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DM Sans Medium"/>
      <p:regular r:id="rId53"/>
      <p:bold r:id="rId54"/>
      <p:italic r:id="rId55"/>
      <p:boldItalic r:id="rId56"/>
    </p:embeddedFon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Amatic SC"/>
      <p:regular r:id="rId65"/>
      <p:bold r:id="rId66"/>
    </p:embeddedFont>
    <p:embeddedFont>
      <p:font typeface="Poppins"/>
      <p:regular r:id="rId67"/>
      <p:bold r:id="rId68"/>
      <p:italic r:id="rId69"/>
      <p:boldItalic r:id="rId70"/>
    </p:embeddedFont>
    <p:embeddedFont>
      <p:font typeface="Bebas Neue"/>
      <p:regular r:id="rId71"/>
    </p:embeddedFont>
    <p:embeddedFont>
      <p:font typeface="Poppins Medium"/>
      <p:regular r:id="rId72"/>
      <p:bold r:id="rId73"/>
      <p:italic r:id="rId74"/>
      <p:boldItalic r:id="rId75"/>
    </p:embeddedFont>
    <p:embeddedFont>
      <p:font typeface="Poppins SemiBold"/>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B3F4EFB-9A3D-464E-8A5E-BBF207F31CEC}">
  <a:tblStyle styleId="{1B3F4EFB-9A3D-464E-8A5E-BBF207F31CE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Medium-bold.fntdata"/><Relationship Id="rId72" Type="http://schemas.openxmlformats.org/officeDocument/2006/relationships/font" Target="fonts/PoppinsMedium-regular.fntdata"/><Relationship Id="rId31" Type="http://schemas.openxmlformats.org/officeDocument/2006/relationships/slide" Target="slides/slide25.xml"/><Relationship Id="rId75" Type="http://schemas.openxmlformats.org/officeDocument/2006/relationships/font" Target="fonts/PoppinsMedium-boldItalic.fntdata"/><Relationship Id="rId30" Type="http://schemas.openxmlformats.org/officeDocument/2006/relationships/slide" Target="slides/slide24.xml"/><Relationship Id="rId74" Type="http://schemas.openxmlformats.org/officeDocument/2006/relationships/font" Target="fonts/PoppinsMedium-italic.fntdata"/><Relationship Id="rId33" Type="http://schemas.openxmlformats.org/officeDocument/2006/relationships/slide" Target="slides/slide27.xml"/><Relationship Id="rId77" Type="http://schemas.openxmlformats.org/officeDocument/2006/relationships/font" Target="fonts/PoppinsSemiBold-bold.fntdata"/><Relationship Id="rId32" Type="http://schemas.openxmlformats.org/officeDocument/2006/relationships/slide" Target="slides/slide26.xml"/><Relationship Id="rId76" Type="http://schemas.openxmlformats.org/officeDocument/2006/relationships/font" Target="fonts/PoppinsSemiBold-regular.fntdata"/><Relationship Id="rId35" Type="http://schemas.openxmlformats.org/officeDocument/2006/relationships/slide" Target="slides/slide29.xml"/><Relationship Id="rId79" Type="http://schemas.openxmlformats.org/officeDocument/2006/relationships/font" Target="fonts/PoppinsSemiBold-boldItalic.fntdata"/><Relationship Id="rId34" Type="http://schemas.openxmlformats.org/officeDocument/2006/relationships/slide" Target="slides/slide28.xml"/><Relationship Id="rId78" Type="http://schemas.openxmlformats.org/officeDocument/2006/relationships/font" Target="fonts/PoppinsSemiBold-italic.fntdata"/><Relationship Id="rId71" Type="http://schemas.openxmlformats.org/officeDocument/2006/relationships/font" Target="fonts/BebasNeue-regular.fntdata"/><Relationship Id="rId70" Type="http://schemas.openxmlformats.org/officeDocument/2006/relationships/font" Target="fonts/Poppins-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4.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6.xml"/><Relationship Id="rId66" Type="http://schemas.openxmlformats.org/officeDocument/2006/relationships/font" Target="fonts/AmaticSC-bold.fntdata"/><Relationship Id="rId21" Type="http://schemas.openxmlformats.org/officeDocument/2006/relationships/slide" Target="slides/slide15.xml"/><Relationship Id="rId65" Type="http://schemas.openxmlformats.org/officeDocument/2006/relationships/font" Target="fonts/AmaticSC-regular.fntdata"/><Relationship Id="rId24" Type="http://schemas.openxmlformats.org/officeDocument/2006/relationships/slide" Target="slides/slide18.xml"/><Relationship Id="rId68" Type="http://schemas.openxmlformats.org/officeDocument/2006/relationships/font" Target="fonts/Poppins-bold.fntdata"/><Relationship Id="rId23" Type="http://schemas.openxmlformats.org/officeDocument/2006/relationships/slide" Target="slides/slide17.xml"/><Relationship Id="rId67" Type="http://schemas.openxmlformats.org/officeDocument/2006/relationships/font" Target="fonts/Poppins-regular.fntdata"/><Relationship Id="rId60" Type="http://schemas.openxmlformats.org/officeDocument/2006/relationships/font" Target="fonts/ProximaNova-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oppins-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DMSansMedium-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DMSansMedium-italic.fntdata"/><Relationship Id="rId10" Type="http://schemas.openxmlformats.org/officeDocument/2006/relationships/slide" Target="slides/slide4.xml"/><Relationship Id="rId54" Type="http://schemas.openxmlformats.org/officeDocument/2006/relationships/font" Target="fonts/DMSansMedium-bold.fntdata"/><Relationship Id="rId13" Type="http://schemas.openxmlformats.org/officeDocument/2006/relationships/slide" Target="slides/slide7.xml"/><Relationship Id="rId57" Type="http://schemas.openxmlformats.org/officeDocument/2006/relationships/font" Target="fonts/ProximaNova-regular.fntdata"/><Relationship Id="rId12" Type="http://schemas.openxmlformats.org/officeDocument/2006/relationships/slide" Target="slides/slide6.xml"/><Relationship Id="rId56" Type="http://schemas.openxmlformats.org/officeDocument/2006/relationships/font" Target="fonts/DMSansMedium-boldItalic.fntdata"/><Relationship Id="rId15" Type="http://schemas.openxmlformats.org/officeDocument/2006/relationships/slide" Target="slides/slide9.xml"/><Relationship Id="rId59" Type="http://schemas.openxmlformats.org/officeDocument/2006/relationships/font" Target="fonts/ProximaNova-italic.fntdata"/><Relationship Id="rId14" Type="http://schemas.openxmlformats.org/officeDocument/2006/relationships/slide" Target="slides/slide8.xml"/><Relationship Id="rId58" Type="http://schemas.openxmlformats.org/officeDocument/2006/relationships/font" Target="fonts/ProximaNov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1e155b5a90d_1_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1e155b5a90d_1_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g12e478d9885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g12e478d9885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1e155b5a90d_1_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1e155b5a90d_1_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 name="Shape 422"/>
        <p:cNvGrpSpPr/>
        <p:nvPr/>
      </p:nvGrpSpPr>
      <p:grpSpPr>
        <a:xfrm>
          <a:off x="0" y="0"/>
          <a:ext cx="0" cy="0"/>
          <a:chOff x="0" y="0"/>
          <a:chExt cx="0" cy="0"/>
        </a:xfrm>
      </p:grpSpPr>
      <p:sp>
        <p:nvSpPr>
          <p:cNvPr id="423" name="Google Shape;423;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 name="Google Shape;424;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 name="Shape 441"/>
        <p:cNvGrpSpPr/>
        <p:nvPr/>
      </p:nvGrpSpPr>
      <p:grpSpPr>
        <a:xfrm>
          <a:off x="0" y="0"/>
          <a:ext cx="0" cy="0"/>
          <a:chOff x="0" y="0"/>
          <a:chExt cx="0" cy="0"/>
        </a:xfrm>
      </p:grpSpPr>
      <p:sp>
        <p:nvSpPr>
          <p:cNvPr id="442" name="Google Shape;442;g1dfe0b786a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 name="Google Shape;443;g1dfe0b786a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ec9722e163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ec9722e163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 name="Shape 607"/>
        <p:cNvGrpSpPr/>
        <p:nvPr/>
      </p:nvGrpSpPr>
      <p:grpSpPr>
        <a:xfrm>
          <a:off x="0" y="0"/>
          <a:ext cx="0" cy="0"/>
          <a:chOff x="0" y="0"/>
          <a:chExt cx="0" cy="0"/>
        </a:xfrm>
      </p:grpSpPr>
      <p:sp>
        <p:nvSpPr>
          <p:cNvPr id="608" name="Google Shape;608;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9" name="Google Shape;609;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 name="Google Shape;626;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ec9722e163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ec9722e163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1336c2bb6c6_1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1336c2bb6c6_1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 name="Shape 859"/>
        <p:cNvGrpSpPr/>
        <p:nvPr/>
      </p:nvGrpSpPr>
      <p:grpSpPr>
        <a:xfrm>
          <a:off x="0" y="0"/>
          <a:ext cx="0" cy="0"/>
          <a:chOff x="0" y="0"/>
          <a:chExt cx="0" cy="0"/>
        </a:xfrm>
      </p:grpSpPr>
      <p:sp>
        <p:nvSpPr>
          <p:cNvPr id="860" name="Google Shape;860;g20f4d7b453e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1" name="Google Shape;861;g20f4d7b453e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g20f4d7b453e_0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 name="Google Shape;880;g20f4d7b453e_0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 name="Shape 947"/>
        <p:cNvGrpSpPr/>
        <p:nvPr/>
      </p:nvGrpSpPr>
      <p:grpSpPr>
        <a:xfrm>
          <a:off x="0" y="0"/>
          <a:ext cx="0" cy="0"/>
          <a:chOff x="0" y="0"/>
          <a:chExt cx="0" cy="0"/>
        </a:xfrm>
      </p:grpSpPr>
      <p:sp>
        <p:nvSpPr>
          <p:cNvPr id="948" name="Google Shape;948;g20f4d7b453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 name="Google Shape;949;g20f4d7b453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20f4d7b453e_0_8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20f4d7b453e_0_8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 name="Shape 977"/>
        <p:cNvGrpSpPr/>
        <p:nvPr/>
      </p:nvGrpSpPr>
      <p:grpSpPr>
        <a:xfrm>
          <a:off x="0" y="0"/>
          <a:ext cx="0" cy="0"/>
          <a:chOff x="0" y="0"/>
          <a:chExt cx="0" cy="0"/>
        </a:xfrm>
      </p:grpSpPr>
      <p:sp>
        <p:nvSpPr>
          <p:cNvPr id="978" name="Google Shape;978;g20f4d7b453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 name="Google Shape;979;g20f4d7b453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ec9722e163_0_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ec9722e163_0_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20f4d7b453e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20f4d7b453e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20f4d7b453e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20f4d7b453e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 name="Shape 1199"/>
        <p:cNvGrpSpPr/>
        <p:nvPr/>
      </p:nvGrpSpPr>
      <p:grpSpPr>
        <a:xfrm>
          <a:off x="0" y="0"/>
          <a:ext cx="0" cy="0"/>
          <a:chOff x="0" y="0"/>
          <a:chExt cx="0" cy="0"/>
        </a:xfrm>
      </p:grpSpPr>
      <p:sp>
        <p:nvSpPr>
          <p:cNvPr id="1200" name="Google Shape;1200;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1" name="Google Shape;1201;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ec9722e163_0_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ec9722e163_0_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 name="Shape 1242"/>
        <p:cNvGrpSpPr/>
        <p:nvPr/>
      </p:nvGrpSpPr>
      <p:grpSpPr>
        <a:xfrm>
          <a:off x="0" y="0"/>
          <a:ext cx="0" cy="0"/>
          <a:chOff x="0" y="0"/>
          <a:chExt cx="0" cy="0"/>
        </a:xfrm>
      </p:grpSpPr>
      <p:sp>
        <p:nvSpPr>
          <p:cNvPr id="1243" name="Google Shape;1243;gec9722e163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 name="Google Shape;1244;gec9722e163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 name="Shape 1259"/>
        <p:cNvGrpSpPr/>
        <p:nvPr/>
      </p:nvGrpSpPr>
      <p:grpSpPr>
        <a:xfrm>
          <a:off x="0" y="0"/>
          <a:ext cx="0" cy="0"/>
          <a:chOff x="0" y="0"/>
          <a:chExt cx="0" cy="0"/>
        </a:xfrm>
      </p:grpSpPr>
      <p:sp>
        <p:nvSpPr>
          <p:cNvPr id="1260" name="Google Shape;1260;g1336c2bb6c6_1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1" name="Google Shape;1261;g1336c2bb6c6_1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 name="Shape 1295"/>
        <p:cNvGrpSpPr/>
        <p:nvPr/>
      </p:nvGrpSpPr>
      <p:grpSpPr>
        <a:xfrm>
          <a:off x="0" y="0"/>
          <a:ext cx="0" cy="0"/>
          <a:chOff x="0" y="0"/>
          <a:chExt cx="0" cy="0"/>
        </a:xfrm>
      </p:grpSpPr>
      <p:sp>
        <p:nvSpPr>
          <p:cNvPr id="1296" name="Google Shape;1296;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7" name="Google Shape;1297;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 name="Shape 1620"/>
        <p:cNvGrpSpPr/>
        <p:nvPr/>
      </p:nvGrpSpPr>
      <p:grpSpPr>
        <a:xfrm>
          <a:off x="0" y="0"/>
          <a:ext cx="0" cy="0"/>
          <a:chOff x="0" y="0"/>
          <a:chExt cx="0" cy="0"/>
        </a:xfrm>
      </p:grpSpPr>
      <p:sp>
        <p:nvSpPr>
          <p:cNvPr id="1621" name="Google Shape;1621;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2" name="Google Shape;1622;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 name="Shape 1629"/>
        <p:cNvGrpSpPr/>
        <p:nvPr/>
      </p:nvGrpSpPr>
      <p:grpSpPr>
        <a:xfrm>
          <a:off x="0" y="0"/>
          <a:ext cx="0" cy="0"/>
          <a:chOff x="0" y="0"/>
          <a:chExt cx="0" cy="0"/>
        </a:xfrm>
      </p:grpSpPr>
      <p:sp>
        <p:nvSpPr>
          <p:cNvPr id="1630" name="Google Shape;1630;g22f88e78ddf_2_11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1" name="Google Shape;1631;g22f88e78ddf_2_11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 name="Shape 1635"/>
        <p:cNvGrpSpPr/>
        <p:nvPr/>
      </p:nvGrpSpPr>
      <p:grpSpPr>
        <a:xfrm>
          <a:off x="0" y="0"/>
          <a:ext cx="0" cy="0"/>
          <a:chOff x="0" y="0"/>
          <a:chExt cx="0" cy="0"/>
        </a:xfrm>
      </p:grpSpPr>
      <p:sp>
        <p:nvSpPr>
          <p:cNvPr id="1636" name="Google Shape;1636;g22f88e78ddf_2_11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 name="Google Shape;1637;g22f88e78ddf_2_11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1" name="Shape 1641"/>
        <p:cNvGrpSpPr/>
        <p:nvPr/>
      </p:nvGrpSpPr>
      <p:grpSpPr>
        <a:xfrm>
          <a:off x="0" y="0"/>
          <a:ext cx="0" cy="0"/>
          <a:chOff x="0" y="0"/>
          <a:chExt cx="0" cy="0"/>
        </a:xfrm>
      </p:grpSpPr>
      <p:sp>
        <p:nvSpPr>
          <p:cNvPr id="1642" name="Google Shape;1642;g22f88e78ddf_2_11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3" name="Google Shape;1643;g22f88e78ddf_2_11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 name="Shape 1667"/>
        <p:cNvGrpSpPr/>
        <p:nvPr/>
      </p:nvGrpSpPr>
      <p:grpSpPr>
        <a:xfrm>
          <a:off x="0" y="0"/>
          <a:ext cx="0" cy="0"/>
          <a:chOff x="0" y="0"/>
          <a:chExt cx="0" cy="0"/>
        </a:xfrm>
      </p:grpSpPr>
      <p:sp>
        <p:nvSpPr>
          <p:cNvPr id="1668" name="Google Shape;1668;g22f88e78ddf_2_11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 name="Google Shape;1669;g22f88e78ddf_2_11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3" name="Shape 1683"/>
        <p:cNvGrpSpPr/>
        <p:nvPr/>
      </p:nvGrpSpPr>
      <p:grpSpPr>
        <a:xfrm>
          <a:off x="0" y="0"/>
          <a:ext cx="0" cy="0"/>
          <a:chOff x="0" y="0"/>
          <a:chExt cx="0" cy="0"/>
        </a:xfrm>
      </p:grpSpPr>
      <p:sp>
        <p:nvSpPr>
          <p:cNvPr id="1684" name="Google Shape;1684;g22f88e78ddf_2_115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5" name="Google Shape;1685;g22f88e78ddf_2_115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 name="Shape 2020"/>
        <p:cNvGrpSpPr/>
        <p:nvPr/>
      </p:nvGrpSpPr>
      <p:grpSpPr>
        <a:xfrm>
          <a:off x="0" y="0"/>
          <a:ext cx="0" cy="0"/>
          <a:chOff x="0" y="0"/>
          <a:chExt cx="0" cy="0"/>
        </a:xfrm>
      </p:grpSpPr>
      <p:sp>
        <p:nvSpPr>
          <p:cNvPr id="2021" name="Google Shape;2021;g22f88e78ddf_2_118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2" name="Google Shape;2022;g22f88e78ddf_2_118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4" name="Shape 7934"/>
        <p:cNvGrpSpPr/>
        <p:nvPr/>
      </p:nvGrpSpPr>
      <p:grpSpPr>
        <a:xfrm>
          <a:off x="0" y="0"/>
          <a:ext cx="0" cy="0"/>
          <a:chOff x="0" y="0"/>
          <a:chExt cx="0" cy="0"/>
        </a:xfrm>
      </p:grpSpPr>
      <p:sp>
        <p:nvSpPr>
          <p:cNvPr id="7935" name="Google Shape;7935;g22f88e78ddf_2_17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6" name="Google Shape;7936;g22f88e78ddf_2_17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1" name="Shape 8361"/>
        <p:cNvGrpSpPr/>
        <p:nvPr/>
      </p:nvGrpSpPr>
      <p:grpSpPr>
        <a:xfrm>
          <a:off x="0" y="0"/>
          <a:ext cx="0" cy="0"/>
          <a:chOff x="0" y="0"/>
          <a:chExt cx="0" cy="0"/>
        </a:xfrm>
      </p:grpSpPr>
      <p:sp>
        <p:nvSpPr>
          <p:cNvPr id="8362" name="Google Shape;8362;g22f88e78ddf_2_18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3" name="Google Shape;8363;g22f88e78ddf_2_18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4" name="Shape 8524"/>
        <p:cNvGrpSpPr/>
        <p:nvPr/>
      </p:nvGrpSpPr>
      <p:grpSpPr>
        <a:xfrm>
          <a:off x="0" y="0"/>
          <a:ext cx="0" cy="0"/>
          <a:chOff x="0" y="0"/>
          <a:chExt cx="0" cy="0"/>
        </a:xfrm>
      </p:grpSpPr>
      <p:sp>
        <p:nvSpPr>
          <p:cNvPr id="8525" name="Google Shape;8525;g22f88e78ddf_2_18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6" name="Google Shape;8526;g22f88e78ddf_2_18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6" name="Shape 8926"/>
        <p:cNvGrpSpPr/>
        <p:nvPr/>
      </p:nvGrpSpPr>
      <p:grpSpPr>
        <a:xfrm>
          <a:off x="0" y="0"/>
          <a:ext cx="0" cy="0"/>
          <a:chOff x="0" y="0"/>
          <a:chExt cx="0" cy="0"/>
        </a:xfrm>
      </p:grpSpPr>
      <p:sp>
        <p:nvSpPr>
          <p:cNvPr id="8927" name="Google Shape;8927;g22f88e78ddf_2_18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8" name="Google Shape;8928;g22f88e78ddf_2_18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7" name="Shape 9297"/>
        <p:cNvGrpSpPr/>
        <p:nvPr/>
      </p:nvGrpSpPr>
      <p:grpSpPr>
        <a:xfrm>
          <a:off x="0" y="0"/>
          <a:ext cx="0" cy="0"/>
          <a:chOff x="0" y="0"/>
          <a:chExt cx="0" cy="0"/>
        </a:xfrm>
      </p:grpSpPr>
      <p:sp>
        <p:nvSpPr>
          <p:cNvPr id="9298" name="Google Shape;9298;g22f88e78ddf_2_19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9" name="Google Shape;9299;g22f88e78ddf_2_19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1" name="Shape 9611"/>
        <p:cNvGrpSpPr/>
        <p:nvPr/>
      </p:nvGrpSpPr>
      <p:grpSpPr>
        <a:xfrm>
          <a:off x="0" y="0"/>
          <a:ext cx="0" cy="0"/>
          <a:chOff x="0" y="0"/>
          <a:chExt cx="0" cy="0"/>
        </a:xfrm>
      </p:grpSpPr>
      <p:sp>
        <p:nvSpPr>
          <p:cNvPr id="9612" name="Google Shape;9612;g22f88e78ddf_2_19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3" name="Google Shape;9613;g22f88e78ddf_2_19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2" name="Shape 9902"/>
        <p:cNvGrpSpPr/>
        <p:nvPr/>
      </p:nvGrpSpPr>
      <p:grpSpPr>
        <a:xfrm>
          <a:off x="0" y="0"/>
          <a:ext cx="0" cy="0"/>
          <a:chOff x="0" y="0"/>
          <a:chExt cx="0" cy="0"/>
        </a:xfrm>
      </p:grpSpPr>
      <p:sp>
        <p:nvSpPr>
          <p:cNvPr id="9903" name="Google Shape;9903;g22f88e78ddf_2_19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04" name="Google Shape;9904;g22f88e78ddf_2_19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1" name="Shape 10261"/>
        <p:cNvGrpSpPr/>
        <p:nvPr/>
      </p:nvGrpSpPr>
      <p:grpSpPr>
        <a:xfrm>
          <a:off x="0" y="0"/>
          <a:ext cx="0" cy="0"/>
          <a:chOff x="0" y="0"/>
          <a:chExt cx="0" cy="0"/>
        </a:xfrm>
      </p:grpSpPr>
      <p:sp>
        <p:nvSpPr>
          <p:cNvPr id="10262" name="Google Shape;10262;g22f88e78ddf_2_20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3" name="Google Shape;10263;g22f88e78ddf_2_20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8" name="Shape 10678"/>
        <p:cNvGrpSpPr/>
        <p:nvPr/>
      </p:nvGrpSpPr>
      <p:grpSpPr>
        <a:xfrm>
          <a:off x="0" y="0"/>
          <a:ext cx="0" cy="0"/>
          <a:chOff x="0" y="0"/>
          <a:chExt cx="0" cy="0"/>
        </a:xfrm>
      </p:grpSpPr>
      <p:sp>
        <p:nvSpPr>
          <p:cNvPr id="10679" name="Google Shape;10679;g22f88e78ddf_2_20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0" name="Google Shape;10680;g22f88e78ddf_2_20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8" name="Shape 11018"/>
        <p:cNvGrpSpPr/>
        <p:nvPr/>
      </p:nvGrpSpPr>
      <p:grpSpPr>
        <a:xfrm>
          <a:off x="0" y="0"/>
          <a:ext cx="0" cy="0"/>
          <a:chOff x="0" y="0"/>
          <a:chExt cx="0" cy="0"/>
        </a:xfrm>
      </p:grpSpPr>
      <p:sp>
        <p:nvSpPr>
          <p:cNvPr id="11019" name="Google Shape;11019;g22f88e78ddf_2_20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0" name="Google Shape;11020;g22f88e78ddf_2_20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6" name="Shape 11206"/>
        <p:cNvGrpSpPr/>
        <p:nvPr/>
      </p:nvGrpSpPr>
      <p:grpSpPr>
        <a:xfrm>
          <a:off x="0" y="0"/>
          <a:ext cx="0" cy="0"/>
          <a:chOff x="0" y="0"/>
          <a:chExt cx="0" cy="0"/>
        </a:xfrm>
      </p:grpSpPr>
      <p:sp>
        <p:nvSpPr>
          <p:cNvPr id="11207" name="Google Shape;11207;g22f88e78ddf_2_21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8" name="Google Shape;11208;g22f88e78ddf_2_21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2" name="Shape 11452"/>
        <p:cNvGrpSpPr/>
        <p:nvPr/>
      </p:nvGrpSpPr>
      <p:grpSpPr>
        <a:xfrm>
          <a:off x="0" y="0"/>
          <a:ext cx="0" cy="0"/>
          <a:chOff x="0" y="0"/>
          <a:chExt cx="0" cy="0"/>
        </a:xfrm>
      </p:grpSpPr>
      <p:sp>
        <p:nvSpPr>
          <p:cNvPr id="11453" name="Google Shape;11453;g22f88e78ddf_2_22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4" name="Google Shape;11454;g22f88e78ddf_2_22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837275" y="1758300"/>
            <a:ext cx="4593600" cy="1243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000"/>
              <a:buNone/>
              <a:defRPr sz="39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10" name="Google Shape;10;p2"/>
          <p:cNvSpPr txBox="1"/>
          <p:nvPr>
            <p:ph idx="1" type="subTitle"/>
          </p:nvPr>
        </p:nvSpPr>
        <p:spPr>
          <a:xfrm>
            <a:off x="3837275" y="2960925"/>
            <a:ext cx="4593600" cy="481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1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1" name="Google Shape;11;p2"/>
          <p:cNvSpPr/>
          <p:nvPr/>
        </p:nvSpPr>
        <p:spPr>
          <a:xfrm>
            <a:off x="-138125" y="4806100"/>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8234841">
            <a:off x="4163832" y="-1337334"/>
            <a:ext cx="2003139" cy="2163511"/>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6115078">
            <a:off x="6722586" y="3437157"/>
            <a:ext cx="2285937" cy="3512327"/>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352893">
            <a:off x="6730673" y="3448912"/>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2184636">
            <a:off x="3058082" y="44084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2700000">
            <a:off x="3307194" y="44560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txBox="1"/>
          <p:nvPr>
            <p:ph type="title"/>
          </p:nvPr>
        </p:nvSpPr>
        <p:spPr>
          <a:xfrm>
            <a:off x="4402750" y="1582875"/>
            <a:ext cx="3948000" cy="23496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1" name="Google Shape;21;p3"/>
          <p:cNvSpPr txBox="1"/>
          <p:nvPr>
            <p:ph hasCustomPrompt="1" idx="2" type="title"/>
          </p:nvPr>
        </p:nvSpPr>
        <p:spPr>
          <a:xfrm>
            <a:off x="4482925" y="539500"/>
            <a:ext cx="1018500" cy="866700"/>
          </a:xfrm>
          <a:prstGeom prst="rect">
            <a:avLst/>
          </a:prstGeom>
          <a:solidFill>
            <a:schemeClr val="accent2"/>
          </a:solidFill>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2" name="Google Shape;22;p3"/>
          <p:cNvSpPr txBox="1"/>
          <p:nvPr>
            <p:ph idx="1" type="subTitle"/>
          </p:nvPr>
        </p:nvSpPr>
        <p:spPr>
          <a:xfrm>
            <a:off x="4402750" y="3932475"/>
            <a:ext cx="3948000" cy="582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 name="Google Shape;23;p3"/>
          <p:cNvSpPr/>
          <p:nvPr>
            <p:ph idx="3" type="pic"/>
          </p:nvPr>
        </p:nvSpPr>
        <p:spPr>
          <a:xfrm>
            <a:off x="451238" y="723700"/>
            <a:ext cx="3736500" cy="3696000"/>
          </a:xfrm>
          <a:prstGeom prst="rect">
            <a:avLst/>
          </a:prstGeom>
          <a:noFill/>
          <a:ln>
            <a:noFill/>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4" name="Shape 24"/>
        <p:cNvGrpSpPr/>
        <p:nvPr/>
      </p:nvGrpSpPr>
      <p:grpSpPr>
        <a:xfrm>
          <a:off x="0" y="0"/>
          <a:ext cx="0" cy="0"/>
          <a:chOff x="0" y="0"/>
          <a:chExt cx="0" cy="0"/>
        </a:xfrm>
      </p:grpSpPr>
      <p:sp>
        <p:nvSpPr>
          <p:cNvPr id="25" name="Google Shape;2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 name="Google Shape;26;p4"/>
          <p:cNvSpPr txBox="1"/>
          <p:nvPr>
            <p:ph idx="1" type="body"/>
          </p:nvPr>
        </p:nvSpPr>
        <p:spPr>
          <a:xfrm>
            <a:off x="718400" y="1278025"/>
            <a:ext cx="7704000" cy="3330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sp>
        <p:nvSpPr>
          <p:cNvPr id="27" name="Google Shape;27;p4"/>
          <p:cNvSpPr/>
          <p:nvPr/>
        </p:nvSpPr>
        <p:spPr>
          <a:xfrm rot="2895479">
            <a:off x="-761008" y="4134422"/>
            <a:ext cx="2003184" cy="2163560"/>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rot="3411016">
            <a:off x="-444702" y="4188991"/>
            <a:ext cx="1504895" cy="1413475"/>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rot="-2000474">
            <a:off x="8040502" y="3822485"/>
            <a:ext cx="2002972" cy="2163331"/>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rot="10181617">
            <a:off x="8027770" y="3871875"/>
            <a:ext cx="1504875" cy="141345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 name="Shape 31"/>
        <p:cNvGrpSpPr/>
        <p:nvPr/>
      </p:nvGrpSpPr>
      <p:grpSpPr>
        <a:xfrm>
          <a:off x="0" y="0"/>
          <a:ext cx="0" cy="0"/>
          <a:chOff x="0" y="0"/>
          <a:chExt cx="0" cy="0"/>
        </a:xfrm>
      </p:grpSpPr>
      <p:sp>
        <p:nvSpPr>
          <p:cNvPr id="32" name="Google Shape;3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 name="Google Shape;33;p5"/>
          <p:cNvSpPr txBox="1"/>
          <p:nvPr>
            <p:ph idx="1" type="subTitle"/>
          </p:nvPr>
        </p:nvSpPr>
        <p:spPr>
          <a:xfrm>
            <a:off x="4936774" y="3595875"/>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4" name="Google Shape;34;p5"/>
          <p:cNvSpPr txBox="1"/>
          <p:nvPr>
            <p:ph idx="2" type="subTitle"/>
          </p:nvPr>
        </p:nvSpPr>
        <p:spPr>
          <a:xfrm>
            <a:off x="1464625" y="3595875"/>
            <a:ext cx="2742600" cy="703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5" name="Google Shape;35;p5"/>
          <p:cNvSpPr txBox="1"/>
          <p:nvPr>
            <p:ph idx="3" type="subTitle"/>
          </p:nvPr>
        </p:nvSpPr>
        <p:spPr>
          <a:xfrm>
            <a:off x="4936775" y="3290925"/>
            <a:ext cx="27426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36" name="Google Shape;36;p5"/>
          <p:cNvSpPr txBox="1"/>
          <p:nvPr>
            <p:ph idx="4" type="subTitle"/>
          </p:nvPr>
        </p:nvSpPr>
        <p:spPr>
          <a:xfrm>
            <a:off x="1464625" y="3290925"/>
            <a:ext cx="27426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37" name="Google Shape;37;p5"/>
          <p:cNvSpPr/>
          <p:nvPr/>
        </p:nvSpPr>
        <p:spPr>
          <a:xfrm rot="-5400000">
            <a:off x="-495653" y="-181311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841637" y="-29055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rot="6115078">
            <a:off x="6722586" y="3437157"/>
            <a:ext cx="2285937" cy="3512327"/>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rot="352893">
            <a:off x="6730673" y="3448912"/>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rot="2184636">
            <a:off x="100382" y="4231838"/>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rot="2700000">
            <a:off x="349494" y="4279447"/>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 name="Shape 45"/>
        <p:cNvGrpSpPr/>
        <p:nvPr/>
      </p:nvGrpSpPr>
      <p:grpSpPr>
        <a:xfrm>
          <a:off x="0" y="0"/>
          <a:ext cx="0" cy="0"/>
          <a:chOff x="0" y="0"/>
          <a:chExt cx="0" cy="0"/>
        </a:xfrm>
      </p:grpSpPr>
      <p:sp>
        <p:nvSpPr>
          <p:cNvPr id="46" name="Google Shape;4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 name="Google Shape;47;p6"/>
          <p:cNvSpPr/>
          <p:nvPr/>
        </p:nvSpPr>
        <p:spPr>
          <a:xfrm>
            <a:off x="278350" y="4806100"/>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rot="363383">
            <a:off x="8354775" y="-295547"/>
            <a:ext cx="2003091" cy="2163459"/>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rot="-2700000">
            <a:off x="8159197" y="325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rot="2184636">
            <a:off x="5378007" y="43676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2700000">
            <a:off x="5627119" y="44152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rot="-10732923">
            <a:off x="-288343" y="-1188467"/>
            <a:ext cx="2003124" cy="2163495"/>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1449338">
            <a:off x="-7564" y="-396787"/>
            <a:ext cx="1504914" cy="1413492"/>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4" name="Shape 54"/>
        <p:cNvGrpSpPr/>
        <p:nvPr/>
      </p:nvGrpSpPr>
      <p:grpSpPr>
        <a:xfrm>
          <a:off x="0" y="0"/>
          <a:ext cx="0" cy="0"/>
          <a:chOff x="0" y="0"/>
          <a:chExt cx="0" cy="0"/>
        </a:xfrm>
      </p:grpSpPr>
      <p:sp>
        <p:nvSpPr>
          <p:cNvPr id="55" name="Google Shape;55;p7"/>
          <p:cNvSpPr txBox="1"/>
          <p:nvPr>
            <p:ph idx="1" type="subTitle"/>
          </p:nvPr>
        </p:nvSpPr>
        <p:spPr>
          <a:xfrm>
            <a:off x="4857012" y="1169025"/>
            <a:ext cx="3567000" cy="1904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 name="Google Shape;56;p7"/>
          <p:cNvSpPr txBox="1"/>
          <p:nvPr>
            <p:ph idx="2" type="subTitle"/>
          </p:nvPr>
        </p:nvSpPr>
        <p:spPr>
          <a:xfrm>
            <a:off x="720000" y="1169025"/>
            <a:ext cx="3567000" cy="1904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 name="Google Shape;57;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 name="Google Shape;58;p7"/>
          <p:cNvSpPr/>
          <p:nvPr>
            <p:ph idx="3" type="pic"/>
          </p:nvPr>
        </p:nvSpPr>
        <p:spPr>
          <a:xfrm>
            <a:off x="0" y="3177675"/>
            <a:ext cx="9144000" cy="19659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9" name="Shape 59"/>
        <p:cNvGrpSpPr/>
        <p:nvPr/>
      </p:nvGrpSpPr>
      <p:grpSpPr>
        <a:xfrm>
          <a:off x="0" y="0"/>
          <a:ext cx="0" cy="0"/>
          <a:chOff x="0" y="0"/>
          <a:chExt cx="0" cy="0"/>
        </a:xfrm>
      </p:grpSpPr>
      <p:sp>
        <p:nvSpPr>
          <p:cNvPr id="60" name="Google Shape;60;p8"/>
          <p:cNvSpPr txBox="1"/>
          <p:nvPr>
            <p:ph type="title"/>
          </p:nvPr>
        </p:nvSpPr>
        <p:spPr>
          <a:xfrm>
            <a:off x="1397800" y="3371150"/>
            <a:ext cx="6545400" cy="12372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1" name="Google Shape;61;p8"/>
          <p:cNvSpPr/>
          <p:nvPr>
            <p:ph idx="2" type="pic"/>
          </p:nvPr>
        </p:nvSpPr>
        <p:spPr>
          <a:xfrm>
            <a:off x="-10125" y="-2100"/>
            <a:ext cx="9154200" cy="4610700"/>
          </a:xfrm>
          <a:prstGeom prst="rect">
            <a:avLst/>
          </a:prstGeom>
          <a:noFill/>
          <a:ln>
            <a:noFill/>
          </a:ln>
        </p:spPr>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2" name="Shape 62"/>
        <p:cNvGrpSpPr/>
        <p:nvPr/>
      </p:nvGrpSpPr>
      <p:grpSpPr>
        <a:xfrm>
          <a:off x="0" y="0"/>
          <a:ext cx="0" cy="0"/>
          <a:chOff x="0" y="0"/>
          <a:chExt cx="0" cy="0"/>
        </a:xfrm>
      </p:grpSpPr>
      <p:sp>
        <p:nvSpPr>
          <p:cNvPr id="63" name="Google Shape;63;p9"/>
          <p:cNvSpPr txBox="1"/>
          <p:nvPr>
            <p:ph type="title"/>
          </p:nvPr>
        </p:nvSpPr>
        <p:spPr>
          <a:xfrm>
            <a:off x="713225" y="592925"/>
            <a:ext cx="3923100" cy="12891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 name="Google Shape;64;p9"/>
          <p:cNvSpPr txBox="1"/>
          <p:nvPr>
            <p:ph idx="1" type="subTitle"/>
          </p:nvPr>
        </p:nvSpPr>
        <p:spPr>
          <a:xfrm>
            <a:off x="713225" y="1828600"/>
            <a:ext cx="4656900" cy="2640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2"/>
              </a:buClr>
              <a:buSzPts val="1400"/>
              <a:buFont typeface="Montserrat"/>
              <a:buChar char="●"/>
              <a:defRPr sz="1600"/>
            </a:lvl1pPr>
            <a:lvl2pPr lvl="1" rtl="0" algn="ctr">
              <a:lnSpc>
                <a:spcPct val="115000"/>
              </a:lnSpc>
              <a:spcBef>
                <a:spcPts val="0"/>
              </a:spcBef>
              <a:spcAft>
                <a:spcPts val="0"/>
              </a:spcAft>
              <a:buClr>
                <a:schemeClr val="dk2"/>
              </a:buClr>
              <a:buSzPts val="1400"/>
              <a:buFont typeface="Montserrat"/>
              <a:buChar char="○"/>
              <a:defRPr/>
            </a:lvl2pPr>
            <a:lvl3pPr lvl="2" rtl="0" algn="ctr">
              <a:lnSpc>
                <a:spcPct val="115000"/>
              </a:lnSpc>
              <a:spcBef>
                <a:spcPts val="0"/>
              </a:spcBef>
              <a:spcAft>
                <a:spcPts val="0"/>
              </a:spcAft>
              <a:buClr>
                <a:schemeClr val="dk2"/>
              </a:buClr>
              <a:buSzPts val="1400"/>
              <a:buFont typeface="Montserrat"/>
              <a:buChar char="■"/>
              <a:defRPr/>
            </a:lvl3pPr>
            <a:lvl4pPr lvl="3" rtl="0" algn="ctr">
              <a:lnSpc>
                <a:spcPct val="115000"/>
              </a:lnSpc>
              <a:spcBef>
                <a:spcPts val="0"/>
              </a:spcBef>
              <a:spcAft>
                <a:spcPts val="0"/>
              </a:spcAft>
              <a:buClr>
                <a:schemeClr val="dk2"/>
              </a:buClr>
              <a:buSzPts val="1400"/>
              <a:buFont typeface="Montserrat"/>
              <a:buChar char="●"/>
              <a:defRPr/>
            </a:lvl4pPr>
            <a:lvl5pPr lvl="4" rtl="0" algn="ctr">
              <a:lnSpc>
                <a:spcPct val="115000"/>
              </a:lnSpc>
              <a:spcBef>
                <a:spcPts val="0"/>
              </a:spcBef>
              <a:spcAft>
                <a:spcPts val="0"/>
              </a:spcAft>
              <a:buClr>
                <a:schemeClr val="dk2"/>
              </a:buClr>
              <a:buSzPts val="1400"/>
              <a:buFont typeface="Montserrat"/>
              <a:buChar char="○"/>
              <a:defRPr/>
            </a:lvl5pPr>
            <a:lvl6pPr lvl="5" rtl="0" algn="ctr">
              <a:lnSpc>
                <a:spcPct val="115000"/>
              </a:lnSpc>
              <a:spcBef>
                <a:spcPts val="0"/>
              </a:spcBef>
              <a:spcAft>
                <a:spcPts val="0"/>
              </a:spcAft>
              <a:buClr>
                <a:schemeClr val="dk2"/>
              </a:buClr>
              <a:buSzPts val="1400"/>
              <a:buFont typeface="Montserrat"/>
              <a:buChar char="■"/>
              <a:defRPr/>
            </a:lvl6pPr>
            <a:lvl7pPr lvl="6" rtl="0" algn="ctr">
              <a:lnSpc>
                <a:spcPct val="115000"/>
              </a:lnSpc>
              <a:spcBef>
                <a:spcPts val="0"/>
              </a:spcBef>
              <a:spcAft>
                <a:spcPts val="0"/>
              </a:spcAft>
              <a:buClr>
                <a:schemeClr val="dk2"/>
              </a:buClr>
              <a:buSzPts val="1400"/>
              <a:buFont typeface="Montserrat"/>
              <a:buChar char="●"/>
              <a:defRPr/>
            </a:lvl7pPr>
            <a:lvl8pPr lvl="7" rtl="0" algn="ctr">
              <a:lnSpc>
                <a:spcPct val="115000"/>
              </a:lnSpc>
              <a:spcBef>
                <a:spcPts val="0"/>
              </a:spcBef>
              <a:spcAft>
                <a:spcPts val="0"/>
              </a:spcAft>
              <a:buClr>
                <a:schemeClr val="dk2"/>
              </a:buClr>
              <a:buSzPts val="1400"/>
              <a:buFont typeface="Montserrat"/>
              <a:buChar char="○"/>
              <a:defRPr/>
            </a:lvl8pPr>
            <a:lvl9pPr lvl="8" rtl="0" algn="ctr">
              <a:lnSpc>
                <a:spcPct val="115000"/>
              </a:lnSpc>
              <a:spcBef>
                <a:spcPts val="0"/>
              </a:spcBef>
              <a:spcAft>
                <a:spcPts val="0"/>
              </a:spcAft>
              <a:buClr>
                <a:schemeClr val="dk2"/>
              </a:buClr>
              <a:buSzPts val="1400"/>
              <a:buFont typeface="Montserrat"/>
              <a:buChar char="■"/>
              <a:defRPr/>
            </a:lvl9pPr>
          </a:lstStyle>
          <a:p/>
        </p:txBody>
      </p:sp>
      <p:sp>
        <p:nvSpPr>
          <p:cNvPr id="65" name="Google Shape;65;p9"/>
          <p:cNvSpPr/>
          <p:nvPr>
            <p:ph idx="2" type="pic"/>
          </p:nvPr>
        </p:nvSpPr>
        <p:spPr>
          <a:xfrm>
            <a:off x="5442700" y="541363"/>
            <a:ext cx="3519600" cy="4060800"/>
          </a:xfrm>
          <a:prstGeom prst="rect">
            <a:avLst/>
          </a:prstGeom>
          <a:noFill/>
          <a:ln>
            <a:noFill/>
          </a:ln>
        </p:spPr>
      </p:sp>
      <p:sp>
        <p:nvSpPr>
          <p:cNvPr id="66" name="Google Shape;66;p9"/>
          <p:cNvSpPr/>
          <p:nvPr/>
        </p:nvSpPr>
        <p:spPr>
          <a:xfrm flipH="1" rot="-2615399">
            <a:off x="-1282930" y="3583854"/>
            <a:ext cx="2124047" cy="2294099"/>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9"/>
          <p:cNvSpPr/>
          <p:nvPr/>
        </p:nvSpPr>
        <p:spPr>
          <a:xfrm flipH="1" rot="-933728">
            <a:off x="-826766" y="3884489"/>
            <a:ext cx="1505069" cy="1413638"/>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8" name="Shape 68"/>
        <p:cNvGrpSpPr/>
        <p:nvPr/>
      </p:nvGrpSpPr>
      <p:grpSpPr>
        <a:xfrm>
          <a:off x="0" y="0"/>
          <a:ext cx="0" cy="0"/>
          <a:chOff x="0" y="0"/>
          <a:chExt cx="0" cy="0"/>
        </a:xfrm>
      </p:grpSpPr>
      <p:sp>
        <p:nvSpPr>
          <p:cNvPr id="69" name="Google Shape;69;p10"/>
          <p:cNvSpPr/>
          <p:nvPr>
            <p:ph idx="2" type="pic"/>
          </p:nvPr>
        </p:nvSpPr>
        <p:spPr>
          <a:xfrm>
            <a:off x="-75" y="-150"/>
            <a:ext cx="9144000" cy="5143500"/>
          </a:xfrm>
          <a:prstGeom prst="rect">
            <a:avLst/>
          </a:prstGeom>
          <a:noFill/>
          <a:ln>
            <a:noFill/>
          </a:ln>
        </p:spPr>
      </p:sp>
      <p:sp>
        <p:nvSpPr>
          <p:cNvPr id="70" name="Google Shape;70;p10"/>
          <p:cNvSpPr txBox="1"/>
          <p:nvPr>
            <p:ph type="title"/>
          </p:nvPr>
        </p:nvSpPr>
        <p:spPr>
          <a:xfrm>
            <a:off x="720000" y="4025075"/>
            <a:ext cx="7704000" cy="471300"/>
          </a:xfrm>
          <a:prstGeom prst="rect">
            <a:avLst/>
          </a:prstGeom>
          <a:solidFill>
            <a:schemeClr val="lt1"/>
          </a:solidFill>
        </p:spPr>
        <p:txBody>
          <a:bodyPr anchorCtr="0" anchor="ctr" bIns="91425" lIns="91425" spcFirstLastPara="1" rIns="91425" wrap="square" tIns="91425">
            <a:noAutofit/>
          </a:bodyPr>
          <a:lstStyle>
            <a:lvl1pPr lvl="0" rtl="0" algn="ctr">
              <a:lnSpc>
                <a:spcPct val="115000"/>
              </a:lnSpc>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1" name="Shape 71"/>
        <p:cNvGrpSpPr/>
        <p:nvPr/>
      </p:nvGrpSpPr>
      <p:grpSpPr>
        <a:xfrm>
          <a:off x="0" y="0"/>
          <a:ext cx="0" cy="0"/>
          <a:chOff x="0" y="0"/>
          <a:chExt cx="0" cy="0"/>
        </a:xfrm>
      </p:grpSpPr>
      <p:sp>
        <p:nvSpPr>
          <p:cNvPr id="72" name="Google Shape;72;p11"/>
          <p:cNvSpPr txBox="1"/>
          <p:nvPr>
            <p:ph hasCustomPrompt="1" type="title"/>
          </p:nvPr>
        </p:nvSpPr>
        <p:spPr>
          <a:xfrm>
            <a:off x="1218350" y="3205900"/>
            <a:ext cx="6576000" cy="828600"/>
          </a:xfrm>
          <a:prstGeom prst="rect">
            <a:avLst/>
          </a:prstGeom>
        </p:spPr>
        <p:txBody>
          <a:bodyPr anchorCtr="0" anchor="ctr" bIns="91425" lIns="91425" spcFirstLastPara="1" rIns="91425" wrap="square" tIns="91425">
            <a:noAutofit/>
          </a:bodyPr>
          <a:lstStyle>
            <a:lvl1pPr lvl="0" algn="ctr">
              <a:lnSpc>
                <a:spcPct val="115000"/>
              </a:lnSpc>
              <a:spcBef>
                <a:spcPts val="0"/>
              </a:spcBef>
              <a:spcAft>
                <a:spcPts val="0"/>
              </a:spcAft>
              <a:buSzPts val="9600"/>
              <a:buNone/>
              <a:defRPr sz="6000"/>
            </a:lvl1pPr>
            <a:lvl2pPr lvl="1" algn="ctr">
              <a:lnSpc>
                <a:spcPct val="115000"/>
              </a:lnSpc>
              <a:spcBef>
                <a:spcPts val="0"/>
              </a:spcBef>
              <a:spcAft>
                <a:spcPts val="0"/>
              </a:spcAft>
              <a:buSzPts val="9600"/>
              <a:buNone/>
              <a:defRPr sz="9600"/>
            </a:lvl2pPr>
            <a:lvl3pPr lvl="2" algn="ctr">
              <a:lnSpc>
                <a:spcPct val="115000"/>
              </a:lnSpc>
              <a:spcBef>
                <a:spcPts val="0"/>
              </a:spcBef>
              <a:spcAft>
                <a:spcPts val="0"/>
              </a:spcAft>
              <a:buSzPts val="9600"/>
              <a:buNone/>
              <a:defRPr sz="9600"/>
            </a:lvl3pPr>
            <a:lvl4pPr lvl="3" algn="ctr">
              <a:lnSpc>
                <a:spcPct val="115000"/>
              </a:lnSpc>
              <a:spcBef>
                <a:spcPts val="0"/>
              </a:spcBef>
              <a:spcAft>
                <a:spcPts val="0"/>
              </a:spcAft>
              <a:buSzPts val="9600"/>
              <a:buNone/>
              <a:defRPr sz="9600"/>
            </a:lvl4pPr>
            <a:lvl5pPr lvl="4" algn="ctr">
              <a:lnSpc>
                <a:spcPct val="115000"/>
              </a:lnSpc>
              <a:spcBef>
                <a:spcPts val="0"/>
              </a:spcBef>
              <a:spcAft>
                <a:spcPts val="0"/>
              </a:spcAft>
              <a:buSzPts val="9600"/>
              <a:buNone/>
              <a:defRPr sz="9600"/>
            </a:lvl5pPr>
            <a:lvl6pPr lvl="5" algn="ctr">
              <a:lnSpc>
                <a:spcPct val="115000"/>
              </a:lnSpc>
              <a:spcBef>
                <a:spcPts val="0"/>
              </a:spcBef>
              <a:spcAft>
                <a:spcPts val="0"/>
              </a:spcAft>
              <a:buSzPts val="9600"/>
              <a:buNone/>
              <a:defRPr sz="9600"/>
            </a:lvl6pPr>
            <a:lvl7pPr lvl="6" algn="ctr">
              <a:lnSpc>
                <a:spcPct val="115000"/>
              </a:lnSpc>
              <a:spcBef>
                <a:spcPts val="0"/>
              </a:spcBef>
              <a:spcAft>
                <a:spcPts val="0"/>
              </a:spcAft>
              <a:buSzPts val="9600"/>
              <a:buNone/>
              <a:defRPr sz="9600"/>
            </a:lvl7pPr>
            <a:lvl8pPr lvl="7" algn="ctr">
              <a:lnSpc>
                <a:spcPct val="115000"/>
              </a:lnSpc>
              <a:spcBef>
                <a:spcPts val="0"/>
              </a:spcBef>
              <a:spcAft>
                <a:spcPts val="0"/>
              </a:spcAft>
              <a:buSzPts val="9600"/>
              <a:buNone/>
              <a:defRPr sz="9600"/>
            </a:lvl8pPr>
            <a:lvl9pPr lvl="8" algn="ctr">
              <a:lnSpc>
                <a:spcPct val="115000"/>
              </a:lnSpc>
              <a:spcBef>
                <a:spcPts val="0"/>
              </a:spcBef>
              <a:spcAft>
                <a:spcPts val="0"/>
              </a:spcAft>
              <a:buSzPts val="9600"/>
              <a:buNone/>
              <a:defRPr sz="9600"/>
            </a:lvl9pPr>
          </a:lstStyle>
          <a:p>
            <a:r>
              <a:t>xx%</a:t>
            </a:r>
          </a:p>
        </p:txBody>
      </p:sp>
      <p:sp>
        <p:nvSpPr>
          <p:cNvPr id="73" name="Google Shape;73;p11"/>
          <p:cNvSpPr txBox="1"/>
          <p:nvPr>
            <p:ph idx="1" type="subTitle"/>
          </p:nvPr>
        </p:nvSpPr>
        <p:spPr>
          <a:xfrm>
            <a:off x="1218350" y="4111475"/>
            <a:ext cx="6576000" cy="497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600"/>
              <a:buNone/>
              <a:defRPr sz="1600"/>
            </a:lvl1pPr>
            <a:lvl2pPr lvl="1" rtl="0" algn="ctr">
              <a:lnSpc>
                <a:spcPct val="115000"/>
              </a:lnSpc>
              <a:spcBef>
                <a:spcPts val="0"/>
              </a:spcBef>
              <a:spcAft>
                <a:spcPts val="0"/>
              </a:spcAft>
              <a:buSzPts val="1600"/>
              <a:buNone/>
              <a:defRPr sz="1600"/>
            </a:lvl2pPr>
            <a:lvl3pPr lvl="2" rtl="0" algn="ctr">
              <a:lnSpc>
                <a:spcPct val="115000"/>
              </a:lnSpc>
              <a:spcBef>
                <a:spcPts val="0"/>
              </a:spcBef>
              <a:spcAft>
                <a:spcPts val="0"/>
              </a:spcAft>
              <a:buSzPts val="1600"/>
              <a:buNone/>
              <a:defRPr sz="1600"/>
            </a:lvl3pPr>
            <a:lvl4pPr lvl="3" rtl="0" algn="ctr">
              <a:lnSpc>
                <a:spcPct val="115000"/>
              </a:lnSpc>
              <a:spcBef>
                <a:spcPts val="0"/>
              </a:spcBef>
              <a:spcAft>
                <a:spcPts val="0"/>
              </a:spcAft>
              <a:buSzPts val="1600"/>
              <a:buNone/>
              <a:defRPr sz="1600"/>
            </a:lvl4pPr>
            <a:lvl5pPr lvl="4" rtl="0" algn="ctr">
              <a:lnSpc>
                <a:spcPct val="115000"/>
              </a:lnSpc>
              <a:spcBef>
                <a:spcPts val="0"/>
              </a:spcBef>
              <a:spcAft>
                <a:spcPts val="0"/>
              </a:spcAft>
              <a:buSzPts val="1600"/>
              <a:buNone/>
              <a:defRPr sz="1600"/>
            </a:lvl5pPr>
            <a:lvl6pPr lvl="5" rtl="0" algn="ctr">
              <a:lnSpc>
                <a:spcPct val="115000"/>
              </a:lnSpc>
              <a:spcBef>
                <a:spcPts val="0"/>
              </a:spcBef>
              <a:spcAft>
                <a:spcPts val="0"/>
              </a:spcAft>
              <a:buSzPts val="1600"/>
              <a:buNone/>
              <a:defRPr sz="1600"/>
            </a:lvl6pPr>
            <a:lvl7pPr lvl="6" rtl="0" algn="ctr">
              <a:lnSpc>
                <a:spcPct val="115000"/>
              </a:lnSpc>
              <a:spcBef>
                <a:spcPts val="0"/>
              </a:spcBef>
              <a:spcAft>
                <a:spcPts val="0"/>
              </a:spcAft>
              <a:buSzPts val="1600"/>
              <a:buNone/>
              <a:defRPr sz="1600"/>
            </a:lvl7pPr>
            <a:lvl8pPr lvl="7" rtl="0" algn="ctr">
              <a:lnSpc>
                <a:spcPct val="115000"/>
              </a:lnSpc>
              <a:spcBef>
                <a:spcPts val="0"/>
              </a:spcBef>
              <a:spcAft>
                <a:spcPts val="0"/>
              </a:spcAft>
              <a:buSzPts val="1600"/>
              <a:buNone/>
              <a:defRPr sz="1600"/>
            </a:lvl8pPr>
            <a:lvl9pPr lvl="8" rtl="0" algn="ctr">
              <a:lnSpc>
                <a:spcPct val="115000"/>
              </a:lnSpc>
              <a:spcBef>
                <a:spcPts val="0"/>
              </a:spcBef>
              <a:spcAft>
                <a:spcPts val="0"/>
              </a:spcAft>
              <a:buSzPts val="1600"/>
              <a:buNone/>
              <a:defRPr sz="1600"/>
            </a:lvl9pPr>
          </a:lstStyle>
          <a:p/>
        </p:txBody>
      </p:sp>
      <p:sp>
        <p:nvSpPr>
          <p:cNvPr id="74" name="Google Shape;74;p11"/>
          <p:cNvSpPr/>
          <p:nvPr>
            <p:ph idx="2" type="pic"/>
          </p:nvPr>
        </p:nvSpPr>
        <p:spPr>
          <a:xfrm>
            <a:off x="1867502" y="37561"/>
            <a:ext cx="5509500" cy="2997600"/>
          </a:xfrm>
          <a:prstGeom prst="rect">
            <a:avLst/>
          </a:prstGeom>
          <a:noFill/>
          <a:ln>
            <a:noFill/>
          </a:ln>
        </p:spPr>
      </p:sp>
      <p:sp>
        <p:nvSpPr>
          <p:cNvPr id="75" name="Google Shape;75;p11"/>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1"/>
          <p:cNvSpPr/>
          <p:nvPr/>
        </p:nvSpPr>
        <p:spPr>
          <a:xfrm rot="7441017">
            <a:off x="-529857" y="3278264"/>
            <a:ext cx="2003144" cy="2163517"/>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1"/>
          <p:cNvSpPr/>
          <p:nvPr/>
        </p:nvSpPr>
        <p:spPr>
          <a:xfrm rot="6115078">
            <a:off x="7461836" y="3546632"/>
            <a:ext cx="2285937" cy="3512327"/>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1"/>
          <p:cNvSpPr/>
          <p:nvPr/>
        </p:nvSpPr>
        <p:spPr>
          <a:xfrm rot="352893">
            <a:off x="7469923" y="3558387"/>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80" name="Shape 8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81" name="Shape 81"/>
        <p:cNvGrpSpPr/>
        <p:nvPr/>
      </p:nvGrpSpPr>
      <p:grpSpPr>
        <a:xfrm>
          <a:off x="0" y="0"/>
          <a:ext cx="0" cy="0"/>
          <a:chOff x="0" y="0"/>
          <a:chExt cx="0" cy="0"/>
        </a:xfrm>
      </p:grpSpPr>
      <p:sp>
        <p:nvSpPr>
          <p:cNvPr id="82" name="Google Shape;82;p13"/>
          <p:cNvSpPr txBox="1"/>
          <p:nvPr>
            <p:ph type="title"/>
          </p:nvPr>
        </p:nvSpPr>
        <p:spPr>
          <a:xfrm>
            <a:off x="1917325" y="445025"/>
            <a:ext cx="6506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solidFill>
                  <a:srgbClr val="4D3838"/>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3" name="Google Shape;83;p13"/>
          <p:cNvSpPr txBox="1"/>
          <p:nvPr>
            <p:ph idx="1" type="subTitle"/>
          </p:nvPr>
        </p:nvSpPr>
        <p:spPr>
          <a:xfrm>
            <a:off x="2897342" y="2068374"/>
            <a:ext cx="2346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solidFill>
                  <a:srgbClr val="4D3838"/>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 name="Google Shape;84;p13"/>
          <p:cNvSpPr txBox="1"/>
          <p:nvPr>
            <p:ph idx="2" type="subTitle"/>
          </p:nvPr>
        </p:nvSpPr>
        <p:spPr>
          <a:xfrm>
            <a:off x="2898836" y="3698850"/>
            <a:ext cx="2346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solidFill>
                  <a:srgbClr val="4D3838"/>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 name="Google Shape;85;p13"/>
          <p:cNvSpPr txBox="1"/>
          <p:nvPr>
            <p:ph idx="3" type="subTitle"/>
          </p:nvPr>
        </p:nvSpPr>
        <p:spPr>
          <a:xfrm>
            <a:off x="6105325" y="3698825"/>
            <a:ext cx="2343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solidFill>
                  <a:srgbClr val="4D3838"/>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 name="Google Shape;86;p13"/>
          <p:cNvSpPr txBox="1"/>
          <p:nvPr>
            <p:ph idx="4" type="subTitle"/>
          </p:nvPr>
        </p:nvSpPr>
        <p:spPr>
          <a:xfrm>
            <a:off x="6103827" y="2068375"/>
            <a:ext cx="2343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solidFill>
                  <a:srgbClr val="4D3838"/>
                </a:solidFill>
                <a:latin typeface="Poppins"/>
                <a:ea typeface="Poppins"/>
                <a:cs typeface="Poppins"/>
                <a:sym typeface="Poppi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 name="Google Shape;87;p13"/>
          <p:cNvSpPr txBox="1"/>
          <p:nvPr>
            <p:ph hasCustomPrompt="1" idx="5" type="title"/>
          </p:nvPr>
        </p:nvSpPr>
        <p:spPr>
          <a:xfrm>
            <a:off x="2105325" y="1439588"/>
            <a:ext cx="718200" cy="6108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b="0" sz="3000">
                <a:solidFill>
                  <a:srgbClr val="4D3838"/>
                </a:solidFill>
                <a:latin typeface="Poppins"/>
                <a:ea typeface="Poppins"/>
                <a:cs typeface="Poppins"/>
                <a:sym typeface="Poppins"/>
              </a:defRPr>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88" name="Google Shape;88;p13"/>
          <p:cNvSpPr txBox="1"/>
          <p:nvPr>
            <p:ph hasCustomPrompt="1" idx="6" type="title"/>
          </p:nvPr>
        </p:nvSpPr>
        <p:spPr>
          <a:xfrm>
            <a:off x="5313743" y="2963859"/>
            <a:ext cx="720600" cy="6108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b="0" sz="3000">
                <a:solidFill>
                  <a:srgbClr val="4D3838"/>
                </a:solidFill>
                <a:latin typeface="Poppins"/>
                <a:ea typeface="Poppins"/>
                <a:cs typeface="Poppins"/>
                <a:sym typeface="Poppins"/>
              </a:defRPr>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89" name="Google Shape;89;p13"/>
          <p:cNvSpPr txBox="1"/>
          <p:nvPr>
            <p:ph hasCustomPrompt="1" idx="7" type="title"/>
          </p:nvPr>
        </p:nvSpPr>
        <p:spPr>
          <a:xfrm>
            <a:off x="2111602" y="2963864"/>
            <a:ext cx="718200" cy="610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b="0" sz="3000">
                <a:solidFill>
                  <a:srgbClr val="4D3838"/>
                </a:solidFill>
                <a:latin typeface="Poppins"/>
                <a:ea typeface="Poppins"/>
                <a:cs typeface="Poppins"/>
                <a:sym typeface="Poppins"/>
              </a:defRPr>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90" name="Google Shape;90;p13"/>
          <p:cNvSpPr txBox="1"/>
          <p:nvPr>
            <p:ph hasCustomPrompt="1" idx="8" type="title"/>
          </p:nvPr>
        </p:nvSpPr>
        <p:spPr>
          <a:xfrm>
            <a:off x="5313733" y="1439599"/>
            <a:ext cx="720600" cy="6108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b="0" sz="3000">
                <a:solidFill>
                  <a:srgbClr val="4D3838"/>
                </a:solidFill>
                <a:latin typeface="Poppins"/>
                <a:ea typeface="Poppins"/>
                <a:cs typeface="Poppins"/>
                <a:sym typeface="Poppins"/>
              </a:defRPr>
            </a:lvl1pPr>
            <a:lvl2pPr lvl="1" rtl="0">
              <a:spcBef>
                <a:spcPts val="0"/>
              </a:spcBef>
              <a:spcAft>
                <a:spcPts val="0"/>
              </a:spcAft>
              <a:buClr>
                <a:schemeClr val="lt1"/>
              </a:buClr>
              <a:buSzPts val="3000"/>
              <a:buNone/>
              <a:defRPr sz="3000">
                <a:solidFill>
                  <a:schemeClr val="lt1"/>
                </a:solidFill>
              </a:defRPr>
            </a:lvl2pPr>
            <a:lvl3pPr lvl="2" rtl="0">
              <a:spcBef>
                <a:spcPts val="0"/>
              </a:spcBef>
              <a:spcAft>
                <a:spcPts val="0"/>
              </a:spcAft>
              <a:buClr>
                <a:schemeClr val="lt1"/>
              </a:buClr>
              <a:buSzPts val="3000"/>
              <a:buNone/>
              <a:defRPr sz="3000">
                <a:solidFill>
                  <a:schemeClr val="lt1"/>
                </a:solidFill>
              </a:defRPr>
            </a:lvl3pPr>
            <a:lvl4pPr lvl="3" rtl="0">
              <a:spcBef>
                <a:spcPts val="0"/>
              </a:spcBef>
              <a:spcAft>
                <a:spcPts val="0"/>
              </a:spcAft>
              <a:buClr>
                <a:schemeClr val="lt1"/>
              </a:buClr>
              <a:buSzPts val="3000"/>
              <a:buNone/>
              <a:defRPr sz="3000">
                <a:solidFill>
                  <a:schemeClr val="lt1"/>
                </a:solidFill>
              </a:defRPr>
            </a:lvl4pPr>
            <a:lvl5pPr lvl="4" rtl="0">
              <a:spcBef>
                <a:spcPts val="0"/>
              </a:spcBef>
              <a:spcAft>
                <a:spcPts val="0"/>
              </a:spcAft>
              <a:buClr>
                <a:schemeClr val="lt1"/>
              </a:buClr>
              <a:buSzPts val="3000"/>
              <a:buNone/>
              <a:defRPr sz="3000">
                <a:solidFill>
                  <a:schemeClr val="lt1"/>
                </a:solidFill>
              </a:defRPr>
            </a:lvl5pPr>
            <a:lvl6pPr lvl="5" rtl="0">
              <a:spcBef>
                <a:spcPts val="0"/>
              </a:spcBef>
              <a:spcAft>
                <a:spcPts val="0"/>
              </a:spcAft>
              <a:buClr>
                <a:schemeClr val="lt1"/>
              </a:buClr>
              <a:buSzPts val="3000"/>
              <a:buNone/>
              <a:defRPr sz="3000">
                <a:solidFill>
                  <a:schemeClr val="lt1"/>
                </a:solidFill>
              </a:defRPr>
            </a:lvl6pPr>
            <a:lvl7pPr lvl="6" rtl="0">
              <a:spcBef>
                <a:spcPts val="0"/>
              </a:spcBef>
              <a:spcAft>
                <a:spcPts val="0"/>
              </a:spcAft>
              <a:buClr>
                <a:schemeClr val="lt1"/>
              </a:buClr>
              <a:buSzPts val="3000"/>
              <a:buNone/>
              <a:defRPr sz="3000">
                <a:solidFill>
                  <a:schemeClr val="lt1"/>
                </a:solidFill>
              </a:defRPr>
            </a:lvl7pPr>
            <a:lvl8pPr lvl="7" rtl="0">
              <a:spcBef>
                <a:spcPts val="0"/>
              </a:spcBef>
              <a:spcAft>
                <a:spcPts val="0"/>
              </a:spcAft>
              <a:buClr>
                <a:schemeClr val="lt1"/>
              </a:buClr>
              <a:buSzPts val="3000"/>
              <a:buNone/>
              <a:defRPr sz="3000">
                <a:solidFill>
                  <a:schemeClr val="lt1"/>
                </a:solidFill>
              </a:defRPr>
            </a:lvl8pPr>
            <a:lvl9pPr lvl="8" rtl="0">
              <a:spcBef>
                <a:spcPts val="0"/>
              </a:spcBef>
              <a:spcAft>
                <a:spcPts val="0"/>
              </a:spcAft>
              <a:buClr>
                <a:schemeClr val="lt1"/>
              </a:buClr>
              <a:buSzPts val="3000"/>
              <a:buNone/>
              <a:defRPr sz="3000">
                <a:solidFill>
                  <a:schemeClr val="lt1"/>
                </a:solidFill>
              </a:defRPr>
            </a:lvl9pPr>
          </a:lstStyle>
          <a:p>
            <a:r>
              <a:t>xx%</a:t>
            </a:r>
          </a:p>
        </p:txBody>
      </p:sp>
      <p:sp>
        <p:nvSpPr>
          <p:cNvPr id="91" name="Google Shape;91;p13"/>
          <p:cNvSpPr txBox="1"/>
          <p:nvPr>
            <p:ph idx="9" type="subTitle"/>
          </p:nvPr>
        </p:nvSpPr>
        <p:spPr>
          <a:xfrm>
            <a:off x="2897342" y="1405075"/>
            <a:ext cx="23469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000">
                <a:solidFill>
                  <a:srgbClr val="4D3838"/>
                </a:solidFill>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2" name="Google Shape;92;p13"/>
          <p:cNvSpPr txBox="1"/>
          <p:nvPr>
            <p:ph idx="13" type="subTitle"/>
          </p:nvPr>
        </p:nvSpPr>
        <p:spPr>
          <a:xfrm>
            <a:off x="2894236" y="3035573"/>
            <a:ext cx="23469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000">
                <a:solidFill>
                  <a:srgbClr val="4D3838"/>
                </a:solidFill>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3" name="Google Shape;93;p13"/>
          <p:cNvSpPr txBox="1"/>
          <p:nvPr>
            <p:ph idx="14" type="subTitle"/>
          </p:nvPr>
        </p:nvSpPr>
        <p:spPr>
          <a:xfrm>
            <a:off x="6100726" y="3035534"/>
            <a:ext cx="23439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000">
                <a:solidFill>
                  <a:srgbClr val="4D3838"/>
                </a:solidFill>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4" name="Google Shape;94;p13"/>
          <p:cNvSpPr txBox="1"/>
          <p:nvPr>
            <p:ph idx="15" type="subTitle"/>
          </p:nvPr>
        </p:nvSpPr>
        <p:spPr>
          <a:xfrm>
            <a:off x="6103828" y="1405075"/>
            <a:ext cx="2343900" cy="81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2000">
                <a:solidFill>
                  <a:srgbClr val="4D3838"/>
                </a:solidFill>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5" name="Google Shape;95;p13"/>
          <p:cNvSpPr/>
          <p:nvPr/>
        </p:nvSpPr>
        <p:spPr>
          <a:xfrm rot="1461376">
            <a:off x="-1150180" y="2924599"/>
            <a:ext cx="3315602" cy="2439165"/>
          </a:xfrm>
          <a:custGeom>
            <a:rect b="b" l="l" r="r" t="t"/>
            <a:pathLst>
              <a:path extrusionOk="0" h="50259" w="68318">
                <a:moveTo>
                  <a:pt x="24185" y="0"/>
                </a:moveTo>
                <a:cubicBezTo>
                  <a:pt x="15643" y="0"/>
                  <a:pt x="7223" y="6275"/>
                  <a:pt x="4437" y="15361"/>
                </a:cubicBezTo>
                <a:cubicBezTo>
                  <a:pt x="1479" y="25739"/>
                  <a:pt x="0" y="40688"/>
                  <a:pt x="9706" y="47866"/>
                </a:cubicBezTo>
                <a:cubicBezTo>
                  <a:pt x="12929" y="49641"/>
                  <a:pt x="16412" y="50190"/>
                  <a:pt x="19983" y="50190"/>
                </a:cubicBezTo>
                <a:cubicBezTo>
                  <a:pt x="25231" y="50190"/>
                  <a:pt x="30671" y="49004"/>
                  <a:pt x="35759" y="48780"/>
                </a:cubicBezTo>
                <a:cubicBezTo>
                  <a:pt x="43851" y="46979"/>
                  <a:pt x="68318" y="50259"/>
                  <a:pt x="63129" y="35606"/>
                </a:cubicBezTo>
                <a:cubicBezTo>
                  <a:pt x="61112" y="31412"/>
                  <a:pt x="57563" y="28239"/>
                  <a:pt x="54633" y="24637"/>
                </a:cubicBezTo>
                <a:cubicBezTo>
                  <a:pt x="48772" y="18157"/>
                  <a:pt x="43690" y="10871"/>
                  <a:pt x="36727" y="5467"/>
                </a:cubicBezTo>
                <a:cubicBezTo>
                  <a:pt x="33016" y="1665"/>
                  <a:pt x="28584" y="0"/>
                  <a:pt x="24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3"/>
          <p:cNvSpPr/>
          <p:nvPr/>
        </p:nvSpPr>
        <p:spPr>
          <a:xfrm>
            <a:off x="8430775" y="3980338"/>
            <a:ext cx="1707950" cy="1256475"/>
          </a:xfrm>
          <a:custGeom>
            <a:rect b="b" l="l" r="r" t="t"/>
            <a:pathLst>
              <a:path extrusionOk="0" h="50259" w="68318">
                <a:moveTo>
                  <a:pt x="24185" y="0"/>
                </a:moveTo>
                <a:cubicBezTo>
                  <a:pt x="15643" y="0"/>
                  <a:pt x="7223" y="6275"/>
                  <a:pt x="4437" y="15361"/>
                </a:cubicBezTo>
                <a:cubicBezTo>
                  <a:pt x="1479" y="25739"/>
                  <a:pt x="0" y="40688"/>
                  <a:pt x="9706" y="47866"/>
                </a:cubicBezTo>
                <a:cubicBezTo>
                  <a:pt x="12929" y="49641"/>
                  <a:pt x="16412" y="50190"/>
                  <a:pt x="19983" y="50190"/>
                </a:cubicBezTo>
                <a:cubicBezTo>
                  <a:pt x="25231" y="50190"/>
                  <a:pt x="30671" y="49004"/>
                  <a:pt x="35759" y="48780"/>
                </a:cubicBezTo>
                <a:cubicBezTo>
                  <a:pt x="43851" y="46979"/>
                  <a:pt x="68318" y="50259"/>
                  <a:pt x="63129" y="35606"/>
                </a:cubicBezTo>
                <a:cubicBezTo>
                  <a:pt x="61112" y="31412"/>
                  <a:pt x="57563" y="28239"/>
                  <a:pt x="54633" y="24637"/>
                </a:cubicBezTo>
                <a:cubicBezTo>
                  <a:pt x="48772" y="18157"/>
                  <a:pt x="43690" y="10871"/>
                  <a:pt x="36727" y="5467"/>
                </a:cubicBezTo>
                <a:cubicBezTo>
                  <a:pt x="33016" y="1665"/>
                  <a:pt x="28584" y="0"/>
                  <a:pt x="241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3"/>
          <p:cNvSpPr/>
          <p:nvPr/>
        </p:nvSpPr>
        <p:spPr>
          <a:xfrm rot="-2700000">
            <a:off x="8283022" y="3658995"/>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8" name="Shape 98"/>
        <p:cNvGrpSpPr/>
        <p:nvPr/>
      </p:nvGrpSpPr>
      <p:grpSpPr>
        <a:xfrm>
          <a:off x="0" y="0"/>
          <a:ext cx="0" cy="0"/>
          <a:chOff x="0" y="0"/>
          <a:chExt cx="0" cy="0"/>
        </a:xfrm>
      </p:grpSpPr>
      <p:sp>
        <p:nvSpPr>
          <p:cNvPr id="99" name="Google Shape;99;p14"/>
          <p:cNvSpPr txBox="1"/>
          <p:nvPr>
            <p:ph type="title"/>
          </p:nvPr>
        </p:nvSpPr>
        <p:spPr>
          <a:xfrm>
            <a:off x="3258625" y="3343575"/>
            <a:ext cx="5174700" cy="5319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00" name="Google Shape;100;p14"/>
          <p:cNvSpPr txBox="1"/>
          <p:nvPr>
            <p:ph idx="1" type="subTitle"/>
          </p:nvPr>
        </p:nvSpPr>
        <p:spPr>
          <a:xfrm>
            <a:off x="3258950" y="1062050"/>
            <a:ext cx="5174700" cy="2357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25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01" name="Google Shape;101;p14"/>
          <p:cNvSpPr/>
          <p:nvPr>
            <p:ph idx="2" type="pic"/>
          </p:nvPr>
        </p:nvSpPr>
        <p:spPr>
          <a:xfrm>
            <a:off x="317374" y="1013346"/>
            <a:ext cx="3198300" cy="3117000"/>
          </a:xfrm>
          <a:prstGeom prst="rect">
            <a:avLst/>
          </a:prstGeom>
          <a:noFill/>
          <a:ln>
            <a:noFill/>
          </a:ln>
        </p:spPr>
      </p:sp>
      <p:sp>
        <p:nvSpPr>
          <p:cNvPr id="102" name="Google Shape;102;p14"/>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4"/>
          <p:cNvSpPr/>
          <p:nvPr/>
        </p:nvSpPr>
        <p:spPr>
          <a:xfrm rot="2184636">
            <a:off x="7081757" y="42588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4"/>
          <p:cNvSpPr/>
          <p:nvPr/>
        </p:nvSpPr>
        <p:spPr>
          <a:xfrm rot="2700000">
            <a:off x="7330869" y="43064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0">
    <p:spTree>
      <p:nvGrpSpPr>
        <p:cNvPr id="106" name="Shape 106"/>
        <p:cNvGrpSpPr/>
        <p:nvPr/>
      </p:nvGrpSpPr>
      <p:grpSpPr>
        <a:xfrm>
          <a:off x="0" y="0"/>
          <a:ext cx="0" cy="0"/>
          <a:chOff x="0" y="0"/>
          <a:chExt cx="0" cy="0"/>
        </a:xfrm>
      </p:grpSpPr>
      <p:sp>
        <p:nvSpPr>
          <p:cNvPr id="107" name="Google Shape;10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8" name="Google Shape;108;p15"/>
          <p:cNvSpPr txBox="1"/>
          <p:nvPr>
            <p:ph idx="1" type="subTitle"/>
          </p:nvPr>
        </p:nvSpPr>
        <p:spPr>
          <a:xfrm>
            <a:off x="648862" y="3739175"/>
            <a:ext cx="23481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15"/>
          <p:cNvSpPr txBox="1"/>
          <p:nvPr>
            <p:ph idx="2" type="subTitle"/>
          </p:nvPr>
        </p:nvSpPr>
        <p:spPr>
          <a:xfrm>
            <a:off x="3397948" y="3739175"/>
            <a:ext cx="23481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15"/>
          <p:cNvSpPr txBox="1"/>
          <p:nvPr>
            <p:ph idx="3" type="subTitle"/>
          </p:nvPr>
        </p:nvSpPr>
        <p:spPr>
          <a:xfrm>
            <a:off x="6147042" y="3739175"/>
            <a:ext cx="2348100" cy="86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15"/>
          <p:cNvSpPr txBox="1"/>
          <p:nvPr>
            <p:ph hasCustomPrompt="1" idx="4" type="title"/>
          </p:nvPr>
        </p:nvSpPr>
        <p:spPr>
          <a:xfrm>
            <a:off x="1453325" y="1180725"/>
            <a:ext cx="739200" cy="5727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3000"/>
              <a:buNone/>
              <a:defRPr sz="21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12" name="Google Shape;112;p15"/>
          <p:cNvSpPr txBox="1"/>
          <p:nvPr>
            <p:ph hasCustomPrompt="1" idx="5" type="title"/>
          </p:nvPr>
        </p:nvSpPr>
        <p:spPr>
          <a:xfrm>
            <a:off x="4208213" y="1180725"/>
            <a:ext cx="739200" cy="5727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3000"/>
              <a:buNone/>
              <a:defRPr sz="21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13" name="Google Shape;113;p15"/>
          <p:cNvSpPr txBox="1"/>
          <p:nvPr>
            <p:ph hasCustomPrompt="1" idx="6" type="title"/>
          </p:nvPr>
        </p:nvSpPr>
        <p:spPr>
          <a:xfrm>
            <a:off x="6963100" y="1164600"/>
            <a:ext cx="739200" cy="572700"/>
          </a:xfrm>
          <a:prstGeom prst="rect">
            <a:avLst/>
          </a:prstGeom>
          <a:solidFill>
            <a:schemeClr val="accent2"/>
          </a:solidFill>
        </p:spPr>
        <p:txBody>
          <a:bodyPr anchorCtr="0" anchor="ctr" bIns="91425" lIns="91425" spcFirstLastPara="1" rIns="91425" wrap="square" tIns="91425">
            <a:noAutofit/>
          </a:bodyPr>
          <a:lstStyle>
            <a:lvl1pPr lvl="0" rtl="0" algn="ctr">
              <a:spcBef>
                <a:spcPts val="0"/>
              </a:spcBef>
              <a:spcAft>
                <a:spcPts val="0"/>
              </a:spcAft>
              <a:buSzPts val="3000"/>
              <a:buNone/>
              <a:defRPr sz="21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14" name="Google Shape;114;p15"/>
          <p:cNvSpPr txBox="1"/>
          <p:nvPr>
            <p:ph idx="7" type="subTitle"/>
          </p:nvPr>
        </p:nvSpPr>
        <p:spPr>
          <a:xfrm>
            <a:off x="648863" y="3402800"/>
            <a:ext cx="23481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5" name="Google Shape;115;p15"/>
          <p:cNvSpPr txBox="1"/>
          <p:nvPr>
            <p:ph idx="8" type="subTitle"/>
          </p:nvPr>
        </p:nvSpPr>
        <p:spPr>
          <a:xfrm>
            <a:off x="3397950" y="3402800"/>
            <a:ext cx="23481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6" name="Google Shape;116;p15"/>
          <p:cNvSpPr txBox="1"/>
          <p:nvPr>
            <p:ph idx="9" type="subTitle"/>
          </p:nvPr>
        </p:nvSpPr>
        <p:spPr>
          <a:xfrm>
            <a:off x="6147044" y="3402800"/>
            <a:ext cx="23481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7" name="Google Shape;117;p15"/>
          <p:cNvSpPr/>
          <p:nvPr/>
        </p:nvSpPr>
        <p:spPr>
          <a:xfrm>
            <a:off x="-709412" y="-1663375"/>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rot="2184636">
            <a:off x="8224032" y="-306725"/>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rot="5053567">
            <a:off x="8220885" y="113007"/>
            <a:ext cx="1504935" cy="1413512"/>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20" name="Shape 120"/>
        <p:cNvGrpSpPr/>
        <p:nvPr/>
      </p:nvGrpSpPr>
      <p:grpSpPr>
        <a:xfrm>
          <a:off x="0" y="0"/>
          <a:ext cx="0" cy="0"/>
          <a:chOff x="0" y="0"/>
          <a:chExt cx="0" cy="0"/>
        </a:xfrm>
      </p:grpSpPr>
      <p:sp>
        <p:nvSpPr>
          <p:cNvPr id="121" name="Google Shape;121;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122" name="Google Shape;122;p16"/>
          <p:cNvSpPr txBox="1"/>
          <p:nvPr>
            <p:ph idx="1" type="subTitle"/>
          </p:nvPr>
        </p:nvSpPr>
        <p:spPr>
          <a:xfrm>
            <a:off x="4276400" y="1939550"/>
            <a:ext cx="4147500" cy="922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23" name="Google Shape;123;p16"/>
          <p:cNvSpPr txBox="1"/>
          <p:nvPr>
            <p:ph idx="2" type="subTitle"/>
          </p:nvPr>
        </p:nvSpPr>
        <p:spPr>
          <a:xfrm>
            <a:off x="4276425" y="3590450"/>
            <a:ext cx="4147500" cy="922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24" name="Google Shape;124;p16"/>
          <p:cNvSpPr txBox="1"/>
          <p:nvPr>
            <p:ph idx="3" type="subTitle"/>
          </p:nvPr>
        </p:nvSpPr>
        <p:spPr>
          <a:xfrm>
            <a:off x="4276406" y="1509650"/>
            <a:ext cx="41475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25" name="Google Shape;125;p16"/>
          <p:cNvSpPr txBox="1"/>
          <p:nvPr>
            <p:ph idx="4" type="subTitle"/>
          </p:nvPr>
        </p:nvSpPr>
        <p:spPr>
          <a:xfrm>
            <a:off x="4276401" y="3160550"/>
            <a:ext cx="41475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26" name="Google Shape;126;p16"/>
          <p:cNvSpPr/>
          <p:nvPr>
            <p:ph idx="5" type="pic"/>
          </p:nvPr>
        </p:nvSpPr>
        <p:spPr>
          <a:xfrm>
            <a:off x="385479" y="1017725"/>
            <a:ext cx="3464400" cy="3402900"/>
          </a:xfrm>
          <a:prstGeom prst="rect">
            <a:avLst/>
          </a:prstGeom>
          <a:noFill/>
          <a:ln>
            <a:noFill/>
          </a:ln>
        </p:spPr>
      </p:sp>
      <p:sp>
        <p:nvSpPr>
          <p:cNvPr id="127" name="Google Shape;127;p16"/>
          <p:cNvSpPr/>
          <p:nvPr/>
        </p:nvSpPr>
        <p:spPr>
          <a:xfrm rot="363383">
            <a:off x="8354775" y="-295547"/>
            <a:ext cx="2003091" cy="2163459"/>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6"/>
          <p:cNvSpPr/>
          <p:nvPr/>
        </p:nvSpPr>
        <p:spPr>
          <a:xfrm rot="-2700000">
            <a:off x="8159197" y="325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6"/>
          <p:cNvSpPr/>
          <p:nvPr/>
        </p:nvSpPr>
        <p:spPr>
          <a:xfrm rot="2700000">
            <a:off x="5627119" y="44152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_1">
    <p:spTree>
      <p:nvGrpSpPr>
        <p:cNvPr id="130" name="Shape 130"/>
        <p:cNvGrpSpPr/>
        <p:nvPr/>
      </p:nvGrpSpPr>
      <p:grpSpPr>
        <a:xfrm>
          <a:off x="0" y="0"/>
          <a:ext cx="0" cy="0"/>
          <a:chOff x="0" y="0"/>
          <a:chExt cx="0" cy="0"/>
        </a:xfrm>
      </p:grpSpPr>
      <p:sp>
        <p:nvSpPr>
          <p:cNvPr id="131" name="Google Shape;1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2" name="Google Shape;132;p17"/>
          <p:cNvSpPr txBox="1"/>
          <p:nvPr>
            <p:ph idx="1" type="subTitle"/>
          </p:nvPr>
        </p:nvSpPr>
        <p:spPr>
          <a:xfrm>
            <a:off x="1301650" y="2994300"/>
            <a:ext cx="1956900" cy="121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17"/>
          <p:cNvSpPr txBox="1"/>
          <p:nvPr>
            <p:ph idx="2" type="subTitle"/>
          </p:nvPr>
        </p:nvSpPr>
        <p:spPr>
          <a:xfrm>
            <a:off x="3680648" y="2994300"/>
            <a:ext cx="1956900" cy="121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 name="Google Shape;134;p17"/>
          <p:cNvSpPr txBox="1"/>
          <p:nvPr>
            <p:ph idx="3" type="subTitle"/>
          </p:nvPr>
        </p:nvSpPr>
        <p:spPr>
          <a:xfrm>
            <a:off x="6059653" y="2994300"/>
            <a:ext cx="1956900" cy="121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 name="Google Shape;135;p17"/>
          <p:cNvSpPr txBox="1"/>
          <p:nvPr>
            <p:ph idx="4" type="subTitle"/>
          </p:nvPr>
        </p:nvSpPr>
        <p:spPr>
          <a:xfrm>
            <a:off x="1301650" y="2563500"/>
            <a:ext cx="19569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6" name="Google Shape;136;p17"/>
          <p:cNvSpPr txBox="1"/>
          <p:nvPr>
            <p:ph idx="5" type="subTitle"/>
          </p:nvPr>
        </p:nvSpPr>
        <p:spPr>
          <a:xfrm>
            <a:off x="3680653" y="2563500"/>
            <a:ext cx="19569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7" name="Google Shape;137;p17"/>
          <p:cNvSpPr txBox="1"/>
          <p:nvPr>
            <p:ph idx="6" type="subTitle"/>
          </p:nvPr>
        </p:nvSpPr>
        <p:spPr>
          <a:xfrm>
            <a:off x="6059661" y="2563500"/>
            <a:ext cx="1956900" cy="43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200">
                <a:latin typeface="Poppins Medium"/>
                <a:ea typeface="Poppins Medium"/>
                <a:cs typeface="Poppins Medium"/>
                <a:sym typeface="Poppins Medium"/>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8" name="Google Shape;138;p17"/>
          <p:cNvSpPr/>
          <p:nvPr/>
        </p:nvSpPr>
        <p:spPr>
          <a:xfrm rot="1821719">
            <a:off x="8529844" y="-964822"/>
            <a:ext cx="2285909" cy="3512285"/>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7"/>
          <p:cNvSpPr/>
          <p:nvPr/>
        </p:nvSpPr>
        <p:spPr>
          <a:xfrm rot="-3459397">
            <a:off x="7687096" y="-89709"/>
            <a:ext cx="2429600" cy="1988460"/>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7"/>
          <p:cNvSpPr/>
          <p:nvPr/>
        </p:nvSpPr>
        <p:spPr>
          <a:xfrm rot="2184636">
            <a:off x="1440307" y="43489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7"/>
          <p:cNvSpPr/>
          <p:nvPr/>
        </p:nvSpPr>
        <p:spPr>
          <a:xfrm rot="2700000">
            <a:off x="1689419" y="43965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7"/>
          <p:cNvSpPr/>
          <p:nvPr/>
        </p:nvSpPr>
        <p:spPr>
          <a:xfrm rot="10327145">
            <a:off x="-433844" y="-1065126"/>
            <a:ext cx="2002969" cy="2163328"/>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7"/>
          <p:cNvSpPr/>
          <p:nvPr/>
        </p:nvSpPr>
        <p:spPr>
          <a:xfrm rot="909548">
            <a:off x="-88406" y="-283751"/>
            <a:ext cx="1504970" cy="1413545"/>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4" name="Shape 144"/>
        <p:cNvGrpSpPr/>
        <p:nvPr/>
      </p:nvGrpSpPr>
      <p:grpSpPr>
        <a:xfrm>
          <a:off x="0" y="0"/>
          <a:ext cx="0" cy="0"/>
          <a:chOff x="0" y="0"/>
          <a:chExt cx="0" cy="0"/>
        </a:xfrm>
      </p:grpSpPr>
      <p:sp>
        <p:nvSpPr>
          <p:cNvPr id="145" name="Google Shape;1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146" name="Google Shape;146;p18"/>
          <p:cNvSpPr txBox="1"/>
          <p:nvPr>
            <p:ph idx="1" type="subTitle"/>
          </p:nvPr>
        </p:nvSpPr>
        <p:spPr>
          <a:xfrm>
            <a:off x="720000" y="1759700"/>
            <a:ext cx="1978200" cy="834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47" name="Google Shape;147;p18"/>
          <p:cNvSpPr txBox="1"/>
          <p:nvPr>
            <p:ph idx="2" type="subTitle"/>
          </p:nvPr>
        </p:nvSpPr>
        <p:spPr>
          <a:xfrm>
            <a:off x="6452575" y="1755075"/>
            <a:ext cx="1978200" cy="8346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48" name="Google Shape;148;p18"/>
          <p:cNvSpPr txBox="1"/>
          <p:nvPr>
            <p:ph idx="3" type="subTitle"/>
          </p:nvPr>
        </p:nvSpPr>
        <p:spPr>
          <a:xfrm>
            <a:off x="720000" y="3193100"/>
            <a:ext cx="1978200" cy="834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49" name="Google Shape;149;p18"/>
          <p:cNvSpPr txBox="1"/>
          <p:nvPr>
            <p:ph idx="4" type="subTitle"/>
          </p:nvPr>
        </p:nvSpPr>
        <p:spPr>
          <a:xfrm>
            <a:off x="6452575" y="3188475"/>
            <a:ext cx="1978200" cy="8346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0" name="Google Shape;150;p18"/>
          <p:cNvSpPr txBox="1"/>
          <p:nvPr>
            <p:ph idx="5" type="subTitle"/>
          </p:nvPr>
        </p:nvSpPr>
        <p:spPr>
          <a:xfrm>
            <a:off x="720000" y="1455675"/>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51" name="Google Shape;151;p18"/>
          <p:cNvSpPr txBox="1"/>
          <p:nvPr>
            <p:ph idx="6" type="subTitle"/>
          </p:nvPr>
        </p:nvSpPr>
        <p:spPr>
          <a:xfrm>
            <a:off x="6452576" y="1455675"/>
            <a:ext cx="1978200" cy="4299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52" name="Google Shape;152;p18"/>
          <p:cNvSpPr txBox="1"/>
          <p:nvPr>
            <p:ph idx="7" type="subTitle"/>
          </p:nvPr>
        </p:nvSpPr>
        <p:spPr>
          <a:xfrm>
            <a:off x="720000" y="2866325"/>
            <a:ext cx="1978200" cy="4299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53" name="Google Shape;153;p18"/>
          <p:cNvSpPr txBox="1"/>
          <p:nvPr>
            <p:ph idx="8" type="subTitle"/>
          </p:nvPr>
        </p:nvSpPr>
        <p:spPr>
          <a:xfrm>
            <a:off x="6452576" y="2867175"/>
            <a:ext cx="1978200" cy="4299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54" name="Google Shape;154;p18"/>
          <p:cNvSpPr/>
          <p:nvPr/>
        </p:nvSpPr>
        <p:spPr>
          <a:xfrm rot="-10732923">
            <a:off x="-288343" y="-1093592"/>
            <a:ext cx="2003124" cy="2163495"/>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8"/>
          <p:cNvSpPr/>
          <p:nvPr/>
        </p:nvSpPr>
        <p:spPr>
          <a:xfrm rot="-7453051">
            <a:off x="7914801" y="-1040552"/>
            <a:ext cx="2003020" cy="216338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8"/>
          <p:cNvSpPr/>
          <p:nvPr/>
        </p:nvSpPr>
        <p:spPr>
          <a:xfrm rot="-6937940">
            <a:off x="8055178" y="-356940"/>
            <a:ext cx="1504994" cy="1413568"/>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8"/>
          <p:cNvSpPr/>
          <p:nvPr/>
        </p:nvSpPr>
        <p:spPr>
          <a:xfrm rot="1449338">
            <a:off x="-7564" y="-301912"/>
            <a:ext cx="1504914" cy="1413492"/>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58" name="Shape 158"/>
        <p:cNvGrpSpPr/>
        <p:nvPr/>
      </p:nvGrpSpPr>
      <p:grpSpPr>
        <a:xfrm>
          <a:off x="0" y="0"/>
          <a:ext cx="0" cy="0"/>
          <a:chOff x="0" y="0"/>
          <a:chExt cx="0" cy="0"/>
        </a:xfrm>
      </p:grpSpPr>
      <p:sp>
        <p:nvSpPr>
          <p:cNvPr id="159" name="Google Shape;15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500"/>
              <a:buNone/>
              <a:defRPr/>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160" name="Google Shape;160;p19"/>
          <p:cNvSpPr txBox="1"/>
          <p:nvPr>
            <p:ph idx="1" type="subTitle"/>
          </p:nvPr>
        </p:nvSpPr>
        <p:spPr>
          <a:xfrm>
            <a:off x="720075" y="1897949"/>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1" name="Google Shape;161;p19"/>
          <p:cNvSpPr txBox="1"/>
          <p:nvPr>
            <p:ph idx="2" type="subTitle"/>
          </p:nvPr>
        </p:nvSpPr>
        <p:spPr>
          <a:xfrm>
            <a:off x="3469948" y="1897949"/>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2" name="Google Shape;162;p19"/>
          <p:cNvSpPr txBox="1"/>
          <p:nvPr>
            <p:ph idx="3" type="subTitle"/>
          </p:nvPr>
        </p:nvSpPr>
        <p:spPr>
          <a:xfrm>
            <a:off x="720075" y="3577525"/>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3" name="Google Shape;163;p19"/>
          <p:cNvSpPr txBox="1"/>
          <p:nvPr>
            <p:ph idx="4" type="subTitle"/>
          </p:nvPr>
        </p:nvSpPr>
        <p:spPr>
          <a:xfrm>
            <a:off x="3469948" y="3577525"/>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4" name="Google Shape;164;p19"/>
          <p:cNvSpPr txBox="1"/>
          <p:nvPr>
            <p:ph idx="5" type="subTitle"/>
          </p:nvPr>
        </p:nvSpPr>
        <p:spPr>
          <a:xfrm>
            <a:off x="6219827" y="1897949"/>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5" name="Google Shape;165;p19"/>
          <p:cNvSpPr txBox="1"/>
          <p:nvPr>
            <p:ph idx="6" type="subTitle"/>
          </p:nvPr>
        </p:nvSpPr>
        <p:spPr>
          <a:xfrm>
            <a:off x="6219827" y="3577525"/>
            <a:ext cx="2204100" cy="624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6" name="Google Shape;166;p19"/>
          <p:cNvSpPr txBox="1"/>
          <p:nvPr>
            <p:ph idx="7" type="subTitle"/>
          </p:nvPr>
        </p:nvSpPr>
        <p:spPr>
          <a:xfrm>
            <a:off x="720025" y="1571400"/>
            <a:ext cx="2204100" cy="42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67" name="Google Shape;167;p19"/>
          <p:cNvSpPr txBox="1"/>
          <p:nvPr>
            <p:ph idx="8" type="subTitle"/>
          </p:nvPr>
        </p:nvSpPr>
        <p:spPr>
          <a:xfrm>
            <a:off x="3469897" y="1571400"/>
            <a:ext cx="2204100" cy="42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68" name="Google Shape;168;p19"/>
          <p:cNvSpPr txBox="1"/>
          <p:nvPr>
            <p:ph idx="9" type="subTitle"/>
          </p:nvPr>
        </p:nvSpPr>
        <p:spPr>
          <a:xfrm>
            <a:off x="720025" y="3260000"/>
            <a:ext cx="22041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69" name="Google Shape;169;p19"/>
          <p:cNvSpPr txBox="1"/>
          <p:nvPr>
            <p:ph idx="13" type="subTitle"/>
          </p:nvPr>
        </p:nvSpPr>
        <p:spPr>
          <a:xfrm>
            <a:off x="3469897" y="3260000"/>
            <a:ext cx="22041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70" name="Google Shape;170;p19"/>
          <p:cNvSpPr txBox="1"/>
          <p:nvPr>
            <p:ph idx="14" type="subTitle"/>
          </p:nvPr>
        </p:nvSpPr>
        <p:spPr>
          <a:xfrm>
            <a:off x="6219777" y="1571400"/>
            <a:ext cx="2204100" cy="4257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71" name="Google Shape;171;p19"/>
          <p:cNvSpPr txBox="1"/>
          <p:nvPr>
            <p:ph idx="15" type="subTitle"/>
          </p:nvPr>
        </p:nvSpPr>
        <p:spPr>
          <a:xfrm>
            <a:off x="6219777" y="3260000"/>
            <a:ext cx="2204100" cy="429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200"/>
              <a:buFont typeface="DM Sans Medium"/>
              <a:buNone/>
              <a:defRPr sz="2200">
                <a:latin typeface="Poppins Medium"/>
                <a:ea typeface="Poppins Medium"/>
                <a:cs typeface="Poppins Medium"/>
                <a:sym typeface="Poppins Medium"/>
              </a:defRPr>
            </a:lvl1pPr>
            <a:lvl2pPr lvl="1"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2pPr>
            <a:lvl3pPr lvl="2"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3pPr>
            <a:lvl4pPr lvl="3"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4pPr>
            <a:lvl5pPr lvl="4"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5pPr>
            <a:lvl6pPr lvl="5"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6pPr>
            <a:lvl7pPr lvl="6"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7pPr>
            <a:lvl8pPr lvl="7"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8pPr>
            <a:lvl9pPr lvl="8" rtl="0" algn="ctr">
              <a:lnSpc>
                <a:spcPct val="115000"/>
              </a:lnSpc>
              <a:spcBef>
                <a:spcPts val="0"/>
              </a:spcBef>
              <a:spcAft>
                <a:spcPts val="0"/>
              </a:spcAft>
              <a:buSzPts val="2200"/>
              <a:buFont typeface="DM Sans Medium"/>
              <a:buNone/>
              <a:defRPr sz="2200">
                <a:latin typeface="DM Sans Medium"/>
                <a:ea typeface="DM Sans Medium"/>
                <a:cs typeface="DM Sans Medium"/>
                <a:sym typeface="DM Sans Medium"/>
              </a:defRPr>
            </a:lvl9pPr>
          </a:lstStyle>
          <a:p/>
        </p:txBody>
      </p:sp>
      <p:sp>
        <p:nvSpPr>
          <p:cNvPr id="172" name="Google Shape;172;p19"/>
          <p:cNvSpPr/>
          <p:nvPr/>
        </p:nvSpPr>
        <p:spPr>
          <a:xfrm rot="-7885111">
            <a:off x="-948668" y="-1571107"/>
            <a:ext cx="2003035" cy="307765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9"/>
          <p:cNvSpPr/>
          <p:nvPr/>
        </p:nvSpPr>
        <p:spPr>
          <a:xfrm rot="-6322724">
            <a:off x="8121202" y="-742806"/>
            <a:ext cx="2003099" cy="2163468"/>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9"/>
          <p:cNvSpPr/>
          <p:nvPr/>
        </p:nvSpPr>
        <p:spPr>
          <a:xfrm rot="-5693241">
            <a:off x="8008723" y="-96407"/>
            <a:ext cx="1505029" cy="1413601"/>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rot="-355772">
            <a:off x="-909360" y="-355768"/>
            <a:ext cx="2187766" cy="1790536"/>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9"/>
          <p:cNvSpPr/>
          <p:nvPr/>
        </p:nvSpPr>
        <p:spPr>
          <a:xfrm rot="4757201">
            <a:off x="7350529" y="3792069"/>
            <a:ext cx="2285818" cy="3512145"/>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9"/>
          <p:cNvSpPr/>
          <p:nvPr/>
        </p:nvSpPr>
        <p:spPr>
          <a:xfrm rot="352893">
            <a:off x="7059673" y="3707037"/>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rot="2184636">
            <a:off x="-209493" y="4210900"/>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rot="2700000">
            <a:off x="39619" y="4258509"/>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2_1">
    <p:spTree>
      <p:nvGrpSpPr>
        <p:cNvPr id="180" name="Shape 180"/>
        <p:cNvGrpSpPr/>
        <p:nvPr/>
      </p:nvGrpSpPr>
      <p:grpSpPr>
        <a:xfrm>
          <a:off x="0" y="0"/>
          <a:ext cx="0" cy="0"/>
          <a:chOff x="0" y="0"/>
          <a:chExt cx="0" cy="0"/>
        </a:xfrm>
      </p:grpSpPr>
      <p:sp>
        <p:nvSpPr>
          <p:cNvPr id="181" name="Google Shape;181;p20"/>
          <p:cNvSpPr txBox="1"/>
          <p:nvPr>
            <p:ph type="title"/>
          </p:nvPr>
        </p:nvSpPr>
        <p:spPr>
          <a:xfrm>
            <a:off x="720000" y="836175"/>
            <a:ext cx="3519600" cy="22962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2" name="Google Shape;182;p20"/>
          <p:cNvSpPr txBox="1"/>
          <p:nvPr>
            <p:ph idx="1" type="subTitle"/>
          </p:nvPr>
        </p:nvSpPr>
        <p:spPr>
          <a:xfrm>
            <a:off x="720000" y="3132225"/>
            <a:ext cx="3519600" cy="11163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3" name="Google Shape;183;p20"/>
          <p:cNvSpPr/>
          <p:nvPr>
            <p:ph idx="2" type="pic"/>
          </p:nvPr>
        </p:nvSpPr>
        <p:spPr>
          <a:xfrm>
            <a:off x="4537125" y="533850"/>
            <a:ext cx="3998700" cy="4075800"/>
          </a:xfrm>
          <a:prstGeom prst="rect">
            <a:avLst/>
          </a:prstGeom>
          <a:noFill/>
          <a:ln>
            <a:noFill/>
          </a:ln>
        </p:spPr>
      </p:sp>
      <p:sp>
        <p:nvSpPr>
          <p:cNvPr id="184" name="Google Shape;184;p20"/>
          <p:cNvSpPr/>
          <p:nvPr/>
        </p:nvSpPr>
        <p:spPr>
          <a:xfrm rot="562540">
            <a:off x="-1088327" y="3985541"/>
            <a:ext cx="2742285" cy="2188883"/>
          </a:xfrm>
          <a:custGeom>
            <a:rect b="b" l="l" r="r" t="t"/>
            <a:pathLst>
              <a:path extrusionOk="0" h="87559" w="109696">
                <a:moveTo>
                  <a:pt x="26977" y="0"/>
                </a:moveTo>
                <a:cubicBezTo>
                  <a:pt x="15718" y="0"/>
                  <a:pt x="5495" y="8860"/>
                  <a:pt x="1883" y="21382"/>
                </a:cubicBezTo>
                <a:cubicBezTo>
                  <a:pt x="1" y="33803"/>
                  <a:pt x="11293" y="38858"/>
                  <a:pt x="21805" y="39046"/>
                </a:cubicBezTo>
                <a:cubicBezTo>
                  <a:pt x="26913" y="39530"/>
                  <a:pt x="31860" y="41412"/>
                  <a:pt x="35517" y="45041"/>
                </a:cubicBezTo>
                <a:cubicBezTo>
                  <a:pt x="46325" y="55366"/>
                  <a:pt x="47804" y="72035"/>
                  <a:pt x="58962" y="82090"/>
                </a:cubicBezTo>
                <a:cubicBezTo>
                  <a:pt x="62793" y="85814"/>
                  <a:pt x="67807" y="87559"/>
                  <a:pt x="72873" y="87559"/>
                </a:cubicBezTo>
                <a:cubicBezTo>
                  <a:pt x="77831" y="87559"/>
                  <a:pt x="82840" y="85888"/>
                  <a:pt x="86842" y="82763"/>
                </a:cubicBezTo>
                <a:cubicBezTo>
                  <a:pt x="102839" y="70180"/>
                  <a:pt x="109695" y="36895"/>
                  <a:pt x="88160" y="26490"/>
                </a:cubicBezTo>
                <a:cubicBezTo>
                  <a:pt x="85332" y="25326"/>
                  <a:pt x="82412" y="24999"/>
                  <a:pt x="79453" y="24999"/>
                </a:cubicBezTo>
                <a:cubicBezTo>
                  <a:pt x="75636" y="24999"/>
                  <a:pt x="71755" y="25544"/>
                  <a:pt x="67926" y="25544"/>
                </a:cubicBezTo>
                <a:cubicBezTo>
                  <a:pt x="66424" y="25544"/>
                  <a:pt x="64930" y="25460"/>
                  <a:pt x="63451" y="25226"/>
                </a:cubicBezTo>
                <a:cubicBezTo>
                  <a:pt x="52939" y="23694"/>
                  <a:pt x="49471" y="12214"/>
                  <a:pt x="42346" y="5895"/>
                </a:cubicBezTo>
                <a:cubicBezTo>
                  <a:pt x="37354" y="1806"/>
                  <a:pt x="32060" y="0"/>
                  <a:pt x="269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rot="-4693426">
            <a:off x="-736390" y="3969559"/>
            <a:ext cx="2187982" cy="1790713"/>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86" name="Shape 186"/>
        <p:cNvGrpSpPr/>
        <p:nvPr/>
      </p:nvGrpSpPr>
      <p:grpSpPr>
        <a:xfrm>
          <a:off x="0" y="0"/>
          <a:ext cx="0" cy="0"/>
          <a:chOff x="0" y="0"/>
          <a:chExt cx="0" cy="0"/>
        </a:xfrm>
      </p:grpSpPr>
      <p:sp>
        <p:nvSpPr>
          <p:cNvPr id="187" name="Google Shape;187;p21"/>
          <p:cNvSpPr txBox="1"/>
          <p:nvPr>
            <p:ph type="title"/>
          </p:nvPr>
        </p:nvSpPr>
        <p:spPr>
          <a:xfrm>
            <a:off x="713225" y="539500"/>
            <a:ext cx="3249000" cy="10041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8" name="Google Shape;188;p21"/>
          <p:cNvSpPr txBox="1"/>
          <p:nvPr>
            <p:ph idx="1" type="subTitle"/>
          </p:nvPr>
        </p:nvSpPr>
        <p:spPr>
          <a:xfrm>
            <a:off x="713225" y="1543601"/>
            <a:ext cx="3249000" cy="1094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 name="Google Shape;189;p21"/>
          <p:cNvSpPr/>
          <p:nvPr/>
        </p:nvSpPr>
        <p:spPr>
          <a:xfrm rot="984812">
            <a:off x="7741605" y="4203216"/>
            <a:ext cx="2003243" cy="2163623"/>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1"/>
          <p:cNvSpPr/>
          <p:nvPr/>
        </p:nvSpPr>
        <p:spPr>
          <a:xfrm rot="1500266">
            <a:off x="7878722" y="4270585"/>
            <a:ext cx="1505016" cy="1413589"/>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1"/>
          <p:cNvSpPr/>
          <p:nvPr/>
        </p:nvSpPr>
        <p:spPr>
          <a:xfrm flipH="1" rot="5400000">
            <a:off x="7027422" y="-204166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1"/>
          <p:cNvSpPr/>
          <p:nvPr/>
        </p:nvSpPr>
        <p:spPr>
          <a:xfrm flipH="1" rot="-1356028">
            <a:off x="7164050" y="-726429"/>
            <a:ext cx="2187858" cy="1790611"/>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93" name="Shape 193"/>
        <p:cNvGrpSpPr/>
        <p:nvPr/>
      </p:nvGrpSpPr>
      <p:grpSpPr>
        <a:xfrm>
          <a:off x="0" y="0"/>
          <a:ext cx="0" cy="0"/>
          <a:chOff x="0" y="0"/>
          <a:chExt cx="0" cy="0"/>
        </a:xfrm>
      </p:grpSpPr>
      <p:sp>
        <p:nvSpPr>
          <p:cNvPr id="194" name="Google Shape;194;p22"/>
          <p:cNvSpPr txBox="1"/>
          <p:nvPr>
            <p:ph type="title"/>
          </p:nvPr>
        </p:nvSpPr>
        <p:spPr>
          <a:xfrm>
            <a:off x="1782075" y="540000"/>
            <a:ext cx="5579700" cy="1058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500"/>
              <a:buNone/>
              <a:defRPr sz="7200"/>
            </a:lvl1pPr>
            <a:lvl2pPr lvl="1" rtl="0">
              <a:lnSpc>
                <a:spcPct val="115000"/>
              </a:lnSpc>
              <a:spcBef>
                <a:spcPts val="0"/>
              </a:spcBef>
              <a:spcAft>
                <a:spcPts val="0"/>
              </a:spcAft>
              <a:buSzPts val="3500"/>
              <a:buNone/>
              <a:defRPr/>
            </a:lvl2pPr>
            <a:lvl3pPr lvl="2" rtl="0">
              <a:lnSpc>
                <a:spcPct val="115000"/>
              </a:lnSpc>
              <a:spcBef>
                <a:spcPts val="0"/>
              </a:spcBef>
              <a:spcAft>
                <a:spcPts val="0"/>
              </a:spcAft>
              <a:buSzPts val="3500"/>
              <a:buNone/>
              <a:defRPr/>
            </a:lvl3pPr>
            <a:lvl4pPr lvl="3" rtl="0">
              <a:lnSpc>
                <a:spcPct val="115000"/>
              </a:lnSpc>
              <a:spcBef>
                <a:spcPts val="0"/>
              </a:spcBef>
              <a:spcAft>
                <a:spcPts val="0"/>
              </a:spcAft>
              <a:buSzPts val="3500"/>
              <a:buNone/>
              <a:defRPr/>
            </a:lvl4pPr>
            <a:lvl5pPr lvl="4" rtl="0">
              <a:lnSpc>
                <a:spcPct val="115000"/>
              </a:lnSpc>
              <a:spcBef>
                <a:spcPts val="0"/>
              </a:spcBef>
              <a:spcAft>
                <a:spcPts val="0"/>
              </a:spcAft>
              <a:buSzPts val="3500"/>
              <a:buNone/>
              <a:defRPr/>
            </a:lvl5pPr>
            <a:lvl6pPr lvl="5" rtl="0">
              <a:lnSpc>
                <a:spcPct val="115000"/>
              </a:lnSpc>
              <a:spcBef>
                <a:spcPts val="0"/>
              </a:spcBef>
              <a:spcAft>
                <a:spcPts val="0"/>
              </a:spcAft>
              <a:buSzPts val="3500"/>
              <a:buNone/>
              <a:defRPr/>
            </a:lvl6pPr>
            <a:lvl7pPr lvl="6" rtl="0">
              <a:lnSpc>
                <a:spcPct val="115000"/>
              </a:lnSpc>
              <a:spcBef>
                <a:spcPts val="0"/>
              </a:spcBef>
              <a:spcAft>
                <a:spcPts val="0"/>
              </a:spcAft>
              <a:buSzPts val="3500"/>
              <a:buNone/>
              <a:defRPr/>
            </a:lvl7pPr>
            <a:lvl8pPr lvl="7" rtl="0">
              <a:lnSpc>
                <a:spcPct val="115000"/>
              </a:lnSpc>
              <a:spcBef>
                <a:spcPts val="0"/>
              </a:spcBef>
              <a:spcAft>
                <a:spcPts val="0"/>
              </a:spcAft>
              <a:buSzPts val="3500"/>
              <a:buNone/>
              <a:defRPr/>
            </a:lvl8pPr>
            <a:lvl9pPr lvl="8" rtl="0">
              <a:lnSpc>
                <a:spcPct val="115000"/>
              </a:lnSpc>
              <a:spcBef>
                <a:spcPts val="0"/>
              </a:spcBef>
              <a:spcAft>
                <a:spcPts val="0"/>
              </a:spcAft>
              <a:buSzPts val="3500"/>
              <a:buNone/>
              <a:defRPr/>
            </a:lvl9pPr>
          </a:lstStyle>
          <a:p/>
        </p:txBody>
      </p:sp>
      <p:sp>
        <p:nvSpPr>
          <p:cNvPr id="195" name="Google Shape;195;p22"/>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6" name="Google Shape;196;p22"/>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b="1" lang="en" sz="1000">
                <a:solidFill>
                  <a:schemeClr val="dk1"/>
                </a:solidFill>
                <a:latin typeface="Poppins"/>
                <a:ea typeface="Poppins"/>
                <a:cs typeface="Poppins"/>
                <a:sym typeface="Poppins"/>
              </a:rPr>
              <a:t>CREDITS:</a:t>
            </a:r>
            <a:r>
              <a:rPr lang="en" sz="1000">
                <a:solidFill>
                  <a:schemeClr val="dk1"/>
                </a:solidFill>
                <a:latin typeface="Poppins"/>
                <a:ea typeface="Poppins"/>
                <a:cs typeface="Poppins"/>
                <a:sym typeface="Poppins"/>
              </a:rPr>
              <a:t> This presentation template was created by </a:t>
            </a:r>
            <a:r>
              <a:rPr b="1" lang="en" sz="1000">
                <a:solidFill>
                  <a:schemeClr val="hlink"/>
                </a:solidFill>
                <a:uFill>
                  <a:noFill/>
                </a:uFill>
                <a:latin typeface="Poppins"/>
                <a:ea typeface="Poppins"/>
                <a:cs typeface="Poppins"/>
                <a:sym typeface="Poppins"/>
                <a:hlinkClick r:id="rId2"/>
              </a:rPr>
              <a:t>Slidesgo</a:t>
            </a:r>
            <a:r>
              <a:rPr lang="en" sz="1000">
                <a:solidFill>
                  <a:schemeClr val="dk1"/>
                </a:solidFill>
                <a:latin typeface="Poppins"/>
                <a:ea typeface="Poppins"/>
                <a:cs typeface="Poppins"/>
                <a:sym typeface="Poppins"/>
              </a:rPr>
              <a:t>, and includes icons by </a:t>
            </a:r>
            <a:r>
              <a:rPr b="1" lang="en" sz="1000">
                <a:solidFill>
                  <a:schemeClr val="dk1"/>
                </a:solidFill>
                <a:uFill>
                  <a:noFill/>
                </a:uFill>
                <a:latin typeface="Poppins"/>
                <a:ea typeface="Poppins"/>
                <a:cs typeface="Poppins"/>
                <a:sym typeface="Poppins"/>
                <a:hlinkClick r:id="rId3">
                  <a:extLst>
                    <a:ext uri="{A12FA001-AC4F-418D-AE19-62706E023703}">
                      <ahyp:hlinkClr val="tx"/>
                    </a:ext>
                  </a:extLst>
                </a:hlinkClick>
              </a:rPr>
              <a:t>Flaticon</a:t>
            </a:r>
            <a:r>
              <a:rPr lang="en" sz="1000">
                <a:solidFill>
                  <a:schemeClr val="dk1"/>
                </a:solidFill>
                <a:latin typeface="Poppins"/>
                <a:ea typeface="Poppins"/>
                <a:cs typeface="Poppins"/>
                <a:sym typeface="Poppins"/>
              </a:rPr>
              <a:t>, and infographics &amp; images by </a:t>
            </a:r>
            <a:r>
              <a:rPr b="1" lang="en" sz="1000">
                <a:solidFill>
                  <a:schemeClr val="dk1"/>
                </a:solidFill>
                <a:uFill>
                  <a:noFill/>
                </a:uFill>
                <a:latin typeface="Poppins"/>
                <a:ea typeface="Poppins"/>
                <a:cs typeface="Poppins"/>
                <a:sym typeface="Poppins"/>
                <a:hlinkClick r:id="rId4">
                  <a:extLst>
                    <a:ext uri="{A12FA001-AC4F-418D-AE19-62706E023703}">
                      <ahyp:hlinkClr val="tx"/>
                    </a:ext>
                  </a:extLst>
                </a:hlinkClick>
              </a:rPr>
              <a:t>Freepik</a:t>
            </a:r>
            <a:r>
              <a:rPr lang="en" sz="1000">
                <a:solidFill>
                  <a:schemeClr val="dk1"/>
                </a:solidFill>
                <a:latin typeface="Poppins"/>
                <a:ea typeface="Poppins"/>
                <a:cs typeface="Poppins"/>
                <a:sym typeface="Poppins"/>
              </a:rPr>
              <a:t> </a:t>
            </a:r>
            <a:endParaRPr b="1" sz="1000">
              <a:solidFill>
                <a:schemeClr val="dk1"/>
              </a:solidFill>
              <a:latin typeface="Poppins"/>
              <a:ea typeface="Poppins"/>
              <a:cs typeface="Poppins"/>
              <a:sym typeface="Poppi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97" name="Shape 197"/>
        <p:cNvGrpSpPr/>
        <p:nvPr/>
      </p:nvGrpSpPr>
      <p:grpSpPr>
        <a:xfrm>
          <a:off x="0" y="0"/>
          <a:ext cx="0" cy="0"/>
          <a:chOff x="0" y="0"/>
          <a:chExt cx="0" cy="0"/>
        </a:xfrm>
      </p:grpSpPr>
      <p:sp>
        <p:nvSpPr>
          <p:cNvPr id="198" name="Google Shape;198;p23"/>
          <p:cNvSpPr/>
          <p:nvPr/>
        </p:nvSpPr>
        <p:spPr>
          <a:xfrm rot="-5400000">
            <a:off x="-495653" y="-181311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3"/>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3"/>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3"/>
          <p:cNvSpPr/>
          <p:nvPr/>
        </p:nvSpPr>
        <p:spPr>
          <a:xfrm>
            <a:off x="-841637" y="-29055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3"/>
          <p:cNvSpPr/>
          <p:nvPr/>
        </p:nvSpPr>
        <p:spPr>
          <a:xfrm rot="6115078">
            <a:off x="6722586" y="3437157"/>
            <a:ext cx="2285937" cy="3512327"/>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3"/>
          <p:cNvSpPr/>
          <p:nvPr/>
        </p:nvSpPr>
        <p:spPr>
          <a:xfrm rot="352893">
            <a:off x="6730673" y="3448912"/>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3"/>
          <p:cNvSpPr/>
          <p:nvPr/>
        </p:nvSpPr>
        <p:spPr>
          <a:xfrm rot="2184636">
            <a:off x="100382" y="4231838"/>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3"/>
          <p:cNvSpPr/>
          <p:nvPr/>
        </p:nvSpPr>
        <p:spPr>
          <a:xfrm rot="2700000">
            <a:off x="349494" y="4279447"/>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06" name="Shape 206"/>
        <p:cNvGrpSpPr/>
        <p:nvPr/>
      </p:nvGrpSpPr>
      <p:grpSpPr>
        <a:xfrm>
          <a:off x="0" y="0"/>
          <a:ext cx="0" cy="0"/>
          <a:chOff x="0" y="0"/>
          <a:chExt cx="0" cy="0"/>
        </a:xfrm>
      </p:grpSpPr>
      <p:sp>
        <p:nvSpPr>
          <p:cNvPr id="207" name="Google Shape;207;p24"/>
          <p:cNvSpPr/>
          <p:nvPr/>
        </p:nvSpPr>
        <p:spPr>
          <a:xfrm>
            <a:off x="-472812" y="4375100"/>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4"/>
          <p:cNvSpPr/>
          <p:nvPr/>
        </p:nvSpPr>
        <p:spPr>
          <a:xfrm rot="2184636">
            <a:off x="8100582" y="-337600"/>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4"/>
          <p:cNvSpPr/>
          <p:nvPr/>
        </p:nvSpPr>
        <p:spPr>
          <a:xfrm rot="5053567">
            <a:off x="8097435" y="82132"/>
            <a:ext cx="1504935" cy="1413512"/>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13" name="Shape 213"/>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14" name="Shape 214"/>
        <p:cNvGrpSpPr/>
        <p:nvPr/>
      </p:nvGrpSpPr>
      <p:grpSpPr>
        <a:xfrm>
          <a:off x="0" y="0"/>
          <a:ext cx="0" cy="0"/>
          <a:chOff x="0" y="0"/>
          <a:chExt cx="0" cy="0"/>
        </a:xfrm>
      </p:grpSpPr>
      <p:sp>
        <p:nvSpPr>
          <p:cNvPr id="215" name="Google Shape;215;p2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1pPr>
            <a:lvl2pPr lvl="1"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2pPr>
            <a:lvl3pPr lvl="2"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3pPr>
            <a:lvl4pPr lvl="3"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4pPr>
            <a:lvl5pPr lvl="4"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5pPr>
            <a:lvl6pPr lvl="5"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6pPr>
            <a:lvl7pPr lvl="6"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7pPr>
            <a:lvl8pPr lvl="7"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8pPr>
            <a:lvl9pPr lvl="8" rtl="0">
              <a:spcBef>
                <a:spcPts val="0"/>
              </a:spcBef>
              <a:spcAft>
                <a:spcPts val="0"/>
              </a:spcAft>
              <a:buClr>
                <a:schemeClr val="dk1"/>
              </a:buClr>
              <a:buSzPts val="3500"/>
              <a:buFont typeface="Poppins"/>
              <a:buNone/>
              <a:defRPr sz="35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indent="-317500" lvl="1" marL="914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10" name="Shape 210"/>
        <p:cNvGrpSpPr/>
        <p:nvPr/>
      </p:nvGrpSpPr>
      <p:grpSpPr>
        <a:xfrm>
          <a:off x="0" y="0"/>
          <a:ext cx="0" cy="0"/>
          <a:chOff x="0" y="0"/>
          <a:chExt cx="0" cy="0"/>
        </a:xfrm>
      </p:grpSpPr>
      <p:sp>
        <p:nvSpPr>
          <p:cNvPr id="211" name="Google Shape;211;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12" name="Google Shape;212;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9.jp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8.xml"/><Relationship Id="rId9" Type="http://schemas.openxmlformats.org/officeDocument/2006/relationships/slide" Target="/ppt/slides/slide39.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7.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7.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6.xml"/><Relationship Id="rId8" Type="http://schemas.openxmlformats.org/officeDocument/2006/relationships/slide" Target="/ppt/slides/slide3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4.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1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3.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 Id="rId3" Type="http://schemas.openxmlformats.org/officeDocument/2006/relationships/image" Target="../media/image1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KBwqvRtqh_rhTH061LkiARIunZWRmYoIjr6ulID9bA/copy" TargetMode="External"/><Relationship Id="rId5"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 Id="rId3" Type="http://schemas.openxmlformats.org/officeDocument/2006/relationships/image" Target="../media/image16.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11.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15.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image" Target="../media/image21.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image" Target="../media/image10.jpg"/><Relationship Id="rId4" Type="http://schemas.openxmlformats.org/officeDocument/2006/relationships/image" Target="../media/image9.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 Id="rId3" Type="http://schemas.openxmlformats.org/officeDocument/2006/relationships/image" Target="../media/image18.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 Id="rId3" Type="http://schemas.openxmlformats.org/officeDocument/2006/relationships/hyperlink" Target="https://www.freepik.com/free-vector/cute-positive-vibes-illustration_40482987.htm/?utm_source=slidesgo_template&amp;utm_medium=referral-link&amp;utm_campaign=sg_resources&amp;utm_content=freepik" TargetMode="External"/><Relationship Id="rId4" Type="http://schemas.openxmlformats.org/officeDocument/2006/relationships/hyperlink" Target="https://www.freepik.com/free-vector/cute-positive-vibes-illustration_40483024.htm/?utm_source=slidesgo_template&amp;utm_medium=referral-link&amp;utm_campaign=sg_resources&amp;utm_content=freepik" TargetMode="External"/><Relationship Id="rId5" Type="http://schemas.openxmlformats.org/officeDocument/2006/relationships/hyperlink" Target="https://www.freepik.com/free-vector/cute-positive-vibes-illustration_40482997.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www.freepik.com/free-photo/full-shot-kids-playing-with-eco-toys_33804348.htm/?utm_source=slidesgo_template&amp;utm_medium=referral-link&amp;utm_campaign=sg_resources&amp;utm_content=freepik" TargetMode="External"/><Relationship Id="rId10" Type="http://schemas.openxmlformats.org/officeDocument/2006/relationships/hyperlink" Target="https://www.freepik.com/free-photo/children-playing-with-eco-toys_33802587.htm/?utm_source=slidesgo_template&amp;utm_medium=referral-link&amp;utm_campaign=sg_resources&amp;utm_content=freepik" TargetMode="External"/><Relationship Id="rId13" Type="http://schemas.openxmlformats.org/officeDocument/2006/relationships/hyperlink" Target="https://www.freepik.com/free-photo/ecological-toys-kids-indoors_33804316.htm/?utm_source=slidesgo_template&amp;utm_medium=referral-link&amp;utm_campaign=sg_resources&amp;utm_content=freepik" TargetMode="External"/><Relationship Id="rId12" Type="http://schemas.openxmlformats.org/officeDocument/2006/relationships/hyperlink" Target="https://www.freepik.com/free-photo/kids-playing-with-eco-toys-full-shot_33804307.htm/?utm_source=slidesgo_template&amp;utm_medium=referral-link&amp;utm_campaign=sg_resources&amp;utm_content=freepik" TargetMode="External"/><Relationship Id="rId1" Type="http://schemas.openxmlformats.org/officeDocument/2006/relationships/slideLayout" Target="../slideLayouts/slideLayout5.xml"/><Relationship Id="rId2" Type="http://schemas.openxmlformats.org/officeDocument/2006/relationships/notesSlide" Target="../notesSlides/notesSlide28.xml"/><Relationship Id="rId3" Type="http://schemas.openxmlformats.org/officeDocument/2006/relationships/hyperlink" Target="https://www.freepik.com/free-vector/cute-positive-vibes-illustration_40482962.htm/?utm_source=slidesgo_template&amp;utm_medium=referral-link&amp;utm_campaign=sg_resources&amp;utm_content=freepik" TargetMode="External"/><Relationship Id="rId4" Type="http://schemas.openxmlformats.org/officeDocument/2006/relationships/hyperlink" Target="https://www.freepik.com/premium-vector/cute-positive-vibes-illustration_40482972.htm/?utm_source=slidesgo_template&amp;utm_medium=referral-link&amp;utm_campaign=sg_resources&amp;utm_content=freepik" TargetMode="External"/><Relationship Id="rId9" Type="http://schemas.openxmlformats.org/officeDocument/2006/relationships/hyperlink" Target="https://www.freepik.com/free-photo/front-view-smiley-kids-playing-with-eco-toys_33804300.htm/?utm_source=slidesgo_template&amp;utm_medium=referral-link&amp;utm_campaign=sg_resources&amp;utm_content=freepik" TargetMode="External"/><Relationship Id="rId5" Type="http://schemas.openxmlformats.org/officeDocument/2006/relationships/hyperlink" Target="https://www.freepik.com/free-vector/cute-positive-vibes-illustration_40482976.htm/?utm_source=slidesgo_template&amp;utm_medium=referral-link&amp;utm_campaign=sg_resources&amp;utm_content=freepik" TargetMode="External"/><Relationship Id="rId6" Type="http://schemas.openxmlformats.org/officeDocument/2006/relationships/hyperlink" Target="https://www.freepik.com/free-vector/hand-drawn-flat-abstract-shapes-birthday-invitation-template_17722995.htm/?utm_source=slidesgo_template&amp;utm_medium=referral-link&amp;utm_campaign=sg_resources&amp;utm_content=freepik" TargetMode="External"/><Relationship Id="rId7" Type="http://schemas.openxmlformats.org/officeDocument/2006/relationships/hyperlink" Target="https://www.freepik.com/free-photo/children-playing-with-eco-toys_33802576.htm/?utm_source=slidesgo_template&amp;utm_medium=referral-link&amp;utm_campaign=sg_resources&amp;utm_content=freepik" TargetMode="External"/><Relationship Id="rId8" Type="http://schemas.openxmlformats.org/officeDocument/2006/relationships/hyperlink" Target="https://www.freepik.com/free-photo/girl-playing-with-ecological-toys-front-view_33804301.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fonts.google.com/specimen/Poppins" TargetMode="External"/></Relationships>
</file>

<file path=ppt/slides/_rels/slide32.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6.png"/><Relationship Id="rId14" Type="http://schemas.openxmlformats.org/officeDocument/2006/relationships/image" Target="../media/image4.png"/><Relationship Id="rId17" Type="http://schemas.openxmlformats.org/officeDocument/2006/relationships/image" Target="../media/image8.png"/><Relationship Id="rId16" Type="http://schemas.openxmlformats.org/officeDocument/2006/relationships/image" Target="../media/image7.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19" name="Shape 219"/>
        <p:cNvGrpSpPr/>
        <p:nvPr/>
      </p:nvGrpSpPr>
      <p:grpSpPr>
        <a:xfrm>
          <a:off x="0" y="0"/>
          <a:ext cx="0" cy="0"/>
          <a:chOff x="0" y="0"/>
          <a:chExt cx="0" cy="0"/>
        </a:xfrm>
      </p:grpSpPr>
      <p:pic>
        <p:nvPicPr>
          <p:cNvPr id="220" name="Google Shape;220;p28"/>
          <p:cNvPicPr preferRelativeResize="0"/>
          <p:nvPr/>
        </p:nvPicPr>
        <p:blipFill rotWithShape="1">
          <a:blip r:embed="rId3">
            <a:alphaModFix/>
          </a:blip>
          <a:srcRect b="4017" l="35731" r="16185" t="23455"/>
          <a:stretch/>
        </p:blipFill>
        <p:spPr>
          <a:xfrm>
            <a:off x="588900" y="835975"/>
            <a:ext cx="3132923" cy="3151902"/>
          </a:xfrm>
          <a:prstGeom prst="rect">
            <a:avLst/>
          </a:prstGeom>
          <a:noFill/>
          <a:ln>
            <a:noFill/>
          </a:ln>
        </p:spPr>
      </p:pic>
      <p:sp>
        <p:nvSpPr>
          <p:cNvPr id="221" name="Google Shape;221;p28"/>
          <p:cNvSpPr/>
          <p:nvPr/>
        </p:nvSpPr>
        <p:spPr>
          <a:xfrm flipH="1" rot="-5400000">
            <a:off x="575655" y="786645"/>
            <a:ext cx="3274238" cy="3261648"/>
          </a:xfrm>
          <a:custGeom>
            <a:rect b="b" l="l" r="r" t="t"/>
            <a:pathLst>
              <a:path extrusionOk="0" h="208412" w="214458">
                <a:moveTo>
                  <a:pt x="100708" y="4087"/>
                </a:moveTo>
                <a:cubicBezTo>
                  <a:pt x="121449" y="4087"/>
                  <a:pt x="139791" y="12823"/>
                  <a:pt x="151530" y="20138"/>
                </a:cubicBezTo>
                <a:cubicBezTo>
                  <a:pt x="168135" y="30424"/>
                  <a:pt x="190786" y="49463"/>
                  <a:pt x="202602" y="78081"/>
                </a:cubicBezTo>
                <a:cubicBezTo>
                  <a:pt x="214458" y="106659"/>
                  <a:pt x="209158" y="150116"/>
                  <a:pt x="175201" y="177438"/>
                </a:cubicBezTo>
                <a:cubicBezTo>
                  <a:pt x="156321" y="192630"/>
                  <a:pt x="135925" y="198707"/>
                  <a:pt x="118343" y="198707"/>
                </a:cubicBezTo>
                <a:cubicBezTo>
                  <a:pt x="104302" y="198707"/>
                  <a:pt x="92057" y="194831"/>
                  <a:pt x="83813" y="188626"/>
                </a:cubicBezTo>
                <a:cubicBezTo>
                  <a:pt x="65284" y="174651"/>
                  <a:pt x="73214" y="163934"/>
                  <a:pt x="62457" y="146073"/>
                </a:cubicBezTo>
                <a:cubicBezTo>
                  <a:pt x="56855" y="136735"/>
                  <a:pt x="49364" y="135594"/>
                  <a:pt x="41325" y="135594"/>
                </a:cubicBezTo>
                <a:cubicBezTo>
                  <a:pt x="38725" y="135594"/>
                  <a:pt x="36069" y="135713"/>
                  <a:pt x="33400" y="135713"/>
                </a:cubicBezTo>
                <a:cubicBezTo>
                  <a:pt x="28535" y="135713"/>
                  <a:pt x="23631" y="135317"/>
                  <a:pt x="18961" y="133079"/>
                </a:cubicBezTo>
                <a:cubicBezTo>
                  <a:pt x="6007" y="126837"/>
                  <a:pt x="1" y="103480"/>
                  <a:pt x="10364" y="86207"/>
                </a:cubicBezTo>
                <a:cubicBezTo>
                  <a:pt x="16449" y="76079"/>
                  <a:pt x="33879" y="59984"/>
                  <a:pt x="38825" y="48285"/>
                </a:cubicBezTo>
                <a:cubicBezTo>
                  <a:pt x="43771" y="36626"/>
                  <a:pt x="43143" y="21787"/>
                  <a:pt x="74195" y="9225"/>
                </a:cubicBezTo>
                <a:cubicBezTo>
                  <a:pt x="83243" y="5565"/>
                  <a:pt x="92178" y="4087"/>
                  <a:pt x="100708" y="4087"/>
                </a:cubicBezTo>
                <a:close/>
                <a:moveTo>
                  <a:pt x="2513" y="0"/>
                </a:moveTo>
                <a:lnTo>
                  <a:pt x="2513" y="208412"/>
                </a:lnTo>
                <a:lnTo>
                  <a:pt x="210925" y="208412"/>
                </a:lnTo>
                <a:lnTo>
                  <a:pt x="2109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8"/>
          <p:cNvSpPr/>
          <p:nvPr/>
        </p:nvSpPr>
        <p:spPr>
          <a:xfrm>
            <a:off x="2756475" y="5090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8"/>
          <p:cNvSpPr/>
          <p:nvPr/>
        </p:nvSpPr>
        <p:spPr>
          <a:xfrm>
            <a:off x="7671525" y="157488"/>
            <a:ext cx="267850" cy="264950"/>
          </a:xfrm>
          <a:custGeom>
            <a:rect b="b" l="l" r="r" t="t"/>
            <a:pathLst>
              <a:path extrusionOk="0" h="10598" w="10714">
                <a:moveTo>
                  <a:pt x="5940" y="1"/>
                </a:moveTo>
                <a:cubicBezTo>
                  <a:pt x="5866" y="1"/>
                  <a:pt x="5791" y="31"/>
                  <a:pt x="5739" y="93"/>
                </a:cubicBezTo>
                <a:cubicBezTo>
                  <a:pt x="5228" y="658"/>
                  <a:pt x="4771" y="1222"/>
                  <a:pt x="4261" y="1814"/>
                </a:cubicBezTo>
                <a:cubicBezTo>
                  <a:pt x="4221" y="1853"/>
                  <a:pt x="4153" y="1878"/>
                  <a:pt x="4077" y="1878"/>
                </a:cubicBezTo>
                <a:cubicBezTo>
                  <a:pt x="4049" y="1878"/>
                  <a:pt x="4021" y="1875"/>
                  <a:pt x="3992" y="1868"/>
                </a:cubicBezTo>
                <a:cubicBezTo>
                  <a:pt x="3078" y="1572"/>
                  <a:pt x="2217" y="1222"/>
                  <a:pt x="1303" y="900"/>
                </a:cubicBezTo>
                <a:cubicBezTo>
                  <a:pt x="1265" y="883"/>
                  <a:pt x="1228" y="875"/>
                  <a:pt x="1194" y="875"/>
                </a:cubicBezTo>
                <a:cubicBezTo>
                  <a:pt x="1010" y="875"/>
                  <a:pt x="894" y="1095"/>
                  <a:pt x="1007" y="1276"/>
                </a:cubicBezTo>
                <a:cubicBezTo>
                  <a:pt x="1464" y="2029"/>
                  <a:pt x="1975" y="2809"/>
                  <a:pt x="2459" y="3615"/>
                </a:cubicBezTo>
                <a:cubicBezTo>
                  <a:pt x="2486" y="3723"/>
                  <a:pt x="2486" y="3830"/>
                  <a:pt x="2405" y="3911"/>
                </a:cubicBezTo>
                <a:cubicBezTo>
                  <a:pt x="1653" y="4798"/>
                  <a:pt x="900" y="5712"/>
                  <a:pt x="120" y="6573"/>
                </a:cubicBezTo>
                <a:cubicBezTo>
                  <a:pt x="0" y="6717"/>
                  <a:pt x="137" y="6989"/>
                  <a:pt x="320" y="6989"/>
                </a:cubicBezTo>
                <a:cubicBezTo>
                  <a:pt x="343" y="6989"/>
                  <a:pt x="366" y="6985"/>
                  <a:pt x="389" y="6976"/>
                </a:cubicBezTo>
                <a:cubicBezTo>
                  <a:pt x="1545" y="6707"/>
                  <a:pt x="2728" y="6465"/>
                  <a:pt x="3857" y="6196"/>
                </a:cubicBezTo>
                <a:cubicBezTo>
                  <a:pt x="3883" y="6190"/>
                  <a:pt x="3908" y="6187"/>
                  <a:pt x="3933" y="6187"/>
                </a:cubicBezTo>
                <a:cubicBezTo>
                  <a:pt x="4013" y="6187"/>
                  <a:pt x="4085" y="6222"/>
                  <a:pt x="4126" y="6304"/>
                </a:cubicBezTo>
                <a:cubicBezTo>
                  <a:pt x="5013" y="7675"/>
                  <a:pt x="5847" y="9100"/>
                  <a:pt x="6707" y="10471"/>
                </a:cubicBezTo>
                <a:cubicBezTo>
                  <a:pt x="6756" y="10559"/>
                  <a:pt x="6837" y="10598"/>
                  <a:pt x="6919" y="10598"/>
                </a:cubicBezTo>
                <a:cubicBezTo>
                  <a:pt x="7062" y="10598"/>
                  <a:pt x="7208" y="10481"/>
                  <a:pt x="7191" y="10310"/>
                </a:cubicBezTo>
                <a:cubicBezTo>
                  <a:pt x="7057" y="8751"/>
                  <a:pt x="6895" y="7245"/>
                  <a:pt x="6761" y="5739"/>
                </a:cubicBezTo>
                <a:cubicBezTo>
                  <a:pt x="6761" y="5605"/>
                  <a:pt x="6815" y="5497"/>
                  <a:pt x="6949" y="5470"/>
                </a:cubicBezTo>
                <a:cubicBezTo>
                  <a:pt x="8132" y="5228"/>
                  <a:pt x="9261" y="4960"/>
                  <a:pt x="10444" y="4691"/>
                </a:cubicBezTo>
                <a:cubicBezTo>
                  <a:pt x="10686" y="4637"/>
                  <a:pt x="10713" y="4287"/>
                  <a:pt x="10444" y="4234"/>
                </a:cubicBezTo>
                <a:cubicBezTo>
                  <a:pt x="9181" y="3750"/>
                  <a:pt x="7863" y="3293"/>
                  <a:pt x="6573" y="2809"/>
                </a:cubicBezTo>
                <a:cubicBezTo>
                  <a:pt x="6492" y="2782"/>
                  <a:pt x="6411" y="2701"/>
                  <a:pt x="6411" y="2620"/>
                </a:cubicBezTo>
                <a:cubicBezTo>
                  <a:pt x="6358" y="1814"/>
                  <a:pt x="6250" y="1034"/>
                  <a:pt x="6169" y="228"/>
                </a:cubicBezTo>
                <a:cubicBezTo>
                  <a:pt x="6169" y="79"/>
                  <a:pt x="6057" y="1"/>
                  <a:pt x="59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p:nvPr/>
        </p:nvSpPr>
        <p:spPr>
          <a:xfrm flipH="1">
            <a:off x="3023436" y="120430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8"/>
          <p:cNvSpPr/>
          <p:nvPr/>
        </p:nvSpPr>
        <p:spPr>
          <a:xfrm>
            <a:off x="3532375" y="125451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8"/>
          <p:cNvSpPr/>
          <p:nvPr/>
        </p:nvSpPr>
        <p:spPr>
          <a:xfrm>
            <a:off x="3410500" y="864075"/>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28"/>
          <p:cNvGrpSpPr/>
          <p:nvPr/>
        </p:nvGrpSpPr>
        <p:grpSpPr>
          <a:xfrm>
            <a:off x="-138126" y="2856594"/>
            <a:ext cx="2346273" cy="1989672"/>
            <a:chOff x="5808124" y="2793094"/>
            <a:chExt cx="2346273" cy="1989672"/>
          </a:xfrm>
        </p:grpSpPr>
        <p:grpSp>
          <p:nvGrpSpPr>
            <p:cNvPr id="228" name="Google Shape;228;p28"/>
            <p:cNvGrpSpPr/>
            <p:nvPr/>
          </p:nvGrpSpPr>
          <p:grpSpPr>
            <a:xfrm>
              <a:off x="5808124" y="2793094"/>
              <a:ext cx="2346273" cy="1989672"/>
              <a:chOff x="635475" y="2420775"/>
              <a:chExt cx="1416575" cy="1201275"/>
            </a:xfrm>
          </p:grpSpPr>
          <p:sp>
            <p:nvSpPr>
              <p:cNvPr id="229" name="Google Shape;229;p28"/>
              <p:cNvSpPr/>
              <p:nvPr/>
            </p:nvSpPr>
            <p:spPr>
              <a:xfrm>
                <a:off x="1576000" y="3439125"/>
                <a:ext cx="102425" cy="93250"/>
              </a:xfrm>
              <a:custGeom>
                <a:rect b="b" l="l" r="r" t="t"/>
                <a:pathLst>
                  <a:path extrusionOk="0" h="3730" w="4097">
                    <a:moveTo>
                      <a:pt x="2062" y="0"/>
                    </a:moveTo>
                    <a:cubicBezTo>
                      <a:pt x="1580" y="0"/>
                      <a:pt x="1099" y="184"/>
                      <a:pt x="733" y="550"/>
                    </a:cubicBezTo>
                    <a:cubicBezTo>
                      <a:pt x="0" y="1282"/>
                      <a:pt x="0" y="2448"/>
                      <a:pt x="733" y="3181"/>
                    </a:cubicBezTo>
                    <a:cubicBezTo>
                      <a:pt x="1099" y="3547"/>
                      <a:pt x="1580" y="3730"/>
                      <a:pt x="2062" y="3730"/>
                    </a:cubicBezTo>
                    <a:cubicBezTo>
                      <a:pt x="2543" y="3730"/>
                      <a:pt x="3025" y="3547"/>
                      <a:pt x="3391" y="3181"/>
                    </a:cubicBezTo>
                    <a:cubicBezTo>
                      <a:pt x="4096" y="2448"/>
                      <a:pt x="4096" y="1282"/>
                      <a:pt x="3391" y="550"/>
                    </a:cubicBezTo>
                    <a:cubicBezTo>
                      <a:pt x="3025" y="184"/>
                      <a:pt x="2543" y="0"/>
                      <a:pt x="2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p:nvPr/>
            </p:nvSpPr>
            <p:spPr>
              <a:xfrm>
                <a:off x="1913000" y="2637775"/>
                <a:ext cx="46150" cy="45475"/>
              </a:xfrm>
              <a:custGeom>
                <a:rect b="b" l="l" r="r" t="t"/>
                <a:pathLst>
                  <a:path extrusionOk="0" h="1819" w="1846">
                    <a:moveTo>
                      <a:pt x="923" y="1"/>
                    </a:moveTo>
                    <a:cubicBezTo>
                      <a:pt x="788" y="625"/>
                      <a:pt x="679" y="760"/>
                      <a:pt x="1" y="896"/>
                    </a:cubicBezTo>
                    <a:cubicBezTo>
                      <a:pt x="652" y="1032"/>
                      <a:pt x="788" y="1140"/>
                      <a:pt x="923" y="1818"/>
                    </a:cubicBezTo>
                    <a:cubicBezTo>
                      <a:pt x="1059" y="1167"/>
                      <a:pt x="1167" y="1032"/>
                      <a:pt x="1845" y="896"/>
                    </a:cubicBezTo>
                    <a:cubicBezTo>
                      <a:pt x="1167" y="760"/>
                      <a:pt x="1059" y="625"/>
                      <a:pt x="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1207800" y="3448775"/>
                <a:ext cx="46125" cy="45475"/>
              </a:xfrm>
              <a:custGeom>
                <a:rect b="b" l="l" r="r" t="t"/>
                <a:pathLst>
                  <a:path extrusionOk="0" h="1819" w="1845">
                    <a:moveTo>
                      <a:pt x="922" y="1"/>
                    </a:moveTo>
                    <a:cubicBezTo>
                      <a:pt x="787" y="652"/>
                      <a:pt x="678" y="788"/>
                      <a:pt x="0" y="923"/>
                    </a:cubicBezTo>
                    <a:cubicBezTo>
                      <a:pt x="651" y="1059"/>
                      <a:pt x="787" y="1140"/>
                      <a:pt x="922" y="1818"/>
                    </a:cubicBezTo>
                    <a:cubicBezTo>
                      <a:pt x="1058" y="1194"/>
                      <a:pt x="1166" y="1059"/>
                      <a:pt x="1845" y="923"/>
                    </a:cubicBezTo>
                    <a:cubicBezTo>
                      <a:pt x="1166" y="788"/>
                      <a:pt x="1058" y="652"/>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968425" y="2716450"/>
                <a:ext cx="46125" cy="45450"/>
              </a:xfrm>
              <a:custGeom>
                <a:rect b="b" l="l" r="r" t="t"/>
                <a:pathLst>
                  <a:path extrusionOk="0" h="1818" w="1845">
                    <a:moveTo>
                      <a:pt x="923" y="0"/>
                    </a:moveTo>
                    <a:cubicBezTo>
                      <a:pt x="787" y="651"/>
                      <a:pt x="679" y="787"/>
                      <a:pt x="0" y="922"/>
                    </a:cubicBezTo>
                    <a:cubicBezTo>
                      <a:pt x="651" y="1058"/>
                      <a:pt x="787" y="1139"/>
                      <a:pt x="923" y="1818"/>
                    </a:cubicBezTo>
                    <a:cubicBezTo>
                      <a:pt x="1058" y="1194"/>
                      <a:pt x="1167" y="1058"/>
                      <a:pt x="1845" y="922"/>
                    </a:cubicBezTo>
                    <a:cubicBezTo>
                      <a:pt x="1194" y="787"/>
                      <a:pt x="1058" y="651"/>
                      <a:pt x="9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1510900" y="2571325"/>
                <a:ext cx="24425" cy="23775"/>
              </a:xfrm>
              <a:custGeom>
                <a:rect b="b" l="l" r="r" t="t"/>
                <a:pathLst>
                  <a:path extrusionOk="0" h="951" w="977">
                    <a:moveTo>
                      <a:pt x="489" y="1"/>
                    </a:moveTo>
                    <a:cubicBezTo>
                      <a:pt x="407" y="353"/>
                      <a:pt x="353" y="408"/>
                      <a:pt x="1" y="489"/>
                    </a:cubicBezTo>
                    <a:cubicBezTo>
                      <a:pt x="353" y="543"/>
                      <a:pt x="434" y="597"/>
                      <a:pt x="489" y="950"/>
                    </a:cubicBezTo>
                    <a:cubicBezTo>
                      <a:pt x="570" y="597"/>
                      <a:pt x="624" y="543"/>
                      <a:pt x="977" y="489"/>
                    </a:cubicBezTo>
                    <a:cubicBezTo>
                      <a:pt x="624" y="408"/>
                      <a:pt x="597" y="353"/>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1144725" y="3524050"/>
                <a:ext cx="24450" cy="23775"/>
              </a:xfrm>
              <a:custGeom>
                <a:rect b="b" l="l" r="r" t="t"/>
                <a:pathLst>
                  <a:path extrusionOk="0" h="951" w="978">
                    <a:moveTo>
                      <a:pt x="489" y="1"/>
                    </a:moveTo>
                    <a:cubicBezTo>
                      <a:pt x="407" y="353"/>
                      <a:pt x="353" y="408"/>
                      <a:pt x="1" y="489"/>
                    </a:cubicBezTo>
                    <a:cubicBezTo>
                      <a:pt x="353" y="543"/>
                      <a:pt x="407" y="625"/>
                      <a:pt x="489" y="950"/>
                    </a:cubicBezTo>
                    <a:cubicBezTo>
                      <a:pt x="570" y="625"/>
                      <a:pt x="624" y="543"/>
                      <a:pt x="977" y="489"/>
                    </a:cubicBezTo>
                    <a:cubicBezTo>
                      <a:pt x="624" y="408"/>
                      <a:pt x="570" y="353"/>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8"/>
              <p:cNvSpPr/>
              <p:nvPr/>
            </p:nvSpPr>
            <p:spPr>
              <a:xfrm>
                <a:off x="1727225" y="3076500"/>
                <a:ext cx="23750" cy="23775"/>
              </a:xfrm>
              <a:custGeom>
                <a:rect b="b" l="l" r="r" t="t"/>
                <a:pathLst>
                  <a:path extrusionOk="0" h="951" w="950">
                    <a:moveTo>
                      <a:pt x="488" y="1"/>
                    </a:moveTo>
                    <a:cubicBezTo>
                      <a:pt x="407" y="354"/>
                      <a:pt x="353" y="408"/>
                      <a:pt x="0" y="489"/>
                    </a:cubicBezTo>
                    <a:cubicBezTo>
                      <a:pt x="353" y="543"/>
                      <a:pt x="407" y="625"/>
                      <a:pt x="488" y="950"/>
                    </a:cubicBezTo>
                    <a:cubicBezTo>
                      <a:pt x="543" y="625"/>
                      <a:pt x="624" y="543"/>
                      <a:pt x="949" y="489"/>
                    </a:cubicBezTo>
                    <a:cubicBezTo>
                      <a:pt x="624" y="408"/>
                      <a:pt x="543" y="381"/>
                      <a:pt x="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8"/>
              <p:cNvSpPr/>
              <p:nvPr/>
            </p:nvSpPr>
            <p:spPr>
              <a:xfrm>
                <a:off x="1813325" y="2607950"/>
                <a:ext cx="23775" cy="23750"/>
              </a:xfrm>
              <a:custGeom>
                <a:rect b="b" l="l" r="r" t="t"/>
                <a:pathLst>
                  <a:path extrusionOk="0" h="950" w="951">
                    <a:moveTo>
                      <a:pt x="462" y="0"/>
                    </a:moveTo>
                    <a:cubicBezTo>
                      <a:pt x="380" y="326"/>
                      <a:pt x="326" y="407"/>
                      <a:pt x="1" y="462"/>
                    </a:cubicBezTo>
                    <a:cubicBezTo>
                      <a:pt x="326" y="543"/>
                      <a:pt x="408" y="597"/>
                      <a:pt x="462" y="950"/>
                    </a:cubicBezTo>
                    <a:cubicBezTo>
                      <a:pt x="543" y="597"/>
                      <a:pt x="597" y="543"/>
                      <a:pt x="950" y="462"/>
                    </a:cubicBezTo>
                    <a:cubicBezTo>
                      <a:pt x="597" y="407"/>
                      <a:pt x="570" y="326"/>
                      <a:pt x="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916200" y="2621500"/>
                <a:ext cx="23775" cy="23775"/>
              </a:xfrm>
              <a:custGeom>
                <a:rect b="b" l="l" r="r" t="t"/>
                <a:pathLst>
                  <a:path extrusionOk="0" h="951" w="951">
                    <a:moveTo>
                      <a:pt x="462" y="1"/>
                    </a:moveTo>
                    <a:cubicBezTo>
                      <a:pt x="408" y="326"/>
                      <a:pt x="326" y="408"/>
                      <a:pt x="1" y="462"/>
                    </a:cubicBezTo>
                    <a:cubicBezTo>
                      <a:pt x="326" y="543"/>
                      <a:pt x="408" y="598"/>
                      <a:pt x="462" y="950"/>
                    </a:cubicBezTo>
                    <a:cubicBezTo>
                      <a:pt x="543" y="598"/>
                      <a:pt x="625" y="543"/>
                      <a:pt x="950" y="462"/>
                    </a:cubicBezTo>
                    <a:cubicBezTo>
                      <a:pt x="625" y="408"/>
                      <a:pt x="543" y="326"/>
                      <a:pt x="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1139300" y="2690675"/>
                <a:ext cx="23750" cy="23750"/>
              </a:xfrm>
              <a:custGeom>
                <a:rect b="b" l="l" r="r" t="t"/>
                <a:pathLst>
                  <a:path extrusionOk="0" h="950" w="950">
                    <a:moveTo>
                      <a:pt x="462" y="1"/>
                    </a:moveTo>
                    <a:cubicBezTo>
                      <a:pt x="407" y="353"/>
                      <a:pt x="326" y="407"/>
                      <a:pt x="1" y="489"/>
                    </a:cubicBezTo>
                    <a:cubicBezTo>
                      <a:pt x="326" y="543"/>
                      <a:pt x="407" y="624"/>
                      <a:pt x="462" y="950"/>
                    </a:cubicBezTo>
                    <a:cubicBezTo>
                      <a:pt x="543" y="624"/>
                      <a:pt x="597" y="543"/>
                      <a:pt x="950" y="489"/>
                    </a:cubicBezTo>
                    <a:cubicBezTo>
                      <a:pt x="597" y="407"/>
                      <a:pt x="543" y="353"/>
                      <a:pt x="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1052500" y="3156525"/>
                <a:ext cx="23775" cy="23750"/>
              </a:xfrm>
              <a:custGeom>
                <a:rect b="b" l="l" r="r" t="t"/>
                <a:pathLst>
                  <a:path extrusionOk="0" h="950" w="951">
                    <a:moveTo>
                      <a:pt x="489" y="1"/>
                    </a:moveTo>
                    <a:cubicBezTo>
                      <a:pt x="408" y="326"/>
                      <a:pt x="353" y="407"/>
                      <a:pt x="1" y="462"/>
                    </a:cubicBezTo>
                    <a:cubicBezTo>
                      <a:pt x="353" y="543"/>
                      <a:pt x="408" y="597"/>
                      <a:pt x="489" y="950"/>
                    </a:cubicBezTo>
                    <a:cubicBezTo>
                      <a:pt x="543" y="597"/>
                      <a:pt x="625" y="543"/>
                      <a:pt x="950" y="462"/>
                    </a:cubicBezTo>
                    <a:cubicBezTo>
                      <a:pt x="652" y="407"/>
                      <a:pt x="597" y="353"/>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1569900" y="2869825"/>
                <a:ext cx="410550" cy="169350"/>
              </a:xfrm>
              <a:custGeom>
                <a:rect b="b" l="l" r="r" t="t"/>
                <a:pathLst>
                  <a:path extrusionOk="0" h="6774" w="16422">
                    <a:moveTo>
                      <a:pt x="16051" y="0"/>
                    </a:moveTo>
                    <a:cubicBezTo>
                      <a:pt x="15293" y="0"/>
                      <a:pt x="13387" y="768"/>
                      <a:pt x="13182" y="809"/>
                    </a:cubicBezTo>
                    <a:cubicBezTo>
                      <a:pt x="11664" y="1297"/>
                      <a:pt x="10063" y="1568"/>
                      <a:pt x="8490" y="1596"/>
                    </a:cubicBezTo>
                    <a:cubicBezTo>
                      <a:pt x="8443" y="1596"/>
                      <a:pt x="8396" y="1597"/>
                      <a:pt x="8349" y="1597"/>
                    </a:cubicBezTo>
                    <a:cubicBezTo>
                      <a:pt x="7070" y="1597"/>
                      <a:pt x="5780" y="1347"/>
                      <a:pt x="4505" y="1347"/>
                    </a:cubicBezTo>
                    <a:cubicBezTo>
                      <a:pt x="4013" y="1347"/>
                      <a:pt x="3524" y="1384"/>
                      <a:pt x="3038" y="1487"/>
                    </a:cubicBezTo>
                    <a:cubicBezTo>
                      <a:pt x="1953" y="1704"/>
                      <a:pt x="1112" y="2409"/>
                      <a:pt x="706" y="3142"/>
                    </a:cubicBezTo>
                    <a:cubicBezTo>
                      <a:pt x="0" y="4471"/>
                      <a:pt x="651" y="5881"/>
                      <a:pt x="2197" y="6478"/>
                    </a:cubicBezTo>
                    <a:cubicBezTo>
                      <a:pt x="2763" y="6687"/>
                      <a:pt x="3400" y="6773"/>
                      <a:pt x="4072" y="6773"/>
                    </a:cubicBezTo>
                    <a:cubicBezTo>
                      <a:pt x="6105" y="6773"/>
                      <a:pt x="8452" y="5978"/>
                      <a:pt x="10063" y="5366"/>
                    </a:cubicBezTo>
                    <a:cubicBezTo>
                      <a:pt x="12613" y="4416"/>
                      <a:pt x="15217" y="2843"/>
                      <a:pt x="16329" y="294"/>
                    </a:cubicBezTo>
                    <a:cubicBezTo>
                      <a:pt x="16422" y="81"/>
                      <a:pt x="16297" y="0"/>
                      <a:pt x="160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8"/>
              <p:cNvSpPr/>
              <p:nvPr/>
            </p:nvSpPr>
            <p:spPr>
              <a:xfrm>
                <a:off x="1872325" y="2795600"/>
                <a:ext cx="179725" cy="171850"/>
              </a:xfrm>
              <a:custGeom>
                <a:rect b="b" l="l" r="r" t="t"/>
                <a:pathLst>
                  <a:path extrusionOk="0" h="6874" w="7189">
                    <a:moveTo>
                      <a:pt x="1776" y="0"/>
                    </a:moveTo>
                    <a:cubicBezTo>
                      <a:pt x="1602" y="0"/>
                      <a:pt x="1429" y="82"/>
                      <a:pt x="1330" y="252"/>
                    </a:cubicBezTo>
                    <a:cubicBezTo>
                      <a:pt x="1194" y="496"/>
                      <a:pt x="1194" y="821"/>
                      <a:pt x="1194" y="1093"/>
                    </a:cubicBezTo>
                    <a:cubicBezTo>
                      <a:pt x="1167" y="1337"/>
                      <a:pt x="1167" y="1554"/>
                      <a:pt x="1085" y="1771"/>
                    </a:cubicBezTo>
                    <a:cubicBezTo>
                      <a:pt x="1031" y="2015"/>
                      <a:pt x="950" y="2232"/>
                      <a:pt x="841" y="2449"/>
                    </a:cubicBezTo>
                    <a:cubicBezTo>
                      <a:pt x="814" y="2557"/>
                      <a:pt x="787" y="2666"/>
                      <a:pt x="733" y="2829"/>
                    </a:cubicBezTo>
                    <a:cubicBezTo>
                      <a:pt x="706" y="2856"/>
                      <a:pt x="706" y="2937"/>
                      <a:pt x="706" y="2964"/>
                    </a:cubicBezTo>
                    <a:cubicBezTo>
                      <a:pt x="516" y="2964"/>
                      <a:pt x="299" y="3073"/>
                      <a:pt x="163" y="3263"/>
                    </a:cubicBezTo>
                    <a:cubicBezTo>
                      <a:pt x="1" y="3588"/>
                      <a:pt x="163" y="3995"/>
                      <a:pt x="272" y="4293"/>
                    </a:cubicBezTo>
                    <a:cubicBezTo>
                      <a:pt x="462" y="4890"/>
                      <a:pt x="706" y="5487"/>
                      <a:pt x="1004" y="6056"/>
                    </a:cubicBezTo>
                    <a:cubicBezTo>
                      <a:pt x="1194" y="6328"/>
                      <a:pt x="1330" y="6626"/>
                      <a:pt x="1628" y="6789"/>
                    </a:cubicBezTo>
                    <a:cubicBezTo>
                      <a:pt x="1743" y="6846"/>
                      <a:pt x="1863" y="6874"/>
                      <a:pt x="1979" y="6874"/>
                    </a:cubicBezTo>
                    <a:cubicBezTo>
                      <a:pt x="2246" y="6874"/>
                      <a:pt x="2491" y="6728"/>
                      <a:pt x="2604" y="6463"/>
                    </a:cubicBezTo>
                    <a:cubicBezTo>
                      <a:pt x="2686" y="6328"/>
                      <a:pt x="2686" y="6138"/>
                      <a:pt x="2686" y="6029"/>
                    </a:cubicBezTo>
                    <a:cubicBezTo>
                      <a:pt x="2740" y="5975"/>
                      <a:pt x="2821" y="5975"/>
                      <a:pt x="2876" y="5975"/>
                    </a:cubicBezTo>
                    <a:cubicBezTo>
                      <a:pt x="2968" y="5987"/>
                      <a:pt x="3062" y="5992"/>
                      <a:pt x="3157" y="5992"/>
                    </a:cubicBezTo>
                    <a:cubicBezTo>
                      <a:pt x="3504" y="5992"/>
                      <a:pt x="3858" y="5919"/>
                      <a:pt x="4178" y="5812"/>
                    </a:cubicBezTo>
                    <a:cubicBezTo>
                      <a:pt x="4340" y="5731"/>
                      <a:pt x="4476" y="5677"/>
                      <a:pt x="4639" y="5595"/>
                    </a:cubicBezTo>
                    <a:cubicBezTo>
                      <a:pt x="4937" y="5514"/>
                      <a:pt x="5181" y="5405"/>
                      <a:pt x="5452" y="5270"/>
                    </a:cubicBezTo>
                    <a:cubicBezTo>
                      <a:pt x="5859" y="5026"/>
                      <a:pt x="6266" y="4727"/>
                      <a:pt x="6592" y="4348"/>
                    </a:cubicBezTo>
                    <a:cubicBezTo>
                      <a:pt x="6619" y="4293"/>
                      <a:pt x="6673" y="4212"/>
                      <a:pt x="6754" y="4103"/>
                    </a:cubicBezTo>
                    <a:cubicBezTo>
                      <a:pt x="6998" y="3914"/>
                      <a:pt x="7161" y="3588"/>
                      <a:pt x="7053" y="3317"/>
                    </a:cubicBezTo>
                    <a:cubicBezTo>
                      <a:pt x="7053" y="3235"/>
                      <a:pt x="7026" y="3154"/>
                      <a:pt x="6998" y="3100"/>
                    </a:cubicBezTo>
                    <a:cubicBezTo>
                      <a:pt x="6944" y="3073"/>
                      <a:pt x="6917" y="3046"/>
                      <a:pt x="6890" y="3046"/>
                    </a:cubicBezTo>
                    <a:cubicBezTo>
                      <a:pt x="6782" y="2937"/>
                      <a:pt x="6673" y="2910"/>
                      <a:pt x="6592" y="2856"/>
                    </a:cubicBezTo>
                    <a:cubicBezTo>
                      <a:pt x="6646" y="2801"/>
                      <a:pt x="6673" y="2693"/>
                      <a:pt x="6754" y="2584"/>
                    </a:cubicBezTo>
                    <a:cubicBezTo>
                      <a:pt x="6971" y="2178"/>
                      <a:pt x="7188" y="1500"/>
                      <a:pt x="6646" y="1283"/>
                    </a:cubicBezTo>
                    <a:cubicBezTo>
                      <a:pt x="6535" y="1219"/>
                      <a:pt x="6414" y="1193"/>
                      <a:pt x="6291" y="1193"/>
                    </a:cubicBezTo>
                    <a:cubicBezTo>
                      <a:pt x="5994" y="1193"/>
                      <a:pt x="5683" y="1346"/>
                      <a:pt x="5452" y="1500"/>
                    </a:cubicBezTo>
                    <a:cubicBezTo>
                      <a:pt x="5398" y="1581"/>
                      <a:pt x="5317" y="1608"/>
                      <a:pt x="5263" y="1689"/>
                    </a:cubicBezTo>
                    <a:cubicBezTo>
                      <a:pt x="5398" y="1364"/>
                      <a:pt x="5480" y="957"/>
                      <a:pt x="5290" y="659"/>
                    </a:cubicBezTo>
                    <a:cubicBezTo>
                      <a:pt x="5167" y="475"/>
                      <a:pt x="4995" y="402"/>
                      <a:pt x="4816" y="402"/>
                    </a:cubicBezTo>
                    <a:cubicBezTo>
                      <a:pt x="4597" y="402"/>
                      <a:pt x="4368" y="510"/>
                      <a:pt x="4205" y="659"/>
                    </a:cubicBezTo>
                    <a:cubicBezTo>
                      <a:pt x="3879" y="957"/>
                      <a:pt x="3554" y="1337"/>
                      <a:pt x="3283" y="1689"/>
                    </a:cubicBezTo>
                    <a:cubicBezTo>
                      <a:pt x="3147" y="1744"/>
                      <a:pt x="3011" y="1852"/>
                      <a:pt x="2930" y="1906"/>
                    </a:cubicBezTo>
                    <a:lnTo>
                      <a:pt x="2876" y="1961"/>
                    </a:lnTo>
                    <a:cubicBezTo>
                      <a:pt x="2849" y="1554"/>
                      <a:pt x="2740" y="1147"/>
                      <a:pt x="2577" y="767"/>
                    </a:cubicBezTo>
                    <a:cubicBezTo>
                      <a:pt x="2469" y="550"/>
                      <a:pt x="2387" y="360"/>
                      <a:pt x="2198" y="198"/>
                    </a:cubicBezTo>
                    <a:cubicBezTo>
                      <a:pt x="2094" y="68"/>
                      <a:pt x="1935" y="0"/>
                      <a:pt x="1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8"/>
              <p:cNvSpPr/>
              <p:nvPr/>
            </p:nvSpPr>
            <p:spPr>
              <a:xfrm>
                <a:off x="1892000" y="2873750"/>
                <a:ext cx="16300" cy="29200"/>
              </a:xfrm>
              <a:custGeom>
                <a:rect b="b" l="l" r="r" t="t"/>
                <a:pathLst>
                  <a:path extrusionOk="0" fill="none" h="1168" w="652">
                    <a:moveTo>
                      <a:pt x="651" y="1167"/>
                    </a:moveTo>
                    <a:cubicBezTo>
                      <a:pt x="434" y="788"/>
                      <a:pt x="190" y="381"/>
                      <a:pt x="0"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a:off x="1184575" y="3169950"/>
                <a:ext cx="223275" cy="450075"/>
              </a:xfrm>
              <a:custGeom>
                <a:rect b="b" l="l" r="r" t="t"/>
                <a:pathLst>
                  <a:path extrusionOk="0" h="18003" w="8931">
                    <a:moveTo>
                      <a:pt x="6575" y="0"/>
                    </a:moveTo>
                    <a:cubicBezTo>
                      <a:pt x="6311" y="0"/>
                      <a:pt x="6040" y="50"/>
                      <a:pt x="5784" y="142"/>
                    </a:cubicBezTo>
                    <a:cubicBezTo>
                      <a:pt x="5079" y="359"/>
                      <a:pt x="4455" y="955"/>
                      <a:pt x="4103" y="1634"/>
                    </a:cubicBezTo>
                    <a:cubicBezTo>
                      <a:pt x="3099" y="3614"/>
                      <a:pt x="3370" y="6000"/>
                      <a:pt x="3804" y="8089"/>
                    </a:cubicBezTo>
                    <a:cubicBezTo>
                      <a:pt x="3913" y="8604"/>
                      <a:pt x="5133" y="14273"/>
                      <a:pt x="5296" y="14273"/>
                    </a:cubicBezTo>
                    <a:cubicBezTo>
                      <a:pt x="5160" y="14273"/>
                      <a:pt x="5025" y="14300"/>
                      <a:pt x="4916" y="14327"/>
                    </a:cubicBezTo>
                    <a:cubicBezTo>
                      <a:pt x="4699" y="14409"/>
                      <a:pt x="4455" y="14517"/>
                      <a:pt x="4211" y="14572"/>
                    </a:cubicBezTo>
                    <a:cubicBezTo>
                      <a:pt x="3777" y="14789"/>
                      <a:pt x="3343" y="15006"/>
                      <a:pt x="2936" y="15331"/>
                    </a:cubicBezTo>
                    <a:cubicBezTo>
                      <a:pt x="2390" y="15695"/>
                      <a:pt x="1" y="18002"/>
                      <a:pt x="1499" y="18002"/>
                    </a:cubicBezTo>
                    <a:cubicBezTo>
                      <a:pt x="1564" y="18002"/>
                      <a:pt x="1636" y="17998"/>
                      <a:pt x="1716" y="17989"/>
                    </a:cubicBezTo>
                    <a:cubicBezTo>
                      <a:pt x="3804" y="17745"/>
                      <a:pt x="5920" y="17447"/>
                      <a:pt x="8008" y="17392"/>
                    </a:cubicBezTo>
                    <a:cubicBezTo>
                      <a:pt x="8253" y="17392"/>
                      <a:pt x="8415" y="17148"/>
                      <a:pt x="8415" y="16931"/>
                    </a:cubicBezTo>
                    <a:cubicBezTo>
                      <a:pt x="8605" y="14219"/>
                      <a:pt x="8822" y="11371"/>
                      <a:pt x="8822" y="8604"/>
                    </a:cubicBezTo>
                    <a:cubicBezTo>
                      <a:pt x="8822" y="7872"/>
                      <a:pt x="8931" y="6733"/>
                      <a:pt x="8931" y="5566"/>
                    </a:cubicBezTo>
                    <a:cubicBezTo>
                      <a:pt x="8931" y="3559"/>
                      <a:pt x="8768" y="1389"/>
                      <a:pt x="7737" y="440"/>
                    </a:cubicBezTo>
                    <a:cubicBezTo>
                      <a:pt x="7433" y="136"/>
                      <a:pt x="7013" y="0"/>
                      <a:pt x="65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1432250" y="3169950"/>
                <a:ext cx="202100" cy="452100"/>
              </a:xfrm>
              <a:custGeom>
                <a:rect b="b" l="l" r="r" t="t"/>
                <a:pathLst>
                  <a:path extrusionOk="0" h="18084" w="8084">
                    <a:moveTo>
                      <a:pt x="2381" y="0"/>
                    </a:moveTo>
                    <a:cubicBezTo>
                      <a:pt x="1941" y="0"/>
                      <a:pt x="1515" y="136"/>
                      <a:pt x="1194" y="440"/>
                    </a:cubicBezTo>
                    <a:cubicBezTo>
                      <a:pt x="597" y="1010"/>
                      <a:pt x="515" y="1932"/>
                      <a:pt x="407" y="2746"/>
                    </a:cubicBezTo>
                    <a:cubicBezTo>
                      <a:pt x="299" y="3695"/>
                      <a:pt x="217" y="4617"/>
                      <a:pt x="190" y="5566"/>
                    </a:cubicBezTo>
                    <a:cubicBezTo>
                      <a:pt x="0" y="9364"/>
                      <a:pt x="271" y="13161"/>
                      <a:pt x="543" y="16958"/>
                    </a:cubicBezTo>
                    <a:cubicBezTo>
                      <a:pt x="543" y="17175"/>
                      <a:pt x="732" y="17392"/>
                      <a:pt x="949" y="17392"/>
                    </a:cubicBezTo>
                    <a:cubicBezTo>
                      <a:pt x="3147" y="17501"/>
                      <a:pt x="5344" y="17799"/>
                      <a:pt x="7513" y="18071"/>
                    </a:cubicBezTo>
                    <a:cubicBezTo>
                      <a:pt x="7568" y="18078"/>
                      <a:pt x="7628" y="18084"/>
                      <a:pt x="7686" y="18084"/>
                    </a:cubicBezTo>
                    <a:cubicBezTo>
                      <a:pt x="7829" y="18084"/>
                      <a:pt x="7963" y="18050"/>
                      <a:pt x="8002" y="17935"/>
                    </a:cubicBezTo>
                    <a:cubicBezTo>
                      <a:pt x="8083" y="17799"/>
                      <a:pt x="8002" y="17664"/>
                      <a:pt x="7947" y="17555"/>
                    </a:cubicBezTo>
                    <a:cubicBezTo>
                      <a:pt x="7052" y="15928"/>
                      <a:pt x="5506" y="14734"/>
                      <a:pt x="3716" y="14273"/>
                    </a:cubicBezTo>
                    <a:cubicBezTo>
                      <a:pt x="3580" y="10096"/>
                      <a:pt x="5615" y="6570"/>
                      <a:pt x="4828" y="1634"/>
                    </a:cubicBezTo>
                    <a:cubicBezTo>
                      <a:pt x="4720" y="874"/>
                      <a:pt x="3879" y="413"/>
                      <a:pt x="3174" y="142"/>
                    </a:cubicBezTo>
                    <a:cubicBezTo>
                      <a:pt x="2918" y="50"/>
                      <a:pt x="2647" y="0"/>
                      <a:pt x="2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1502775" y="3523375"/>
                <a:ext cx="68500" cy="21050"/>
              </a:xfrm>
              <a:custGeom>
                <a:rect b="b" l="l" r="r" t="t"/>
                <a:pathLst>
                  <a:path extrusionOk="0" fill="none" h="842" w="2740">
                    <a:moveTo>
                      <a:pt x="0" y="1"/>
                    </a:moveTo>
                    <a:cubicBezTo>
                      <a:pt x="949" y="190"/>
                      <a:pt x="1926" y="299"/>
                      <a:pt x="2740" y="84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1279000" y="3522700"/>
                <a:ext cx="51550" cy="18325"/>
              </a:xfrm>
              <a:custGeom>
                <a:rect b="b" l="l" r="r" t="t"/>
                <a:pathLst>
                  <a:path extrusionOk="0" fill="none" h="733" w="2062">
                    <a:moveTo>
                      <a:pt x="2062" y="0"/>
                    </a:moveTo>
                    <a:cubicBezTo>
                      <a:pt x="1356" y="163"/>
                      <a:pt x="678" y="462"/>
                      <a:pt x="0" y="73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809750" y="2423125"/>
                <a:ext cx="1012425" cy="1018250"/>
              </a:xfrm>
              <a:custGeom>
                <a:rect b="b" l="l" r="r" t="t"/>
                <a:pathLst>
                  <a:path extrusionOk="0" h="40730" w="40497">
                    <a:moveTo>
                      <a:pt x="20649" y="1"/>
                    </a:moveTo>
                    <a:cubicBezTo>
                      <a:pt x="20547" y="1"/>
                      <a:pt x="20446" y="39"/>
                      <a:pt x="20370" y="124"/>
                    </a:cubicBezTo>
                    <a:lnTo>
                      <a:pt x="19069" y="1480"/>
                    </a:lnTo>
                    <a:cubicBezTo>
                      <a:pt x="18797" y="1752"/>
                      <a:pt x="18607" y="2104"/>
                      <a:pt x="18499" y="2457"/>
                    </a:cubicBezTo>
                    <a:lnTo>
                      <a:pt x="14159" y="15205"/>
                    </a:lnTo>
                    <a:lnTo>
                      <a:pt x="6917" y="17239"/>
                    </a:lnTo>
                    <a:lnTo>
                      <a:pt x="6863" y="16561"/>
                    </a:lnTo>
                    <a:lnTo>
                      <a:pt x="6185" y="15720"/>
                    </a:lnTo>
                    <a:cubicBezTo>
                      <a:pt x="5479" y="15720"/>
                      <a:pt x="4639" y="16154"/>
                      <a:pt x="3961" y="16371"/>
                    </a:cubicBezTo>
                    <a:cubicBezTo>
                      <a:pt x="3038" y="16643"/>
                      <a:pt x="0" y="18514"/>
                      <a:pt x="1546" y="19653"/>
                    </a:cubicBezTo>
                    <a:lnTo>
                      <a:pt x="11881" y="27384"/>
                    </a:lnTo>
                    <a:lnTo>
                      <a:pt x="11392" y="40023"/>
                    </a:lnTo>
                    <a:cubicBezTo>
                      <a:pt x="11352" y="40429"/>
                      <a:pt x="11706" y="40729"/>
                      <a:pt x="12069" y="40729"/>
                    </a:cubicBezTo>
                    <a:cubicBezTo>
                      <a:pt x="12191" y="40729"/>
                      <a:pt x="12314" y="40695"/>
                      <a:pt x="12423" y="40620"/>
                    </a:cubicBezTo>
                    <a:lnTo>
                      <a:pt x="22784" y="33297"/>
                    </a:lnTo>
                    <a:lnTo>
                      <a:pt x="34583" y="37636"/>
                    </a:lnTo>
                    <a:cubicBezTo>
                      <a:pt x="34827" y="37726"/>
                      <a:pt x="35082" y="37769"/>
                      <a:pt x="35336" y="37769"/>
                    </a:cubicBezTo>
                    <a:cubicBezTo>
                      <a:pt x="35933" y="37769"/>
                      <a:pt x="36525" y="37531"/>
                      <a:pt x="36943" y="37094"/>
                    </a:cubicBezTo>
                    <a:lnTo>
                      <a:pt x="37757" y="36226"/>
                    </a:lnTo>
                    <a:cubicBezTo>
                      <a:pt x="38028" y="35955"/>
                      <a:pt x="38001" y="35521"/>
                      <a:pt x="37730" y="35277"/>
                    </a:cubicBezTo>
                    <a:lnTo>
                      <a:pt x="34122" y="32239"/>
                    </a:lnTo>
                    <a:lnTo>
                      <a:pt x="31817" y="24807"/>
                    </a:lnTo>
                    <a:lnTo>
                      <a:pt x="40496" y="13795"/>
                    </a:lnTo>
                    <a:lnTo>
                      <a:pt x="26473" y="13578"/>
                    </a:lnTo>
                    <a:lnTo>
                      <a:pt x="21591" y="6254"/>
                    </a:lnTo>
                    <a:lnTo>
                      <a:pt x="21754" y="5902"/>
                    </a:lnTo>
                    <a:lnTo>
                      <a:pt x="21049" y="368"/>
                    </a:lnTo>
                    <a:cubicBezTo>
                      <a:pt x="21031" y="138"/>
                      <a:pt x="20840" y="1"/>
                      <a:pt x="206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710775" y="2935450"/>
                <a:ext cx="424475" cy="138075"/>
              </a:xfrm>
              <a:custGeom>
                <a:rect b="b" l="l" r="r" t="t"/>
                <a:pathLst>
                  <a:path extrusionOk="0" h="5523" w="16979">
                    <a:moveTo>
                      <a:pt x="13391" y="1"/>
                    </a:moveTo>
                    <a:cubicBezTo>
                      <a:pt x="11555" y="1"/>
                      <a:pt x="9898" y="819"/>
                      <a:pt x="8109" y="1086"/>
                    </a:cubicBezTo>
                    <a:cubicBezTo>
                      <a:pt x="7240" y="1224"/>
                      <a:pt x="6344" y="1292"/>
                      <a:pt x="5447" y="1292"/>
                    </a:cubicBezTo>
                    <a:cubicBezTo>
                      <a:pt x="4750" y="1292"/>
                      <a:pt x="4051" y="1251"/>
                      <a:pt x="3363" y="1168"/>
                    </a:cubicBezTo>
                    <a:cubicBezTo>
                      <a:pt x="3186" y="1150"/>
                      <a:pt x="1656" y="832"/>
                      <a:pt x="766" y="832"/>
                    </a:cubicBezTo>
                    <a:cubicBezTo>
                      <a:pt x="293" y="832"/>
                      <a:pt x="1" y="922"/>
                      <a:pt x="189" y="1195"/>
                    </a:cubicBezTo>
                    <a:cubicBezTo>
                      <a:pt x="1735" y="3527"/>
                      <a:pt x="4638" y="4585"/>
                      <a:pt x="7269" y="5073"/>
                    </a:cubicBezTo>
                    <a:cubicBezTo>
                      <a:pt x="8463" y="5287"/>
                      <a:pt x="10016" y="5522"/>
                      <a:pt x="11524" y="5522"/>
                    </a:cubicBezTo>
                    <a:cubicBezTo>
                      <a:pt x="12891" y="5522"/>
                      <a:pt x="14222" y="5328"/>
                      <a:pt x="15216" y="4748"/>
                    </a:cubicBezTo>
                    <a:cubicBezTo>
                      <a:pt x="16626" y="3907"/>
                      <a:pt x="16979" y="2388"/>
                      <a:pt x="16057" y="1222"/>
                    </a:cubicBezTo>
                    <a:cubicBezTo>
                      <a:pt x="15514" y="544"/>
                      <a:pt x="14565" y="1"/>
                      <a:pt x="13480" y="1"/>
                    </a:cubicBezTo>
                    <a:cubicBezTo>
                      <a:pt x="13450" y="1"/>
                      <a:pt x="13421" y="1"/>
                      <a:pt x="133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1177950" y="2420775"/>
                <a:ext cx="165900" cy="341125"/>
              </a:xfrm>
              <a:custGeom>
                <a:rect b="b" l="l" r="r" t="t"/>
                <a:pathLst>
                  <a:path extrusionOk="0" h="13645" w="6636">
                    <a:moveTo>
                      <a:pt x="6113" y="1"/>
                    </a:moveTo>
                    <a:cubicBezTo>
                      <a:pt x="5945" y="1"/>
                      <a:pt x="5775" y="61"/>
                      <a:pt x="5670" y="218"/>
                    </a:cubicBezTo>
                    <a:lnTo>
                      <a:pt x="4341" y="1629"/>
                    </a:lnTo>
                    <a:cubicBezTo>
                      <a:pt x="4069" y="1900"/>
                      <a:pt x="3879" y="2225"/>
                      <a:pt x="3771" y="2605"/>
                    </a:cubicBezTo>
                    <a:lnTo>
                      <a:pt x="1" y="13645"/>
                    </a:lnTo>
                    <a:lnTo>
                      <a:pt x="2686" y="13645"/>
                    </a:lnTo>
                    <a:lnTo>
                      <a:pt x="6619" y="300"/>
                    </a:lnTo>
                    <a:cubicBezTo>
                      <a:pt x="6636" y="150"/>
                      <a:pt x="6378" y="1"/>
                      <a:pt x="6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1366475" y="3197225"/>
                <a:ext cx="403475" cy="171625"/>
              </a:xfrm>
              <a:custGeom>
                <a:rect b="b" l="l" r="r" t="t"/>
                <a:pathLst>
                  <a:path extrusionOk="0" h="6865" w="16139">
                    <a:moveTo>
                      <a:pt x="2848" y="0"/>
                    </a:moveTo>
                    <a:lnTo>
                      <a:pt x="732" y="2197"/>
                    </a:lnTo>
                    <a:cubicBezTo>
                      <a:pt x="705" y="2224"/>
                      <a:pt x="705" y="2251"/>
                      <a:pt x="678" y="2251"/>
                    </a:cubicBezTo>
                    <a:cubicBezTo>
                      <a:pt x="543" y="2414"/>
                      <a:pt x="380" y="2631"/>
                      <a:pt x="190" y="2767"/>
                    </a:cubicBezTo>
                    <a:cubicBezTo>
                      <a:pt x="244" y="2821"/>
                      <a:pt x="298" y="2929"/>
                      <a:pt x="380" y="2984"/>
                    </a:cubicBezTo>
                    <a:cubicBezTo>
                      <a:pt x="0" y="3201"/>
                      <a:pt x="109" y="3716"/>
                      <a:pt x="570" y="3770"/>
                    </a:cubicBezTo>
                    <a:cubicBezTo>
                      <a:pt x="841" y="3824"/>
                      <a:pt x="1139" y="3852"/>
                      <a:pt x="1411" y="3852"/>
                    </a:cubicBezTo>
                    <a:cubicBezTo>
                      <a:pt x="1519" y="3879"/>
                      <a:pt x="1628" y="3879"/>
                      <a:pt x="1736" y="3906"/>
                    </a:cubicBezTo>
                    <a:cubicBezTo>
                      <a:pt x="1895" y="3946"/>
                      <a:pt x="2083" y="3971"/>
                      <a:pt x="2279" y="3971"/>
                    </a:cubicBezTo>
                    <a:cubicBezTo>
                      <a:pt x="2350" y="3971"/>
                      <a:pt x="2423" y="3967"/>
                      <a:pt x="2496" y="3960"/>
                    </a:cubicBezTo>
                    <a:lnTo>
                      <a:pt x="2550" y="3960"/>
                    </a:lnTo>
                    <a:cubicBezTo>
                      <a:pt x="2598" y="3963"/>
                      <a:pt x="2646" y="3964"/>
                      <a:pt x="2695" y="3964"/>
                    </a:cubicBezTo>
                    <a:cubicBezTo>
                      <a:pt x="3134" y="3964"/>
                      <a:pt x="3569" y="3852"/>
                      <a:pt x="3960" y="3607"/>
                    </a:cubicBezTo>
                    <a:lnTo>
                      <a:pt x="12396" y="6727"/>
                    </a:lnTo>
                    <a:cubicBezTo>
                      <a:pt x="12647" y="6819"/>
                      <a:pt x="12910" y="6864"/>
                      <a:pt x="13173" y="6864"/>
                    </a:cubicBezTo>
                    <a:cubicBezTo>
                      <a:pt x="13764" y="6864"/>
                      <a:pt x="14351" y="6635"/>
                      <a:pt x="14783" y="6184"/>
                    </a:cubicBezTo>
                    <a:lnTo>
                      <a:pt x="15895" y="5099"/>
                    </a:lnTo>
                    <a:cubicBezTo>
                      <a:pt x="16139" y="4774"/>
                      <a:pt x="15732" y="3987"/>
                      <a:pt x="15325" y="3824"/>
                    </a:cubicBezTo>
                    <a:lnTo>
                      <a:pt x="28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1094750" y="3048025"/>
                <a:ext cx="69675" cy="396925"/>
              </a:xfrm>
              <a:custGeom>
                <a:rect b="b" l="l" r="r" t="t"/>
                <a:pathLst>
                  <a:path extrusionOk="0" h="15877" w="2787">
                    <a:moveTo>
                      <a:pt x="2786" y="1"/>
                    </a:moveTo>
                    <a:lnTo>
                      <a:pt x="535" y="2388"/>
                    </a:lnTo>
                    <a:lnTo>
                      <a:pt x="20" y="15109"/>
                    </a:lnTo>
                    <a:cubicBezTo>
                      <a:pt x="1" y="15546"/>
                      <a:pt x="328" y="15877"/>
                      <a:pt x="656" y="15877"/>
                    </a:cubicBezTo>
                    <a:cubicBezTo>
                      <a:pt x="796" y="15877"/>
                      <a:pt x="937" y="15816"/>
                      <a:pt x="1050" y="15678"/>
                    </a:cubicBezTo>
                    <a:lnTo>
                      <a:pt x="2244" y="14024"/>
                    </a:lnTo>
                    <a:lnTo>
                      <a:pt x="2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900625" y="2424425"/>
                <a:ext cx="964950" cy="974875"/>
              </a:xfrm>
              <a:custGeom>
                <a:rect b="b" l="l" r="r" t="t"/>
                <a:pathLst>
                  <a:path extrusionOk="0" h="38995" w="38598">
                    <a:moveTo>
                      <a:pt x="17438" y="1"/>
                    </a:moveTo>
                    <a:cubicBezTo>
                      <a:pt x="17272" y="1"/>
                      <a:pt x="17110" y="103"/>
                      <a:pt x="17034" y="316"/>
                    </a:cubicBezTo>
                    <a:lnTo>
                      <a:pt x="12802" y="12793"/>
                    </a:lnTo>
                    <a:lnTo>
                      <a:pt x="732" y="16184"/>
                    </a:lnTo>
                    <a:cubicBezTo>
                      <a:pt x="136" y="16347"/>
                      <a:pt x="0" y="17106"/>
                      <a:pt x="488" y="17486"/>
                    </a:cubicBezTo>
                    <a:lnTo>
                      <a:pt x="10524" y="24999"/>
                    </a:lnTo>
                    <a:lnTo>
                      <a:pt x="9982" y="38995"/>
                    </a:lnTo>
                    <a:lnTo>
                      <a:pt x="21455" y="30912"/>
                    </a:lnTo>
                    <a:lnTo>
                      <a:pt x="34013" y="35550"/>
                    </a:lnTo>
                    <a:cubicBezTo>
                      <a:pt x="34054" y="35568"/>
                      <a:pt x="34095" y="35577"/>
                      <a:pt x="34135" y="35577"/>
                    </a:cubicBezTo>
                    <a:cubicBezTo>
                      <a:pt x="34330" y="35577"/>
                      <a:pt x="34488" y="35374"/>
                      <a:pt x="34420" y="35170"/>
                    </a:cubicBezTo>
                    <a:lnTo>
                      <a:pt x="30460" y="22341"/>
                    </a:lnTo>
                    <a:lnTo>
                      <a:pt x="38218" y="12495"/>
                    </a:lnTo>
                    <a:cubicBezTo>
                      <a:pt x="38597" y="12007"/>
                      <a:pt x="38272" y="11302"/>
                      <a:pt x="37648" y="11302"/>
                    </a:cubicBezTo>
                    <a:lnTo>
                      <a:pt x="25090" y="11139"/>
                    </a:lnTo>
                    <a:lnTo>
                      <a:pt x="17793" y="181"/>
                    </a:lnTo>
                    <a:cubicBezTo>
                      <a:pt x="17698" y="62"/>
                      <a:pt x="17567" y="1"/>
                      <a:pt x="174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1409175" y="3094150"/>
                <a:ext cx="61075" cy="20350"/>
              </a:xfrm>
              <a:custGeom>
                <a:rect b="b" l="l" r="r" t="t"/>
                <a:pathLst>
                  <a:path extrusionOk="0" fill="none" h="814" w="2443">
                    <a:moveTo>
                      <a:pt x="1" y="299"/>
                    </a:moveTo>
                    <a:cubicBezTo>
                      <a:pt x="326" y="678"/>
                      <a:pt x="842" y="814"/>
                      <a:pt x="1276" y="733"/>
                    </a:cubicBezTo>
                    <a:cubicBezTo>
                      <a:pt x="1737" y="624"/>
                      <a:pt x="2117" y="353"/>
                      <a:pt x="2442"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1263489" y="2947136"/>
                <a:ext cx="298200" cy="123850"/>
              </a:xfrm>
              <a:custGeom>
                <a:rect b="b" l="l" r="r" t="t"/>
                <a:pathLst>
                  <a:path extrusionOk="0" h="4954" w="11928">
                    <a:moveTo>
                      <a:pt x="11873" y="0"/>
                    </a:moveTo>
                    <a:cubicBezTo>
                      <a:pt x="11711" y="55"/>
                      <a:pt x="11575" y="136"/>
                      <a:pt x="11385" y="244"/>
                    </a:cubicBezTo>
                    <a:cubicBezTo>
                      <a:pt x="11222" y="326"/>
                      <a:pt x="11033" y="407"/>
                      <a:pt x="10843" y="516"/>
                    </a:cubicBezTo>
                    <a:cubicBezTo>
                      <a:pt x="10517" y="678"/>
                      <a:pt x="10138" y="841"/>
                      <a:pt x="9758" y="1004"/>
                    </a:cubicBezTo>
                    <a:cubicBezTo>
                      <a:pt x="9025" y="1357"/>
                      <a:pt x="8266" y="1628"/>
                      <a:pt x="7506" y="1872"/>
                    </a:cubicBezTo>
                    <a:cubicBezTo>
                      <a:pt x="6747" y="2089"/>
                      <a:pt x="5933" y="2306"/>
                      <a:pt x="5147" y="2414"/>
                    </a:cubicBezTo>
                    <a:cubicBezTo>
                      <a:pt x="4560" y="2473"/>
                      <a:pt x="3974" y="2518"/>
                      <a:pt x="3387" y="2518"/>
                    </a:cubicBezTo>
                    <a:cubicBezTo>
                      <a:pt x="3160" y="2518"/>
                      <a:pt x="2933" y="2511"/>
                      <a:pt x="2706" y="2496"/>
                    </a:cubicBezTo>
                    <a:cubicBezTo>
                      <a:pt x="2272" y="2496"/>
                      <a:pt x="1865" y="2441"/>
                      <a:pt x="1431" y="2414"/>
                    </a:cubicBezTo>
                    <a:cubicBezTo>
                      <a:pt x="1214" y="2360"/>
                      <a:pt x="1024" y="2333"/>
                      <a:pt x="807" y="2279"/>
                    </a:cubicBezTo>
                    <a:cubicBezTo>
                      <a:pt x="590" y="2224"/>
                      <a:pt x="373" y="2143"/>
                      <a:pt x="183" y="2062"/>
                    </a:cubicBezTo>
                    <a:cubicBezTo>
                      <a:pt x="176" y="2059"/>
                      <a:pt x="168" y="2058"/>
                      <a:pt x="161" y="2058"/>
                    </a:cubicBezTo>
                    <a:cubicBezTo>
                      <a:pt x="84" y="2058"/>
                      <a:pt x="1" y="2173"/>
                      <a:pt x="75" y="2197"/>
                    </a:cubicBezTo>
                    <a:cubicBezTo>
                      <a:pt x="210" y="2333"/>
                      <a:pt x="373" y="2360"/>
                      <a:pt x="536" y="2469"/>
                    </a:cubicBezTo>
                    <a:cubicBezTo>
                      <a:pt x="671" y="2550"/>
                      <a:pt x="861" y="2604"/>
                      <a:pt x="1024" y="2686"/>
                    </a:cubicBezTo>
                    <a:cubicBezTo>
                      <a:pt x="1268" y="2848"/>
                      <a:pt x="1485" y="3011"/>
                      <a:pt x="1756" y="3147"/>
                    </a:cubicBezTo>
                    <a:lnTo>
                      <a:pt x="2678" y="3771"/>
                    </a:lnTo>
                    <a:cubicBezTo>
                      <a:pt x="3221" y="4096"/>
                      <a:pt x="3763" y="4313"/>
                      <a:pt x="4387" y="4367"/>
                    </a:cubicBezTo>
                    <a:cubicBezTo>
                      <a:pt x="4414" y="4394"/>
                      <a:pt x="4469" y="4449"/>
                      <a:pt x="4550" y="4476"/>
                    </a:cubicBezTo>
                    <a:cubicBezTo>
                      <a:pt x="4740" y="4611"/>
                      <a:pt x="4957" y="4720"/>
                      <a:pt x="5201" y="4774"/>
                    </a:cubicBezTo>
                    <a:cubicBezTo>
                      <a:pt x="5521" y="4881"/>
                      <a:pt x="5874" y="4954"/>
                      <a:pt x="6222" y="4954"/>
                    </a:cubicBezTo>
                    <a:cubicBezTo>
                      <a:pt x="6316" y="4954"/>
                      <a:pt x="6410" y="4948"/>
                      <a:pt x="6503" y="4937"/>
                    </a:cubicBezTo>
                    <a:cubicBezTo>
                      <a:pt x="6720" y="4910"/>
                      <a:pt x="6883" y="4883"/>
                      <a:pt x="7045" y="4801"/>
                    </a:cubicBezTo>
                    <a:lnTo>
                      <a:pt x="7100" y="4801"/>
                    </a:lnTo>
                    <a:cubicBezTo>
                      <a:pt x="7561" y="4801"/>
                      <a:pt x="7968" y="4530"/>
                      <a:pt x="8320" y="4205"/>
                    </a:cubicBezTo>
                    <a:lnTo>
                      <a:pt x="8483" y="4042"/>
                    </a:lnTo>
                    <a:cubicBezTo>
                      <a:pt x="8781" y="3798"/>
                      <a:pt x="9134" y="3526"/>
                      <a:pt x="9405" y="3255"/>
                    </a:cubicBezTo>
                    <a:cubicBezTo>
                      <a:pt x="9731" y="2903"/>
                      <a:pt x="10083" y="2577"/>
                      <a:pt x="10382" y="2170"/>
                    </a:cubicBezTo>
                    <a:cubicBezTo>
                      <a:pt x="10490" y="2035"/>
                      <a:pt x="10571" y="1899"/>
                      <a:pt x="10653" y="1763"/>
                    </a:cubicBezTo>
                    <a:cubicBezTo>
                      <a:pt x="10761" y="1628"/>
                      <a:pt x="10843" y="1519"/>
                      <a:pt x="10951" y="1384"/>
                    </a:cubicBezTo>
                    <a:cubicBezTo>
                      <a:pt x="10978" y="1357"/>
                      <a:pt x="11060" y="1248"/>
                      <a:pt x="11087" y="1194"/>
                    </a:cubicBezTo>
                    <a:cubicBezTo>
                      <a:pt x="11168" y="1112"/>
                      <a:pt x="11222" y="1004"/>
                      <a:pt x="11331" y="950"/>
                    </a:cubicBezTo>
                    <a:cubicBezTo>
                      <a:pt x="11385" y="868"/>
                      <a:pt x="11467" y="814"/>
                      <a:pt x="11521" y="706"/>
                    </a:cubicBezTo>
                    <a:cubicBezTo>
                      <a:pt x="11575" y="678"/>
                      <a:pt x="11575" y="651"/>
                      <a:pt x="11602" y="570"/>
                    </a:cubicBezTo>
                    <a:cubicBezTo>
                      <a:pt x="11602" y="543"/>
                      <a:pt x="11629" y="461"/>
                      <a:pt x="11629" y="434"/>
                    </a:cubicBezTo>
                    <a:lnTo>
                      <a:pt x="11629" y="407"/>
                    </a:lnTo>
                    <a:lnTo>
                      <a:pt x="11629" y="380"/>
                    </a:lnTo>
                    <a:cubicBezTo>
                      <a:pt x="11765" y="272"/>
                      <a:pt x="11873" y="163"/>
                      <a:pt x="11928" y="27"/>
                    </a:cubicBezTo>
                    <a:cubicBezTo>
                      <a:pt x="11928" y="27"/>
                      <a:pt x="11901" y="0"/>
                      <a:pt x="11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1327125" y="2997850"/>
                <a:ext cx="196675" cy="72075"/>
              </a:xfrm>
              <a:custGeom>
                <a:rect b="b" l="l" r="r" t="t"/>
                <a:pathLst>
                  <a:path extrusionOk="0" h="2883" w="7867">
                    <a:moveTo>
                      <a:pt x="7867" y="1"/>
                    </a:moveTo>
                    <a:lnTo>
                      <a:pt x="7867" y="1"/>
                    </a:lnTo>
                    <a:cubicBezTo>
                      <a:pt x="7514" y="163"/>
                      <a:pt x="7135" y="299"/>
                      <a:pt x="6728" y="462"/>
                    </a:cubicBezTo>
                    <a:cubicBezTo>
                      <a:pt x="5914" y="760"/>
                      <a:pt x="5073" y="1004"/>
                      <a:pt x="4205" y="1221"/>
                    </a:cubicBezTo>
                    <a:cubicBezTo>
                      <a:pt x="3364" y="1384"/>
                      <a:pt x="2523" y="1520"/>
                      <a:pt x="1683" y="1601"/>
                    </a:cubicBezTo>
                    <a:cubicBezTo>
                      <a:pt x="1222" y="1628"/>
                      <a:pt x="788" y="1655"/>
                      <a:pt x="354" y="1655"/>
                    </a:cubicBezTo>
                    <a:cubicBezTo>
                      <a:pt x="245" y="1655"/>
                      <a:pt x="109" y="1628"/>
                      <a:pt x="1" y="1628"/>
                    </a:cubicBezTo>
                    <a:cubicBezTo>
                      <a:pt x="55" y="1655"/>
                      <a:pt x="82" y="1655"/>
                      <a:pt x="109" y="1682"/>
                    </a:cubicBezTo>
                    <a:cubicBezTo>
                      <a:pt x="652" y="2035"/>
                      <a:pt x="1194" y="2225"/>
                      <a:pt x="1818" y="2306"/>
                    </a:cubicBezTo>
                    <a:cubicBezTo>
                      <a:pt x="1845" y="2333"/>
                      <a:pt x="1900" y="2360"/>
                      <a:pt x="1981" y="2415"/>
                    </a:cubicBezTo>
                    <a:cubicBezTo>
                      <a:pt x="2171" y="2523"/>
                      <a:pt x="2388" y="2632"/>
                      <a:pt x="2632" y="2713"/>
                    </a:cubicBezTo>
                    <a:cubicBezTo>
                      <a:pt x="2971" y="2826"/>
                      <a:pt x="3348" y="2883"/>
                      <a:pt x="3715" y="2883"/>
                    </a:cubicBezTo>
                    <a:cubicBezTo>
                      <a:pt x="3788" y="2883"/>
                      <a:pt x="3862" y="2880"/>
                      <a:pt x="3934" y="2876"/>
                    </a:cubicBezTo>
                    <a:cubicBezTo>
                      <a:pt x="4151" y="2849"/>
                      <a:pt x="4314" y="2794"/>
                      <a:pt x="4476" y="2740"/>
                    </a:cubicBezTo>
                    <a:lnTo>
                      <a:pt x="4531" y="2740"/>
                    </a:lnTo>
                    <a:cubicBezTo>
                      <a:pt x="4992" y="2740"/>
                      <a:pt x="5399" y="2469"/>
                      <a:pt x="5751" y="2116"/>
                    </a:cubicBezTo>
                    <a:lnTo>
                      <a:pt x="5914" y="1954"/>
                    </a:lnTo>
                    <a:cubicBezTo>
                      <a:pt x="6212" y="1737"/>
                      <a:pt x="6565" y="1438"/>
                      <a:pt x="6836" y="1167"/>
                    </a:cubicBezTo>
                    <a:cubicBezTo>
                      <a:pt x="7162" y="841"/>
                      <a:pt x="7514" y="489"/>
                      <a:pt x="7813" y="82"/>
                    </a:cubicBezTo>
                    <a:cubicBezTo>
                      <a:pt x="7840" y="55"/>
                      <a:pt x="7840" y="28"/>
                      <a:pt x="7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1327125" y="3026325"/>
                <a:ext cx="147850" cy="43600"/>
              </a:xfrm>
              <a:custGeom>
                <a:rect b="b" l="l" r="r" t="t"/>
                <a:pathLst>
                  <a:path extrusionOk="0" h="1744" w="5914">
                    <a:moveTo>
                      <a:pt x="4449" y="1"/>
                    </a:moveTo>
                    <a:cubicBezTo>
                      <a:pt x="4395" y="55"/>
                      <a:pt x="4287" y="55"/>
                      <a:pt x="4205" y="82"/>
                    </a:cubicBezTo>
                    <a:cubicBezTo>
                      <a:pt x="3364" y="245"/>
                      <a:pt x="2523" y="381"/>
                      <a:pt x="1683" y="462"/>
                    </a:cubicBezTo>
                    <a:cubicBezTo>
                      <a:pt x="1222" y="489"/>
                      <a:pt x="788" y="516"/>
                      <a:pt x="354" y="516"/>
                    </a:cubicBezTo>
                    <a:cubicBezTo>
                      <a:pt x="245" y="516"/>
                      <a:pt x="109" y="489"/>
                      <a:pt x="1" y="489"/>
                    </a:cubicBezTo>
                    <a:cubicBezTo>
                      <a:pt x="55" y="516"/>
                      <a:pt x="82" y="516"/>
                      <a:pt x="109" y="543"/>
                    </a:cubicBezTo>
                    <a:cubicBezTo>
                      <a:pt x="652" y="896"/>
                      <a:pt x="1194" y="1086"/>
                      <a:pt x="1818" y="1167"/>
                    </a:cubicBezTo>
                    <a:cubicBezTo>
                      <a:pt x="1845" y="1194"/>
                      <a:pt x="1900" y="1221"/>
                      <a:pt x="1981" y="1276"/>
                    </a:cubicBezTo>
                    <a:cubicBezTo>
                      <a:pt x="2171" y="1384"/>
                      <a:pt x="2388" y="1493"/>
                      <a:pt x="2632" y="1574"/>
                    </a:cubicBezTo>
                    <a:cubicBezTo>
                      <a:pt x="2971" y="1687"/>
                      <a:pt x="3348" y="1744"/>
                      <a:pt x="3715" y="1744"/>
                    </a:cubicBezTo>
                    <a:cubicBezTo>
                      <a:pt x="3788" y="1744"/>
                      <a:pt x="3862" y="1741"/>
                      <a:pt x="3934" y="1737"/>
                    </a:cubicBezTo>
                    <a:cubicBezTo>
                      <a:pt x="4151" y="1710"/>
                      <a:pt x="4314" y="1655"/>
                      <a:pt x="4476" y="1601"/>
                    </a:cubicBezTo>
                    <a:lnTo>
                      <a:pt x="4531" y="1601"/>
                    </a:lnTo>
                    <a:cubicBezTo>
                      <a:pt x="4992" y="1601"/>
                      <a:pt x="5399" y="1330"/>
                      <a:pt x="5751" y="977"/>
                    </a:cubicBezTo>
                    <a:lnTo>
                      <a:pt x="5914" y="815"/>
                    </a:lnTo>
                    <a:cubicBezTo>
                      <a:pt x="5778" y="733"/>
                      <a:pt x="5643" y="598"/>
                      <a:pt x="5480" y="462"/>
                    </a:cubicBezTo>
                    <a:cubicBezTo>
                      <a:pt x="5182" y="245"/>
                      <a:pt x="4937" y="109"/>
                      <a:pt x="4585" y="55"/>
                    </a:cubicBezTo>
                    <a:cubicBezTo>
                      <a:pt x="4558" y="55"/>
                      <a:pt x="4476" y="1"/>
                      <a:pt x="4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1252550" y="2807300"/>
                <a:ext cx="80025" cy="116675"/>
              </a:xfrm>
              <a:custGeom>
                <a:rect b="b" l="l" r="r" t="t"/>
                <a:pathLst>
                  <a:path extrusionOk="0" h="4667" w="3201">
                    <a:moveTo>
                      <a:pt x="1601" y="1"/>
                    </a:moveTo>
                    <a:cubicBezTo>
                      <a:pt x="706" y="1"/>
                      <a:pt x="0" y="1032"/>
                      <a:pt x="0" y="2333"/>
                    </a:cubicBezTo>
                    <a:cubicBezTo>
                      <a:pt x="0" y="3608"/>
                      <a:pt x="733" y="4666"/>
                      <a:pt x="1601" y="4666"/>
                    </a:cubicBezTo>
                    <a:cubicBezTo>
                      <a:pt x="2496" y="4666"/>
                      <a:pt x="3201" y="3608"/>
                      <a:pt x="3201" y="2333"/>
                    </a:cubicBezTo>
                    <a:cubicBezTo>
                      <a:pt x="3201" y="1032"/>
                      <a:pt x="2496" y="1"/>
                      <a:pt x="1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1291875" y="2811375"/>
                <a:ext cx="32575" cy="33250"/>
              </a:xfrm>
              <a:custGeom>
                <a:rect b="b" l="l" r="r" t="t"/>
                <a:pathLst>
                  <a:path extrusionOk="0" h="1330" w="1303">
                    <a:moveTo>
                      <a:pt x="597" y="1"/>
                    </a:moveTo>
                    <a:cubicBezTo>
                      <a:pt x="543" y="82"/>
                      <a:pt x="462" y="218"/>
                      <a:pt x="407" y="326"/>
                    </a:cubicBezTo>
                    <a:cubicBezTo>
                      <a:pt x="326" y="435"/>
                      <a:pt x="245" y="570"/>
                      <a:pt x="190" y="706"/>
                    </a:cubicBezTo>
                    <a:cubicBezTo>
                      <a:pt x="136" y="841"/>
                      <a:pt x="55" y="950"/>
                      <a:pt x="28" y="1086"/>
                    </a:cubicBezTo>
                    <a:cubicBezTo>
                      <a:pt x="1" y="1140"/>
                      <a:pt x="1" y="1221"/>
                      <a:pt x="28" y="1248"/>
                    </a:cubicBezTo>
                    <a:cubicBezTo>
                      <a:pt x="55" y="1275"/>
                      <a:pt x="136" y="1330"/>
                      <a:pt x="190" y="1330"/>
                    </a:cubicBezTo>
                    <a:cubicBezTo>
                      <a:pt x="299" y="1275"/>
                      <a:pt x="380" y="1248"/>
                      <a:pt x="462" y="1221"/>
                    </a:cubicBezTo>
                    <a:cubicBezTo>
                      <a:pt x="570" y="1167"/>
                      <a:pt x="651" y="1140"/>
                      <a:pt x="733" y="1113"/>
                    </a:cubicBezTo>
                    <a:cubicBezTo>
                      <a:pt x="923" y="1058"/>
                      <a:pt x="1085" y="950"/>
                      <a:pt x="1248" y="869"/>
                    </a:cubicBezTo>
                    <a:cubicBezTo>
                      <a:pt x="1275" y="814"/>
                      <a:pt x="1302" y="760"/>
                      <a:pt x="1302" y="760"/>
                    </a:cubicBezTo>
                    <a:cubicBezTo>
                      <a:pt x="1140" y="407"/>
                      <a:pt x="868" y="136"/>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1432250" y="2771375"/>
                <a:ext cx="80025" cy="116650"/>
              </a:xfrm>
              <a:custGeom>
                <a:rect b="b" l="l" r="r" t="t"/>
                <a:pathLst>
                  <a:path extrusionOk="0" h="4666" w="3201">
                    <a:moveTo>
                      <a:pt x="1600" y="0"/>
                    </a:moveTo>
                    <a:cubicBezTo>
                      <a:pt x="732" y="0"/>
                      <a:pt x="0" y="1058"/>
                      <a:pt x="0" y="2333"/>
                    </a:cubicBezTo>
                    <a:cubicBezTo>
                      <a:pt x="0" y="3635"/>
                      <a:pt x="732" y="4666"/>
                      <a:pt x="1600" y="4666"/>
                    </a:cubicBezTo>
                    <a:cubicBezTo>
                      <a:pt x="2468" y="4666"/>
                      <a:pt x="3201" y="3635"/>
                      <a:pt x="3201" y="2333"/>
                    </a:cubicBezTo>
                    <a:cubicBezTo>
                      <a:pt x="3201" y="1058"/>
                      <a:pt x="2468" y="0"/>
                      <a:pt x="1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1471575" y="2775450"/>
                <a:ext cx="33250" cy="33250"/>
              </a:xfrm>
              <a:custGeom>
                <a:rect b="b" l="l" r="r" t="t"/>
                <a:pathLst>
                  <a:path extrusionOk="0" h="1330" w="1330">
                    <a:moveTo>
                      <a:pt x="597" y="0"/>
                    </a:moveTo>
                    <a:cubicBezTo>
                      <a:pt x="543" y="109"/>
                      <a:pt x="461" y="244"/>
                      <a:pt x="407" y="353"/>
                    </a:cubicBezTo>
                    <a:cubicBezTo>
                      <a:pt x="326" y="461"/>
                      <a:pt x="244" y="570"/>
                      <a:pt x="190" y="732"/>
                    </a:cubicBezTo>
                    <a:cubicBezTo>
                      <a:pt x="136" y="841"/>
                      <a:pt x="55" y="949"/>
                      <a:pt x="27" y="1085"/>
                    </a:cubicBezTo>
                    <a:cubicBezTo>
                      <a:pt x="0" y="1166"/>
                      <a:pt x="0" y="1221"/>
                      <a:pt x="27" y="1275"/>
                    </a:cubicBezTo>
                    <a:cubicBezTo>
                      <a:pt x="55" y="1302"/>
                      <a:pt x="136" y="1329"/>
                      <a:pt x="190" y="1329"/>
                    </a:cubicBezTo>
                    <a:cubicBezTo>
                      <a:pt x="299" y="1302"/>
                      <a:pt x="380" y="1275"/>
                      <a:pt x="461" y="1221"/>
                    </a:cubicBezTo>
                    <a:cubicBezTo>
                      <a:pt x="570" y="1193"/>
                      <a:pt x="651" y="1166"/>
                      <a:pt x="733" y="1139"/>
                    </a:cubicBezTo>
                    <a:cubicBezTo>
                      <a:pt x="923" y="1058"/>
                      <a:pt x="1085" y="949"/>
                      <a:pt x="1248" y="895"/>
                    </a:cubicBezTo>
                    <a:cubicBezTo>
                      <a:pt x="1275" y="814"/>
                      <a:pt x="1329" y="787"/>
                      <a:pt x="1329" y="787"/>
                    </a:cubicBezTo>
                    <a:cubicBezTo>
                      <a:pt x="1140" y="407"/>
                      <a:pt x="868" y="136"/>
                      <a:pt x="5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1376625" y="3290800"/>
                <a:ext cx="96325" cy="10175"/>
              </a:xfrm>
              <a:custGeom>
                <a:rect b="b" l="l" r="r" t="t"/>
                <a:pathLst>
                  <a:path extrusionOk="0" fill="none" h="407" w="3853">
                    <a:moveTo>
                      <a:pt x="1" y="0"/>
                    </a:moveTo>
                    <a:cubicBezTo>
                      <a:pt x="1249" y="244"/>
                      <a:pt x="2686" y="407"/>
                      <a:pt x="3853" y="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1249150" y="2944950"/>
                <a:ext cx="311275" cy="67175"/>
              </a:xfrm>
              <a:custGeom>
                <a:rect b="b" l="l" r="r" t="t"/>
                <a:pathLst>
                  <a:path extrusionOk="0" fill="none" h="2687" w="12451">
                    <a:moveTo>
                      <a:pt x="1" y="1873"/>
                    </a:moveTo>
                    <a:cubicBezTo>
                      <a:pt x="1981" y="2605"/>
                      <a:pt x="4205" y="2686"/>
                      <a:pt x="6348" y="2306"/>
                    </a:cubicBezTo>
                    <a:cubicBezTo>
                      <a:pt x="8490" y="1954"/>
                      <a:pt x="10552" y="1086"/>
                      <a:pt x="1245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1555650" y="2907675"/>
                <a:ext cx="35300" cy="64425"/>
              </a:xfrm>
              <a:custGeom>
                <a:rect b="b" l="l" r="r" t="t"/>
                <a:pathLst>
                  <a:path extrusionOk="0" fill="none" h="2577" w="1412">
                    <a:moveTo>
                      <a:pt x="1" y="0"/>
                    </a:moveTo>
                    <a:cubicBezTo>
                      <a:pt x="28" y="516"/>
                      <a:pt x="82" y="1058"/>
                      <a:pt x="299" y="1546"/>
                    </a:cubicBezTo>
                    <a:cubicBezTo>
                      <a:pt x="543" y="2007"/>
                      <a:pt x="896" y="2414"/>
                      <a:pt x="1411" y="257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1216600" y="2953775"/>
                <a:ext cx="38675" cy="79375"/>
              </a:xfrm>
              <a:custGeom>
                <a:rect b="b" l="l" r="r" t="t"/>
                <a:pathLst>
                  <a:path extrusionOk="0" fill="none" h="3175" w="1547">
                    <a:moveTo>
                      <a:pt x="1493" y="1"/>
                    </a:moveTo>
                    <a:cubicBezTo>
                      <a:pt x="1547" y="1167"/>
                      <a:pt x="977" y="2415"/>
                      <a:pt x="1"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1259325" y="2949700"/>
                <a:ext cx="300425" cy="125475"/>
              </a:xfrm>
              <a:custGeom>
                <a:rect b="b" l="l" r="r" t="t"/>
                <a:pathLst>
                  <a:path extrusionOk="0" fill="none" h="5019" w="12017">
                    <a:moveTo>
                      <a:pt x="1" y="1818"/>
                    </a:moveTo>
                    <a:cubicBezTo>
                      <a:pt x="1330" y="2849"/>
                      <a:pt x="2821" y="3690"/>
                      <a:pt x="4422" y="4368"/>
                    </a:cubicBezTo>
                    <a:cubicBezTo>
                      <a:pt x="5235" y="4693"/>
                      <a:pt x="6103" y="5019"/>
                      <a:pt x="6917" y="4910"/>
                    </a:cubicBezTo>
                    <a:cubicBezTo>
                      <a:pt x="7704" y="4802"/>
                      <a:pt x="8273" y="4368"/>
                      <a:pt x="8762" y="3961"/>
                    </a:cubicBezTo>
                    <a:cubicBezTo>
                      <a:pt x="10091" y="2767"/>
                      <a:pt x="11176" y="1438"/>
                      <a:pt x="12016"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1546850" y="3267050"/>
                <a:ext cx="12900" cy="113950"/>
              </a:xfrm>
              <a:custGeom>
                <a:rect b="b" l="l" r="r" t="t"/>
                <a:pathLst>
                  <a:path extrusionOk="0" fill="none" h="4558" w="516">
                    <a:moveTo>
                      <a:pt x="515" y="1"/>
                    </a:moveTo>
                    <a:cubicBezTo>
                      <a:pt x="515" y="245"/>
                      <a:pt x="0" y="4558"/>
                      <a:pt x="0" y="45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635475" y="2873550"/>
                <a:ext cx="186500" cy="169575"/>
              </a:xfrm>
              <a:custGeom>
                <a:rect b="b" l="l" r="r" t="t"/>
                <a:pathLst>
                  <a:path extrusionOk="0" h="6783" w="7460">
                    <a:moveTo>
                      <a:pt x="5150" y="0"/>
                    </a:moveTo>
                    <a:cubicBezTo>
                      <a:pt x="4959" y="0"/>
                      <a:pt x="4763" y="109"/>
                      <a:pt x="4639" y="280"/>
                    </a:cubicBezTo>
                    <a:cubicBezTo>
                      <a:pt x="4530" y="470"/>
                      <a:pt x="4449" y="741"/>
                      <a:pt x="4395" y="931"/>
                    </a:cubicBezTo>
                    <a:cubicBezTo>
                      <a:pt x="4286" y="1338"/>
                      <a:pt x="4259" y="1745"/>
                      <a:pt x="4313" y="2152"/>
                    </a:cubicBezTo>
                    <a:cubicBezTo>
                      <a:pt x="4313" y="2152"/>
                      <a:pt x="4286" y="2152"/>
                      <a:pt x="4286" y="2125"/>
                    </a:cubicBezTo>
                    <a:cubicBezTo>
                      <a:pt x="4151" y="2043"/>
                      <a:pt x="4042" y="2016"/>
                      <a:pt x="3879" y="1962"/>
                    </a:cubicBezTo>
                    <a:cubicBezTo>
                      <a:pt x="3527" y="1636"/>
                      <a:pt x="3147" y="1365"/>
                      <a:pt x="2794" y="1148"/>
                    </a:cubicBezTo>
                    <a:cubicBezTo>
                      <a:pt x="2641" y="1054"/>
                      <a:pt x="2451" y="995"/>
                      <a:pt x="2272" y="995"/>
                    </a:cubicBezTo>
                    <a:cubicBezTo>
                      <a:pt x="2041" y="995"/>
                      <a:pt x="1828" y="1093"/>
                      <a:pt x="1737" y="1338"/>
                    </a:cubicBezTo>
                    <a:cubicBezTo>
                      <a:pt x="1601" y="1691"/>
                      <a:pt x="1764" y="2043"/>
                      <a:pt x="1981" y="2314"/>
                    </a:cubicBezTo>
                    <a:cubicBezTo>
                      <a:pt x="1899" y="2287"/>
                      <a:pt x="1845" y="2260"/>
                      <a:pt x="1737" y="2179"/>
                    </a:cubicBezTo>
                    <a:cubicBezTo>
                      <a:pt x="1532" y="2085"/>
                      <a:pt x="1265" y="2009"/>
                      <a:pt x="1012" y="2009"/>
                    </a:cubicBezTo>
                    <a:cubicBezTo>
                      <a:pt x="829" y="2009"/>
                      <a:pt x="653" y="2049"/>
                      <a:pt x="516" y="2152"/>
                    </a:cubicBezTo>
                    <a:cubicBezTo>
                      <a:pt x="1" y="2504"/>
                      <a:pt x="353" y="3101"/>
                      <a:pt x="652" y="3481"/>
                    </a:cubicBezTo>
                    <a:cubicBezTo>
                      <a:pt x="706" y="3589"/>
                      <a:pt x="787" y="3644"/>
                      <a:pt x="896" y="3725"/>
                    </a:cubicBezTo>
                    <a:cubicBezTo>
                      <a:pt x="787" y="3752"/>
                      <a:pt x="679" y="3806"/>
                      <a:pt x="624" y="3915"/>
                    </a:cubicBezTo>
                    <a:cubicBezTo>
                      <a:pt x="570" y="3915"/>
                      <a:pt x="543" y="3942"/>
                      <a:pt x="516" y="4023"/>
                    </a:cubicBezTo>
                    <a:cubicBezTo>
                      <a:pt x="489" y="4078"/>
                      <a:pt x="489" y="4159"/>
                      <a:pt x="489" y="4213"/>
                    </a:cubicBezTo>
                    <a:cubicBezTo>
                      <a:pt x="435" y="4539"/>
                      <a:pt x="652" y="4810"/>
                      <a:pt x="923" y="4973"/>
                    </a:cubicBezTo>
                    <a:cubicBezTo>
                      <a:pt x="977" y="5027"/>
                      <a:pt x="1086" y="5108"/>
                      <a:pt x="1167" y="5162"/>
                    </a:cubicBezTo>
                    <a:cubicBezTo>
                      <a:pt x="1520" y="5488"/>
                      <a:pt x="1981" y="5705"/>
                      <a:pt x="2442" y="5841"/>
                    </a:cubicBezTo>
                    <a:cubicBezTo>
                      <a:pt x="2713" y="5949"/>
                      <a:pt x="2984" y="5976"/>
                      <a:pt x="3283" y="6030"/>
                    </a:cubicBezTo>
                    <a:lnTo>
                      <a:pt x="3798" y="6112"/>
                    </a:lnTo>
                    <a:cubicBezTo>
                      <a:pt x="3969" y="6144"/>
                      <a:pt x="4145" y="6159"/>
                      <a:pt x="4319" y="6159"/>
                    </a:cubicBezTo>
                    <a:cubicBezTo>
                      <a:pt x="4587" y="6159"/>
                      <a:pt x="4854" y="6123"/>
                      <a:pt x="5100" y="6058"/>
                    </a:cubicBezTo>
                    <a:lnTo>
                      <a:pt x="5290" y="6058"/>
                    </a:lnTo>
                    <a:cubicBezTo>
                      <a:pt x="5290" y="6193"/>
                      <a:pt x="5371" y="6356"/>
                      <a:pt x="5452" y="6492"/>
                    </a:cubicBezTo>
                    <a:cubicBezTo>
                      <a:pt x="5600" y="6672"/>
                      <a:pt x="5836" y="6783"/>
                      <a:pt x="6066" y="6783"/>
                    </a:cubicBezTo>
                    <a:cubicBezTo>
                      <a:pt x="6217" y="6783"/>
                      <a:pt x="6365" y="6735"/>
                      <a:pt x="6483" y="6627"/>
                    </a:cubicBezTo>
                    <a:cubicBezTo>
                      <a:pt x="6754" y="6437"/>
                      <a:pt x="6863" y="6085"/>
                      <a:pt x="6917" y="5786"/>
                    </a:cubicBezTo>
                    <a:cubicBezTo>
                      <a:pt x="7080" y="5162"/>
                      <a:pt x="7216" y="4539"/>
                      <a:pt x="7324" y="3888"/>
                    </a:cubicBezTo>
                    <a:cubicBezTo>
                      <a:pt x="7351" y="3535"/>
                      <a:pt x="7460" y="3128"/>
                      <a:pt x="7270" y="2857"/>
                    </a:cubicBezTo>
                    <a:cubicBezTo>
                      <a:pt x="7119" y="2706"/>
                      <a:pt x="6969" y="2658"/>
                      <a:pt x="6805" y="2658"/>
                    </a:cubicBezTo>
                    <a:cubicBezTo>
                      <a:pt x="6762" y="2658"/>
                      <a:pt x="6718" y="2661"/>
                      <a:pt x="6673" y="2667"/>
                    </a:cubicBezTo>
                    <a:cubicBezTo>
                      <a:pt x="6673" y="2640"/>
                      <a:pt x="6646" y="2559"/>
                      <a:pt x="6619" y="2531"/>
                    </a:cubicBezTo>
                    <a:cubicBezTo>
                      <a:pt x="6483" y="2504"/>
                      <a:pt x="6429" y="2396"/>
                      <a:pt x="6348" y="2287"/>
                    </a:cubicBezTo>
                    <a:cubicBezTo>
                      <a:pt x="6212" y="2070"/>
                      <a:pt x="6103" y="1881"/>
                      <a:pt x="5995" y="1636"/>
                    </a:cubicBezTo>
                    <a:cubicBezTo>
                      <a:pt x="5914" y="1419"/>
                      <a:pt x="5832" y="1230"/>
                      <a:pt x="5805" y="1013"/>
                    </a:cubicBezTo>
                    <a:cubicBezTo>
                      <a:pt x="5724" y="741"/>
                      <a:pt x="5697" y="389"/>
                      <a:pt x="5534" y="199"/>
                    </a:cubicBezTo>
                    <a:cubicBezTo>
                      <a:pt x="5430" y="60"/>
                      <a:pt x="5291" y="0"/>
                      <a:pt x="51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737200" y="2927325"/>
                <a:ext cx="28500" cy="54950"/>
              </a:xfrm>
              <a:custGeom>
                <a:rect b="b" l="l" r="r" t="t"/>
                <a:pathLst>
                  <a:path extrusionOk="0" fill="none" h="2198" w="1140">
                    <a:moveTo>
                      <a:pt x="244" y="1"/>
                    </a:moveTo>
                    <a:cubicBezTo>
                      <a:pt x="0" y="814"/>
                      <a:pt x="380" y="1764"/>
                      <a:pt x="1139" y="219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767025" y="3007350"/>
                <a:ext cx="6125" cy="14950"/>
              </a:xfrm>
              <a:custGeom>
                <a:rect b="b" l="l" r="r" t="t"/>
                <a:pathLst>
                  <a:path extrusionOk="0" fill="none" h="598" w="245">
                    <a:moveTo>
                      <a:pt x="1" y="597"/>
                    </a:moveTo>
                    <a:cubicBezTo>
                      <a:pt x="82" y="380"/>
                      <a:pt x="136" y="190"/>
                      <a:pt x="245"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788050" y="2947000"/>
                <a:ext cx="11550" cy="31225"/>
              </a:xfrm>
              <a:custGeom>
                <a:rect b="b" l="l" r="r" t="t"/>
                <a:pathLst>
                  <a:path extrusionOk="0" fill="none" h="1249" w="462">
                    <a:moveTo>
                      <a:pt x="0" y="1248"/>
                    </a:moveTo>
                    <a:cubicBezTo>
                      <a:pt x="136" y="841"/>
                      <a:pt x="272" y="407"/>
                      <a:pt x="462"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897900" y="2953775"/>
                <a:ext cx="90225" cy="7475"/>
              </a:xfrm>
              <a:custGeom>
                <a:rect b="b" l="l" r="r" t="t"/>
                <a:pathLst>
                  <a:path extrusionOk="0" fill="none" h="299" w="3609">
                    <a:moveTo>
                      <a:pt x="1" y="299"/>
                    </a:moveTo>
                    <a:cubicBezTo>
                      <a:pt x="1167" y="55"/>
                      <a:pt x="2387" y="1"/>
                      <a:pt x="3608" y="2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1033525" y="3069050"/>
                <a:ext cx="49525" cy="4100"/>
              </a:xfrm>
              <a:custGeom>
                <a:rect b="b" l="l" r="r" t="t"/>
                <a:pathLst>
                  <a:path extrusionOk="0" fill="none" h="164" w="1981">
                    <a:moveTo>
                      <a:pt x="0" y="163"/>
                    </a:moveTo>
                    <a:cubicBezTo>
                      <a:pt x="678" y="109"/>
                      <a:pt x="1302" y="55"/>
                      <a:pt x="1980"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1139300" y="2940900"/>
                <a:ext cx="91575" cy="74600"/>
              </a:xfrm>
              <a:custGeom>
                <a:rect b="b" l="l" r="r" t="t"/>
                <a:pathLst>
                  <a:path extrusionOk="0" h="2984" w="3663">
                    <a:moveTo>
                      <a:pt x="1818" y="0"/>
                    </a:moveTo>
                    <a:cubicBezTo>
                      <a:pt x="814" y="0"/>
                      <a:pt x="1" y="678"/>
                      <a:pt x="1" y="1492"/>
                    </a:cubicBezTo>
                    <a:cubicBezTo>
                      <a:pt x="1" y="2306"/>
                      <a:pt x="814" y="2984"/>
                      <a:pt x="1818" y="2984"/>
                    </a:cubicBezTo>
                    <a:cubicBezTo>
                      <a:pt x="2849" y="2984"/>
                      <a:pt x="3662" y="2306"/>
                      <a:pt x="3662" y="1492"/>
                    </a:cubicBezTo>
                    <a:cubicBezTo>
                      <a:pt x="3662" y="678"/>
                      <a:pt x="2849"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1578025" y="2866300"/>
                <a:ext cx="91575" cy="74625"/>
              </a:xfrm>
              <a:custGeom>
                <a:rect b="b" l="l" r="r" t="t"/>
                <a:pathLst>
                  <a:path extrusionOk="0" h="2985" w="3663">
                    <a:moveTo>
                      <a:pt x="1845" y="1"/>
                    </a:moveTo>
                    <a:cubicBezTo>
                      <a:pt x="814" y="1"/>
                      <a:pt x="1" y="679"/>
                      <a:pt x="1" y="1492"/>
                    </a:cubicBezTo>
                    <a:cubicBezTo>
                      <a:pt x="1" y="2306"/>
                      <a:pt x="814" y="2984"/>
                      <a:pt x="1845" y="2984"/>
                    </a:cubicBezTo>
                    <a:cubicBezTo>
                      <a:pt x="2849" y="2984"/>
                      <a:pt x="3662" y="2306"/>
                      <a:pt x="3662" y="1492"/>
                    </a:cubicBezTo>
                    <a:cubicBezTo>
                      <a:pt x="3662" y="679"/>
                      <a:pt x="2849" y="1"/>
                      <a:pt x="1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1390875" y="2919875"/>
                <a:ext cx="47500" cy="27825"/>
              </a:xfrm>
              <a:custGeom>
                <a:rect b="b" l="l" r="r" t="t"/>
                <a:pathLst>
                  <a:path extrusionOk="0" fill="none" h="1113" w="1900">
                    <a:moveTo>
                      <a:pt x="1" y="597"/>
                    </a:moveTo>
                    <a:cubicBezTo>
                      <a:pt x="272" y="272"/>
                      <a:pt x="706" y="0"/>
                      <a:pt x="1167" y="109"/>
                    </a:cubicBezTo>
                    <a:cubicBezTo>
                      <a:pt x="1601" y="190"/>
                      <a:pt x="1899" y="733"/>
                      <a:pt x="1628" y="111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 name="Google Shape;276;p28"/>
            <p:cNvSpPr/>
            <p:nvPr/>
          </p:nvSpPr>
          <p:spPr>
            <a:xfrm>
              <a:off x="7477614" y="3067136"/>
              <a:ext cx="76438" cy="75320"/>
            </a:xfrm>
            <a:custGeom>
              <a:rect b="b" l="l" r="r" t="t"/>
              <a:pathLst>
                <a:path extrusionOk="0" h="1819" w="1846">
                  <a:moveTo>
                    <a:pt x="923" y="1"/>
                  </a:moveTo>
                  <a:cubicBezTo>
                    <a:pt x="788" y="625"/>
                    <a:pt x="679" y="760"/>
                    <a:pt x="1" y="896"/>
                  </a:cubicBezTo>
                  <a:cubicBezTo>
                    <a:pt x="652" y="1032"/>
                    <a:pt x="788" y="1140"/>
                    <a:pt x="923" y="1818"/>
                  </a:cubicBezTo>
                  <a:cubicBezTo>
                    <a:pt x="1059" y="1167"/>
                    <a:pt x="1167" y="1032"/>
                    <a:pt x="1845" y="896"/>
                  </a:cubicBezTo>
                  <a:cubicBezTo>
                    <a:pt x="1167" y="760"/>
                    <a:pt x="1059" y="625"/>
                    <a:pt x="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6526939" y="3050270"/>
              <a:ext cx="76397" cy="75279"/>
            </a:xfrm>
            <a:custGeom>
              <a:rect b="b" l="l" r="r" t="t"/>
              <a:pathLst>
                <a:path extrusionOk="0" h="1818" w="1845">
                  <a:moveTo>
                    <a:pt x="923" y="0"/>
                  </a:moveTo>
                  <a:cubicBezTo>
                    <a:pt x="787" y="651"/>
                    <a:pt x="679" y="787"/>
                    <a:pt x="0" y="922"/>
                  </a:cubicBezTo>
                  <a:cubicBezTo>
                    <a:pt x="651" y="1058"/>
                    <a:pt x="787" y="1139"/>
                    <a:pt x="923" y="1818"/>
                  </a:cubicBezTo>
                  <a:cubicBezTo>
                    <a:pt x="1058" y="1194"/>
                    <a:pt x="1167" y="1058"/>
                    <a:pt x="1845" y="922"/>
                  </a:cubicBezTo>
                  <a:cubicBezTo>
                    <a:pt x="1194" y="787"/>
                    <a:pt x="1058" y="651"/>
                    <a:pt x="9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 name="Google Shape;278;p28"/>
          <p:cNvSpPr/>
          <p:nvPr/>
        </p:nvSpPr>
        <p:spPr>
          <a:xfrm flipH="1" rot="-621044">
            <a:off x="3336006" y="3574935"/>
            <a:ext cx="304254" cy="314115"/>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rot="904875">
            <a:off x="3151394" y="3924060"/>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txBox="1"/>
          <p:nvPr>
            <p:ph type="ctrTitle"/>
          </p:nvPr>
        </p:nvSpPr>
        <p:spPr>
          <a:xfrm>
            <a:off x="3837275" y="1758300"/>
            <a:ext cx="4593600" cy="124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Poppins"/>
                <a:ea typeface="Poppins"/>
                <a:cs typeface="Poppins"/>
                <a:sym typeface="Poppins"/>
              </a:rPr>
              <a:t>Early Childhood </a:t>
            </a:r>
            <a:r>
              <a:rPr lang="en">
                <a:latin typeface="Poppins SemiBold"/>
                <a:ea typeface="Poppins SemiBold"/>
                <a:cs typeface="Poppins SemiBold"/>
                <a:sym typeface="Poppins SemiBold"/>
              </a:rPr>
              <a:t>Education Center</a:t>
            </a:r>
            <a:endParaRPr>
              <a:latin typeface="Poppins SemiBold"/>
              <a:ea typeface="Poppins SemiBold"/>
              <a:cs typeface="Poppins SemiBold"/>
              <a:sym typeface="Poppins SemiBold"/>
            </a:endParaRPr>
          </a:p>
        </p:txBody>
      </p:sp>
      <p:sp>
        <p:nvSpPr>
          <p:cNvPr id="281" name="Google Shape;281;p28"/>
          <p:cNvSpPr txBox="1"/>
          <p:nvPr>
            <p:ph idx="1" type="subTitle"/>
          </p:nvPr>
        </p:nvSpPr>
        <p:spPr>
          <a:xfrm>
            <a:off x="3837275" y="2960925"/>
            <a:ext cx="4593600" cy="48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282" name="Google Shape;282;p28"/>
          <p:cNvSpPr/>
          <p:nvPr/>
        </p:nvSpPr>
        <p:spPr>
          <a:xfrm rot="-5400000">
            <a:off x="-495653" y="-181311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841637" y="-29055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87" name="Shape 287"/>
        <p:cNvGrpSpPr/>
        <p:nvPr/>
      </p:nvGrpSpPr>
      <p:grpSpPr>
        <a:xfrm>
          <a:off x="0" y="0"/>
          <a:ext cx="0" cy="0"/>
          <a:chOff x="0" y="0"/>
          <a:chExt cx="0" cy="0"/>
        </a:xfrm>
      </p:grpSpPr>
      <p:sp>
        <p:nvSpPr>
          <p:cNvPr id="288" name="Google Shape;288;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latin typeface="Poppins"/>
                <a:ea typeface="Poppins"/>
                <a:cs typeface="Poppins"/>
                <a:sym typeface="Poppins"/>
              </a:rPr>
              <a:t>C</a:t>
            </a:r>
            <a:r>
              <a:rPr b="0" lang="en">
                <a:latin typeface="Poppins"/>
                <a:ea typeface="Poppins"/>
                <a:cs typeface="Poppins"/>
                <a:sym typeface="Poppins"/>
              </a:rPr>
              <a:t>ontents of this template</a:t>
            </a:r>
            <a:endParaRPr b="0">
              <a:latin typeface="Poppins"/>
              <a:ea typeface="Poppins"/>
              <a:cs typeface="Poppins"/>
              <a:sym typeface="Poppins"/>
            </a:endParaRPr>
          </a:p>
        </p:txBody>
      </p:sp>
      <p:sp>
        <p:nvSpPr>
          <p:cNvPr id="289" name="Google Shape;289;p29"/>
          <p:cNvSpPr txBox="1"/>
          <p:nvPr>
            <p:ph idx="4294967295" type="body"/>
          </p:nvPr>
        </p:nvSpPr>
        <p:spPr>
          <a:xfrm>
            <a:off x="720000" y="1278025"/>
            <a:ext cx="7704000" cy="699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latin typeface="Poppins"/>
                <a:ea typeface="Poppins"/>
                <a:cs typeface="Poppins"/>
                <a:sym typeface="Poppins"/>
              </a:rPr>
              <a:t>You can delete this slide when you’re done editing the presentation</a:t>
            </a:r>
            <a:endParaRPr sz="1200">
              <a:latin typeface="Poppins"/>
              <a:ea typeface="Poppins"/>
              <a:cs typeface="Poppins"/>
              <a:sym typeface="Poppins"/>
            </a:endParaRPr>
          </a:p>
        </p:txBody>
      </p:sp>
      <p:graphicFrame>
        <p:nvGraphicFramePr>
          <p:cNvPr id="290" name="Google Shape;290;p29"/>
          <p:cNvGraphicFramePr/>
          <p:nvPr/>
        </p:nvGraphicFramePr>
        <p:xfrm>
          <a:off x="720000" y="1770700"/>
          <a:ext cx="3000000" cy="3000000"/>
        </p:xfrm>
        <a:graphic>
          <a:graphicData uri="http://schemas.openxmlformats.org/drawingml/2006/table">
            <a:tbl>
              <a:tblPr>
                <a:noFill/>
                <a:tableStyleId>{1B3F4EFB-9A3D-464E-8A5E-BBF207F31CEC}</a:tableStyleId>
              </a:tblPr>
              <a:tblGrid>
                <a:gridCol w="2619875"/>
                <a:gridCol w="5084125"/>
              </a:tblGrid>
              <a:tr h="361525">
                <a:tc>
                  <a:txBody>
                    <a:bodyPr/>
                    <a:lstStyle/>
                    <a:p>
                      <a:pPr indent="0" lvl="0" marL="0" rtl="0" algn="l">
                        <a:spcBef>
                          <a:spcPts val="0"/>
                        </a:spcBef>
                        <a:spcAft>
                          <a:spcPts val="0"/>
                        </a:spcAft>
                        <a:buNone/>
                      </a:pPr>
                      <a:r>
                        <a:rPr lang="en" sz="1100">
                          <a:solidFill>
                            <a:schemeClr val="hlink"/>
                          </a:solidFill>
                          <a:uFill>
                            <a:noFill/>
                          </a:uFill>
                          <a:latin typeface="Poppins Medium"/>
                          <a:ea typeface="Poppins Medium"/>
                          <a:cs typeface="Poppins Medium"/>
                          <a:sym typeface="Poppins Medium"/>
                          <a:hlinkClick action="ppaction://hlinksldjump" r:id="rId3"/>
                        </a:rPr>
                        <a:t>Fonts</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To view this template correctly in PowerPoint, download and install the fonts we used</a:t>
                      </a:r>
                      <a:endParaRPr sz="1000">
                        <a:solidFill>
                          <a:schemeClr val="dk1"/>
                        </a:solidFill>
                        <a:latin typeface="Poppins"/>
                        <a:ea typeface="Poppins"/>
                        <a:cs typeface="Poppins"/>
                        <a:sym typeface="Poppi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Poppins Medium"/>
                          <a:ea typeface="Poppins Medium"/>
                          <a:cs typeface="Poppins Medium"/>
                          <a:sym typeface="Poppins Medium"/>
                          <a:hlinkClick action="ppaction://hlinksldjump" r:id="rId4"/>
                        </a:rPr>
                        <a:t>Used</a:t>
                      </a:r>
                      <a:r>
                        <a:rPr lang="en" sz="1100">
                          <a:solidFill>
                            <a:schemeClr val="dk1"/>
                          </a:solidFill>
                          <a:latin typeface="Poppins Medium"/>
                          <a:ea typeface="Poppins Medium"/>
                          <a:cs typeface="Poppins Medium"/>
                          <a:sym typeface="Poppins Medium"/>
                        </a:rPr>
                        <a:t> and </a:t>
                      </a:r>
                      <a:r>
                        <a:rPr lang="en" sz="1100">
                          <a:solidFill>
                            <a:schemeClr val="hlink"/>
                          </a:solidFill>
                          <a:uFill>
                            <a:noFill/>
                          </a:uFill>
                          <a:latin typeface="Poppins Medium"/>
                          <a:ea typeface="Poppins Medium"/>
                          <a:cs typeface="Poppins Medium"/>
                          <a:sym typeface="Poppins Medium"/>
                          <a:hlinkClick action="ppaction://hlinksldjump" r:id="rId5"/>
                        </a:rPr>
                        <a:t>alternative</a:t>
                      </a:r>
                      <a:r>
                        <a:rPr lang="en" sz="1100">
                          <a:solidFill>
                            <a:schemeClr val="hlink"/>
                          </a:solidFill>
                          <a:uFill>
                            <a:noFill/>
                          </a:uFill>
                          <a:latin typeface="Poppins Medium"/>
                          <a:ea typeface="Poppins Medium"/>
                          <a:cs typeface="Poppins Medium"/>
                          <a:sym typeface="Poppins Medium"/>
                          <a:hlinkClick action="ppaction://hlinksldjump" r:id="rId6"/>
                        </a:rPr>
                        <a:t> resources</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Poppins"/>
                          <a:ea typeface="Poppins"/>
                          <a:cs typeface="Poppins"/>
                          <a:sym typeface="Poppins"/>
                        </a:rPr>
                        <a:t>An assortment of graphic resources that are suitable for use in this presentation</a:t>
                      </a:r>
                      <a:endParaRPr sz="1000">
                        <a:solidFill>
                          <a:schemeClr val="dk1"/>
                        </a:solidFill>
                        <a:latin typeface="Poppins"/>
                        <a:ea typeface="Poppins"/>
                        <a:cs typeface="Poppins"/>
                        <a:sym typeface="Poppi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Poppins Medium"/>
                          <a:ea typeface="Poppins Medium"/>
                          <a:cs typeface="Poppins Medium"/>
                          <a:sym typeface="Poppins Medium"/>
                          <a:hlinkClick action="ppaction://hlinksldjump" r:id="rId7"/>
                        </a:rPr>
                        <a:t>Thanks slide</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You must keep it so that proper credits for our design are given</a:t>
                      </a:r>
                      <a:endParaRPr sz="1000">
                        <a:solidFill>
                          <a:schemeClr val="dk1"/>
                        </a:solidFill>
                        <a:latin typeface="Poppins"/>
                        <a:ea typeface="Poppins"/>
                        <a:cs typeface="Poppins"/>
                        <a:sym typeface="Poppi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Poppins Medium"/>
                          <a:ea typeface="Poppins Medium"/>
                          <a:cs typeface="Poppins Medium"/>
                          <a:sym typeface="Poppins Medium"/>
                          <a:hlinkClick action="ppaction://hlinksldjump" r:id="rId8"/>
                        </a:rPr>
                        <a:t>Colors</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All the colors used in this presentation</a:t>
                      </a:r>
                      <a:endParaRPr sz="1000">
                        <a:solidFill>
                          <a:schemeClr val="dk1"/>
                        </a:solidFill>
                        <a:latin typeface="Poppins"/>
                        <a:ea typeface="Poppins"/>
                        <a:cs typeface="Poppins"/>
                        <a:sym typeface="Poppi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Poppins Medium"/>
                          <a:ea typeface="Poppins Medium"/>
                          <a:cs typeface="Poppins Medium"/>
                          <a:sym typeface="Poppins Medium"/>
                          <a:hlinkClick action="ppaction://hlinksldjump" r:id="rId9"/>
                        </a:rPr>
                        <a:t>Icons</a:t>
                      </a:r>
                      <a:r>
                        <a:rPr lang="en" sz="1100">
                          <a:solidFill>
                            <a:schemeClr val="dk1"/>
                          </a:solidFill>
                          <a:latin typeface="Poppins Medium"/>
                          <a:ea typeface="Poppins Medium"/>
                          <a:cs typeface="Poppins Medium"/>
                          <a:sym typeface="Poppins Medium"/>
                        </a:rPr>
                        <a:t> and </a:t>
                      </a:r>
                      <a:r>
                        <a:rPr lang="en" sz="1100">
                          <a:solidFill>
                            <a:schemeClr val="hlink"/>
                          </a:solidFill>
                          <a:uFill>
                            <a:noFill/>
                          </a:uFill>
                          <a:latin typeface="Poppins Medium"/>
                          <a:ea typeface="Poppins Medium"/>
                          <a:cs typeface="Poppins Medium"/>
                          <a:sym typeface="Poppins Medium"/>
                          <a:hlinkClick action="ppaction://hlinksldjump" r:id="rId10"/>
                        </a:rPr>
                        <a:t>infographic resources</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Poppins"/>
                          <a:ea typeface="Poppins"/>
                          <a:cs typeface="Poppins"/>
                          <a:sym typeface="Poppins"/>
                        </a:rPr>
                        <a:t>These can be used in the template, and their size and color can be edited</a:t>
                      </a:r>
                      <a:endParaRPr sz="1000">
                        <a:solidFill>
                          <a:schemeClr val="dk1"/>
                        </a:solidFill>
                        <a:latin typeface="Poppins"/>
                        <a:ea typeface="Poppins"/>
                        <a:cs typeface="Poppins"/>
                        <a:sym typeface="Poppi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dk1"/>
                          </a:solidFill>
                          <a:latin typeface="Poppins Medium"/>
                          <a:ea typeface="Poppins Medium"/>
                          <a:cs typeface="Poppins Medium"/>
                          <a:sym typeface="Poppins Medium"/>
                        </a:rPr>
                        <a:t>Editable presentation theme </a:t>
                      </a:r>
                      <a:endParaRPr sz="11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Poppins"/>
                          <a:ea typeface="Poppins"/>
                          <a:cs typeface="Poppins"/>
                          <a:sym typeface="Poppins"/>
                        </a:rPr>
                        <a:t>You can edit the master slides easily. For more info, click </a:t>
                      </a:r>
                      <a:r>
                        <a:rPr lang="en" sz="1100">
                          <a:solidFill>
                            <a:schemeClr val="dk1"/>
                          </a:solidFill>
                          <a:uFill>
                            <a:noFill/>
                          </a:uFill>
                          <a:latin typeface="Poppins Medium"/>
                          <a:ea typeface="Poppins Medium"/>
                          <a:cs typeface="Poppins Medium"/>
                          <a:sym typeface="Poppins Medium"/>
                          <a:hlinkClick r:id="rId11">
                            <a:extLst>
                              <a:ext uri="{A12FA001-AC4F-418D-AE19-62706E023703}">
                                <ahyp:hlinkClr val="tx"/>
                              </a:ext>
                            </a:extLst>
                          </a:hlinkClick>
                        </a:rPr>
                        <a:t>here</a:t>
                      </a:r>
                      <a:endParaRPr sz="1000">
                        <a:solidFill>
                          <a:schemeClr val="dk1"/>
                        </a:solidFill>
                        <a:latin typeface="Poppins Medium"/>
                        <a:ea typeface="Poppins Medium"/>
                        <a:cs typeface="Poppins Medium"/>
                        <a:sym typeface="Poppins Medium"/>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291" name="Google Shape;291;p29"/>
          <p:cNvSpPr txBox="1"/>
          <p:nvPr/>
        </p:nvSpPr>
        <p:spPr>
          <a:xfrm>
            <a:off x="720001" y="4036763"/>
            <a:ext cx="3281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Poppins"/>
                <a:ea typeface="Poppins"/>
                <a:cs typeface="Poppins"/>
                <a:sym typeface="Poppins"/>
              </a:rPr>
              <a:t>For more info:</a:t>
            </a:r>
            <a:br>
              <a:rPr lang="en" sz="800">
                <a:solidFill>
                  <a:schemeClr val="dk1"/>
                </a:solidFill>
                <a:latin typeface="Poppins"/>
                <a:ea typeface="Poppins"/>
                <a:cs typeface="Poppins"/>
                <a:sym typeface="Poppins"/>
              </a:rPr>
            </a:br>
            <a:r>
              <a:rPr lang="en" sz="1000">
                <a:solidFill>
                  <a:schemeClr val="dk1"/>
                </a:solidFill>
                <a:uFill>
                  <a:noFill/>
                </a:uFill>
                <a:latin typeface="Poppins Medium"/>
                <a:ea typeface="Poppins Medium"/>
                <a:cs typeface="Poppins Medium"/>
                <a:sym typeface="Poppins Medium"/>
                <a:hlinkClick r:id="rId12">
                  <a:extLst>
                    <a:ext uri="{A12FA001-AC4F-418D-AE19-62706E023703}">
                      <ahyp:hlinkClr val="tx"/>
                    </a:ext>
                  </a:extLst>
                </a:hlinkClick>
              </a:rPr>
              <a:t>SLIDESGO </a:t>
            </a:r>
            <a:r>
              <a:rPr lang="en" sz="1000">
                <a:solidFill>
                  <a:schemeClr val="dk1"/>
                </a:solidFill>
                <a:latin typeface="Poppins Medium"/>
                <a:ea typeface="Poppins Medium"/>
                <a:cs typeface="Poppins Medium"/>
                <a:sym typeface="Poppins Medium"/>
              </a:rPr>
              <a:t>| </a:t>
            </a:r>
            <a:r>
              <a:rPr lang="en" sz="1000">
                <a:solidFill>
                  <a:schemeClr val="dk1"/>
                </a:solidFill>
                <a:uFill>
                  <a:noFill/>
                </a:uFill>
                <a:latin typeface="Poppins Medium"/>
                <a:ea typeface="Poppins Medium"/>
                <a:cs typeface="Poppins Medium"/>
                <a:sym typeface="Poppins Medium"/>
                <a:hlinkClick r:id="rId13">
                  <a:extLst>
                    <a:ext uri="{A12FA001-AC4F-418D-AE19-62706E023703}">
                      <ahyp:hlinkClr val="tx"/>
                    </a:ext>
                  </a:extLst>
                </a:hlinkClick>
              </a:rPr>
              <a:t>BLOG</a:t>
            </a:r>
            <a:r>
              <a:rPr lang="en" sz="1000">
                <a:solidFill>
                  <a:schemeClr val="dk1"/>
                </a:solidFill>
                <a:latin typeface="Poppins Medium"/>
                <a:ea typeface="Poppins Medium"/>
                <a:cs typeface="Poppins Medium"/>
                <a:sym typeface="Poppins Medium"/>
              </a:rPr>
              <a:t> | </a:t>
            </a:r>
            <a:r>
              <a:rPr lang="en" sz="1000">
                <a:solidFill>
                  <a:schemeClr val="dk1"/>
                </a:solidFill>
                <a:uFill>
                  <a:noFill/>
                </a:uFill>
                <a:latin typeface="Poppins Medium"/>
                <a:ea typeface="Poppins Medium"/>
                <a:cs typeface="Poppins Medium"/>
                <a:sym typeface="Poppins Medium"/>
                <a:hlinkClick r:id="rId14">
                  <a:extLst>
                    <a:ext uri="{A12FA001-AC4F-418D-AE19-62706E023703}">
                      <ahyp:hlinkClr val="tx"/>
                    </a:ext>
                  </a:extLst>
                </a:hlinkClick>
              </a:rPr>
              <a:t>FAQ</a:t>
            </a:r>
            <a:r>
              <a:rPr lang="en" sz="1000">
                <a:solidFill>
                  <a:schemeClr val="dk1"/>
                </a:solidFill>
                <a:latin typeface="Poppins Medium"/>
                <a:ea typeface="Poppins Medium"/>
                <a:cs typeface="Poppins Medium"/>
                <a:sym typeface="Poppins Medium"/>
              </a:rPr>
              <a:t>S</a:t>
            </a:r>
            <a:endParaRPr sz="1000">
              <a:solidFill>
                <a:schemeClr val="dk1"/>
              </a:solidFill>
              <a:latin typeface="Poppins Medium"/>
              <a:ea typeface="Poppins Medium"/>
              <a:cs typeface="Poppins Medium"/>
              <a:sym typeface="Poppins Medium"/>
            </a:endParaRPr>
          </a:p>
        </p:txBody>
      </p:sp>
      <p:sp>
        <p:nvSpPr>
          <p:cNvPr id="292" name="Google Shape;292;p29"/>
          <p:cNvSpPr txBox="1"/>
          <p:nvPr/>
        </p:nvSpPr>
        <p:spPr>
          <a:xfrm>
            <a:off x="4751199" y="4036775"/>
            <a:ext cx="3672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Poppins"/>
                <a:ea typeface="Poppins"/>
                <a:cs typeface="Poppins"/>
                <a:sym typeface="Poppins"/>
              </a:rPr>
              <a:t>You can visit our sister </a:t>
            </a:r>
            <a:r>
              <a:rPr lang="en" sz="800">
                <a:solidFill>
                  <a:schemeClr val="dk1"/>
                </a:solidFill>
                <a:latin typeface="Poppins"/>
                <a:ea typeface="Poppins"/>
                <a:cs typeface="Poppins"/>
                <a:sym typeface="Poppins"/>
              </a:rPr>
              <a:t>projects</a:t>
            </a:r>
            <a:r>
              <a:rPr lang="en" sz="800">
                <a:solidFill>
                  <a:schemeClr val="dk1"/>
                </a:solidFill>
                <a:latin typeface="Poppins"/>
                <a:ea typeface="Poppins"/>
                <a:cs typeface="Poppins"/>
                <a:sym typeface="Poppins"/>
              </a:rPr>
              <a:t>:</a:t>
            </a:r>
            <a:br>
              <a:rPr lang="en" sz="800">
                <a:solidFill>
                  <a:schemeClr val="dk1"/>
                </a:solidFill>
                <a:latin typeface="Poppins"/>
                <a:ea typeface="Poppins"/>
                <a:cs typeface="Poppins"/>
                <a:sym typeface="Poppins"/>
              </a:rPr>
            </a:br>
            <a:r>
              <a:rPr lang="en" sz="1000">
                <a:solidFill>
                  <a:schemeClr val="dk1"/>
                </a:solidFill>
                <a:uFill>
                  <a:noFill/>
                </a:uFill>
                <a:latin typeface="Poppins Medium"/>
                <a:ea typeface="Poppins Medium"/>
                <a:cs typeface="Poppins Medium"/>
                <a:sym typeface="Poppins Medium"/>
                <a:hlinkClick r:id="rId15">
                  <a:extLst>
                    <a:ext uri="{A12FA001-AC4F-418D-AE19-62706E023703}">
                      <ahyp:hlinkClr val="tx"/>
                    </a:ext>
                  </a:extLst>
                </a:hlinkClick>
              </a:rPr>
              <a:t>FREEPIK</a:t>
            </a:r>
            <a:r>
              <a:rPr lang="en" sz="1000">
                <a:solidFill>
                  <a:schemeClr val="dk1"/>
                </a:solidFill>
                <a:latin typeface="Poppins Medium"/>
                <a:ea typeface="Poppins Medium"/>
                <a:cs typeface="Poppins Medium"/>
                <a:sym typeface="Poppins Medium"/>
              </a:rPr>
              <a:t> | </a:t>
            </a:r>
            <a:r>
              <a:rPr lang="en" sz="1000">
                <a:solidFill>
                  <a:schemeClr val="dk1"/>
                </a:solidFill>
                <a:uFill>
                  <a:noFill/>
                </a:uFill>
                <a:latin typeface="Poppins Medium"/>
                <a:ea typeface="Poppins Medium"/>
                <a:cs typeface="Poppins Medium"/>
                <a:sym typeface="Poppins Medium"/>
                <a:hlinkClick r:id="rId16">
                  <a:extLst>
                    <a:ext uri="{A12FA001-AC4F-418D-AE19-62706E023703}">
                      <ahyp:hlinkClr val="tx"/>
                    </a:ext>
                  </a:extLst>
                </a:hlinkClick>
              </a:rPr>
              <a:t>FLATICON</a:t>
            </a:r>
            <a:r>
              <a:rPr lang="en" sz="1000">
                <a:solidFill>
                  <a:schemeClr val="dk1"/>
                </a:solidFill>
                <a:latin typeface="Poppins Medium"/>
                <a:ea typeface="Poppins Medium"/>
                <a:cs typeface="Poppins Medium"/>
                <a:sym typeface="Poppins Medium"/>
              </a:rPr>
              <a:t> | </a:t>
            </a:r>
            <a:r>
              <a:rPr lang="en" sz="1000">
                <a:solidFill>
                  <a:schemeClr val="dk1"/>
                </a:solidFill>
                <a:uFill>
                  <a:noFill/>
                </a:uFill>
                <a:latin typeface="Poppins Medium"/>
                <a:ea typeface="Poppins Medium"/>
                <a:cs typeface="Poppins Medium"/>
                <a:sym typeface="Poppins Medium"/>
                <a:hlinkClick r:id="rId17">
                  <a:extLst>
                    <a:ext uri="{A12FA001-AC4F-418D-AE19-62706E023703}">
                      <ahyp:hlinkClr val="tx"/>
                    </a:ext>
                  </a:extLst>
                </a:hlinkClick>
              </a:rPr>
              <a:t>STORYSET</a:t>
            </a:r>
            <a:r>
              <a:rPr lang="en" sz="1000">
                <a:solidFill>
                  <a:schemeClr val="dk1"/>
                </a:solidFill>
                <a:latin typeface="Poppins Medium"/>
                <a:ea typeface="Poppins Medium"/>
                <a:cs typeface="Poppins Medium"/>
                <a:sym typeface="Poppins Medium"/>
              </a:rPr>
              <a:t> | </a:t>
            </a:r>
            <a:r>
              <a:rPr lang="en" sz="1000">
                <a:solidFill>
                  <a:schemeClr val="dk1"/>
                </a:solidFill>
                <a:uFill>
                  <a:noFill/>
                </a:uFill>
                <a:latin typeface="Poppins Medium"/>
                <a:ea typeface="Poppins Medium"/>
                <a:cs typeface="Poppins Medium"/>
                <a:sym typeface="Poppins Medium"/>
                <a:hlinkClick r:id="rId18">
                  <a:extLst>
                    <a:ext uri="{A12FA001-AC4F-418D-AE19-62706E023703}">
                      <ahyp:hlinkClr val="tx"/>
                    </a:ext>
                  </a:extLst>
                </a:hlinkClick>
              </a:rPr>
              <a:t>WEPIK </a:t>
            </a:r>
            <a:r>
              <a:rPr lang="en" sz="1000">
                <a:solidFill>
                  <a:schemeClr val="dk1"/>
                </a:solidFill>
                <a:latin typeface="Poppins Medium"/>
                <a:ea typeface="Poppins Medium"/>
                <a:cs typeface="Poppins Medium"/>
                <a:sym typeface="Poppins Medium"/>
              </a:rPr>
              <a:t>| </a:t>
            </a:r>
            <a:r>
              <a:rPr lang="en" sz="1000">
                <a:solidFill>
                  <a:schemeClr val="dk1"/>
                </a:solidFill>
                <a:uFill>
                  <a:noFill/>
                </a:uFill>
                <a:latin typeface="Poppins Medium"/>
                <a:ea typeface="Poppins Medium"/>
                <a:cs typeface="Poppins Medium"/>
                <a:sym typeface="Poppins Medium"/>
                <a:hlinkClick r:id="rId19">
                  <a:extLst>
                    <a:ext uri="{A12FA001-AC4F-418D-AE19-62706E023703}">
                      <ahyp:hlinkClr val="tx"/>
                    </a:ext>
                  </a:extLst>
                </a:hlinkClick>
              </a:rPr>
              <a:t>VIDEVO</a:t>
            </a:r>
            <a:endParaRPr sz="1000">
              <a:solidFill>
                <a:schemeClr val="dk1"/>
              </a:solidFill>
              <a:latin typeface="Poppins Medium"/>
              <a:ea typeface="Poppins Medium"/>
              <a:cs typeface="Poppins Medium"/>
              <a:sym typeface="Poppins Medium"/>
            </a:endParaRPr>
          </a:p>
        </p:txBody>
      </p:sp>
      <p:sp>
        <p:nvSpPr>
          <p:cNvPr id="293" name="Google Shape;293;p29"/>
          <p:cNvSpPr/>
          <p:nvPr/>
        </p:nvSpPr>
        <p:spPr>
          <a:xfrm>
            <a:off x="8889138" y="1823025"/>
            <a:ext cx="155950" cy="203000"/>
          </a:xfrm>
          <a:custGeom>
            <a:rect b="b" l="l" r="r" t="t"/>
            <a:pathLst>
              <a:path extrusionOk="0" h="8120" w="6238">
                <a:moveTo>
                  <a:pt x="3307" y="0"/>
                </a:moveTo>
                <a:cubicBezTo>
                  <a:pt x="2958" y="0"/>
                  <a:pt x="2474" y="2178"/>
                  <a:pt x="2205" y="3361"/>
                </a:cubicBezTo>
                <a:cubicBezTo>
                  <a:pt x="1291" y="3495"/>
                  <a:pt x="0" y="3737"/>
                  <a:pt x="0" y="3925"/>
                </a:cubicBezTo>
                <a:cubicBezTo>
                  <a:pt x="0" y="4141"/>
                  <a:pt x="1210" y="4463"/>
                  <a:pt x="2124" y="4678"/>
                </a:cubicBezTo>
                <a:cubicBezTo>
                  <a:pt x="2259" y="5781"/>
                  <a:pt x="2608" y="8120"/>
                  <a:pt x="2931" y="8120"/>
                </a:cubicBezTo>
                <a:cubicBezTo>
                  <a:pt x="3281" y="8120"/>
                  <a:pt x="3764" y="5942"/>
                  <a:pt x="4033" y="4759"/>
                </a:cubicBezTo>
                <a:cubicBezTo>
                  <a:pt x="4947" y="4651"/>
                  <a:pt x="6238" y="4409"/>
                  <a:pt x="6238" y="4194"/>
                </a:cubicBezTo>
                <a:cubicBezTo>
                  <a:pt x="6238" y="4006"/>
                  <a:pt x="5028" y="3657"/>
                  <a:pt x="4114" y="3468"/>
                </a:cubicBezTo>
                <a:cubicBezTo>
                  <a:pt x="3980" y="2366"/>
                  <a:pt x="3630" y="0"/>
                  <a:pt x="33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7690675" y="207850"/>
            <a:ext cx="27600" cy="25550"/>
          </a:xfrm>
          <a:custGeom>
            <a:rect b="b" l="l" r="r" t="t"/>
            <a:pathLst>
              <a:path extrusionOk="0" h="1022" w="1104">
                <a:moveTo>
                  <a:pt x="512" y="0"/>
                </a:moveTo>
                <a:cubicBezTo>
                  <a:pt x="431" y="0"/>
                  <a:pt x="377" y="0"/>
                  <a:pt x="297" y="27"/>
                </a:cubicBezTo>
                <a:cubicBezTo>
                  <a:pt x="243" y="81"/>
                  <a:pt x="189" y="108"/>
                  <a:pt x="135" y="135"/>
                </a:cubicBezTo>
                <a:cubicBezTo>
                  <a:pt x="109" y="162"/>
                  <a:pt x="82" y="242"/>
                  <a:pt x="28" y="296"/>
                </a:cubicBezTo>
                <a:cubicBezTo>
                  <a:pt x="1" y="377"/>
                  <a:pt x="1" y="430"/>
                  <a:pt x="1" y="511"/>
                </a:cubicBezTo>
                <a:cubicBezTo>
                  <a:pt x="1" y="538"/>
                  <a:pt x="1" y="619"/>
                  <a:pt x="28" y="646"/>
                </a:cubicBezTo>
                <a:cubicBezTo>
                  <a:pt x="82" y="753"/>
                  <a:pt x="109" y="807"/>
                  <a:pt x="162" y="887"/>
                </a:cubicBezTo>
                <a:cubicBezTo>
                  <a:pt x="189" y="914"/>
                  <a:pt x="243" y="941"/>
                  <a:pt x="270" y="941"/>
                </a:cubicBezTo>
                <a:cubicBezTo>
                  <a:pt x="324" y="968"/>
                  <a:pt x="431" y="1022"/>
                  <a:pt x="539" y="1022"/>
                </a:cubicBezTo>
                <a:lnTo>
                  <a:pt x="592" y="1022"/>
                </a:lnTo>
                <a:cubicBezTo>
                  <a:pt x="673" y="1022"/>
                  <a:pt x="727" y="1022"/>
                  <a:pt x="808" y="968"/>
                </a:cubicBezTo>
                <a:cubicBezTo>
                  <a:pt x="861" y="941"/>
                  <a:pt x="915" y="914"/>
                  <a:pt x="969" y="887"/>
                </a:cubicBezTo>
                <a:cubicBezTo>
                  <a:pt x="1023" y="834"/>
                  <a:pt x="1076" y="780"/>
                  <a:pt x="1076" y="699"/>
                </a:cubicBezTo>
                <a:cubicBezTo>
                  <a:pt x="1103" y="646"/>
                  <a:pt x="1103" y="565"/>
                  <a:pt x="1103" y="511"/>
                </a:cubicBezTo>
                <a:cubicBezTo>
                  <a:pt x="1076" y="484"/>
                  <a:pt x="1076" y="430"/>
                  <a:pt x="1076" y="377"/>
                </a:cubicBezTo>
                <a:cubicBezTo>
                  <a:pt x="1050" y="269"/>
                  <a:pt x="1023" y="215"/>
                  <a:pt x="942" y="135"/>
                </a:cubicBezTo>
                <a:cubicBezTo>
                  <a:pt x="915" y="108"/>
                  <a:pt x="888" y="81"/>
                  <a:pt x="834" y="81"/>
                </a:cubicBezTo>
                <a:cubicBezTo>
                  <a:pt x="781" y="27"/>
                  <a:pt x="673" y="0"/>
                  <a:pt x="5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7649025" y="47200"/>
            <a:ext cx="24875" cy="27575"/>
          </a:xfrm>
          <a:custGeom>
            <a:rect b="b" l="l" r="r" t="t"/>
            <a:pathLst>
              <a:path extrusionOk="0" h="1103" w="995">
                <a:moveTo>
                  <a:pt x="484" y="0"/>
                </a:moveTo>
                <a:lnTo>
                  <a:pt x="350" y="54"/>
                </a:lnTo>
                <a:cubicBezTo>
                  <a:pt x="242" y="81"/>
                  <a:pt x="188" y="108"/>
                  <a:pt x="108" y="189"/>
                </a:cubicBezTo>
                <a:cubicBezTo>
                  <a:pt x="81" y="216"/>
                  <a:pt x="54" y="242"/>
                  <a:pt x="54" y="269"/>
                </a:cubicBezTo>
                <a:cubicBezTo>
                  <a:pt x="27" y="350"/>
                  <a:pt x="0" y="458"/>
                  <a:pt x="0" y="538"/>
                </a:cubicBezTo>
                <a:lnTo>
                  <a:pt x="0" y="619"/>
                </a:lnTo>
                <a:cubicBezTo>
                  <a:pt x="0" y="673"/>
                  <a:pt x="0" y="753"/>
                  <a:pt x="27" y="807"/>
                </a:cubicBezTo>
                <a:cubicBezTo>
                  <a:pt x="54" y="888"/>
                  <a:pt x="81" y="915"/>
                  <a:pt x="134" y="995"/>
                </a:cubicBezTo>
                <a:cubicBezTo>
                  <a:pt x="161" y="1022"/>
                  <a:pt x="215" y="1049"/>
                  <a:pt x="296" y="1076"/>
                </a:cubicBezTo>
                <a:cubicBezTo>
                  <a:pt x="350" y="1103"/>
                  <a:pt x="430" y="1103"/>
                  <a:pt x="484" y="1103"/>
                </a:cubicBezTo>
                <a:cubicBezTo>
                  <a:pt x="538" y="1103"/>
                  <a:pt x="592" y="1103"/>
                  <a:pt x="618" y="1076"/>
                </a:cubicBezTo>
                <a:cubicBezTo>
                  <a:pt x="726" y="1049"/>
                  <a:pt x="807" y="1022"/>
                  <a:pt x="860" y="941"/>
                </a:cubicBezTo>
                <a:cubicBezTo>
                  <a:pt x="887" y="915"/>
                  <a:pt x="941" y="888"/>
                  <a:pt x="941" y="834"/>
                </a:cubicBezTo>
                <a:cubicBezTo>
                  <a:pt x="968" y="780"/>
                  <a:pt x="995" y="673"/>
                  <a:pt x="995" y="565"/>
                </a:cubicBezTo>
                <a:lnTo>
                  <a:pt x="995" y="484"/>
                </a:lnTo>
                <a:cubicBezTo>
                  <a:pt x="995" y="404"/>
                  <a:pt x="995" y="350"/>
                  <a:pt x="968" y="323"/>
                </a:cubicBezTo>
                <a:cubicBezTo>
                  <a:pt x="914" y="242"/>
                  <a:pt x="887" y="216"/>
                  <a:pt x="860" y="135"/>
                </a:cubicBezTo>
                <a:cubicBezTo>
                  <a:pt x="834" y="108"/>
                  <a:pt x="753" y="54"/>
                  <a:pt x="699" y="54"/>
                </a:cubicBezTo>
                <a:cubicBezTo>
                  <a:pt x="618" y="0"/>
                  <a:pt x="565" y="0"/>
                  <a:pt x="4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7636250" y="126525"/>
            <a:ext cx="31600" cy="24875"/>
          </a:xfrm>
          <a:custGeom>
            <a:rect b="b" l="l" r="r" t="t"/>
            <a:pathLst>
              <a:path extrusionOk="0" h="995" w="1264">
                <a:moveTo>
                  <a:pt x="619" y="0"/>
                </a:moveTo>
                <a:cubicBezTo>
                  <a:pt x="0" y="0"/>
                  <a:pt x="0" y="995"/>
                  <a:pt x="619" y="995"/>
                </a:cubicBezTo>
                <a:cubicBezTo>
                  <a:pt x="1264" y="995"/>
                  <a:pt x="1264" y="0"/>
                  <a:pt x="6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7868150" y="632713"/>
            <a:ext cx="155950" cy="203000"/>
          </a:xfrm>
          <a:custGeom>
            <a:rect b="b" l="l" r="r" t="t"/>
            <a:pathLst>
              <a:path extrusionOk="0" h="8120" w="6238">
                <a:moveTo>
                  <a:pt x="3307" y="0"/>
                </a:moveTo>
                <a:cubicBezTo>
                  <a:pt x="2958" y="0"/>
                  <a:pt x="2474" y="2178"/>
                  <a:pt x="2205" y="3361"/>
                </a:cubicBezTo>
                <a:cubicBezTo>
                  <a:pt x="1291" y="3495"/>
                  <a:pt x="0" y="3737"/>
                  <a:pt x="0" y="3925"/>
                </a:cubicBezTo>
                <a:cubicBezTo>
                  <a:pt x="0" y="4141"/>
                  <a:pt x="1210" y="4463"/>
                  <a:pt x="2124" y="4678"/>
                </a:cubicBezTo>
                <a:cubicBezTo>
                  <a:pt x="2259" y="5781"/>
                  <a:pt x="2608" y="8120"/>
                  <a:pt x="2931" y="8120"/>
                </a:cubicBezTo>
                <a:cubicBezTo>
                  <a:pt x="3281" y="8120"/>
                  <a:pt x="3764" y="5942"/>
                  <a:pt x="4033" y="4759"/>
                </a:cubicBezTo>
                <a:cubicBezTo>
                  <a:pt x="4947" y="4651"/>
                  <a:pt x="6238" y="4409"/>
                  <a:pt x="6238" y="4194"/>
                </a:cubicBezTo>
                <a:cubicBezTo>
                  <a:pt x="6238" y="4006"/>
                  <a:pt x="5028" y="3657"/>
                  <a:pt x="4114" y="3468"/>
                </a:cubicBezTo>
                <a:cubicBezTo>
                  <a:pt x="3980" y="2366"/>
                  <a:pt x="3630" y="0"/>
                  <a:pt x="33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 name="Google Shape;298;p29"/>
          <p:cNvGrpSpPr/>
          <p:nvPr/>
        </p:nvGrpSpPr>
        <p:grpSpPr>
          <a:xfrm>
            <a:off x="69938" y="2975850"/>
            <a:ext cx="425750" cy="909075"/>
            <a:chOff x="155875" y="3578325"/>
            <a:chExt cx="425750" cy="909075"/>
          </a:xfrm>
        </p:grpSpPr>
        <p:sp>
          <p:nvSpPr>
            <p:cNvPr id="299" name="Google Shape;299;p29"/>
            <p:cNvSpPr/>
            <p:nvPr/>
          </p:nvSpPr>
          <p:spPr>
            <a:xfrm>
              <a:off x="155875" y="4047850"/>
              <a:ext cx="425750" cy="439550"/>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155875" y="3578325"/>
              <a:ext cx="267850" cy="264950"/>
            </a:xfrm>
            <a:custGeom>
              <a:rect b="b" l="l" r="r" t="t"/>
              <a:pathLst>
                <a:path extrusionOk="0" h="10598" w="10714">
                  <a:moveTo>
                    <a:pt x="5940" y="1"/>
                  </a:moveTo>
                  <a:cubicBezTo>
                    <a:pt x="5866" y="1"/>
                    <a:pt x="5791" y="31"/>
                    <a:pt x="5739" y="93"/>
                  </a:cubicBezTo>
                  <a:cubicBezTo>
                    <a:pt x="5228" y="658"/>
                    <a:pt x="4771" y="1222"/>
                    <a:pt x="4261" y="1814"/>
                  </a:cubicBezTo>
                  <a:cubicBezTo>
                    <a:pt x="4221" y="1853"/>
                    <a:pt x="4153" y="1878"/>
                    <a:pt x="4077" y="1878"/>
                  </a:cubicBezTo>
                  <a:cubicBezTo>
                    <a:pt x="4049" y="1878"/>
                    <a:pt x="4021" y="1875"/>
                    <a:pt x="3992" y="1868"/>
                  </a:cubicBezTo>
                  <a:cubicBezTo>
                    <a:pt x="3078" y="1572"/>
                    <a:pt x="2217" y="1222"/>
                    <a:pt x="1303" y="900"/>
                  </a:cubicBezTo>
                  <a:cubicBezTo>
                    <a:pt x="1265" y="883"/>
                    <a:pt x="1228" y="875"/>
                    <a:pt x="1194" y="875"/>
                  </a:cubicBezTo>
                  <a:cubicBezTo>
                    <a:pt x="1010" y="875"/>
                    <a:pt x="894" y="1095"/>
                    <a:pt x="1007" y="1276"/>
                  </a:cubicBezTo>
                  <a:cubicBezTo>
                    <a:pt x="1464" y="2029"/>
                    <a:pt x="1975" y="2809"/>
                    <a:pt x="2459" y="3615"/>
                  </a:cubicBezTo>
                  <a:cubicBezTo>
                    <a:pt x="2486" y="3723"/>
                    <a:pt x="2486" y="3830"/>
                    <a:pt x="2405" y="3911"/>
                  </a:cubicBezTo>
                  <a:cubicBezTo>
                    <a:pt x="1653" y="4798"/>
                    <a:pt x="900" y="5712"/>
                    <a:pt x="120" y="6573"/>
                  </a:cubicBezTo>
                  <a:cubicBezTo>
                    <a:pt x="0" y="6717"/>
                    <a:pt x="137" y="6989"/>
                    <a:pt x="320" y="6989"/>
                  </a:cubicBezTo>
                  <a:cubicBezTo>
                    <a:pt x="343" y="6989"/>
                    <a:pt x="366" y="6985"/>
                    <a:pt x="389" y="6976"/>
                  </a:cubicBezTo>
                  <a:cubicBezTo>
                    <a:pt x="1545" y="6707"/>
                    <a:pt x="2728" y="6465"/>
                    <a:pt x="3857" y="6196"/>
                  </a:cubicBezTo>
                  <a:cubicBezTo>
                    <a:pt x="3883" y="6190"/>
                    <a:pt x="3908" y="6187"/>
                    <a:pt x="3933" y="6187"/>
                  </a:cubicBezTo>
                  <a:cubicBezTo>
                    <a:pt x="4013" y="6187"/>
                    <a:pt x="4085" y="6222"/>
                    <a:pt x="4126" y="6304"/>
                  </a:cubicBezTo>
                  <a:cubicBezTo>
                    <a:pt x="5013" y="7675"/>
                    <a:pt x="5847" y="9100"/>
                    <a:pt x="6707" y="10471"/>
                  </a:cubicBezTo>
                  <a:cubicBezTo>
                    <a:pt x="6756" y="10559"/>
                    <a:pt x="6837" y="10598"/>
                    <a:pt x="6919" y="10598"/>
                  </a:cubicBezTo>
                  <a:cubicBezTo>
                    <a:pt x="7062" y="10598"/>
                    <a:pt x="7208" y="10481"/>
                    <a:pt x="7191" y="10310"/>
                  </a:cubicBezTo>
                  <a:cubicBezTo>
                    <a:pt x="7057" y="8751"/>
                    <a:pt x="6895" y="7245"/>
                    <a:pt x="6761" y="5739"/>
                  </a:cubicBezTo>
                  <a:cubicBezTo>
                    <a:pt x="6761" y="5605"/>
                    <a:pt x="6815" y="5497"/>
                    <a:pt x="6949" y="5470"/>
                  </a:cubicBezTo>
                  <a:cubicBezTo>
                    <a:pt x="8132" y="5228"/>
                    <a:pt x="9261" y="4960"/>
                    <a:pt x="10444" y="4691"/>
                  </a:cubicBezTo>
                  <a:cubicBezTo>
                    <a:pt x="10686" y="4637"/>
                    <a:pt x="10713" y="4287"/>
                    <a:pt x="10444" y="4234"/>
                  </a:cubicBezTo>
                  <a:cubicBezTo>
                    <a:pt x="9181" y="3750"/>
                    <a:pt x="7863" y="3293"/>
                    <a:pt x="6573" y="2809"/>
                  </a:cubicBezTo>
                  <a:cubicBezTo>
                    <a:pt x="6492" y="2782"/>
                    <a:pt x="6411" y="2701"/>
                    <a:pt x="6411" y="2620"/>
                  </a:cubicBezTo>
                  <a:cubicBezTo>
                    <a:pt x="6358" y="1814"/>
                    <a:pt x="6250" y="1034"/>
                    <a:pt x="6169" y="228"/>
                  </a:cubicBezTo>
                  <a:cubicBezTo>
                    <a:pt x="6169" y="79"/>
                    <a:pt x="6057" y="1"/>
                    <a:pt x="59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 name="Google Shape;301;p29"/>
          <p:cNvSpPr/>
          <p:nvPr/>
        </p:nvSpPr>
        <p:spPr>
          <a:xfrm>
            <a:off x="7595925" y="-688587"/>
            <a:ext cx="2742400" cy="2188975"/>
          </a:xfrm>
          <a:custGeom>
            <a:rect b="b" l="l" r="r" t="t"/>
            <a:pathLst>
              <a:path extrusionOk="0" h="87559" w="109696">
                <a:moveTo>
                  <a:pt x="26977" y="0"/>
                </a:moveTo>
                <a:cubicBezTo>
                  <a:pt x="15718" y="0"/>
                  <a:pt x="5495" y="8860"/>
                  <a:pt x="1883" y="21382"/>
                </a:cubicBezTo>
                <a:cubicBezTo>
                  <a:pt x="1" y="33803"/>
                  <a:pt x="11293" y="38858"/>
                  <a:pt x="21805" y="39046"/>
                </a:cubicBezTo>
                <a:cubicBezTo>
                  <a:pt x="26913" y="39530"/>
                  <a:pt x="31860" y="41412"/>
                  <a:pt x="35517" y="45041"/>
                </a:cubicBezTo>
                <a:cubicBezTo>
                  <a:pt x="46325" y="55366"/>
                  <a:pt x="47804" y="72035"/>
                  <a:pt x="58962" y="82090"/>
                </a:cubicBezTo>
                <a:cubicBezTo>
                  <a:pt x="62793" y="85814"/>
                  <a:pt x="67807" y="87559"/>
                  <a:pt x="72873" y="87559"/>
                </a:cubicBezTo>
                <a:cubicBezTo>
                  <a:pt x="77831" y="87559"/>
                  <a:pt x="82840" y="85888"/>
                  <a:pt x="86842" y="82763"/>
                </a:cubicBezTo>
                <a:cubicBezTo>
                  <a:pt x="102839" y="70180"/>
                  <a:pt x="109695" y="36895"/>
                  <a:pt x="88160" y="26490"/>
                </a:cubicBezTo>
                <a:cubicBezTo>
                  <a:pt x="85332" y="25326"/>
                  <a:pt x="82412" y="24999"/>
                  <a:pt x="79453" y="24999"/>
                </a:cubicBezTo>
                <a:cubicBezTo>
                  <a:pt x="75636" y="24999"/>
                  <a:pt x="71755" y="25544"/>
                  <a:pt x="67926" y="25544"/>
                </a:cubicBezTo>
                <a:cubicBezTo>
                  <a:pt x="66424" y="25544"/>
                  <a:pt x="64930" y="25460"/>
                  <a:pt x="63451" y="25226"/>
                </a:cubicBezTo>
                <a:cubicBezTo>
                  <a:pt x="52939" y="23694"/>
                  <a:pt x="49471" y="12214"/>
                  <a:pt x="42346" y="5895"/>
                </a:cubicBezTo>
                <a:cubicBezTo>
                  <a:pt x="37354" y="1806"/>
                  <a:pt x="32060" y="0"/>
                  <a:pt x="26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rot="-5400000">
            <a:off x="7875297" y="-390969"/>
            <a:ext cx="1504975" cy="1413550"/>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06" name="Shape 306"/>
        <p:cNvGrpSpPr/>
        <p:nvPr/>
      </p:nvGrpSpPr>
      <p:grpSpPr>
        <a:xfrm>
          <a:off x="0" y="0"/>
          <a:ext cx="0" cy="0"/>
          <a:chOff x="0" y="0"/>
          <a:chExt cx="0" cy="0"/>
        </a:xfrm>
      </p:grpSpPr>
      <p:sp>
        <p:nvSpPr>
          <p:cNvPr id="307" name="Google Shape;307;p30"/>
          <p:cNvSpPr/>
          <p:nvPr/>
        </p:nvSpPr>
        <p:spPr>
          <a:xfrm rot="5743662">
            <a:off x="-477380" y="3089889"/>
            <a:ext cx="2187859" cy="179061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0"/>
          <p:cNvSpPr txBox="1"/>
          <p:nvPr>
            <p:ph type="title"/>
          </p:nvPr>
        </p:nvSpPr>
        <p:spPr>
          <a:xfrm>
            <a:off x="1917325" y="445025"/>
            <a:ext cx="6506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09" name="Google Shape;309;p30"/>
          <p:cNvSpPr txBox="1"/>
          <p:nvPr>
            <p:ph idx="3" type="subTitle"/>
          </p:nvPr>
        </p:nvSpPr>
        <p:spPr>
          <a:xfrm>
            <a:off x="6105325" y="3698825"/>
            <a:ext cx="234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p>
        </p:txBody>
      </p:sp>
      <p:sp>
        <p:nvSpPr>
          <p:cNvPr id="310" name="Google Shape;310;p30"/>
          <p:cNvSpPr txBox="1"/>
          <p:nvPr>
            <p:ph idx="1" type="subTitle"/>
          </p:nvPr>
        </p:nvSpPr>
        <p:spPr>
          <a:xfrm>
            <a:off x="2897342" y="2068374"/>
            <a:ext cx="234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1" name="Google Shape;311;p30"/>
          <p:cNvSpPr txBox="1"/>
          <p:nvPr>
            <p:ph idx="2" type="subTitle"/>
          </p:nvPr>
        </p:nvSpPr>
        <p:spPr>
          <a:xfrm>
            <a:off x="2898836" y="3698850"/>
            <a:ext cx="234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2" name="Google Shape;312;p30"/>
          <p:cNvSpPr txBox="1"/>
          <p:nvPr>
            <p:ph idx="4" type="subTitle"/>
          </p:nvPr>
        </p:nvSpPr>
        <p:spPr>
          <a:xfrm>
            <a:off x="6103827" y="2068375"/>
            <a:ext cx="234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3" name="Google Shape;313;p30"/>
          <p:cNvSpPr txBox="1"/>
          <p:nvPr>
            <p:ph idx="5" type="title"/>
          </p:nvPr>
        </p:nvSpPr>
        <p:spPr>
          <a:xfrm>
            <a:off x="2105325" y="1439588"/>
            <a:ext cx="718200" cy="6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4" name="Google Shape;314;p30"/>
          <p:cNvSpPr txBox="1"/>
          <p:nvPr>
            <p:ph idx="6" type="title"/>
          </p:nvPr>
        </p:nvSpPr>
        <p:spPr>
          <a:xfrm>
            <a:off x="5313743" y="2963859"/>
            <a:ext cx="720600" cy="6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15" name="Google Shape;315;p30"/>
          <p:cNvSpPr txBox="1"/>
          <p:nvPr>
            <p:ph idx="7" type="title"/>
          </p:nvPr>
        </p:nvSpPr>
        <p:spPr>
          <a:xfrm>
            <a:off x="2111602" y="2963864"/>
            <a:ext cx="718200" cy="6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6" name="Google Shape;316;p30"/>
          <p:cNvSpPr txBox="1"/>
          <p:nvPr>
            <p:ph idx="8" type="title"/>
          </p:nvPr>
        </p:nvSpPr>
        <p:spPr>
          <a:xfrm>
            <a:off x="5313733" y="1439599"/>
            <a:ext cx="720600" cy="61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7" name="Google Shape;317;p30"/>
          <p:cNvSpPr txBox="1"/>
          <p:nvPr>
            <p:ph idx="9" type="subTitle"/>
          </p:nvPr>
        </p:nvSpPr>
        <p:spPr>
          <a:xfrm>
            <a:off x="2897342" y="1405075"/>
            <a:ext cx="23469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teaching method</a:t>
            </a:r>
            <a:endParaRPr/>
          </a:p>
        </p:txBody>
      </p:sp>
      <p:sp>
        <p:nvSpPr>
          <p:cNvPr id="318" name="Google Shape;318;p30"/>
          <p:cNvSpPr txBox="1"/>
          <p:nvPr>
            <p:ph idx="13" type="subTitle"/>
          </p:nvPr>
        </p:nvSpPr>
        <p:spPr>
          <a:xfrm>
            <a:off x="2894236" y="3035573"/>
            <a:ext cx="23469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academic areas</a:t>
            </a:r>
            <a:endParaRPr/>
          </a:p>
        </p:txBody>
      </p:sp>
      <p:sp>
        <p:nvSpPr>
          <p:cNvPr id="319" name="Google Shape;319;p30"/>
          <p:cNvSpPr txBox="1"/>
          <p:nvPr>
            <p:ph idx="14" type="subTitle"/>
          </p:nvPr>
        </p:nvSpPr>
        <p:spPr>
          <a:xfrm>
            <a:off x="6100726" y="3035534"/>
            <a:ext cx="23439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Enrollment process</a:t>
            </a:r>
            <a:endParaRPr/>
          </a:p>
        </p:txBody>
      </p:sp>
      <p:sp>
        <p:nvSpPr>
          <p:cNvPr id="320" name="Google Shape;320;p30"/>
          <p:cNvSpPr txBox="1"/>
          <p:nvPr>
            <p:ph idx="15" type="subTitle"/>
          </p:nvPr>
        </p:nvSpPr>
        <p:spPr>
          <a:xfrm>
            <a:off x="6103828" y="1405075"/>
            <a:ext cx="2343900" cy="81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school’s teachers</a:t>
            </a:r>
            <a:endParaRPr/>
          </a:p>
        </p:txBody>
      </p:sp>
      <p:grpSp>
        <p:nvGrpSpPr>
          <p:cNvPr id="321" name="Google Shape;321;p30"/>
          <p:cNvGrpSpPr/>
          <p:nvPr/>
        </p:nvGrpSpPr>
        <p:grpSpPr>
          <a:xfrm flipH="1">
            <a:off x="-306171" y="2618991"/>
            <a:ext cx="2343946" cy="2612598"/>
            <a:chOff x="2542275" y="764200"/>
            <a:chExt cx="1195525" cy="1332550"/>
          </a:xfrm>
        </p:grpSpPr>
        <p:sp>
          <p:nvSpPr>
            <p:cNvPr id="322" name="Google Shape;322;p30"/>
            <p:cNvSpPr/>
            <p:nvPr/>
          </p:nvSpPr>
          <p:spPr>
            <a:xfrm>
              <a:off x="2947100" y="1569300"/>
              <a:ext cx="221100" cy="493550"/>
            </a:xfrm>
            <a:custGeom>
              <a:rect b="b" l="l" r="r" t="t"/>
              <a:pathLst>
                <a:path extrusionOk="0" h="19742" w="8844">
                  <a:moveTo>
                    <a:pt x="5554" y="1"/>
                  </a:moveTo>
                  <a:cubicBezTo>
                    <a:pt x="5279" y="1"/>
                    <a:pt x="5005" y="49"/>
                    <a:pt x="4748" y="156"/>
                  </a:cubicBezTo>
                  <a:cubicBezTo>
                    <a:pt x="4286" y="318"/>
                    <a:pt x="3880" y="644"/>
                    <a:pt x="3744" y="1159"/>
                  </a:cubicBezTo>
                  <a:cubicBezTo>
                    <a:pt x="3608" y="1702"/>
                    <a:pt x="3798" y="2271"/>
                    <a:pt x="3934" y="2814"/>
                  </a:cubicBezTo>
                  <a:cubicBezTo>
                    <a:pt x="4178" y="3953"/>
                    <a:pt x="4449" y="5065"/>
                    <a:pt x="4693" y="6177"/>
                  </a:cubicBezTo>
                  <a:cubicBezTo>
                    <a:pt x="4910" y="7289"/>
                    <a:pt x="5182" y="8455"/>
                    <a:pt x="5453" y="9567"/>
                  </a:cubicBezTo>
                  <a:cubicBezTo>
                    <a:pt x="5968" y="11737"/>
                    <a:pt x="6673" y="13799"/>
                    <a:pt x="7324" y="15914"/>
                  </a:cubicBezTo>
                  <a:cubicBezTo>
                    <a:pt x="7134" y="15833"/>
                    <a:pt x="6917" y="15806"/>
                    <a:pt x="6755" y="15779"/>
                  </a:cubicBezTo>
                  <a:cubicBezTo>
                    <a:pt x="5548" y="15499"/>
                    <a:pt x="4221" y="15304"/>
                    <a:pt x="2923" y="15304"/>
                  </a:cubicBezTo>
                  <a:cubicBezTo>
                    <a:pt x="2588" y="15304"/>
                    <a:pt x="2255" y="15317"/>
                    <a:pt x="1927" y="15345"/>
                  </a:cubicBezTo>
                  <a:cubicBezTo>
                    <a:pt x="1330" y="15399"/>
                    <a:pt x="787" y="15535"/>
                    <a:pt x="245" y="15833"/>
                  </a:cubicBezTo>
                  <a:cubicBezTo>
                    <a:pt x="28" y="15942"/>
                    <a:pt x="1" y="16240"/>
                    <a:pt x="164" y="16376"/>
                  </a:cubicBezTo>
                  <a:cubicBezTo>
                    <a:pt x="353" y="16593"/>
                    <a:pt x="625" y="16647"/>
                    <a:pt x="896" y="16701"/>
                  </a:cubicBezTo>
                  <a:cubicBezTo>
                    <a:pt x="977" y="16728"/>
                    <a:pt x="1113" y="16728"/>
                    <a:pt x="1194" y="16755"/>
                  </a:cubicBezTo>
                  <a:cubicBezTo>
                    <a:pt x="1249" y="16782"/>
                    <a:pt x="1303" y="16810"/>
                    <a:pt x="1330" y="16891"/>
                  </a:cubicBezTo>
                  <a:cubicBezTo>
                    <a:pt x="1357" y="16945"/>
                    <a:pt x="1357" y="17027"/>
                    <a:pt x="1357" y="17081"/>
                  </a:cubicBezTo>
                  <a:cubicBezTo>
                    <a:pt x="1357" y="17162"/>
                    <a:pt x="1357" y="17216"/>
                    <a:pt x="1303" y="17325"/>
                  </a:cubicBezTo>
                  <a:cubicBezTo>
                    <a:pt x="1194" y="17542"/>
                    <a:pt x="977" y="17623"/>
                    <a:pt x="787" y="17705"/>
                  </a:cubicBezTo>
                  <a:cubicBezTo>
                    <a:pt x="393" y="17828"/>
                    <a:pt x="514" y="18401"/>
                    <a:pt x="866" y="18401"/>
                  </a:cubicBezTo>
                  <a:cubicBezTo>
                    <a:pt x="901" y="18401"/>
                    <a:pt x="938" y="18395"/>
                    <a:pt x="977" y="18383"/>
                  </a:cubicBezTo>
                  <a:cubicBezTo>
                    <a:pt x="1085" y="18350"/>
                    <a:pt x="1190" y="18334"/>
                    <a:pt x="1295" y="18334"/>
                  </a:cubicBezTo>
                  <a:cubicBezTo>
                    <a:pt x="1532" y="18334"/>
                    <a:pt x="1763" y="18414"/>
                    <a:pt x="2008" y="18545"/>
                  </a:cubicBezTo>
                  <a:cubicBezTo>
                    <a:pt x="2279" y="18762"/>
                    <a:pt x="2523" y="19088"/>
                    <a:pt x="2551" y="19386"/>
                  </a:cubicBezTo>
                  <a:cubicBezTo>
                    <a:pt x="2571" y="19635"/>
                    <a:pt x="2719" y="19741"/>
                    <a:pt x="2908" y="19741"/>
                  </a:cubicBezTo>
                  <a:cubicBezTo>
                    <a:pt x="2966" y="19741"/>
                    <a:pt x="3029" y="19731"/>
                    <a:pt x="3093" y="19712"/>
                  </a:cubicBezTo>
                  <a:cubicBezTo>
                    <a:pt x="4069" y="19251"/>
                    <a:pt x="5019" y="18817"/>
                    <a:pt x="5968" y="18356"/>
                  </a:cubicBezTo>
                  <a:cubicBezTo>
                    <a:pt x="6456" y="18111"/>
                    <a:pt x="6917" y="17867"/>
                    <a:pt x="7406" y="17596"/>
                  </a:cubicBezTo>
                  <a:cubicBezTo>
                    <a:pt x="7623" y="17461"/>
                    <a:pt x="7840" y="17379"/>
                    <a:pt x="8084" y="17216"/>
                  </a:cubicBezTo>
                  <a:cubicBezTo>
                    <a:pt x="8301" y="17081"/>
                    <a:pt x="8572" y="16945"/>
                    <a:pt x="8762" y="16755"/>
                  </a:cubicBezTo>
                  <a:cubicBezTo>
                    <a:pt x="8843" y="16647"/>
                    <a:pt x="8789" y="16484"/>
                    <a:pt x="8681" y="16376"/>
                  </a:cubicBezTo>
                  <a:cubicBezTo>
                    <a:pt x="8165" y="13094"/>
                    <a:pt x="7948" y="9730"/>
                    <a:pt x="8002" y="6394"/>
                  </a:cubicBezTo>
                  <a:cubicBezTo>
                    <a:pt x="8030" y="5228"/>
                    <a:pt x="8111" y="4116"/>
                    <a:pt x="8165" y="3004"/>
                  </a:cubicBezTo>
                  <a:cubicBezTo>
                    <a:pt x="8219" y="2488"/>
                    <a:pt x="8138" y="1973"/>
                    <a:pt x="7948" y="1512"/>
                  </a:cubicBezTo>
                  <a:cubicBezTo>
                    <a:pt x="7758" y="1132"/>
                    <a:pt x="7460" y="779"/>
                    <a:pt x="7134" y="535"/>
                  </a:cubicBezTo>
                  <a:cubicBezTo>
                    <a:pt x="6696" y="207"/>
                    <a:pt x="6123" y="1"/>
                    <a:pt x="5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0"/>
            <p:cNvSpPr/>
            <p:nvPr/>
          </p:nvSpPr>
          <p:spPr>
            <a:xfrm>
              <a:off x="2973550" y="1978000"/>
              <a:ext cx="125475" cy="9525"/>
            </a:xfrm>
            <a:custGeom>
              <a:rect b="b" l="l" r="r" t="t"/>
              <a:pathLst>
                <a:path extrusionOk="0" fill="none" h="381" w="5019">
                  <a:moveTo>
                    <a:pt x="1" y="380"/>
                  </a:moveTo>
                  <a:cubicBezTo>
                    <a:pt x="1655" y="136"/>
                    <a:pt x="3310" y="28"/>
                    <a:pt x="5019"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0"/>
            <p:cNvSpPr/>
            <p:nvPr/>
          </p:nvSpPr>
          <p:spPr>
            <a:xfrm>
              <a:off x="2990500" y="1992250"/>
              <a:ext cx="136325" cy="39350"/>
            </a:xfrm>
            <a:custGeom>
              <a:rect b="b" l="l" r="r" t="t"/>
              <a:pathLst>
                <a:path extrusionOk="0" fill="none" h="1574" w="5453">
                  <a:moveTo>
                    <a:pt x="1" y="1573"/>
                  </a:moveTo>
                  <a:cubicBezTo>
                    <a:pt x="1764" y="868"/>
                    <a:pt x="3581" y="353"/>
                    <a:pt x="5453"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0"/>
            <p:cNvSpPr/>
            <p:nvPr/>
          </p:nvSpPr>
          <p:spPr>
            <a:xfrm>
              <a:off x="3007450" y="1681000"/>
              <a:ext cx="184475" cy="35950"/>
            </a:xfrm>
            <a:custGeom>
              <a:rect b="b" l="l" r="r" t="t"/>
              <a:pathLst>
                <a:path extrusionOk="0" fill="none" h="1438" w="7379">
                  <a:moveTo>
                    <a:pt x="1" y="651"/>
                  </a:moveTo>
                  <a:cubicBezTo>
                    <a:pt x="2415" y="1438"/>
                    <a:pt x="5154" y="1194"/>
                    <a:pt x="7379" y="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0"/>
            <p:cNvSpPr/>
            <p:nvPr/>
          </p:nvSpPr>
          <p:spPr>
            <a:xfrm>
              <a:off x="2721975" y="1086675"/>
              <a:ext cx="600150" cy="459925"/>
            </a:xfrm>
            <a:custGeom>
              <a:rect b="b" l="l" r="r" t="t"/>
              <a:pathLst>
                <a:path extrusionOk="0" h="18397" w="24006">
                  <a:moveTo>
                    <a:pt x="21718" y="1"/>
                  </a:moveTo>
                  <a:cubicBezTo>
                    <a:pt x="21108" y="1"/>
                    <a:pt x="20467" y="348"/>
                    <a:pt x="19937" y="745"/>
                  </a:cubicBezTo>
                  <a:cubicBezTo>
                    <a:pt x="18879" y="1505"/>
                    <a:pt x="18119" y="2590"/>
                    <a:pt x="17035" y="3322"/>
                  </a:cubicBezTo>
                  <a:cubicBezTo>
                    <a:pt x="15922" y="4054"/>
                    <a:pt x="14648" y="4488"/>
                    <a:pt x="13373" y="4976"/>
                  </a:cubicBezTo>
                  <a:cubicBezTo>
                    <a:pt x="10606" y="6034"/>
                    <a:pt x="7812" y="6984"/>
                    <a:pt x="5019" y="7797"/>
                  </a:cubicBezTo>
                  <a:cubicBezTo>
                    <a:pt x="3418" y="8258"/>
                    <a:pt x="1818" y="8665"/>
                    <a:pt x="218" y="9072"/>
                  </a:cubicBezTo>
                  <a:cubicBezTo>
                    <a:pt x="28" y="9099"/>
                    <a:pt x="1" y="9452"/>
                    <a:pt x="55" y="9642"/>
                  </a:cubicBezTo>
                  <a:cubicBezTo>
                    <a:pt x="1031" y="12842"/>
                    <a:pt x="3011" y="15256"/>
                    <a:pt x="5209" y="16640"/>
                  </a:cubicBezTo>
                  <a:cubicBezTo>
                    <a:pt x="7241" y="17931"/>
                    <a:pt x="9472" y="18396"/>
                    <a:pt x="11695" y="18396"/>
                  </a:cubicBezTo>
                  <a:cubicBezTo>
                    <a:pt x="12320" y="18396"/>
                    <a:pt x="12944" y="18360"/>
                    <a:pt x="13563" y="18294"/>
                  </a:cubicBezTo>
                  <a:cubicBezTo>
                    <a:pt x="15000" y="18131"/>
                    <a:pt x="16492" y="17860"/>
                    <a:pt x="17903" y="17128"/>
                  </a:cubicBezTo>
                  <a:cubicBezTo>
                    <a:pt x="19015" y="16558"/>
                    <a:pt x="20018" y="15636"/>
                    <a:pt x="20913" y="14497"/>
                  </a:cubicBezTo>
                  <a:cubicBezTo>
                    <a:pt x="22595" y="12218"/>
                    <a:pt x="23734" y="8991"/>
                    <a:pt x="23870" y="5682"/>
                  </a:cubicBezTo>
                  <a:cubicBezTo>
                    <a:pt x="24005" y="3864"/>
                    <a:pt x="23924" y="1640"/>
                    <a:pt x="22812" y="501"/>
                  </a:cubicBezTo>
                  <a:cubicBezTo>
                    <a:pt x="22484" y="142"/>
                    <a:pt x="22108" y="1"/>
                    <a:pt x="21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0"/>
            <p:cNvSpPr/>
            <p:nvPr/>
          </p:nvSpPr>
          <p:spPr>
            <a:xfrm>
              <a:off x="2916600" y="1144625"/>
              <a:ext cx="396025" cy="205475"/>
            </a:xfrm>
            <a:custGeom>
              <a:rect b="b" l="l" r="r" t="t"/>
              <a:pathLst>
                <a:path extrusionOk="0" fill="none" h="8219" w="15841">
                  <a:moveTo>
                    <a:pt x="15841" y="0"/>
                  </a:moveTo>
                  <a:cubicBezTo>
                    <a:pt x="15434" y="1411"/>
                    <a:pt x="14810" y="2767"/>
                    <a:pt x="14078" y="3933"/>
                  </a:cubicBezTo>
                  <a:cubicBezTo>
                    <a:pt x="13372" y="5072"/>
                    <a:pt x="12504" y="6103"/>
                    <a:pt x="11474" y="6835"/>
                  </a:cubicBezTo>
                  <a:cubicBezTo>
                    <a:pt x="9711" y="8002"/>
                    <a:pt x="7541" y="8219"/>
                    <a:pt x="5534" y="7785"/>
                  </a:cubicBezTo>
                  <a:cubicBezTo>
                    <a:pt x="3526" y="7297"/>
                    <a:pt x="1655" y="6212"/>
                    <a:pt x="0" y="4910"/>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0"/>
            <p:cNvSpPr/>
            <p:nvPr/>
          </p:nvSpPr>
          <p:spPr>
            <a:xfrm>
              <a:off x="2766725" y="1290400"/>
              <a:ext cx="178375" cy="122100"/>
            </a:xfrm>
            <a:custGeom>
              <a:rect b="b" l="l" r="r" t="t"/>
              <a:pathLst>
                <a:path extrusionOk="0" fill="none" h="4884" w="7135">
                  <a:moveTo>
                    <a:pt x="7135" y="1"/>
                  </a:moveTo>
                  <a:cubicBezTo>
                    <a:pt x="4992" y="1981"/>
                    <a:pt x="2306" y="3120"/>
                    <a:pt x="1" y="4883"/>
                  </a:cubicBezTo>
                  <a:cubicBezTo>
                    <a:pt x="82" y="4829"/>
                    <a:pt x="164" y="4802"/>
                    <a:pt x="272" y="4720"/>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0"/>
            <p:cNvSpPr/>
            <p:nvPr/>
          </p:nvSpPr>
          <p:spPr>
            <a:xfrm>
              <a:off x="2831825" y="1310750"/>
              <a:ext cx="149225" cy="174300"/>
            </a:xfrm>
            <a:custGeom>
              <a:rect b="b" l="l" r="r" t="t"/>
              <a:pathLst>
                <a:path extrusionOk="0" fill="none" h="6972" w="5969">
                  <a:moveTo>
                    <a:pt x="5968" y="1"/>
                  </a:moveTo>
                  <a:cubicBezTo>
                    <a:pt x="4422" y="1709"/>
                    <a:pt x="2876" y="3391"/>
                    <a:pt x="1357" y="5154"/>
                  </a:cubicBezTo>
                  <a:cubicBezTo>
                    <a:pt x="896" y="5724"/>
                    <a:pt x="381" y="6320"/>
                    <a:pt x="1" y="6971"/>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0"/>
            <p:cNvSpPr/>
            <p:nvPr/>
          </p:nvSpPr>
          <p:spPr>
            <a:xfrm>
              <a:off x="2903025" y="1333125"/>
              <a:ext cx="120725" cy="191250"/>
            </a:xfrm>
            <a:custGeom>
              <a:rect b="b" l="l" r="r" t="t"/>
              <a:pathLst>
                <a:path extrusionOk="0" fill="none" h="7650" w="4829">
                  <a:moveTo>
                    <a:pt x="4829" y="1"/>
                  </a:moveTo>
                  <a:cubicBezTo>
                    <a:pt x="3147" y="2496"/>
                    <a:pt x="1574" y="5046"/>
                    <a:pt x="1" y="7650"/>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0"/>
            <p:cNvSpPr/>
            <p:nvPr/>
          </p:nvSpPr>
          <p:spPr>
            <a:xfrm>
              <a:off x="2993225" y="1343300"/>
              <a:ext cx="75300" cy="199375"/>
            </a:xfrm>
            <a:custGeom>
              <a:rect b="b" l="l" r="r" t="t"/>
              <a:pathLst>
                <a:path extrusionOk="0" fill="none" h="7975" w="3012">
                  <a:moveTo>
                    <a:pt x="3011" y="1"/>
                  </a:moveTo>
                  <a:cubicBezTo>
                    <a:pt x="2496" y="1736"/>
                    <a:pt x="1899" y="3391"/>
                    <a:pt x="1167" y="5018"/>
                  </a:cubicBezTo>
                  <a:cubicBezTo>
                    <a:pt x="733" y="5995"/>
                    <a:pt x="272" y="6944"/>
                    <a:pt x="0" y="7975"/>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0"/>
            <p:cNvSpPr/>
            <p:nvPr/>
          </p:nvSpPr>
          <p:spPr>
            <a:xfrm>
              <a:off x="3069175" y="1346025"/>
              <a:ext cx="37300" cy="195300"/>
            </a:xfrm>
            <a:custGeom>
              <a:rect b="b" l="l" r="r" t="t"/>
              <a:pathLst>
                <a:path extrusionOk="0" fill="none" h="7812" w="1492">
                  <a:moveTo>
                    <a:pt x="1492" y="0"/>
                  </a:moveTo>
                  <a:cubicBezTo>
                    <a:pt x="1085" y="2658"/>
                    <a:pt x="597" y="5208"/>
                    <a:pt x="0" y="7812"/>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0"/>
            <p:cNvSpPr/>
            <p:nvPr/>
          </p:nvSpPr>
          <p:spPr>
            <a:xfrm>
              <a:off x="3144425" y="1341275"/>
              <a:ext cx="1400" cy="179700"/>
            </a:xfrm>
            <a:custGeom>
              <a:rect b="b" l="l" r="r" t="t"/>
              <a:pathLst>
                <a:path extrusionOk="0" fill="none" h="7188" w="56">
                  <a:moveTo>
                    <a:pt x="1" y="0"/>
                  </a:moveTo>
                  <a:cubicBezTo>
                    <a:pt x="1" y="2414"/>
                    <a:pt x="55" y="4801"/>
                    <a:pt x="55" y="7188"/>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0"/>
            <p:cNvSpPr/>
            <p:nvPr/>
          </p:nvSpPr>
          <p:spPr>
            <a:xfrm>
              <a:off x="3183775" y="1327025"/>
              <a:ext cx="34600" cy="146500"/>
            </a:xfrm>
            <a:custGeom>
              <a:rect b="b" l="l" r="r" t="t"/>
              <a:pathLst>
                <a:path extrusionOk="0" fill="none" h="5860" w="1384">
                  <a:moveTo>
                    <a:pt x="0" y="1"/>
                  </a:moveTo>
                  <a:cubicBezTo>
                    <a:pt x="380" y="1981"/>
                    <a:pt x="841" y="3934"/>
                    <a:pt x="1383" y="5859"/>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0"/>
            <p:cNvSpPr/>
            <p:nvPr/>
          </p:nvSpPr>
          <p:spPr>
            <a:xfrm>
              <a:off x="3225125" y="1301950"/>
              <a:ext cx="42750" cy="103750"/>
            </a:xfrm>
            <a:custGeom>
              <a:rect b="b" l="l" r="r" t="t"/>
              <a:pathLst>
                <a:path extrusionOk="0" fill="none" h="4150" w="1710">
                  <a:moveTo>
                    <a:pt x="1" y="0"/>
                  </a:moveTo>
                  <a:cubicBezTo>
                    <a:pt x="462" y="1410"/>
                    <a:pt x="1058" y="2794"/>
                    <a:pt x="1709" y="4150"/>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0"/>
            <p:cNvSpPr/>
            <p:nvPr/>
          </p:nvSpPr>
          <p:spPr>
            <a:xfrm>
              <a:off x="3249550" y="1270075"/>
              <a:ext cx="49525" cy="69175"/>
            </a:xfrm>
            <a:custGeom>
              <a:rect b="b" l="l" r="r" t="t"/>
              <a:pathLst>
                <a:path extrusionOk="0" fill="none" h="2767" w="1981">
                  <a:moveTo>
                    <a:pt x="0" y="0"/>
                  </a:moveTo>
                  <a:cubicBezTo>
                    <a:pt x="597" y="1031"/>
                    <a:pt x="1221" y="1872"/>
                    <a:pt x="1980" y="2767"/>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0"/>
            <p:cNvSpPr/>
            <p:nvPr/>
          </p:nvSpPr>
          <p:spPr>
            <a:xfrm>
              <a:off x="3275975" y="1234125"/>
              <a:ext cx="38000" cy="41400"/>
            </a:xfrm>
            <a:custGeom>
              <a:rect b="b" l="l" r="r" t="t"/>
              <a:pathLst>
                <a:path extrusionOk="0" fill="none" h="1656" w="1520">
                  <a:moveTo>
                    <a:pt x="1" y="1"/>
                  </a:moveTo>
                  <a:cubicBezTo>
                    <a:pt x="516" y="543"/>
                    <a:pt x="1032" y="1113"/>
                    <a:pt x="1520" y="1655"/>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0"/>
            <p:cNvSpPr/>
            <p:nvPr/>
          </p:nvSpPr>
          <p:spPr>
            <a:xfrm>
              <a:off x="3290225" y="1204300"/>
              <a:ext cx="21725" cy="14925"/>
            </a:xfrm>
            <a:custGeom>
              <a:rect b="b" l="l" r="r" t="t"/>
              <a:pathLst>
                <a:path extrusionOk="0" fill="none" h="597" w="869">
                  <a:moveTo>
                    <a:pt x="1" y="0"/>
                  </a:moveTo>
                  <a:cubicBezTo>
                    <a:pt x="272" y="190"/>
                    <a:pt x="543" y="407"/>
                    <a:pt x="869" y="597"/>
                  </a:cubicBez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0"/>
            <p:cNvSpPr/>
            <p:nvPr/>
          </p:nvSpPr>
          <p:spPr>
            <a:xfrm>
              <a:off x="2897600" y="1177050"/>
              <a:ext cx="834775" cy="583300"/>
            </a:xfrm>
            <a:custGeom>
              <a:rect b="b" l="l" r="r" t="t"/>
              <a:pathLst>
                <a:path extrusionOk="0" h="23332" w="33391">
                  <a:moveTo>
                    <a:pt x="11325" y="1"/>
                  </a:moveTo>
                  <a:cubicBezTo>
                    <a:pt x="10725" y="1"/>
                    <a:pt x="10129" y="82"/>
                    <a:pt x="9548" y="222"/>
                  </a:cubicBezTo>
                  <a:cubicBezTo>
                    <a:pt x="9494" y="222"/>
                    <a:pt x="9467" y="276"/>
                    <a:pt x="9467" y="276"/>
                  </a:cubicBezTo>
                  <a:cubicBezTo>
                    <a:pt x="9467" y="192"/>
                    <a:pt x="9434" y="124"/>
                    <a:pt x="9368" y="124"/>
                  </a:cubicBezTo>
                  <a:cubicBezTo>
                    <a:pt x="9349" y="124"/>
                    <a:pt x="9328" y="129"/>
                    <a:pt x="9304" y="141"/>
                  </a:cubicBezTo>
                  <a:lnTo>
                    <a:pt x="8382" y="629"/>
                  </a:lnTo>
                  <a:cubicBezTo>
                    <a:pt x="8084" y="819"/>
                    <a:pt x="7785" y="1036"/>
                    <a:pt x="7514" y="1253"/>
                  </a:cubicBezTo>
                  <a:cubicBezTo>
                    <a:pt x="6945" y="1660"/>
                    <a:pt x="6402" y="2121"/>
                    <a:pt x="5887" y="2609"/>
                  </a:cubicBezTo>
                  <a:cubicBezTo>
                    <a:pt x="4829" y="3558"/>
                    <a:pt x="3880" y="4616"/>
                    <a:pt x="3066" y="5755"/>
                  </a:cubicBezTo>
                  <a:cubicBezTo>
                    <a:pt x="1438" y="8034"/>
                    <a:pt x="272" y="10746"/>
                    <a:pt x="109" y="13567"/>
                  </a:cubicBezTo>
                  <a:cubicBezTo>
                    <a:pt x="1" y="15140"/>
                    <a:pt x="326" y="16741"/>
                    <a:pt x="1276" y="18043"/>
                  </a:cubicBezTo>
                  <a:cubicBezTo>
                    <a:pt x="2171" y="19263"/>
                    <a:pt x="3473" y="20212"/>
                    <a:pt x="4802" y="20972"/>
                  </a:cubicBezTo>
                  <a:cubicBezTo>
                    <a:pt x="6158" y="21786"/>
                    <a:pt x="7650" y="22382"/>
                    <a:pt x="9223" y="22654"/>
                  </a:cubicBezTo>
                  <a:cubicBezTo>
                    <a:pt x="9833" y="22759"/>
                    <a:pt x="10443" y="22799"/>
                    <a:pt x="11052" y="22799"/>
                  </a:cubicBezTo>
                  <a:cubicBezTo>
                    <a:pt x="11229" y="22799"/>
                    <a:pt x="11406" y="22795"/>
                    <a:pt x="11583" y="22789"/>
                  </a:cubicBezTo>
                  <a:cubicBezTo>
                    <a:pt x="12451" y="22708"/>
                    <a:pt x="13292" y="22545"/>
                    <a:pt x="14159" y="22328"/>
                  </a:cubicBezTo>
                  <a:cubicBezTo>
                    <a:pt x="17306" y="21514"/>
                    <a:pt x="20317" y="20131"/>
                    <a:pt x="23029" y="18368"/>
                  </a:cubicBezTo>
                  <a:cubicBezTo>
                    <a:pt x="23273" y="18232"/>
                    <a:pt x="23463" y="18070"/>
                    <a:pt x="23680" y="17934"/>
                  </a:cubicBezTo>
                  <a:cubicBezTo>
                    <a:pt x="23951" y="18802"/>
                    <a:pt x="24250" y="20023"/>
                    <a:pt x="24738" y="20809"/>
                  </a:cubicBezTo>
                  <a:cubicBezTo>
                    <a:pt x="25009" y="21297"/>
                    <a:pt x="25443" y="21704"/>
                    <a:pt x="25769" y="22138"/>
                  </a:cubicBezTo>
                  <a:cubicBezTo>
                    <a:pt x="26121" y="22545"/>
                    <a:pt x="26419" y="22681"/>
                    <a:pt x="26826" y="22979"/>
                  </a:cubicBezTo>
                  <a:cubicBezTo>
                    <a:pt x="27206" y="23250"/>
                    <a:pt x="27721" y="23332"/>
                    <a:pt x="28183" y="23332"/>
                  </a:cubicBezTo>
                  <a:cubicBezTo>
                    <a:pt x="28671" y="23332"/>
                    <a:pt x="29132" y="23060"/>
                    <a:pt x="29349" y="22599"/>
                  </a:cubicBezTo>
                  <a:cubicBezTo>
                    <a:pt x="29783" y="21704"/>
                    <a:pt x="29267" y="20538"/>
                    <a:pt x="28888" y="19697"/>
                  </a:cubicBezTo>
                  <a:cubicBezTo>
                    <a:pt x="28617" y="19073"/>
                    <a:pt x="28318" y="18504"/>
                    <a:pt x="27938" y="17961"/>
                  </a:cubicBezTo>
                  <a:lnTo>
                    <a:pt x="27938" y="17961"/>
                  </a:lnTo>
                  <a:cubicBezTo>
                    <a:pt x="28568" y="18202"/>
                    <a:pt x="29230" y="18331"/>
                    <a:pt x="29886" y="18331"/>
                  </a:cubicBezTo>
                  <a:cubicBezTo>
                    <a:pt x="30559" y="18331"/>
                    <a:pt x="31226" y="18195"/>
                    <a:pt x="31844" y="17907"/>
                  </a:cubicBezTo>
                  <a:cubicBezTo>
                    <a:pt x="32658" y="17527"/>
                    <a:pt x="33390" y="16713"/>
                    <a:pt x="33336" y="15737"/>
                  </a:cubicBezTo>
                  <a:cubicBezTo>
                    <a:pt x="33282" y="14706"/>
                    <a:pt x="32441" y="14110"/>
                    <a:pt x="31573" y="13757"/>
                  </a:cubicBezTo>
                  <a:cubicBezTo>
                    <a:pt x="31085" y="13567"/>
                    <a:pt x="30542" y="13432"/>
                    <a:pt x="30000" y="13323"/>
                  </a:cubicBezTo>
                  <a:cubicBezTo>
                    <a:pt x="31085" y="12699"/>
                    <a:pt x="31654" y="11940"/>
                    <a:pt x="32631" y="10665"/>
                  </a:cubicBezTo>
                  <a:cubicBezTo>
                    <a:pt x="32929" y="10312"/>
                    <a:pt x="33065" y="9797"/>
                    <a:pt x="32983" y="9282"/>
                  </a:cubicBezTo>
                  <a:cubicBezTo>
                    <a:pt x="32880" y="8764"/>
                    <a:pt x="32430" y="8493"/>
                    <a:pt x="31965" y="8493"/>
                  </a:cubicBezTo>
                  <a:cubicBezTo>
                    <a:pt x="31943" y="8493"/>
                    <a:pt x="31921" y="8494"/>
                    <a:pt x="31899" y="8495"/>
                  </a:cubicBezTo>
                  <a:cubicBezTo>
                    <a:pt x="31383" y="8549"/>
                    <a:pt x="30868" y="8712"/>
                    <a:pt x="30434" y="8875"/>
                  </a:cubicBezTo>
                  <a:cubicBezTo>
                    <a:pt x="29946" y="9037"/>
                    <a:pt x="29484" y="9254"/>
                    <a:pt x="29051" y="9499"/>
                  </a:cubicBezTo>
                  <a:cubicBezTo>
                    <a:pt x="28969" y="9526"/>
                    <a:pt x="28915" y="9553"/>
                    <a:pt x="28861" y="9580"/>
                  </a:cubicBezTo>
                  <a:cubicBezTo>
                    <a:pt x="29349" y="8685"/>
                    <a:pt x="29864" y="8224"/>
                    <a:pt x="29783" y="6678"/>
                  </a:cubicBezTo>
                  <a:cubicBezTo>
                    <a:pt x="29783" y="6542"/>
                    <a:pt x="29647" y="6379"/>
                    <a:pt x="29512" y="6325"/>
                  </a:cubicBezTo>
                  <a:cubicBezTo>
                    <a:pt x="29382" y="6306"/>
                    <a:pt x="29255" y="6297"/>
                    <a:pt x="29130" y="6297"/>
                  </a:cubicBezTo>
                  <a:cubicBezTo>
                    <a:pt x="28175" y="6297"/>
                    <a:pt x="27329" y="6820"/>
                    <a:pt x="26609" y="7491"/>
                  </a:cubicBezTo>
                  <a:cubicBezTo>
                    <a:pt x="25796" y="8224"/>
                    <a:pt x="25063" y="9119"/>
                    <a:pt x="24494" y="10041"/>
                  </a:cubicBezTo>
                  <a:cubicBezTo>
                    <a:pt x="24358" y="10204"/>
                    <a:pt x="24250" y="10394"/>
                    <a:pt x="24168" y="10611"/>
                  </a:cubicBezTo>
                  <a:cubicBezTo>
                    <a:pt x="23924" y="9444"/>
                    <a:pt x="23382" y="8359"/>
                    <a:pt x="22704" y="7410"/>
                  </a:cubicBezTo>
                  <a:cubicBezTo>
                    <a:pt x="21808" y="6162"/>
                    <a:pt x="20805" y="4969"/>
                    <a:pt x="19720" y="3938"/>
                  </a:cubicBezTo>
                  <a:cubicBezTo>
                    <a:pt x="17577" y="1904"/>
                    <a:pt x="14919" y="222"/>
                    <a:pt x="11962" y="32"/>
                  </a:cubicBezTo>
                  <a:cubicBezTo>
                    <a:pt x="11750" y="11"/>
                    <a:pt x="11537" y="1"/>
                    <a:pt x="11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0"/>
            <p:cNvSpPr/>
            <p:nvPr/>
          </p:nvSpPr>
          <p:spPr>
            <a:xfrm>
              <a:off x="2896925" y="1198875"/>
              <a:ext cx="531650" cy="524175"/>
            </a:xfrm>
            <a:custGeom>
              <a:rect b="b" l="l" r="r" t="t"/>
              <a:pathLst>
                <a:path extrusionOk="0" h="20967" w="21266">
                  <a:moveTo>
                    <a:pt x="15299" y="0"/>
                  </a:moveTo>
                  <a:cubicBezTo>
                    <a:pt x="14159" y="814"/>
                    <a:pt x="12993" y="1573"/>
                    <a:pt x="11800" y="2279"/>
                  </a:cubicBezTo>
                  <a:cubicBezTo>
                    <a:pt x="10172" y="3255"/>
                    <a:pt x="8490" y="4177"/>
                    <a:pt x="6727" y="4964"/>
                  </a:cubicBezTo>
                  <a:cubicBezTo>
                    <a:pt x="5805" y="5371"/>
                    <a:pt x="4883" y="5750"/>
                    <a:pt x="3961" y="6076"/>
                  </a:cubicBezTo>
                  <a:cubicBezTo>
                    <a:pt x="3500" y="6239"/>
                    <a:pt x="2984" y="6429"/>
                    <a:pt x="2523" y="6591"/>
                  </a:cubicBezTo>
                  <a:cubicBezTo>
                    <a:pt x="2306" y="6646"/>
                    <a:pt x="2116" y="6727"/>
                    <a:pt x="1899" y="6754"/>
                  </a:cubicBezTo>
                  <a:cubicBezTo>
                    <a:pt x="923" y="8598"/>
                    <a:pt x="245" y="10633"/>
                    <a:pt x="109" y="12694"/>
                  </a:cubicBezTo>
                  <a:cubicBezTo>
                    <a:pt x="1" y="14294"/>
                    <a:pt x="299" y="15868"/>
                    <a:pt x="1248" y="17170"/>
                  </a:cubicBezTo>
                  <a:cubicBezTo>
                    <a:pt x="2171" y="18390"/>
                    <a:pt x="3473" y="19339"/>
                    <a:pt x="4775" y="20099"/>
                  </a:cubicBezTo>
                  <a:cubicBezTo>
                    <a:pt x="5317" y="20424"/>
                    <a:pt x="5859" y="20696"/>
                    <a:pt x="6456" y="20967"/>
                  </a:cubicBezTo>
                  <a:cubicBezTo>
                    <a:pt x="8816" y="20831"/>
                    <a:pt x="11121" y="20180"/>
                    <a:pt x="13264" y="19204"/>
                  </a:cubicBezTo>
                  <a:cubicBezTo>
                    <a:pt x="14349" y="18688"/>
                    <a:pt x="15461" y="18119"/>
                    <a:pt x="16411" y="17387"/>
                  </a:cubicBezTo>
                  <a:cubicBezTo>
                    <a:pt x="17224" y="16790"/>
                    <a:pt x="17984" y="16030"/>
                    <a:pt x="18581" y="15217"/>
                  </a:cubicBezTo>
                  <a:cubicBezTo>
                    <a:pt x="19801" y="13589"/>
                    <a:pt x="20588" y="11663"/>
                    <a:pt x="20967" y="9629"/>
                  </a:cubicBezTo>
                  <a:cubicBezTo>
                    <a:pt x="21266" y="7866"/>
                    <a:pt x="21239" y="6049"/>
                    <a:pt x="20995" y="4232"/>
                  </a:cubicBezTo>
                  <a:cubicBezTo>
                    <a:pt x="20561" y="3879"/>
                    <a:pt x="20154" y="3445"/>
                    <a:pt x="19747" y="3065"/>
                  </a:cubicBezTo>
                  <a:cubicBezTo>
                    <a:pt x="18445" y="1817"/>
                    <a:pt x="16926" y="733"/>
                    <a:pt x="152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0"/>
            <p:cNvSpPr/>
            <p:nvPr/>
          </p:nvSpPr>
          <p:spPr>
            <a:xfrm>
              <a:off x="3488900" y="1333125"/>
              <a:ext cx="248900" cy="433325"/>
            </a:xfrm>
            <a:custGeom>
              <a:rect b="b" l="l" r="r" t="t"/>
              <a:pathLst>
                <a:path extrusionOk="0" fill="none" h="17333" w="9956">
                  <a:moveTo>
                    <a:pt x="1" y="11637"/>
                  </a:moveTo>
                  <a:cubicBezTo>
                    <a:pt x="299" y="13210"/>
                    <a:pt x="1059" y="14702"/>
                    <a:pt x="2144" y="15895"/>
                  </a:cubicBezTo>
                  <a:cubicBezTo>
                    <a:pt x="2605" y="16438"/>
                    <a:pt x="3174" y="16926"/>
                    <a:pt x="3907" y="17116"/>
                  </a:cubicBezTo>
                  <a:cubicBezTo>
                    <a:pt x="4612" y="17333"/>
                    <a:pt x="5154" y="17170"/>
                    <a:pt x="5588" y="16600"/>
                  </a:cubicBezTo>
                  <a:cubicBezTo>
                    <a:pt x="6212" y="15787"/>
                    <a:pt x="5941" y="14593"/>
                    <a:pt x="5534" y="13698"/>
                  </a:cubicBezTo>
                  <a:cubicBezTo>
                    <a:pt x="5046" y="12613"/>
                    <a:pt x="4476" y="11338"/>
                    <a:pt x="3283" y="11284"/>
                  </a:cubicBezTo>
                  <a:cubicBezTo>
                    <a:pt x="3120" y="11691"/>
                    <a:pt x="3690" y="11772"/>
                    <a:pt x="4124" y="11827"/>
                  </a:cubicBezTo>
                  <a:cubicBezTo>
                    <a:pt x="5615" y="12179"/>
                    <a:pt x="7189" y="12234"/>
                    <a:pt x="8545" y="11501"/>
                  </a:cubicBezTo>
                  <a:cubicBezTo>
                    <a:pt x="9386" y="11013"/>
                    <a:pt x="9955" y="10308"/>
                    <a:pt x="9820" y="9358"/>
                  </a:cubicBezTo>
                  <a:cubicBezTo>
                    <a:pt x="9657" y="8219"/>
                    <a:pt x="8599" y="7541"/>
                    <a:pt x="7514" y="7243"/>
                  </a:cubicBezTo>
                  <a:cubicBezTo>
                    <a:pt x="6565" y="6972"/>
                    <a:pt x="5615" y="6700"/>
                    <a:pt x="4639" y="6782"/>
                  </a:cubicBezTo>
                  <a:cubicBezTo>
                    <a:pt x="4205" y="6809"/>
                    <a:pt x="3663" y="6999"/>
                    <a:pt x="3635" y="7460"/>
                  </a:cubicBezTo>
                  <a:cubicBezTo>
                    <a:pt x="3581" y="7867"/>
                    <a:pt x="3988" y="8165"/>
                    <a:pt x="4395" y="8165"/>
                  </a:cubicBezTo>
                  <a:cubicBezTo>
                    <a:pt x="4802" y="8165"/>
                    <a:pt x="5154" y="7921"/>
                    <a:pt x="5480" y="7677"/>
                  </a:cubicBezTo>
                  <a:cubicBezTo>
                    <a:pt x="6239" y="7134"/>
                    <a:pt x="7189" y="6565"/>
                    <a:pt x="7840" y="5887"/>
                  </a:cubicBezTo>
                  <a:cubicBezTo>
                    <a:pt x="8382" y="5290"/>
                    <a:pt x="9114" y="4368"/>
                    <a:pt x="9359" y="3554"/>
                  </a:cubicBezTo>
                  <a:cubicBezTo>
                    <a:pt x="9630" y="2605"/>
                    <a:pt x="8680" y="2171"/>
                    <a:pt x="7758" y="2360"/>
                  </a:cubicBezTo>
                  <a:cubicBezTo>
                    <a:pt x="6972" y="2523"/>
                    <a:pt x="6185" y="2767"/>
                    <a:pt x="5453" y="3066"/>
                  </a:cubicBezTo>
                  <a:cubicBezTo>
                    <a:pt x="4775" y="3337"/>
                    <a:pt x="3988" y="3879"/>
                    <a:pt x="4097" y="4612"/>
                  </a:cubicBezTo>
                  <a:cubicBezTo>
                    <a:pt x="4449" y="4775"/>
                    <a:pt x="4883" y="4558"/>
                    <a:pt x="5127" y="4286"/>
                  </a:cubicBezTo>
                  <a:cubicBezTo>
                    <a:pt x="5344" y="3988"/>
                    <a:pt x="5480" y="3608"/>
                    <a:pt x="5588" y="3256"/>
                  </a:cubicBezTo>
                  <a:cubicBezTo>
                    <a:pt x="5805" y="2469"/>
                    <a:pt x="6483" y="1384"/>
                    <a:pt x="6158" y="543"/>
                  </a:cubicBezTo>
                  <a:cubicBezTo>
                    <a:pt x="5968" y="1"/>
                    <a:pt x="5290" y="136"/>
                    <a:pt x="4802" y="191"/>
                  </a:cubicBezTo>
                  <a:cubicBezTo>
                    <a:pt x="3880" y="353"/>
                    <a:pt x="3120" y="1004"/>
                    <a:pt x="2469" y="1655"/>
                  </a:cubicBezTo>
                  <a:cubicBezTo>
                    <a:pt x="1655" y="2469"/>
                    <a:pt x="1140" y="3473"/>
                    <a:pt x="462" y="4395"/>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0"/>
            <p:cNvSpPr/>
            <p:nvPr/>
          </p:nvSpPr>
          <p:spPr>
            <a:xfrm>
              <a:off x="2619600" y="1185875"/>
              <a:ext cx="438750" cy="583875"/>
            </a:xfrm>
            <a:custGeom>
              <a:rect b="b" l="l" r="r" t="t"/>
              <a:pathLst>
                <a:path extrusionOk="0" h="23355" w="17550">
                  <a:moveTo>
                    <a:pt x="7952" y="0"/>
                  </a:moveTo>
                  <a:cubicBezTo>
                    <a:pt x="7764" y="0"/>
                    <a:pt x="7591" y="76"/>
                    <a:pt x="7432" y="195"/>
                  </a:cubicBezTo>
                  <a:cubicBezTo>
                    <a:pt x="7269" y="330"/>
                    <a:pt x="7161" y="520"/>
                    <a:pt x="7106" y="737"/>
                  </a:cubicBezTo>
                  <a:cubicBezTo>
                    <a:pt x="7025" y="1036"/>
                    <a:pt x="7025" y="1442"/>
                    <a:pt x="7215" y="1714"/>
                  </a:cubicBezTo>
                  <a:cubicBezTo>
                    <a:pt x="7242" y="1822"/>
                    <a:pt x="7296" y="1958"/>
                    <a:pt x="7405" y="2066"/>
                  </a:cubicBezTo>
                  <a:cubicBezTo>
                    <a:pt x="7578" y="2217"/>
                    <a:pt x="7785" y="2300"/>
                    <a:pt x="7999" y="2300"/>
                  </a:cubicBezTo>
                  <a:cubicBezTo>
                    <a:pt x="8054" y="2300"/>
                    <a:pt x="8109" y="2294"/>
                    <a:pt x="8164" y="2283"/>
                  </a:cubicBezTo>
                  <a:cubicBezTo>
                    <a:pt x="8246" y="2283"/>
                    <a:pt x="8327" y="2256"/>
                    <a:pt x="8381" y="2229"/>
                  </a:cubicBezTo>
                  <a:cubicBezTo>
                    <a:pt x="8571" y="2500"/>
                    <a:pt x="8734" y="2744"/>
                    <a:pt x="8897" y="3016"/>
                  </a:cubicBezTo>
                  <a:cubicBezTo>
                    <a:pt x="9304" y="3694"/>
                    <a:pt x="9738" y="4399"/>
                    <a:pt x="10009" y="5131"/>
                  </a:cubicBezTo>
                  <a:cubicBezTo>
                    <a:pt x="10307" y="5864"/>
                    <a:pt x="10497" y="6623"/>
                    <a:pt x="10524" y="7410"/>
                  </a:cubicBezTo>
                  <a:cubicBezTo>
                    <a:pt x="10551" y="8196"/>
                    <a:pt x="10388" y="8983"/>
                    <a:pt x="10117" y="9688"/>
                  </a:cubicBezTo>
                  <a:cubicBezTo>
                    <a:pt x="9982" y="10122"/>
                    <a:pt x="9792" y="10529"/>
                    <a:pt x="9602" y="10963"/>
                  </a:cubicBezTo>
                  <a:cubicBezTo>
                    <a:pt x="9521" y="10800"/>
                    <a:pt x="9412" y="10610"/>
                    <a:pt x="9276" y="10420"/>
                  </a:cubicBezTo>
                  <a:cubicBezTo>
                    <a:pt x="9114" y="10203"/>
                    <a:pt x="8924" y="9986"/>
                    <a:pt x="8734" y="9742"/>
                  </a:cubicBezTo>
                  <a:cubicBezTo>
                    <a:pt x="8924" y="9417"/>
                    <a:pt x="8897" y="8983"/>
                    <a:pt x="8870" y="8522"/>
                  </a:cubicBezTo>
                  <a:cubicBezTo>
                    <a:pt x="8788" y="7898"/>
                    <a:pt x="8653" y="7274"/>
                    <a:pt x="8246" y="6732"/>
                  </a:cubicBezTo>
                  <a:cubicBezTo>
                    <a:pt x="7540" y="5809"/>
                    <a:pt x="6239" y="5647"/>
                    <a:pt x="5154" y="5511"/>
                  </a:cubicBezTo>
                  <a:cubicBezTo>
                    <a:pt x="4530" y="5457"/>
                    <a:pt x="3879" y="5348"/>
                    <a:pt x="3309" y="4969"/>
                  </a:cubicBezTo>
                  <a:cubicBezTo>
                    <a:pt x="3253" y="4935"/>
                    <a:pt x="3193" y="4920"/>
                    <a:pt x="3134" y="4920"/>
                  </a:cubicBezTo>
                  <a:cubicBezTo>
                    <a:pt x="2910" y="4920"/>
                    <a:pt x="2702" y="5139"/>
                    <a:pt x="2767" y="5375"/>
                  </a:cubicBezTo>
                  <a:cubicBezTo>
                    <a:pt x="2984" y="6433"/>
                    <a:pt x="3445" y="7437"/>
                    <a:pt x="4069" y="8332"/>
                  </a:cubicBezTo>
                  <a:cubicBezTo>
                    <a:pt x="4692" y="9173"/>
                    <a:pt x="5506" y="9932"/>
                    <a:pt x="6510" y="10122"/>
                  </a:cubicBezTo>
                  <a:cubicBezTo>
                    <a:pt x="6835" y="10203"/>
                    <a:pt x="7106" y="10203"/>
                    <a:pt x="7405" y="10203"/>
                  </a:cubicBezTo>
                  <a:cubicBezTo>
                    <a:pt x="7703" y="10149"/>
                    <a:pt x="8056" y="10095"/>
                    <a:pt x="8273" y="9932"/>
                  </a:cubicBezTo>
                  <a:cubicBezTo>
                    <a:pt x="8490" y="10149"/>
                    <a:pt x="8734" y="10393"/>
                    <a:pt x="8924" y="10637"/>
                  </a:cubicBezTo>
                  <a:cubicBezTo>
                    <a:pt x="9059" y="10800"/>
                    <a:pt x="9195" y="10936"/>
                    <a:pt x="9331" y="11098"/>
                  </a:cubicBezTo>
                  <a:cubicBezTo>
                    <a:pt x="9358" y="11180"/>
                    <a:pt x="9439" y="11207"/>
                    <a:pt x="9466" y="11234"/>
                  </a:cubicBezTo>
                  <a:cubicBezTo>
                    <a:pt x="9032" y="12183"/>
                    <a:pt x="8544" y="13106"/>
                    <a:pt x="8191" y="14055"/>
                  </a:cubicBezTo>
                  <a:cubicBezTo>
                    <a:pt x="7974" y="14597"/>
                    <a:pt x="7839" y="15167"/>
                    <a:pt x="7730" y="15764"/>
                  </a:cubicBezTo>
                  <a:cubicBezTo>
                    <a:pt x="7540" y="15411"/>
                    <a:pt x="7242" y="15113"/>
                    <a:pt x="6998" y="14896"/>
                  </a:cubicBezTo>
                  <a:lnTo>
                    <a:pt x="6727" y="14625"/>
                  </a:lnTo>
                  <a:cubicBezTo>
                    <a:pt x="6727" y="14597"/>
                    <a:pt x="6754" y="14597"/>
                    <a:pt x="6754" y="14570"/>
                  </a:cubicBezTo>
                  <a:cubicBezTo>
                    <a:pt x="6835" y="14435"/>
                    <a:pt x="6917" y="14299"/>
                    <a:pt x="6971" y="14163"/>
                  </a:cubicBezTo>
                  <a:cubicBezTo>
                    <a:pt x="7052" y="13892"/>
                    <a:pt x="7052" y="13594"/>
                    <a:pt x="6998" y="13323"/>
                  </a:cubicBezTo>
                  <a:cubicBezTo>
                    <a:pt x="6890" y="12699"/>
                    <a:pt x="6483" y="12183"/>
                    <a:pt x="6103" y="11749"/>
                  </a:cubicBezTo>
                  <a:cubicBezTo>
                    <a:pt x="5642" y="11288"/>
                    <a:pt x="5154" y="10827"/>
                    <a:pt x="4475" y="10773"/>
                  </a:cubicBezTo>
                  <a:cubicBezTo>
                    <a:pt x="4367" y="10764"/>
                    <a:pt x="4262" y="10761"/>
                    <a:pt x="4156" y="10761"/>
                  </a:cubicBezTo>
                  <a:cubicBezTo>
                    <a:pt x="3945" y="10761"/>
                    <a:pt x="3734" y="10773"/>
                    <a:pt x="3499" y="10773"/>
                  </a:cubicBezTo>
                  <a:cubicBezTo>
                    <a:pt x="3201" y="10773"/>
                    <a:pt x="2902" y="10773"/>
                    <a:pt x="2577" y="10746"/>
                  </a:cubicBezTo>
                  <a:cubicBezTo>
                    <a:pt x="1872" y="10637"/>
                    <a:pt x="1193" y="10393"/>
                    <a:pt x="597" y="10068"/>
                  </a:cubicBezTo>
                  <a:cubicBezTo>
                    <a:pt x="527" y="10028"/>
                    <a:pt x="457" y="10010"/>
                    <a:pt x="392" y="10010"/>
                  </a:cubicBezTo>
                  <a:cubicBezTo>
                    <a:pt x="278" y="10010"/>
                    <a:pt x="177" y="10063"/>
                    <a:pt x="109" y="10149"/>
                  </a:cubicBezTo>
                  <a:cubicBezTo>
                    <a:pt x="0" y="10339"/>
                    <a:pt x="0" y="10502"/>
                    <a:pt x="136" y="10637"/>
                  </a:cubicBezTo>
                  <a:cubicBezTo>
                    <a:pt x="1004" y="11695"/>
                    <a:pt x="1275" y="13079"/>
                    <a:pt x="2061" y="14163"/>
                  </a:cubicBezTo>
                  <a:cubicBezTo>
                    <a:pt x="2633" y="14977"/>
                    <a:pt x="3561" y="15701"/>
                    <a:pt x="4585" y="15701"/>
                  </a:cubicBezTo>
                  <a:cubicBezTo>
                    <a:pt x="4825" y="15701"/>
                    <a:pt x="5069" y="15661"/>
                    <a:pt x="5316" y="15574"/>
                  </a:cubicBezTo>
                  <a:cubicBezTo>
                    <a:pt x="5615" y="15493"/>
                    <a:pt x="5940" y="15303"/>
                    <a:pt x="6157" y="15086"/>
                  </a:cubicBezTo>
                  <a:cubicBezTo>
                    <a:pt x="6184" y="15031"/>
                    <a:pt x="6211" y="14977"/>
                    <a:pt x="6266" y="14950"/>
                  </a:cubicBezTo>
                  <a:cubicBezTo>
                    <a:pt x="6564" y="15221"/>
                    <a:pt x="6862" y="15438"/>
                    <a:pt x="7134" y="15710"/>
                  </a:cubicBezTo>
                  <a:cubicBezTo>
                    <a:pt x="7351" y="15927"/>
                    <a:pt x="7568" y="16171"/>
                    <a:pt x="7703" y="16388"/>
                  </a:cubicBezTo>
                  <a:cubicBezTo>
                    <a:pt x="7649" y="17147"/>
                    <a:pt x="7649" y="17934"/>
                    <a:pt x="7757" y="18693"/>
                  </a:cubicBezTo>
                  <a:cubicBezTo>
                    <a:pt x="7974" y="20429"/>
                    <a:pt x="8653" y="22138"/>
                    <a:pt x="9955" y="23304"/>
                  </a:cubicBezTo>
                  <a:cubicBezTo>
                    <a:pt x="9989" y="23339"/>
                    <a:pt x="10033" y="23354"/>
                    <a:pt x="10077" y="23354"/>
                  </a:cubicBezTo>
                  <a:cubicBezTo>
                    <a:pt x="10205" y="23354"/>
                    <a:pt x="10333" y="23228"/>
                    <a:pt x="10253" y="23087"/>
                  </a:cubicBezTo>
                  <a:cubicBezTo>
                    <a:pt x="9683" y="22165"/>
                    <a:pt x="9195" y="21189"/>
                    <a:pt x="8870" y="20158"/>
                  </a:cubicBezTo>
                  <a:cubicBezTo>
                    <a:pt x="8924" y="19100"/>
                    <a:pt x="9249" y="18015"/>
                    <a:pt x="9656" y="17066"/>
                  </a:cubicBezTo>
                  <a:cubicBezTo>
                    <a:pt x="9683" y="16984"/>
                    <a:pt x="9738" y="16876"/>
                    <a:pt x="9792" y="16767"/>
                  </a:cubicBezTo>
                  <a:cubicBezTo>
                    <a:pt x="10094" y="16942"/>
                    <a:pt x="10441" y="17021"/>
                    <a:pt x="10792" y="17021"/>
                  </a:cubicBezTo>
                  <a:cubicBezTo>
                    <a:pt x="11261" y="17021"/>
                    <a:pt x="11737" y="16880"/>
                    <a:pt x="12124" y="16632"/>
                  </a:cubicBezTo>
                  <a:cubicBezTo>
                    <a:pt x="13128" y="15981"/>
                    <a:pt x="13643" y="14842"/>
                    <a:pt x="14023" y="13757"/>
                  </a:cubicBezTo>
                  <a:cubicBezTo>
                    <a:pt x="14267" y="13079"/>
                    <a:pt x="14430" y="12400"/>
                    <a:pt x="14566" y="11695"/>
                  </a:cubicBezTo>
                  <a:cubicBezTo>
                    <a:pt x="14605" y="11442"/>
                    <a:pt x="14433" y="11244"/>
                    <a:pt x="14233" y="11244"/>
                  </a:cubicBezTo>
                  <a:cubicBezTo>
                    <a:pt x="14155" y="11244"/>
                    <a:pt x="14072" y="11274"/>
                    <a:pt x="13996" y="11343"/>
                  </a:cubicBezTo>
                  <a:cubicBezTo>
                    <a:pt x="13616" y="11695"/>
                    <a:pt x="13209" y="12048"/>
                    <a:pt x="12694" y="12183"/>
                  </a:cubicBezTo>
                  <a:cubicBezTo>
                    <a:pt x="12152" y="12373"/>
                    <a:pt x="11582" y="12319"/>
                    <a:pt x="11039" y="12536"/>
                  </a:cubicBezTo>
                  <a:cubicBezTo>
                    <a:pt x="10063" y="12943"/>
                    <a:pt x="9331" y="13865"/>
                    <a:pt x="9195" y="14950"/>
                  </a:cubicBezTo>
                  <a:cubicBezTo>
                    <a:pt x="9168" y="15357"/>
                    <a:pt x="9249" y="15791"/>
                    <a:pt x="9276" y="16198"/>
                  </a:cubicBezTo>
                  <a:cubicBezTo>
                    <a:pt x="9331" y="16849"/>
                    <a:pt x="8788" y="17662"/>
                    <a:pt x="8653" y="18286"/>
                  </a:cubicBezTo>
                  <a:cubicBezTo>
                    <a:pt x="8598" y="18530"/>
                    <a:pt x="8571" y="18775"/>
                    <a:pt x="8517" y="19019"/>
                  </a:cubicBezTo>
                  <a:cubicBezTo>
                    <a:pt x="8517" y="18937"/>
                    <a:pt x="8490" y="18910"/>
                    <a:pt x="8490" y="18829"/>
                  </a:cubicBezTo>
                  <a:cubicBezTo>
                    <a:pt x="8219" y="17391"/>
                    <a:pt x="8354" y="15818"/>
                    <a:pt x="8842" y="14435"/>
                  </a:cubicBezTo>
                  <a:cubicBezTo>
                    <a:pt x="9276" y="13187"/>
                    <a:pt x="9927" y="12048"/>
                    <a:pt x="10470" y="10827"/>
                  </a:cubicBezTo>
                  <a:cubicBezTo>
                    <a:pt x="10470" y="10854"/>
                    <a:pt x="10477" y="10868"/>
                    <a:pt x="10487" y="10868"/>
                  </a:cubicBezTo>
                  <a:cubicBezTo>
                    <a:pt x="10497" y="10868"/>
                    <a:pt x="10511" y="10854"/>
                    <a:pt x="10524" y="10827"/>
                  </a:cubicBezTo>
                  <a:cubicBezTo>
                    <a:pt x="10768" y="10339"/>
                    <a:pt x="10958" y="9797"/>
                    <a:pt x="11202" y="9308"/>
                  </a:cubicBezTo>
                  <a:cubicBezTo>
                    <a:pt x="11446" y="8793"/>
                    <a:pt x="11718" y="8305"/>
                    <a:pt x="12016" y="7844"/>
                  </a:cubicBezTo>
                  <a:cubicBezTo>
                    <a:pt x="12314" y="7410"/>
                    <a:pt x="12667" y="7003"/>
                    <a:pt x="13074" y="6623"/>
                  </a:cubicBezTo>
                  <a:cubicBezTo>
                    <a:pt x="13318" y="6976"/>
                    <a:pt x="13806" y="7111"/>
                    <a:pt x="14213" y="7111"/>
                  </a:cubicBezTo>
                  <a:cubicBezTo>
                    <a:pt x="14701" y="7111"/>
                    <a:pt x="15135" y="6949"/>
                    <a:pt x="15542" y="6704"/>
                  </a:cubicBezTo>
                  <a:cubicBezTo>
                    <a:pt x="16301" y="6216"/>
                    <a:pt x="16980" y="5484"/>
                    <a:pt x="17332" y="4670"/>
                  </a:cubicBezTo>
                  <a:cubicBezTo>
                    <a:pt x="17414" y="4372"/>
                    <a:pt x="17549" y="3856"/>
                    <a:pt x="17522" y="3314"/>
                  </a:cubicBezTo>
                  <a:cubicBezTo>
                    <a:pt x="17486" y="3077"/>
                    <a:pt x="17327" y="2938"/>
                    <a:pt x="17144" y="2938"/>
                  </a:cubicBezTo>
                  <a:cubicBezTo>
                    <a:pt x="17055" y="2938"/>
                    <a:pt x="16960" y="2971"/>
                    <a:pt x="16871" y="3043"/>
                  </a:cubicBezTo>
                  <a:cubicBezTo>
                    <a:pt x="16464" y="3368"/>
                    <a:pt x="15949" y="3450"/>
                    <a:pt x="15434" y="3450"/>
                  </a:cubicBezTo>
                  <a:cubicBezTo>
                    <a:pt x="14891" y="3450"/>
                    <a:pt x="14349" y="3558"/>
                    <a:pt x="13887" y="3856"/>
                  </a:cubicBezTo>
                  <a:cubicBezTo>
                    <a:pt x="13453" y="4128"/>
                    <a:pt x="13101" y="4562"/>
                    <a:pt x="12911" y="5050"/>
                  </a:cubicBezTo>
                  <a:cubicBezTo>
                    <a:pt x="12775" y="5375"/>
                    <a:pt x="12694" y="5809"/>
                    <a:pt x="12803" y="6162"/>
                  </a:cubicBezTo>
                  <a:cubicBezTo>
                    <a:pt x="12179" y="6732"/>
                    <a:pt x="11609" y="7437"/>
                    <a:pt x="11202" y="8196"/>
                  </a:cubicBezTo>
                  <a:cubicBezTo>
                    <a:pt x="11202" y="8061"/>
                    <a:pt x="11229" y="7898"/>
                    <a:pt x="11229" y="7762"/>
                  </a:cubicBezTo>
                  <a:cubicBezTo>
                    <a:pt x="11284" y="6949"/>
                    <a:pt x="11094" y="6135"/>
                    <a:pt x="10877" y="5348"/>
                  </a:cubicBezTo>
                  <a:cubicBezTo>
                    <a:pt x="10551" y="4453"/>
                    <a:pt x="10117" y="3612"/>
                    <a:pt x="9575" y="2826"/>
                  </a:cubicBezTo>
                  <a:cubicBezTo>
                    <a:pt x="9304" y="2473"/>
                    <a:pt x="9059" y="2121"/>
                    <a:pt x="8788" y="1795"/>
                  </a:cubicBezTo>
                  <a:cubicBezTo>
                    <a:pt x="8897" y="1578"/>
                    <a:pt x="8978" y="1388"/>
                    <a:pt x="8924" y="1144"/>
                  </a:cubicBezTo>
                  <a:cubicBezTo>
                    <a:pt x="8924" y="656"/>
                    <a:pt x="8625" y="168"/>
                    <a:pt x="8164" y="32"/>
                  </a:cubicBezTo>
                  <a:cubicBezTo>
                    <a:pt x="8092" y="10"/>
                    <a:pt x="8021" y="0"/>
                    <a:pt x="79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0"/>
            <p:cNvSpPr/>
            <p:nvPr/>
          </p:nvSpPr>
          <p:spPr>
            <a:xfrm>
              <a:off x="2872525" y="1385350"/>
              <a:ext cx="29175" cy="90200"/>
            </a:xfrm>
            <a:custGeom>
              <a:rect b="b" l="l" r="r" t="t"/>
              <a:pathLst>
                <a:path extrusionOk="0" fill="none" h="3608" w="1167">
                  <a:moveTo>
                    <a:pt x="1167" y="0"/>
                  </a:moveTo>
                  <a:cubicBezTo>
                    <a:pt x="950" y="1275"/>
                    <a:pt x="570" y="2496"/>
                    <a:pt x="0" y="3608"/>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0"/>
            <p:cNvSpPr/>
            <p:nvPr/>
          </p:nvSpPr>
          <p:spPr>
            <a:xfrm>
              <a:off x="2808100" y="1455875"/>
              <a:ext cx="52250" cy="160050"/>
            </a:xfrm>
            <a:custGeom>
              <a:rect b="b" l="l" r="r" t="t"/>
              <a:pathLst>
                <a:path extrusionOk="0" fill="none" h="6402" w="2090">
                  <a:moveTo>
                    <a:pt x="2089" y="0"/>
                  </a:moveTo>
                  <a:cubicBezTo>
                    <a:pt x="868" y="1926"/>
                    <a:pt x="163" y="4123"/>
                    <a:pt x="0" y="640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0"/>
            <p:cNvSpPr/>
            <p:nvPr/>
          </p:nvSpPr>
          <p:spPr>
            <a:xfrm>
              <a:off x="2860325" y="1490450"/>
              <a:ext cx="106475" cy="113950"/>
            </a:xfrm>
            <a:custGeom>
              <a:rect b="b" l="l" r="r" t="t"/>
              <a:pathLst>
                <a:path extrusionOk="0" fill="none" h="4558" w="4259">
                  <a:moveTo>
                    <a:pt x="4258" y="0"/>
                  </a:moveTo>
                  <a:cubicBezTo>
                    <a:pt x="3065" y="1709"/>
                    <a:pt x="1248" y="2903"/>
                    <a:pt x="0" y="4557"/>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0"/>
            <p:cNvSpPr/>
            <p:nvPr/>
          </p:nvSpPr>
          <p:spPr>
            <a:xfrm>
              <a:off x="2648750" y="1468750"/>
              <a:ext cx="128850" cy="82750"/>
            </a:xfrm>
            <a:custGeom>
              <a:rect b="b" l="l" r="r" t="t"/>
              <a:pathLst>
                <a:path extrusionOk="0" fill="none" h="3310" w="5154">
                  <a:moveTo>
                    <a:pt x="0" y="0"/>
                  </a:moveTo>
                  <a:cubicBezTo>
                    <a:pt x="1384" y="1492"/>
                    <a:pt x="3771" y="1791"/>
                    <a:pt x="5154" y="331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0"/>
            <p:cNvSpPr/>
            <p:nvPr/>
          </p:nvSpPr>
          <p:spPr>
            <a:xfrm>
              <a:off x="2709775" y="1329750"/>
              <a:ext cx="115975" cy="94275"/>
            </a:xfrm>
            <a:custGeom>
              <a:rect b="b" l="l" r="r" t="t"/>
              <a:pathLst>
                <a:path extrusionOk="0" fill="none" h="3771" w="4639">
                  <a:moveTo>
                    <a:pt x="1" y="0"/>
                  </a:moveTo>
                  <a:cubicBezTo>
                    <a:pt x="299" y="570"/>
                    <a:pt x="841" y="949"/>
                    <a:pt x="1384" y="1275"/>
                  </a:cubicBezTo>
                  <a:cubicBezTo>
                    <a:pt x="1926" y="1600"/>
                    <a:pt x="2550" y="1817"/>
                    <a:pt x="3093" y="2197"/>
                  </a:cubicBezTo>
                  <a:cubicBezTo>
                    <a:pt x="3689" y="2604"/>
                    <a:pt x="4232" y="3119"/>
                    <a:pt x="4639" y="377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0"/>
            <p:cNvSpPr/>
            <p:nvPr/>
          </p:nvSpPr>
          <p:spPr>
            <a:xfrm>
              <a:off x="2959325" y="1282275"/>
              <a:ext cx="79350" cy="60375"/>
            </a:xfrm>
            <a:custGeom>
              <a:rect b="b" l="l" r="r" t="t"/>
              <a:pathLst>
                <a:path extrusionOk="0" fill="none" h="2415" w="3174">
                  <a:moveTo>
                    <a:pt x="3174" y="0"/>
                  </a:moveTo>
                  <a:cubicBezTo>
                    <a:pt x="2197" y="923"/>
                    <a:pt x="1139" y="1736"/>
                    <a:pt x="0" y="241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0"/>
            <p:cNvSpPr/>
            <p:nvPr/>
          </p:nvSpPr>
          <p:spPr>
            <a:xfrm>
              <a:off x="2971525" y="1295825"/>
              <a:ext cx="38675" cy="41400"/>
            </a:xfrm>
            <a:custGeom>
              <a:rect b="b" l="l" r="r" t="t"/>
              <a:pathLst>
                <a:path extrusionOk="0" fill="none" h="1656" w="1547">
                  <a:moveTo>
                    <a:pt x="299" y="1"/>
                  </a:moveTo>
                  <a:lnTo>
                    <a:pt x="0" y="1411"/>
                  </a:lnTo>
                  <a:lnTo>
                    <a:pt x="0" y="1520"/>
                  </a:lnTo>
                  <a:cubicBezTo>
                    <a:pt x="55" y="1547"/>
                    <a:pt x="82" y="1547"/>
                    <a:pt x="109" y="1547"/>
                  </a:cubicBezTo>
                  <a:cubicBezTo>
                    <a:pt x="597" y="1655"/>
                    <a:pt x="1058" y="1655"/>
                    <a:pt x="1546" y="15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0"/>
            <p:cNvSpPr/>
            <p:nvPr/>
          </p:nvSpPr>
          <p:spPr>
            <a:xfrm>
              <a:off x="3008825" y="1276850"/>
              <a:ext cx="23750" cy="31900"/>
            </a:xfrm>
            <a:custGeom>
              <a:rect b="b" l="l" r="r" t="t"/>
              <a:pathLst>
                <a:path extrusionOk="0" fill="none" h="1276" w="950">
                  <a:moveTo>
                    <a:pt x="407" y="0"/>
                  </a:moveTo>
                  <a:cubicBezTo>
                    <a:pt x="244" y="380"/>
                    <a:pt x="109" y="787"/>
                    <a:pt x="0" y="1167"/>
                  </a:cubicBezTo>
                  <a:cubicBezTo>
                    <a:pt x="326" y="1221"/>
                    <a:pt x="651" y="1275"/>
                    <a:pt x="949" y="119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0"/>
            <p:cNvSpPr/>
            <p:nvPr/>
          </p:nvSpPr>
          <p:spPr>
            <a:xfrm>
              <a:off x="2747075" y="1360250"/>
              <a:ext cx="65125" cy="45450"/>
            </a:xfrm>
            <a:custGeom>
              <a:rect b="b" l="l" r="r" t="t"/>
              <a:pathLst>
                <a:path extrusionOk="0" fill="none" h="1818" w="2605">
                  <a:moveTo>
                    <a:pt x="2279" y="1"/>
                  </a:moveTo>
                  <a:cubicBezTo>
                    <a:pt x="2387" y="597"/>
                    <a:pt x="2496" y="1221"/>
                    <a:pt x="2604" y="1818"/>
                  </a:cubicBezTo>
                  <a:lnTo>
                    <a:pt x="0" y="1818"/>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0"/>
            <p:cNvSpPr/>
            <p:nvPr/>
          </p:nvSpPr>
          <p:spPr>
            <a:xfrm>
              <a:off x="2728075" y="1334475"/>
              <a:ext cx="39375" cy="37325"/>
            </a:xfrm>
            <a:custGeom>
              <a:rect b="b" l="l" r="r" t="t"/>
              <a:pathLst>
                <a:path extrusionOk="0" fill="none" h="1493" w="1575">
                  <a:moveTo>
                    <a:pt x="1167" y="1"/>
                  </a:moveTo>
                  <a:lnTo>
                    <a:pt x="1574" y="1439"/>
                  </a:lnTo>
                  <a:cubicBezTo>
                    <a:pt x="1032" y="1439"/>
                    <a:pt x="516" y="1466"/>
                    <a:pt x="1" y="149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0"/>
            <p:cNvSpPr/>
            <p:nvPr/>
          </p:nvSpPr>
          <p:spPr>
            <a:xfrm>
              <a:off x="2667050" y="1468750"/>
              <a:ext cx="29875" cy="35275"/>
            </a:xfrm>
            <a:custGeom>
              <a:rect b="b" l="l" r="r" t="t"/>
              <a:pathLst>
                <a:path extrusionOk="0" fill="none" h="1411" w="1195">
                  <a:moveTo>
                    <a:pt x="380" y="0"/>
                  </a:moveTo>
                  <a:cubicBezTo>
                    <a:pt x="625" y="353"/>
                    <a:pt x="1004" y="896"/>
                    <a:pt x="1194" y="1330"/>
                  </a:cubicBezTo>
                  <a:cubicBezTo>
                    <a:pt x="869" y="1411"/>
                    <a:pt x="353" y="1330"/>
                    <a:pt x="1" y="141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0"/>
            <p:cNvSpPr/>
            <p:nvPr/>
          </p:nvSpPr>
          <p:spPr>
            <a:xfrm>
              <a:off x="2695525" y="1478925"/>
              <a:ext cx="34625" cy="61050"/>
            </a:xfrm>
            <a:custGeom>
              <a:rect b="b" l="l" r="r" t="t"/>
              <a:pathLst>
                <a:path extrusionOk="0" fill="none" h="2442" w="1385">
                  <a:moveTo>
                    <a:pt x="598" y="0"/>
                  </a:moveTo>
                  <a:cubicBezTo>
                    <a:pt x="842" y="543"/>
                    <a:pt x="1113" y="1058"/>
                    <a:pt x="1384" y="1546"/>
                  </a:cubicBezTo>
                  <a:cubicBezTo>
                    <a:pt x="923" y="1872"/>
                    <a:pt x="462" y="2116"/>
                    <a:pt x="1" y="244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0"/>
            <p:cNvSpPr/>
            <p:nvPr/>
          </p:nvSpPr>
          <p:spPr>
            <a:xfrm>
              <a:off x="2728750" y="1495200"/>
              <a:ext cx="37325" cy="65125"/>
            </a:xfrm>
            <a:custGeom>
              <a:rect b="b" l="l" r="r" t="t"/>
              <a:pathLst>
                <a:path extrusionOk="0" fill="none" h="2605" w="1493">
                  <a:moveTo>
                    <a:pt x="869" y="0"/>
                  </a:moveTo>
                  <a:cubicBezTo>
                    <a:pt x="1086" y="570"/>
                    <a:pt x="1276" y="1139"/>
                    <a:pt x="1493" y="1763"/>
                  </a:cubicBezTo>
                  <a:cubicBezTo>
                    <a:pt x="923" y="1953"/>
                    <a:pt x="435" y="2224"/>
                    <a:pt x="1" y="260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0"/>
            <p:cNvSpPr/>
            <p:nvPr/>
          </p:nvSpPr>
          <p:spPr>
            <a:xfrm>
              <a:off x="2879975" y="1529775"/>
              <a:ext cx="42075" cy="54950"/>
            </a:xfrm>
            <a:custGeom>
              <a:rect b="b" l="l" r="r" t="t"/>
              <a:pathLst>
                <a:path extrusionOk="0" fill="none" h="2198" w="1683">
                  <a:moveTo>
                    <a:pt x="55" y="1"/>
                  </a:moveTo>
                  <a:cubicBezTo>
                    <a:pt x="1" y="679"/>
                    <a:pt x="1" y="1330"/>
                    <a:pt x="82" y="2008"/>
                  </a:cubicBezTo>
                  <a:cubicBezTo>
                    <a:pt x="597" y="2143"/>
                    <a:pt x="1140" y="2198"/>
                    <a:pt x="1682" y="2171"/>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0"/>
            <p:cNvSpPr/>
            <p:nvPr/>
          </p:nvSpPr>
          <p:spPr>
            <a:xfrm>
              <a:off x="2921350" y="1502650"/>
              <a:ext cx="27150" cy="33250"/>
            </a:xfrm>
            <a:custGeom>
              <a:rect b="b" l="l" r="r" t="t"/>
              <a:pathLst>
                <a:path extrusionOk="0" fill="none" h="1330" w="1086">
                  <a:moveTo>
                    <a:pt x="217" y="1"/>
                  </a:moveTo>
                  <a:lnTo>
                    <a:pt x="0" y="1330"/>
                  </a:lnTo>
                  <a:cubicBezTo>
                    <a:pt x="380" y="1275"/>
                    <a:pt x="733" y="1248"/>
                    <a:pt x="1085" y="1221"/>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0"/>
            <p:cNvSpPr/>
            <p:nvPr/>
          </p:nvSpPr>
          <p:spPr>
            <a:xfrm>
              <a:off x="2690325" y="951200"/>
              <a:ext cx="115075" cy="181925"/>
            </a:xfrm>
            <a:custGeom>
              <a:rect b="b" l="l" r="r" t="t"/>
              <a:pathLst>
                <a:path extrusionOk="0" h="7277" w="4603">
                  <a:moveTo>
                    <a:pt x="3974" y="1"/>
                  </a:moveTo>
                  <a:cubicBezTo>
                    <a:pt x="3403" y="1"/>
                    <a:pt x="2406" y="2150"/>
                    <a:pt x="2406" y="2150"/>
                  </a:cubicBezTo>
                  <a:cubicBezTo>
                    <a:pt x="2406" y="2150"/>
                    <a:pt x="907" y="651"/>
                    <a:pt x="300" y="651"/>
                  </a:cubicBezTo>
                  <a:cubicBezTo>
                    <a:pt x="103" y="651"/>
                    <a:pt x="0" y="809"/>
                    <a:pt x="73" y="1228"/>
                  </a:cubicBezTo>
                  <a:cubicBezTo>
                    <a:pt x="399" y="2991"/>
                    <a:pt x="3355" y="7276"/>
                    <a:pt x="3355" y="7276"/>
                  </a:cubicBezTo>
                  <a:cubicBezTo>
                    <a:pt x="3355" y="7276"/>
                    <a:pt x="4603" y="2204"/>
                    <a:pt x="4305" y="495"/>
                  </a:cubicBezTo>
                  <a:cubicBezTo>
                    <a:pt x="4238" y="141"/>
                    <a:pt x="4120" y="1"/>
                    <a:pt x="39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0"/>
            <p:cNvSpPr/>
            <p:nvPr/>
          </p:nvSpPr>
          <p:spPr>
            <a:xfrm>
              <a:off x="2752500" y="1180550"/>
              <a:ext cx="115125" cy="181925"/>
            </a:xfrm>
            <a:custGeom>
              <a:rect b="b" l="l" r="r" t="t"/>
              <a:pathLst>
                <a:path extrusionOk="0" h="7277" w="4605">
                  <a:moveTo>
                    <a:pt x="1248" y="1"/>
                  </a:moveTo>
                  <a:cubicBezTo>
                    <a:pt x="1248" y="1"/>
                    <a:pt x="0" y="5046"/>
                    <a:pt x="299" y="6782"/>
                  </a:cubicBezTo>
                  <a:cubicBezTo>
                    <a:pt x="359" y="7136"/>
                    <a:pt x="474" y="7276"/>
                    <a:pt x="619" y="7276"/>
                  </a:cubicBezTo>
                  <a:cubicBezTo>
                    <a:pt x="1183" y="7276"/>
                    <a:pt x="2197" y="5127"/>
                    <a:pt x="2197" y="5127"/>
                  </a:cubicBezTo>
                  <a:cubicBezTo>
                    <a:pt x="2197" y="5127"/>
                    <a:pt x="3685" y="6615"/>
                    <a:pt x="4296" y="6615"/>
                  </a:cubicBezTo>
                  <a:cubicBezTo>
                    <a:pt x="4498" y="6615"/>
                    <a:pt x="4604" y="6453"/>
                    <a:pt x="4530" y="6022"/>
                  </a:cubicBezTo>
                  <a:cubicBezTo>
                    <a:pt x="4205" y="4259"/>
                    <a:pt x="1248" y="1"/>
                    <a:pt x="1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0"/>
            <p:cNvSpPr/>
            <p:nvPr/>
          </p:nvSpPr>
          <p:spPr>
            <a:xfrm>
              <a:off x="2802000" y="1068750"/>
              <a:ext cx="212950" cy="107750"/>
            </a:xfrm>
            <a:custGeom>
              <a:rect b="b" l="l" r="r" t="t"/>
              <a:pathLst>
                <a:path extrusionOk="0" h="4310" w="8518">
                  <a:moveTo>
                    <a:pt x="6292" y="1"/>
                  </a:moveTo>
                  <a:cubicBezTo>
                    <a:pt x="6223" y="1"/>
                    <a:pt x="6142" y="9"/>
                    <a:pt x="6049" y="25"/>
                  </a:cubicBezTo>
                  <a:cubicBezTo>
                    <a:pt x="4286" y="377"/>
                    <a:pt x="0" y="3307"/>
                    <a:pt x="0" y="3307"/>
                  </a:cubicBezTo>
                  <a:cubicBezTo>
                    <a:pt x="0" y="3307"/>
                    <a:pt x="3968" y="4309"/>
                    <a:pt x="6077" y="4309"/>
                  </a:cubicBezTo>
                  <a:cubicBezTo>
                    <a:pt x="6346" y="4309"/>
                    <a:pt x="6585" y="4293"/>
                    <a:pt x="6781" y="4256"/>
                  </a:cubicBezTo>
                  <a:cubicBezTo>
                    <a:pt x="8517" y="3958"/>
                    <a:pt x="5127" y="2357"/>
                    <a:pt x="5127" y="2357"/>
                  </a:cubicBezTo>
                  <a:cubicBezTo>
                    <a:pt x="5127" y="2357"/>
                    <a:pt x="7507" y="1"/>
                    <a:pt x="6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0"/>
            <p:cNvSpPr/>
            <p:nvPr/>
          </p:nvSpPr>
          <p:spPr>
            <a:xfrm>
              <a:off x="2542275" y="1136000"/>
              <a:ext cx="213625" cy="107650"/>
            </a:xfrm>
            <a:custGeom>
              <a:rect b="b" l="l" r="r" t="t"/>
              <a:pathLst>
                <a:path extrusionOk="0" h="4306" w="8545">
                  <a:moveTo>
                    <a:pt x="2416" y="1"/>
                  </a:moveTo>
                  <a:cubicBezTo>
                    <a:pt x="2167" y="1"/>
                    <a:pt x="1946" y="15"/>
                    <a:pt x="1764" y="47"/>
                  </a:cubicBezTo>
                  <a:cubicBezTo>
                    <a:pt x="1" y="400"/>
                    <a:pt x="3419" y="1946"/>
                    <a:pt x="3419" y="1946"/>
                  </a:cubicBezTo>
                  <a:cubicBezTo>
                    <a:pt x="3419" y="1946"/>
                    <a:pt x="1058" y="4306"/>
                    <a:pt x="2238" y="4306"/>
                  </a:cubicBezTo>
                  <a:cubicBezTo>
                    <a:pt x="2311" y="4306"/>
                    <a:pt x="2396" y="4297"/>
                    <a:pt x="2496" y="4278"/>
                  </a:cubicBezTo>
                  <a:cubicBezTo>
                    <a:pt x="4259" y="3953"/>
                    <a:pt x="8545" y="996"/>
                    <a:pt x="8545" y="996"/>
                  </a:cubicBezTo>
                  <a:cubicBezTo>
                    <a:pt x="8545" y="996"/>
                    <a:pt x="4498" y="1"/>
                    <a:pt x="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0"/>
            <p:cNvSpPr/>
            <p:nvPr/>
          </p:nvSpPr>
          <p:spPr>
            <a:xfrm>
              <a:off x="2791825" y="964625"/>
              <a:ext cx="145475" cy="172550"/>
            </a:xfrm>
            <a:custGeom>
              <a:rect b="b" l="l" r="r" t="t"/>
              <a:pathLst>
                <a:path extrusionOk="0" h="6902" w="5819">
                  <a:moveTo>
                    <a:pt x="2352" y="0"/>
                  </a:moveTo>
                  <a:cubicBezTo>
                    <a:pt x="2234" y="0"/>
                    <a:pt x="2094" y="100"/>
                    <a:pt x="1926" y="338"/>
                  </a:cubicBezTo>
                  <a:cubicBezTo>
                    <a:pt x="950" y="1776"/>
                    <a:pt x="1" y="6902"/>
                    <a:pt x="1" y="6902"/>
                  </a:cubicBezTo>
                  <a:cubicBezTo>
                    <a:pt x="1" y="6902"/>
                    <a:pt x="4449" y="4217"/>
                    <a:pt x="5452" y="2779"/>
                  </a:cubicBezTo>
                  <a:cubicBezTo>
                    <a:pt x="5819" y="2259"/>
                    <a:pt x="5610" y="2091"/>
                    <a:pt x="5188" y="2091"/>
                  </a:cubicBezTo>
                  <a:cubicBezTo>
                    <a:pt x="4423" y="2091"/>
                    <a:pt x="2957" y="2644"/>
                    <a:pt x="2957" y="2644"/>
                  </a:cubicBezTo>
                  <a:cubicBezTo>
                    <a:pt x="2957" y="2644"/>
                    <a:pt x="2957" y="0"/>
                    <a:pt x="2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0"/>
            <p:cNvSpPr/>
            <p:nvPr/>
          </p:nvSpPr>
          <p:spPr>
            <a:xfrm>
              <a:off x="2619725" y="1176500"/>
              <a:ext cx="145000" cy="172575"/>
            </a:xfrm>
            <a:custGeom>
              <a:rect b="b" l="l" r="r" t="t"/>
              <a:pathLst>
                <a:path extrusionOk="0" h="6903" w="5800">
                  <a:moveTo>
                    <a:pt x="5800" y="0"/>
                  </a:moveTo>
                  <a:cubicBezTo>
                    <a:pt x="5799" y="0"/>
                    <a:pt x="1378" y="2658"/>
                    <a:pt x="348" y="4123"/>
                  </a:cubicBezTo>
                  <a:cubicBezTo>
                    <a:pt x="1" y="4643"/>
                    <a:pt x="219" y="4811"/>
                    <a:pt x="644" y="4811"/>
                  </a:cubicBezTo>
                  <a:cubicBezTo>
                    <a:pt x="1416" y="4811"/>
                    <a:pt x="2870" y="4259"/>
                    <a:pt x="2870" y="4259"/>
                  </a:cubicBezTo>
                  <a:cubicBezTo>
                    <a:pt x="2870" y="4259"/>
                    <a:pt x="2870" y="6902"/>
                    <a:pt x="3459" y="6902"/>
                  </a:cubicBezTo>
                  <a:cubicBezTo>
                    <a:pt x="3574" y="6902"/>
                    <a:pt x="3711" y="6802"/>
                    <a:pt x="3874" y="6564"/>
                  </a:cubicBezTo>
                  <a:cubicBezTo>
                    <a:pt x="4850" y="5099"/>
                    <a:pt x="5800" y="0"/>
                    <a:pt x="5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0"/>
            <p:cNvSpPr/>
            <p:nvPr/>
          </p:nvSpPr>
          <p:spPr>
            <a:xfrm>
              <a:off x="2797925" y="1170400"/>
              <a:ext cx="200750" cy="141025"/>
            </a:xfrm>
            <a:custGeom>
              <a:rect b="b" l="l" r="r" t="t"/>
              <a:pathLst>
                <a:path extrusionOk="0" h="5641" w="8030">
                  <a:moveTo>
                    <a:pt x="1" y="0"/>
                  </a:moveTo>
                  <a:cubicBezTo>
                    <a:pt x="1" y="0"/>
                    <a:pt x="2686" y="4448"/>
                    <a:pt x="4151" y="5452"/>
                  </a:cubicBezTo>
                  <a:cubicBezTo>
                    <a:pt x="4334" y="5583"/>
                    <a:pt x="4472" y="5641"/>
                    <a:pt x="4574" y="5641"/>
                  </a:cubicBezTo>
                  <a:cubicBezTo>
                    <a:pt x="5271" y="5641"/>
                    <a:pt x="4259" y="2956"/>
                    <a:pt x="4259" y="2956"/>
                  </a:cubicBezTo>
                  <a:cubicBezTo>
                    <a:pt x="4259" y="2956"/>
                    <a:pt x="8029" y="2956"/>
                    <a:pt x="6565" y="1926"/>
                  </a:cubicBezTo>
                  <a:cubicBezTo>
                    <a:pt x="5127" y="949"/>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0"/>
            <p:cNvSpPr/>
            <p:nvPr/>
          </p:nvSpPr>
          <p:spPr>
            <a:xfrm>
              <a:off x="2557875" y="1002250"/>
              <a:ext cx="200750" cy="141050"/>
            </a:xfrm>
            <a:custGeom>
              <a:rect b="b" l="l" r="r" t="t"/>
              <a:pathLst>
                <a:path extrusionOk="0" h="5642" w="8030">
                  <a:moveTo>
                    <a:pt x="3474" y="0"/>
                  </a:moveTo>
                  <a:cubicBezTo>
                    <a:pt x="2759" y="0"/>
                    <a:pt x="3771" y="2685"/>
                    <a:pt x="3771" y="2685"/>
                  </a:cubicBezTo>
                  <a:cubicBezTo>
                    <a:pt x="3771" y="2685"/>
                    <a:pt x="1" y="2685"/>
                    <a:pt x="1465" y="3715"/>
                  </a:cubicBezTo>
                  <a:cubicBezTo>
                    <a:pt x="2930" y="4692"/>
                    <a:pt x="8029" y="5641"/>
                    <a:pt x="8029" y="5641"/>
                  </a:cubicBezTo>
                  <a:cubicBezTo>
                    <a:pt x="8029" y="5641"/>
                    <a:pt x="5371" y="1193"/>
                    <a:pt x="3907" y="189"/>
                  </a:cubicBezTo>
                  <a:cubicBezTo>
                    <a:pt x="3720" y="58"/>
                    <a:pt x="3578" y="0"/>
                    <a:pt x="3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0"/>
            <p:cNvSpPr/>
            <p:nvPr/>
          </p:nvSpPr>
          <p:spPr>
            <a:xfrm>
              <a:off x="2791825" y="1044950"/>
              <a:ext cx="64450" cy="92225"/>
            </a:xfrm>
            <a:custGeom>
              <a:rect b="b" l="l" r="r" t="t"/>
              <a:pathLst>
                <a:path extrusionOk="0" fill="none" h="3689" w="2578">
                  <a:moveTo>
                    <a:pt x="2577" y="0"/>
                  </a:moveTo>
                  <a:lnTo>
                    <a:pt x="1" y="3689"/>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0"/>
            <p:cNvSpPr/>
            <p:nvPr/>
          </p:nvSpPr>
          <p:spPr>
            <a:xfrm>
              <a:off x="2802000" y="1129700"/>
              <a:ext cx="109200" cy="23075"/>
            </a:xfrm>
            <a:custGeom>
              <a:rect b="b" l="l" r="r" t="t"/>
              <a:pathLst>
                <a:path extrusionOk="0" fill="none" h="923" w="4368">
                  <a:moveTo>
                    <a:pt x="0" y="923"/>
                  </a:moveTo>
                  <a:lnTo>
                    <a:pt x="4367" y="1"/>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0"/>
            <p:cNvSpPr/>
            <p:nvPr/>
          </p:nvSpPr>
          <p:spPr>
            <a:xfrm>
              <a:off x="2797925" y="1170400"/>
              <a:ext cx="91575" cy="59675"/>
            </a:xfrm>
            <a:custGeom>
              <a:rect b="b" l="l" r="r" t="t"/>
              <a:pathLst>
                <a:path extrusionOk="0" fill="none" h="2387" w="3663">
                  <a:moveTo>
                    <a:pt x="1" y="0"/>
                  </a:moveTo>
                  <a:lnTo>
                    <a:pt x="3662" y="2387"/>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0"/>
            <p:cNvSpPr/>
            <p:nvPr/>
          </p:nvSpPr>
          <p:spPr>
            <a:xfrm>
              <a:off x="2783000" y="1179875"/>
              <a:ext cx="21725" cy="103100"/>
            </a:xfrm>
            <a:custGeom>
              <a:rect b="b" l="l" r="r" t="t"/>
              <a:pathLst>
                <a:path extrusionOk="0" fill="none" h="4124" w="869">
                  <a:moveTo>
                    <a:pt x="1" y="1"/>
                  </a:moveTo>
                  <a:cubicBezTo>
                    <a:pt x="55" y="191"/>
                    <a:pt x="869" y="4124"/>
                    <a:pt x="869" y="412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0"/>
            <p:cNvSpPr/>
            <p:nvPr/>
          </p:nvSpPr>
          <p:spPr>
            <a:xfrm>
              <a:off x="2701650" y="1175800"/>
              <a:ext cx="63075" cy="92925"/>
            </a:xfrm>
            <a:custGeom>
              <a:rect b="b" l="l" r="r" t="t"/>
              <a:pathLst>
                <a:path extrusionOk="0" fill="none" h="3717" w="2523">
                  <a:moveTo>
                    <a:pt x="2523" y="1"/>
                  </a:moveTo>
                  <a:lnTo>
                    <a:pt x="0" y="3717"/>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0"/>
            <p:cNvSpPr/>
            <p:nvPr/>
          </p:nvSpPr>
          <p:spPr>
            <a:xfrm>
              <a:off x="2648075" y="1160900"/>
              <a:ext cx="107825" cy="16975"/>
            </a:xfrm>
            <a:custGeom>
              <a:rect b="b" l="l" r="r" t="t"/>
              <a:pathLst>
                <a:path extrusionOk="0" fill="none" h="679" w="4313">
                  <a:moveTo>
                    <a:pt x="4313" y="0"/>
                  </a:moveTo>
                  <a:lnTo>
                    <a:pt x="0" y="678"/>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0"/>
            <p:cNvSpPr/>
            <p:nvPr/>
          </p:nvSpPr>
          <p:spPr>
            <a:xfrm>
              <a:off x="2671125" y="1079525"/>
              <a:ext cx="87500" cy="63775"/>
            </a:xfrm>
            <a:custGeom>
              <a:rect b="b" l="l" r="r" t="t"/>
              <a:pathLst>
                <a:path extrusionOk="0" fill="none" h="2551" w="3500">
                  <a:moveTo>
                    <a:pt x="3499" y="2550"/>
                  </a:moveTo>
                  <a:lnTo>
                    <a:pt x="0" y="0"/>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0"/>
            <p:cNvSpPr/>
            <p:nvPr/>
          </p:nvSpPr>
          <p:spPr>
            <a:xfrm>
              <a:off x="2757250" y="1032050"/>
              <a:ext cx="16300" cy="97675"/>
            </a:xfrm>
            <a:custGeom>
              <a:rect b="b" l="l" r="r" t="t"/>
              <a:pathLst>
                <a:path extrusionOk="0" fill="none" h="3907" w="652">
                  <a:moveTo>
                    <a:pt x="651" y="3907"/>
                  </a:moveTo>
                  <a:lnTo>
                    <a:pt x="0" y="1"/>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0"/>
            <p:cNvSpPr/>
            <p:nvPr/>
          </p:nvSpPr>
          <p:spPr>
            <a:xfrm>
              <a:off x="2709100" y="1090700"/>
              <a:ext cx="139025" cy="126850"/>
            </a:xfrm>
            <a:custGeom>
              <a:rect b="b" l="l" r="r" t="t"/>
              <a:pathLst>
                <a:path extrusionOk="0" h="5074" w="5561">
                  <a:moveTo>
                    <a:pt x="2801" y="0"/>
                  </a:moveTo>
                  <a:cubicBezTo>
                    <a:pt x="2611" y="0"/>
                    <a:pt x="2418" y="22"/>
                    <a:pt x="2225" y="69"/>
                  </a:cubicBezTo>
                  <a:cubicBezTo>
                    <a:pt x="841" y="367"/>
                    <a:pt x="0" y="1723"/>
                    <a:pt x="299" y="3107"/>
                  </a:cubicBezTo>
                  <a:cubicBezTo>
                    <a:pt x="555" y="4270"/>
                    <a:pt x="1609" y="5074"/>
                    <a:pt x="2759" y="5074"/>
                  </a:cubicBezTo>
                  <a:cubicBezTo>
                    <a:pt x="2950" y="5074"/>
                    <a:pt x="3144" y="5052"/>
                    <a:pt x="3337" y="5005"/>
                  </a:cubicBezTo>
                  <a:cubicBezTo>
                    <a:pt x="4720" y="4707"/>
                    <a:pt x="5561" y="3351"/>
                    <a:pt x="5262" y="1967"/>
                  </a:cubicBezTo>
                  <a:cubicBezTo>
                    <a:pt x="4983" y="804"/>
                    <a:pt x="3946" y="0"/>
                    <a:pt x="28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0"/>
            <p:cNvSpPr/>
            <p:nvPr/>
          </p:nvSpPr>
          <p:spPr>
            <a:xfrm>
              <a:off x="2743000" y="1118850"/>
              <a:ext cx="71225" cy="71225"/>
            </a:xfrm>
            <a:custGeom>
              <a:rect b="b" l="l" r="r" t="t"/>
              <a:pathLst>
                <a:path extrusionOk="0" fill="none" h="2849" w="2849">
                  <a:moveTo>
                    <a:pt x="2713" y="1167"/>
                  </a:moveTo>
                  <a:cubicBezTo>
                    <a:pt x="2577" y="462"/>
                    <a:pt x="1899" y="1"/>
                    <a:pt x="1194" y="136"/>
                  </a:cubicBezTo>
                  <a:cubicBezTo>
                    <a:pt x="462" y="272"/>
                    <a:pt x="1" y="950"/>
                    <a:pt x="136" y="1655"/>
                  </a:cubicBezTo>
                  <a:cubicBezTo>
                    <a:pt x="272" y="2360"/>
                    <a:pt x="950" y="2849"/>
                    <a:pt x="1655" y="2713"/>
                  </a:cubicBezTo>
                  <a:cubicBezTo>
                    <a:pt x="2360" y="2577"/>
                    <a:pt x="2849" y="1899"/>
                    <a:pt x="2713" y="1167"/>
                  </a:cubicBezTo>
                  <a:close/>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0"/>
            <p:cNvSpPr/>
            <p:nvPr/>
          </p:nvSpPr>
          <p:spPr>
            <a:xfrm>
              <a:off x="2742325" y="1210400"/>
              <a:ext cx="659800" cy="457950"/>
            </a:xfrm>
            <a:custGeom>
              <a:rect b="b" l="l" r="r" t="t"/>
              <a:pathLst>
                <a:path extrusionOk="0" h="18318" w="26392">
                  <a:moveTo>
                    <a:pt x="23899" y="0"/>
                  </a:moveTo>
                  <a:cubicBezTo>
                    <a:pt x="23230" y="0"/>
                    <a:pt x="22528" y="336"/>
                    <a:pt x="21917" y="733"/>
                  </a:cubicBezTo>
                  <a:cubicBezTo>
                    <a:pt x="20777" y="1519"/>
                    <a:pt x="19937" y="2604"/>
                    <a:pt x="18743" y="3309"/>
                  </a:cubicBezTo>
                  <a:cubicBezTo>
                    <a:pt x="17495" y="4069"/>
                    <a:pt x="16085" y="4503"/>
                    <a:pt x="14702" y="4937"/>
                  </a:cubicBezTo>
                  <a:cubicBezTo>
                    <a:pt x="11664" y="5995"/>
                    <a:pt x="8572" y="6944"/>
                    <a:pt x="5479" y="7758"/>
                  </a:cubicBezTo>
                  <a:cubicBezTo>
                    <a:pt x="3744" y="8219"/>
                    <a:pt x="1981" y="8626"/>
                    <a:pt x="217" y="9033"/>
                  </a:cubicBezTo>
                  <a:cubicBezTo>
                    <a:pt x="28" y="9087"/>
                    <a:pt x="0" y="9412"/>
                    <a:pt x="55" y="9629"/>
                  </a:cubicBezTo>
                  <a:cubicBezTo>
                    <a:pt x="1140" y="12803"/>
                    <a:pt x="3310" y="15190"/>
                    <a:pt x="5724" y="16573"/>
                  </a:cubicBezTo>
                  <a:cubicBezTo>
                    <a:pt x="7938" y="17847"/>
                    <a:pt x="10361" y="18317"/>
                    <a:pt x="12771" y="18317"/>
                  </a:cubicBezTo>
                  <a:cubicBezTo>
                    <a:pt x="13490" y="18317"/>
                    <a:pt x="14208" y="18275"/>
                    <a:pt x="14919" y="18200"/>
                  </a:cubicBezTo>
                  <a:cubicBezTo>
                    <a:pt x="16492" y="18038"/>
                    <a:pt x="18173" y="17766"/>
                    <a:pt x="19692" y="17034"/>
                  </a:cubicBezTo>
                  <a:cubicBezTo>
                    <a:pt x="20940" y="16464"/>
                    <a:pt x="22052" y="15542"/>
                    <a:pt x="23002" y="14403"/>
                  </a:cubicBezTo>
                  <a:cubicBezTo>
                    <a:pt x="24873" y="12125"/>
                    <a:pt x="26094" y="8951"/>
                    <a:pt x="26256" y="5588"/>
                  </a:cubicBezTo>
                  <a:cubicBezTo>
                    <a:pt x="26392" y="3852"/>
                    <a:pt x="26311" y="1655"/>
                    <a:pt x="25117" y="489"/>
                  </a:cubicBezTo>
                  <a:cubicBezTo>
                    <a:pt x="24746" y="139"/>
                    <a:pt x="24329" y="0"/>
                    <a:pt x="23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0"/>
            <p:cNvSpPr/>
            <p:nvPr/>
          </p:nvSpPr>
          <p:spPr>
            <a:xfrm>
              <a:off x="2953900" y="1268700"/>
              <a:ext cx="437400" cy="204825"/>
            </a:xfrm>
            <a:custGeom>
              <a:rect b="b" l="l" r="r" t="t"/>
              <a:pathLst>
                <a:path extrusionOk="0" fill="none" h="8193" w="17496">
                  <a:moveTo>
                    <a:pt x="17495" y="1"/>
                  </a:moveTo>
                  <a:cubicBezTo>
                    <a:pt x="17034" y="1384"/>
                    <a:pt x="16383" y="2713"/>
                    <a:pt x="15542" y="3934"/>
                  </a:cubicBezTo>
                  <a:cubicBezTo>
                    <a:pt x="14756" y="5046"/>
                    <a:pt x="13806" y="6104"/>
                    <a:pt x="12640" y="6809"/>
                  </a:cubicBezTo>
                  <a:cubicBezTo>
                    <a:pt x="10714" y="8002"/>
                    <a:pt x="8300" y="8192"/>
                    <a:pt x="6103" y="7758"/>
                  </a:cubicBezTo>
                  <a:cubicBezTo>
                    <a:pt x="3906" y="7297"/>
                    <a:pt x="1872" y="6212"/>
                    <a:pt x="0" y="4910"/>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0"/>
            <p:cNvSpPr/>
            <p:nvPr/>
          </p:nvSpPr>
          <p:spPr>
            <a:xfrm>
              <a:off x="2791150" y="1414500"/>
              <a:ext cx="196675" cy="122075"/>
            </a:xfrm>
            <a:custGeom>
              <a:rect b="b" l="l" r="r" t="t"/>
              <a:pathLst>
                <a:path extrusionOk="0" fill="none" h="4883" w="7867">
                  <a:moveTo>
                    <a:pt x="7866" y="1"/>
                  </a:moveTo>
                  <a:cubicBezTo>
                    <a:pt x="5452" y="1926"/>
                    <a:pt x="2550" y="3120"/>
                    <a:pt x="0" y="4883"/>
                  </a:cubicBezTo>
                  <a:cubicBezTo>
                    <a:pt x="109" y="4801"/>
                    <a:pt x="217" y="4774"/>
                    <a:pt x="272" y="4720"/>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0"/>
            <p:cNvSpPr/>
            <p:nvPr/>
          </p:nvSpPr>
          <p:spPr>
            <a:xfrm>
              <a:off x="2862350" y="1434175"/>
              <a:ext cx="164800" cy="172925"/>
            </a:xfrm>
            <a:custGeom>
              <a:rect b="b" l="l" r="r" t="t"/>
              <a:pathLst>
                <a:path extrusionOk="0" fill="none" h="6917" w="6592">
                  <a:moveTo>
                    <a:pt x="6591" y="0"/>
                  </a:moveTo>
                  <a:cubicBezTo>
                    <a:pt x="4856" y="1682"/>
                    <a:pt x="3201" y="3391"/>
                    <a:pt x="1519" y="5099"/>
                  </a:cubicBezTo>
                  <a:cubicBezTo>
                    <a:pt x="977" y="5669"/>
                    <a:pt x="434" y="6266"/>
                    <a:pt x="0" y="6917"/>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0"/>
            <p:cNvSpPr/>
            <p:nvPr/>
          </p:nvSpPr>
          <p:spPr>
            <a:xfrm>
              <a:off x="2941000" y="1456550"/>
              <a:ext cx="132250" cy="191250"/>
            </a:xfrm>
            <a:custGeom>
              <a:rect b="b" l="l" r="r" t="t"/>
              <a:pathLst>
                <a:path extrusionOk="0" fill="none" h="7650" w="5290">
                  <a:moveTo>
                    <a:pt x="5290" y="0"/>
                  </a:moveTo>
                  <a:cubicBezTo>
                    <a:pt x="3473" y="2523"/>
                    <a:pt x="1710" y="5072"/>
                    <a:pt x="1" y="7649"/>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0"/>
            <p:cNvSpPr/>
            <p:nvPr/>
          </p:nvSpPr>
          <p:spPr>
            <a:xfrm>
              <a:off x="3038650" y="1466025"/>
              <a:ext cx="84100" cy="198050"/>
            </a:xfrm>
            <a:custGeom>
              <a:rect b="b" l="l" r="r" t="t"/>
              <a:pathLst>
                <a:path extrusionOk="0" fill="none" h="7922" w="3364">
                  <a:moveTo>
                    <a:pt x="3364" y="1"/>
                  </a:moveTo>
                  <a:cubicBezTo>
                    <a:pt x="2794" y="1710"/>
                    <a:pt x="2116" y="3391"/>
                    <a:pt x="1330" y="4992"/>
                  </a:cubicBezTo>
                  <a:cubicBezTo>
                    <a:pt x="841" y="5968"/>
                    <a:pt x="353" y="6918"/>
                    <a:pt x="1" y="7921"/>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0"/>
            <p:cNvSpPr/>
            <p:nvPr/>
          </p:nvSpPr>
          <p:spPr>
            <a:xfrm>
              <a:off x="3124100" y="1469425"/>
              <a:ext cx="40700" cy="196000"/>
            </a:xfrm>
            <a:custGeom>
              <a:rect b="b" l="l" r="r" t="t"/>
              <a:pathLst>
                <a:path extrusionOk="0" fill="none" h="7840" w="1628">
                  <a:moveTo>
                    <a:pt x="1628" y="1"/>
                  </a:moveTo>
                  <a:cubicBezTo>
                    <a:pt x="1194" y="2686"/>
                    <a:pt x="651" y="5181"/>
                    <a:pt x="0" y="7839"/>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0"/>
            <p:cNvSpPr/>
            <p:nvPr/>
          </p:nvSpPr>
          <p:spPr>
            <a:xfrm>
              <a:off x="3206825" y="1464000"/>
              <a:ext cx="700" cy="179050"/>
            </a:xfrm>
            <a:custGeom>
              <a:rect b="b" l="l" r="r" t="t"/>
              <a:pathLst>
                <a:path extrusionOk="0" fill="none" h="7162" w="28">
                  <a:moveTo>
                    <a:pt x="0" y="1"/>
                  </a:moveTo>
                  <a:cubicBezTo>
                    <a:pt x="0" y="2387"/>
                    <a:pt x="27" y="4802"/>
                    <a:pt x="27" y="7161"/>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0"/>
            <p:cNvSpPr/>
            <p:nvPr/>
          </p:nvSpPr>
          <p:spPr>
            <a:xfrm>
              <a:off x="3249550" y="1449775"/>
              <a:ext cx="38675" cy="145800"/>
            </a:xfrm>
            <a:custGeom>
              <a:rect b="b" l="l" r="r" t="t"/>
              <a:pathLst>
                <a:path extrusionOk="0" fill="none" h="5832" w="1547">
                  <a:moveTo>
                    <a:pt x="0" y="0"/>
                  </a:moveTo>
                  <a:cubicBezTo>
                    <a:pt x="407" y="1980"/>
                    <a:pt x="922" y="3933"/>
                    <a:pt x="1546" y="5832"/>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0"/>
            <p:cNvSpPr/>
            <p:nvPr/>
          </p:nvSpPr>
          <p:spPr>
            <a:xfrm>
              <a:off x="3295650" y="1425350"/>
              <a:ext cx="47500" cy="103100"/>
            </a:xfrm>
            <a:custGeom>
              <a:rect b="b" l="l" r="r" t="t"/>
              <a:pathLst>
                <a:path extrusionOk="0" fill="none" h="4124" w="1900">
                  <a:moveTo>
                    <a:pt x="1" y="1"/>
                  </a:moveTo>
                  <a:cubicBezTo>
                    <a:pt x="543" y="1411"/>
                    <a:pt x="1140" y="2821"/>
                    <a:pt x="1899" y="4123"/>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0"/>
            <p:cNvSpPr/>
            <p:nvPr/>
          </p:nvSpPr>
          <p:spPr>
            <a:xfrm>
              <a:off x="3322775" y="1394150"/>
              <a:ext cx="54275" cy="68525"/>
            </a:xfrm>
            <a:custGeom>
              <a:rect b="b" l="l" r="r" t="t"/>
              <a:pathLst>
                <a:path extrusionOk="0" fill="none" h="2741" w="2171">
                  <a:moveTo>
                    <a:pt x="1" y="1"/>
                  </a:moveTo>
                  <a:cubicBezTo>
                    <a:pt x="624" y="1004"/>
                    <a:pt x="1357" y="1872"/>
                    <a:pt x="2170" y="2740"/>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0"/>
            <p:cNvSpPr/>
            <p:nvPr/>
          </p:nvSpPr>
          <p:spPr>
            <a:xfrm>
              <a:off x="3351250" y="1356875"/>
              <a:ext cx="42750" cy="41375"/>
            </a:xfrm>
            <a:custGeom>
              <a:rect b="b" l="l" r="r" t="t"/>
              <a:pathLst>
                <a:path extrusionOk="0" fill="none" h="1655" w="1710">
                  <a:moveTo>
                    <a:pt x="1" y="0"/>
                  </a:moveTo>
                  <a:cubicBezTo>
                    <a:pt x="597" y="543"/>
                    <a:pt x="1140" y="1112"/>
                    <a:pt x="1710" y="1655"/>
                  </a:cubicBezTo>
                </a:path>
              </a:pathLst>
            </a:custGeom>
            <a:solidFill>
              <a:schemeClr val="dk2"/>
            </a:solidFill>
            <a:ln cap="rnd" cmpd="sng" w="88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0"/>
            <p:cNvSpPr/>
            <p:nvPr/>
          </p:nvSpPr>
          <p:spPr>
            <a:xfrm>
              <a:off x="3367525" y="1327025"/>
              <a:ext cx="23075" cy="15625"/>
            </a:xfrm>
            <a:custGeom>
              <a:rect b="b" l="l" r="r" t="t"/>
              <a:pathLst>
                <a:path extrusionOk="0" fill="none" h="625" w="923">
                  <a:moveTo>
                    <a:pt x="1" y="1"/>
                  </a:moveTo>
                  <a:lnTo>
                    <a:pt x="923" y="624"/>
                  </a:lnTo>
                </a:path>
              </a:pathLst>
            </a:custGeom>
            <a:noFill/>
            <a:ln cap="rnd" cmpd="sng" w="88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0"/>
            <p:cNvSpPr/>
            <p:nvPr/>
          </p:nvSpPr>
          <p:spPr>
            <a:xfrm>
              <a:off x="3006775" y="766825"/>
              <a:ext cx="535725" cy="468675"/>
            </a:xfrm>
            <a:custGeom>
              <a:rect b="b" l="l" r="r" t="t"/>
              <a:pathLst>
                <a:path extrusionOk="0" h="18747" w="21429">
                  <a:moveTo>
                    <a:pt x="16508" y="1"/>
                  </a:moveTo>
                  <a:cubicBezTo>
                    <a:pt x="16451" y="1"/>
                    <a:pt x="16396" y="19"/>
                    <a:pt x="16356" y="59"/>
                  </a:cubicBezTo>
                  <a:cubicBezTo>
                    <a:pt x="15760" y="628"/>
                    <a:pt x="15272" y="1496"/>
                    <a:pt x="15136" y="2337"/>
                  </a:cubicBezTo>
                  <a:cubicBezTo>
                    <a:pt x="13563" y="1171"/>
                    <a:pt x="11583" y="493"/>
                    <a:pt x="9440" y="493"/>
                  </a:cubicBezTo>
                  <a:cubicBezTo>
                    <a:pt x="4232" y="493"/>
                    <a:pt x="1" y="4561"/>
                    <a:pt x="1" y="9633"/>
                  </a:cubicBezTo>
                  <a:cubicBezTo>
                    <a:pt x="1" y="14678"/>
                    <a:pt x="4232" y="18747"/>
                    <a:pt x="9440" y="18747"/>
                  </a:cubicBezTo>
                  <a:cubicBezTo>
                    <a:pt x="14675" y="18747"/>
                    <a:pt x="18906" y="14678"/>
                    <a:pt x="18906" y="9633"/>
                  </a:cubicBezTo>
                  <a:cubicBezTo>
                    <a:pt x="18906" y="8304"/>
                    <a:pt x="18608" y="7057"/>
                    <a:pt x="18092" y="5917"/>
                  </a:cubicBezTo>
                  <a:lnTo>
                    <a:pt x="18120" y="5917"/>
                  </a:lnTo>
                  <a:lnTo>
                    <a:pt x="19449" y="5836"/>
                  </a:lnTo>
                  <a:cubicBezTo>
                    <a:pt x="19828" y="5782"/>
                    <a:pt x="20262" y="5755"/>
                    <a:pt x="20615" y="5619"/>
                  </a:cubicBezTo>
                  <a:cubicBezTo>
                    <a:pt x="20940" y="5483"/>
                    <a:pt x="21212" y="5239"/>
                    <a:pt x="21347" y="4914"/>
                  </a:cubicBezTo>
                  <a:cubicBezTo>
                    <a:pt x="21429" y="4670"/>
                    <a:pt x="21374" y="4290"/>
                    <a:pt x="21185" y="4046"/>
                  </a:cubicBezTo>
                  <a:cubicBezTo>
                    <a:pt x="20940" y="3720"/>
                    <a:pt x="20506" y="3693"/>
                    <a:pt x="20154" y="3693"/>
                  </a:cubicBezTo>
                  <a:cubicBezTo>
                    <a:pt x="19747" y="3693"/>
                    <a:pt x="19313" y="3720"/>
                    <a:pt x="18906" y="3802"/>
                  </a:cubicBezTo>
                  <a:lnTo>
                    <a:pt x="18798" y="3802"/>
                  </a:lnTo>
                  <a:cubicBezTo>
                    <a:pt x="19259" y="3449"/>
                    <a:pt x="19693" y="3042"/>
                    <a:pt x="19991" y="2581"/>
                  </a:cubicBezTo>
                  <a:cubicBezTo>
                    <a:pt x="20208" y="2256"/>
                    <a:pt x="20262" y="1849"/>
                    <a:pt x="20100" y="1523"/>
                  </a:cubicBezTo>
                  <a:cubicBezTo>
                    <a:pt x="19937" y="1225"/>
                    <a:pt x="19584" y="1008"/>
                    <a:pt x="19259" y="981"/>
                  </a:cubicBezTo>
                  <a:cubicBezTo>
                    <a:pt x="19224" y="978"/>
                    <a:pt x="19189" y="977"/>
                    <a:pt x="19154" y="977"/>
                  </a:cubicBezTo>
                  <a:cubicBezTo>
                    <a:pt x="18786" y="977"/>
                    <a:pt x="18439" y="1103"/>
                    <a:pt x="18092" y="1252"/>
                  </a:cubicBezTo>
                  <a:cubicBezTo>
                    <a:pt x="17767" y="1415"/>
                    <a:pt x="17441" y="1578"/>
                    <a:pt x="17143" y="1795"/>
                  </a:cubicBezTo>
                  <a:cubicBezTo>
                    <a:pt x="16953" y="1930"/>
                    <a:pt x="16736" y="2093"/>
                    <a:pt x="16546" y="2228"/>
                  </a:cubicBezTo>
                  <a:cubicBezTo>
                    <a:pt x="16601" y="2120"/>
                    <a:pt x="16628" y="1984"/>
                    <a:pt x="16709" y="1903"/>
                  </a:cubicBezTo>
                  <a:cubicBezTo>
                    <a:pt x="16953" y="1306"/>
                    <a:pt x="17116" y="682"/>
                    <a:pt x="16763" y="140"/>
                  </a:cubicBezTo>
                  <a:cubicBezTo>
                    <a:pt x="16712" y="54"/>
                    <a:pt x="16606" y="1"/>
                    <a:pt x="16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0"/>
            <p:cNvSpPr/>
            <p:nvPr/>
          </p:nvSpPr>
          <p:spPr>
            <a:xfrm>
              <a:off x="2884725" y="895400"/>
              <a:ext cx="315350" cy="180775"/>
            </a:xfrm>
            <a:custGeom>
              <a:rect b="b" l="l" r="r" t="t"/>
              <a:pathLst>
                <a:path extrusionOk="0" h="7231" w="12614">
                  <a:moveTo>
                    <a:pt x="1194" y="0"/>
                  </a:moveTo>
                  <a:cubicBezTo>
                    <a:pt x="973" y="0"/>
                    <a:pt x="757" y="38"/>
                    <a:pt x="570" y="150"/>
                  </a:cubicBezTo>
                  <a:cubicBezTo>
                    <a:pt x="55" y="449"/>
                    <a:pt x="0" y="1100"/>
                    <a:pt x="55" y="1588"/>
                  </a:cubicBezTo>
                  <a:cubicBezTo>
                    <a:pt x="459" y="5012"/>
                    <a:pt x="3275" y="7230"/>
                    <a:pt x="6612" y="7230"/>
                  </a:cubicBezTo>
                  <a:cubicBezTo>
                    <a:pt x="6632" y="7230"/>
                    <a:pt x="6653" y="7230"/>
                    <a:pt x="6673" y="7230"/>
                  </a:cubicBezTo>
                  <a:cubicBezTo>
                    <a:pt x="7785" y="7230"/>
                    <a:pt x="8897" y="7067"/>
                    <a:pt x="9982" y="6714"/>
                  </a:cubicBezTo>
                  <a:cubicBezTo>
                    <a:pt x="10525" y="6552"/>
                    <a:pt x="11040" y="6389"/>
                    <a:pt x="11582" y="6145"/>
                  </a:cubicBezTo>
                  <a:cubicBezTo>
                    <a:pt x="11881" y="6009"/>
                    <a:pt x="12288" y="5874"/>
                    <a:pt x="12505" y="5575"/>
                  </a:cubicBezTo>
                  <a:cubicBezTo>
                    <a:pt x="12613" y="5467"/>
                    <a:pt x="12613" y="5304"/>
                    <a:pt x="12559" y="5168"/>
                  </a:cubicBezTo>
                  <a:cubicBezTo>
                    <a:pt x="12532" y="4924"/>
                    <a:pt x="12369" y="4789"/>
                    <a:pt x="12233" y="4572"/>
                  </a:cubicBezTo>
                  <a:cubicBezTo>
                    <a:pt x="12071" y="4382"/>
                    <a:pt x="11989" y="4165"/>
                    <a:pt x="11881" y="3948"/>
                  </a:cubicBezTo>
                  <a:cubicBezTo>
                    <a:pt x="11745" y="3677"/>
                    <a:pt x="11664" y="3405"/>
                    <a:pt x="11528" y="3134"/>
                  </a:cubicBezTo>
                  <a:cubicBezTo>
                    <a:pt x="11284" y="2592"/>
                    <a:pt x="11040" y="2076"/>
                    <a:pt x="10769" y="1534"/>
                  </a:cubicBezTo>
                  <a:cubicBezTo>
                    <a:pt x="10525" y="1100"/>
                    <a:pt x="10253" y="639"/>
                    <a:pt x="9819" y="340"/>
                  </a:cubicBezTo>
                  <a:cubicBezTo>
                    <a:pt x="9480" y="114"/>
                    <a:pt x="9047" y="1"/>
                    <a:pt x="8614" y="1"/>
                  </a:cubicBezTo>
                  <a:cubicBezTo>
                    <a:pt x="8527" y="1"/>
                    <a:pt x="8441" y="6"/>
                    <a:pt x="8355" y="15"/>
                  </a:cubicBezTo>
                  <a:cubicBezTo>
                    <a:pt x="7866" y="15"/>
                    <a:pt x="7351" y="150"/>
                    <a:pt x="6863" y="232"/>
                  </a:cubicBezTo>
                  <a:cubicBezTo>
                    <a:pt x="6320" y="340"/>
                    <a:pt x="5832" y="449"/>
                    <a:pt x="5290" y="476"/>
                  </a:cubicBezTo>
                  <a:cubicBezTo>
                    <a:pt x="5073" y="491"/>
                    <a:pt x="4858" y="499"/>
                    <a:pt x="4644" y="499"/>
                  </a:cubicBezTo>
                  <a:cubicBezTo>
                    <a:pt x="3729" y="499"/>
                    <a:pt x="2832" y="360"/>
                    <a:pt x="1953" y="96"/>
                  </a:cubicBezTo>
                  <a:cubicBezTo>
                    <a:pt x="1719" y="52"/>
                    <a:pt x="1453" y="0"/>
                    <a:pt x="1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0"/>
            <p:cNvSpPr/>
            <p:nvPr/>
          </p:nvSpPr>
          <p:spPr>
            <a:xfrm>
              <a:off x="2879300" y="933050"/>
              <a:ext cx="351950" cy="105125"/>
            </a:xfrm>
            <a:custGeom>
              <a:rect b="b" l="l" r="r" t="t"/>
              <a:pathLst>
                <a:path extrusionOk="0" fill="none" h="4205" w="14078">
                  <a:moveTo>
                    <a:pt x="272" y="787"/>
                  </a:moveTo>
                  <a:cubicBezTo>
                    <a:pt x="0" y="462"/>
                    <a:pt x="434" y="1"/>
                    <a:pt x="841" y="55"/>
                  </a:cubicBezTo>
                  <a:cubicBezTo>
                    <a:pt x="1248" y="136"/>
                    <a:pt x="1492" y="516"/>
                    <a:pt x="1764" y="814"/>
                  </a:cubicBezTo>
                  <a:cubicBezTo>
                    <a:pt x="3147" y="2550"/>
                    <a:pt x="5317" y="3527"/>
                    <a:pt x="7514" y="3852"/>
                  </a:cubicBezTo>
                  <a:cubicBezTo>
                    <a:pt x="9738" y="4205"/>
                    <a:pt x="11826" y="4123"/>
                    <a:pt x="14078" y="396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0"/>
            <p:cNvSpPr/>
            <p:nvPr/>
          </p:nvSpPr>
          <p:spPr>
            <a:xfrm>
              <a:off x="3231225" y="1004250"/>
              <a:ext cx="18350" cy="51575"/>
            </a:xfrm>
            <a:custGeom>
              <a:rect b="b" l="l" r="r" t="t"/>
              <a:pathLst>
                <a:path extrusionOk="0" fill="none" h="2063" w="734">
                  <a:moveTo>
                    <a:pt x="272" y="1"/>
                  </a:moveTo>
                  <a:cubicBezTo>
                    <a:pt x="136" y="380"/>
                    <a:pt x="1" y="787"/>
                    <a:pt x="28" y="1194"/>
                  </a:cubicBezTo>
                  <a:cubicBezTo>
                    <a:pt x="55" y="1601"/>
                    <a:pt x="326" y="2008"/>
                    <a:pt x="733" y="2062"/>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0"/>
            <p:cNvSpPr/>
            <p:nvPr/>
          </p:nvSpPr>
          <p:spPr>
            <a:xfrm>
              <a:off x="3209525" y="886950"/>
              <a:ext cx="54275" cy="80025"/>
            </a:xfrm>
            <a:custGeom>
              <a:rect b="b" l="l" r="r" t="t"/>
              <a:pathLst>
                <a:path extrusionOk="0" h="3201" w="2171">
                  <a:moveTo>
                    <a:pt x="1086" y="0"/>
                  </a:moveTo>
                  <a:cubicBezTo>
                    <a:pt x="489" y="0"/>
                    <a:pt x="1" y="733"/>
                    <a:pt x="1" y="1601"/>
                  </a:cubicBezTo>
                  <a:cubicBezTo>
                    <a:pt x="1" y="2469"/>
                    <a:pt x="489" y="3201"/>
                    <a:pt x="1086" y="3201"/>
                  </a:cubicBezTo>
                  <a:cubicBezTo>
                    <a:pt x="1710" y="3201"/>
                    <a:pt x="2171" y="2469"/>
                    <a:pt x="2171" y="1601"/>
                  </a:cubicBezTo>
                  <a:cubicBezTo>
                    <a:pt x="2171" y="733"/>
                    <a:pt x="1710" y="0"/>
                    <a:pt x="108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0"/>
            <p:cNvSpPr/>
            <p:nvPr/>
          </p:nvSpPr>
          <p:spPr>
            <a:xfrm>
              <a:off x="3235975" y="889650"/>
              <a:ext cx="23075" cy="22675"/>
            </a:xfrm>
            <a:custGeom>
              <a:rect b="b" l="l" r="r" t="t"/>
              <a:pathLst>
                <a:path extrusionOk="0" h="907" w="923">
                  <a:moveTo>
                    <a:pt x="462" y="1"/>
                  </a:moveTo>
                  <a:cubicBezTo>
                    <a:pt x="408" y="82"/>
                    <a:pt x="353" y="163"/>
                    <a:pt x="326" y="245"/>
                  </a:cubicBezTo>
                  <a:cubicBezTo>
                    <a:pt x="272" y="299"/>
                    <a:pt x="218" y="408"/>
                    <a:pt x="191" y="489"/>
                  </a:cubicBezTo>
                  <a:cubicBezTo>
                    <a:pt x="136" y="543"/>
                    <a:pt x="82" y="652"/>
                    <a:pt x="55" y="706"/>
                  </a:cubicBezTo>
                  <a:cubicBezTo>
                    <a:pt x="1" y="760"/>
                    <a:pt x="1" y="787"/>
                    <a:pt x="55" y="842"/>
                  </a:cubicBezTo>
                  <a:cubicBezTo>
                    <a:pt x="75" y="881"/>
                    <a:pt x="95" y="906"/>
                    <a:pt x="114" y="906"/>
                  </a:cubicBezTo>
                  <a:cubicBezTo>
                    <a:pt x="122" y="906"/>
                    <a:pt x="129" y="903"/>
                    <a:pt x="136" y="896"/>
                  </a:cubicBezTo>
                  <a:cubicBezTo>
                    <a:pt x="218" y="842"/>
                    <a:pt x="245" y="842"/>
                    <a:pt x="326" y="814"/>
                  </a:cubicBezTo>
                  <a:cubicBezTo>
                    <a:pt x="380" y="787"/>
                    <a:pt x="462" y="787"/>
                    <a:pt x="516" y="760"/>
                  </a:cubicBezTo>
                  <a:cubicBezTo>
                    <a:pt x="624" y="679"/>
                    <a:pt x="760" y="652"/>
                    <a:pt x="869" y="570"/>
                  </a:cubicBezTo>
                  <a:cubicBezTo>
                    <a:pt x="896" y="570"/>
                    <a:pt x="896" y="543"/>
                    <a:pt x="923" y="543"/>
                  </a:cubicBezTo>
                  <a:cubicBezTo>
                    <a:pt x="787" y="299"/>
                    <a:pt x="624" y="109"/>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0"/>
            <p:cNvSpPr/>
            <p:nvPr/>
          </p:nvSpPr>
          <p:spPr>
            <a:xfrm>
              <a:off x="3383800" y="764200"/>
              <a:ext cx="160050" cy="152600"/>
            </a:xfrm>
            <a:custGeom>
              <a:rect b="b" l="l" r="r" t="t"/>
              <a:pathLst>
                <a:path extrusionOk="0" fill="none" h="6104" w="6402">
                  <a:moveTo>
                    <a:pt x="1" y="2550"/>
                  </a:moveTo>
                  <a:cubicBezTo>
                    <a:pt x="136" y="1900"/>
                    <a:pt x="299" y="1167"/>
                    <a:pt x="706" y="652"/>
                  </a:cubicBezTo>
                  <a:cubicBezTo>
                    <a:pt x="1058" y="245"/>
                    <a:pt x="1655" y="1"/>
                    <a:pt x="1764" y="706"/>
                  </a:cubicBezTo>
                  <a:cubicBezTo>
                    <a:pt x="1818" y="1249"/>
                    <a:pt x="1737" y="1981"/>
                    <a:pt x="1547" y="2469"/>
                  </a:cubicBezTo>
                  <a:cubicBezTo>
                    <a:pt x="1465" y="2876"/>
                    <a:pt x="1221" y="3337"/>
                    <a:pt x="787" y="3473"/>
                  </a:cubicBezTo>
                  <a:cubicBezTo>
                    <a:pt x="435" y="3201"/>
                    <a:pt x="1140" y="2605"/>
                    <a:pt x="1547" y="2252"/>
                  </a:cubicBezTo>
                  <a:cubicBezTo>
                    <a:pt x="1926" y="1927"/>
                    <a:pt x="2333" y="1655"/>
                    <a:pt x="2767" y="1493"/>
                  </a:cubicBezTo>
                  <a:cubicBezTo>
                    <a:pt x="3228" y="1330"/>
                    <a:pt x="3852" y="1059"/>
                    <a:pt x="4340" y="1167"/>
                  </a:cubicBezTo>
                  <a:cubicBezTo>
                    <a:pt x="4666" y="1249"/>
                    <a:pt x="4937" y="1655"/>
                    <a:pt x="4991" y="2008"/>
                  </a:cubicBezTo>
                  <a:cubicBezTo>
                    <a:pt x="5046" y="2415"/>
                    <a:pt x="4774" y="2686"/>
                    <a:pt x="4585" y="2984"/>
                  </a:cubicBezTo>
                  <a:cubicBezTo>
                    <a:pt x="4096" y="3825"/>
                    <a:pt x="3147" y="4232"/>
                    <a:pt x="2225" y="4612"/>
                  </a:cubicBezTo>
                  <a:cubicBezTo>
                    <a:pt x="2171" y="4639"/>
                    <a:pt x="2062" y="4693"/>
                    <a:pt x="2008" y="4639"/>
                  </a:cubicBezTo>
                  <a:cubicBezTo>
                    <a:pt x="1872" y="4612"/>
                    <a:pt x="1818" y="4395"/>
                    <a:pt x="1899" y="4314"/>
                  </a:cubicBezTo>
                  <a:cubicBezTo>
                    <a:pt x="1954" y="4178"/>
                    <a:pt x="2089" y="4097"/>
                    <a:pt x="2225" y="4069"/>
                  </a:cubicBezTo>
                  <a:cubicBezTo>
                    <a:pt x="3011" y="3961"/>
                    <a:pt x="3798" y="3798"/>
                    <a:pt x="4585" y="3798"/>
                  </a:cubicBezTo>
                  <a:cubicBezTo>
                    <a:pt x="5073" y="3798"/>
                    <a:pt x="5941" y="3771"/>
                    <a:pt x="6131" y="4341"/>
                  </a:cubicBezTo>
                  <a:cubicBezTo>
                    <a:pt x="6402" y="5073"/>
                    <a:pt x="5751" y="5697"/>
                    <a:pt x="5127" y="5832"/>
                  </a:cubicBezTo>
                  <a:cubicBezTo>
                    <a:pt x="4340" y="5995"/>
                    <a:pt x="3771" y="6104"/>
                    <a:pt x="2984" y="6104"/>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0"/>
            <p:cNvSpPr/>
            <p:nvPr/>
          </p:nvSpPr>
          <p:spPr>
            <a:xfrm>
              <a:off x="3269200" y="966950"/>
              <a:ext cx="110550" cy="84800"/>
            </a:xfrm>
            <a:custGeom>
              <a:rect b="b" l="l" r="r" t="t"/>
              <a:pathLst>
                <a:path extrusionOk="0" h="3392" w="4422">
                  <a:moveTo>
                    <a:pt x="2198" y="1"/>
                  </a:moveTo>
                  <a:cubicBezTo>
                    <a:pt x="977" y="1"/>
                    <a:pt x="1" y="760"/>
                    <a:pt x="1" y="1683"/>
                  </a:cubicBezTo>
                  <a:cubicBezTo>
                    <a:pt x="1" y="2632"/>
                    <a:pt x="977" y="3391"/>
                    <a:pt x="2198" y="3391"/>
                  </a:cubicBezTo>
                  <a:cubicBezTo>
                    <a:pt x="3418" y="3391"/>
                    <a:pt x="4422" y="2632"/>
                    <a:pt x="4422" y="1683"/>
                  </a:cubicBezTo>
                  <a:cubicBezTo>
                    <a:pt x="4422" y="760"/>
                    <a:pt x="3418" y="1"/>
                    <a:pt x="2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0"/>
            <p:cNvSpPr/>
            <p:nvPr/>
          </p:nvSpPr>
          <p:spPr>
            <a:xfrm>
              <a:off x="3106450" y="1663500"/>
              <a:ext cx="223125" cy="433250"/>
            </a:xfrm>
            <a:custGeom>
              <a:rect b="b" l="l" r="r" t="t"/>
              <a:pathLst>
                <a:path extrusionOk="0" h="17330" w="8925">
                  <a:moveTo>
                    <a:pt x="5911" y="1"/>
                  </a:moveTo>
                  <a:cubicBezTo>
                    <a:pt x="5823" y="1"/>
                    <a:pt x="5733" y="7"/>
                    <a:pt x="5643" y="22"/>
                  </a:cubicBezTo>
                  <a:cubicBezTo>
                    <a:pt x="5372" y="76"/>
                    <a:pt x="5127" y="158"/>
                    <a:pt x="4910" y="348"/>
                  </a:cubicBezTo>
                  <a:cubicBezTo>
                    <a:pt x="4748" y="510"/>
                    <a:pt x="4585" y="700"/>
                    <a:pt x="4449" y="917"/>
                  </a:cubicBezTo>
                  <a:cubicBezTo>
                    <a:pt x="4341" y="1053"/>
                    <a:pt x="4232" y="1216"/>
                    <a:pt x="4151" y="1351"/>
                  </a:cubicBezTo>
                  <a:cubicBezTo>
                    <a:pt x="4314" y="2165"/>
                    <a:pt x="4476" y="2979"/>
                    <a:pt x="4693" y="3765"/>
                  </a:cubicBezTo>
                  <a:cubicBezTo>
                    <a:pt x="4910" y="4877"/>
                    <a:pt x="5182" y="6044"/>
                    <a:pt x="5453" y="7156"/>
                  </a:cubicBezTo>
                  <a:cubicBezTo>
                    <a:pt x="5968" y="9326"/>
                    <a:pt x="6673" y="11387"/>
                    <a:pt x="7324" y="13503"/>
                  </a:cubicBezTo>
                  <a:cubicBezTo>
                    <a:pt x="7135" y="13421"/>
                    <a:pt x="6918" y="13394"/>
                    <a:pt x="6755" y="13367"/>
                  </a:cubicBezTo>
                  <a:cubicBezTo>
                    <a:pt x="5527" y="13082"/>
                    <a:pt x="4175" y="12868"/>
                    <a:pt x="2857" y="12868"/>
                  </a:cubicBezTo>
                  <a:cubicBezTo>
                    <a:pt x="2544" y="12868"/>
                    <a:pt x="2234" y="12880"/>
                    <a:pt x="1927" y="12906"/>
                  </a:cubicBezTo>
                  <a:cubicBezTo>
                    <a:pt x="1330" y="12987"/>
                    <a:pt x="788" y="13123"/>
                    <a:pt x="245" y="13421"/>
                  </a:cubicBezTo>
                  <a:cubicBezTo>
                    <a:pt x="28" y="13530"/>
                    <a:pt x="1" y="13828"/>
                    <a:pt x="164" y="13964"/>
                  </a:cubicBezTo>
                  <a:cubicBezTo>
                    <a:pt x="354" y="14181"/>
                    <a:pt x="625" y="14235"/>
                    <a:pt x="896" y="14262"/>
                  </a:cubicBezTo>
                  <a:cubicBezTo>
                    <a:pt x="977" y="14316"/>
                    <a:pt x="1113" y="14316"/>
                    <a:pt x="1194" y="14343"/>
                  </a:cubicBezTo>
                  <a:cubicBezTo>
                    <a:pt x="1249" y="14371"/>
                    <a:pt x="1303" y="14398"/>
                    <a:pt x="1330" y="14479"/>
                  </a:cubicBezTo>
                  <a:cubicBezTo>
                    <a:pt x="1357" y="14533"/>
                    <a:pt x="1357" y="14615"/>
                    <a:pt x="1357" y="14669"/>
                  </a:cubicBezTo>
                  <a:cubicBezTo>
                    <a:pt x="1357" y="14750"/>
                    <a:pt x="1357" y="14805"/>
                    <a:pt x="1303" y="14913"/>
                  </a:cubicBezTo>
                  <a:cubicBezTo>
                    <a:pt x="1194" y="15130"/>
                    <a:pt x="977" y="15211"/>
                    <a:pt x="788" y="15293"/>
                  </a:cubicBezTo>
                  <a:cubicBezTo>
                    <a:pt x="393" y="15416"/>
                    <a:pt x="514" y="15989"/>
                    <a:pt x="866" y="15989"/>
                  </a:cubicBezTo>
                  <a:cubicBezTo>
                    <a:pt x="901" y="15989"/>
                    <a:pt x="938" y="15983"/>
                    <a:pt x="977" y="15971"/>
                  </a:cubicBezTo>
                  <a:cubicBezTo>
                    <a:pt x="1085" y="15938"/>
                    <a:pt x="1191" y="15922"/>
                    <a:pt x="1295" y="15922"/>
                  </a:cubicBezTo>
                  <a:cubicBezTo>
                    <a:pt x="1532" y="15922"/>
                    <a:pt x="1763" y="16002"/>
                    <a:pt x="2008" y="16134"/>
                  </a:cubicBezTo>
                  <a:cubicBezTo>
                    <a:pt x="2279" y="16351"/>
                    <a:pt x="2524" y="16676"/>
                    <a:pt x="2551" y="16974"/>
                  </a:cubicBezTo>
                  <a:cubicBezTo>
                    <a:pt x="2571" y="17223"/>
                    <a:pt x="2719" y="17329"/>
                    <a:pt x="2908" y="17329"/>
                  </a:cubicBezTo>
                  <a:cubicBezTo>
                    <a:pt x="2967" y="17329"/>
                    <a:pt x="3029" y="17319"/>
                    <a:pt x="3093" y="17300"/>
                  </a:cubicBezTo>
                  <a:cubicBezTo>
                    <a:pt x="4070" y="16839"/>
                    <a:pt x="5019" y="16405"/>
                    <a:pt x="5968" y="15944"/>
                  </a:cubicBezTo>
                  <a:cubicBezTo>
                    <a:pt x="6456" y="15700"/>
                    <a:pt x="6918" y="15456"/>
                    <a:pt x="7406" y="15184"/>
                  </a:cubicBezTo>
                  <a:cubicBezTo>
                    <a:pt x="7623" y="15049"/>
                    <a:pt x="7840" y="14940"/>
                    <a:pt x="8084" y="14805"/>
                  </a:cubicBezTo>
                  <a:cubicBezTo>
                    <a:pt x="8301" y="14669"/>
                    <a:pt x="8572" y="14533"/>
                    <a:pt x="8762" y="14343"/>
                  </a:cubicBezTo>
                  <a:cubicBezTo>
                    <a:pt x="8925" y="14289"/>
                    <a:pt x="8898" y="14099"/>
                    <a:pt x="8762" y="14018"/>
                  </a:cubicBezTo>
                  <a:cubicBezTo>
                    <a:pt x="8247" y="10709"/>
                    <a:pt x="8003" y="7373"/>
                    <a:pt x="8084" y="4009"/>
                  </a:cubicBezTo>
                  <a:cubicBezTo>
                    <a:pt x="8084" y="3196"/>
                    <a:pt x="8138" y="2355"/>
                    <a:pt x="8165" y="1514"/>
                  </a:cubicBezTo>
                  <a:cubicBezTo>
                    <a:pt x="8138" y="1487"/>
                    <a:pt x="8111" y="1433"/>
                    <a:pt x="8084" y="1378"/>
                  </a:cubicBezTo>
                  <a:cubicBezTo>
                    <a:pt x="7590" y="712"/>
                    <a:pt x="6805" y="1"/>
                    <a:pt x="59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0"/>
            <p:cNvSpPr/>
            <p:nvPr/>
          </p:nvSpPr>
          <p:spPr>
            <a:xfrm>
              <a:off x="3135625" y="2012575"/>
              <a:ext cx="125475" cy="9525"/>
            </a:xfrm>
            <a:custGeom>
              <a:rect b="b" l="l" r="r" t="t"/>
              <a:pathLst>
                <a:path extrusionOk="0" fill="none" h="381" w="5019">
                  <a:moveTo>
                    <a:pt x="0" y="380"/>
                  </a:moveTo>
                  <a:cubicBezTo>
                    <a:pt x="1655" y="136"/>
                    <a:pt x="3309" y="55"/>
                    <a:pt x="5018"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0"/>
            <p:cNvSpPr/>
            <p:nvPr/>
          </p:nvSpPr>
          <p:spPr>
            <a:xfrm>
              <a:off x="3152575" y="2027500"/>
              <a:ext cx="136325" cy="38675"/>
            </a:xfrm>
            <a:custGeom>
              <a:rect b="b" l="l" r="r" t="t"/>
              <a:pathLst>
                <a:path extrusionOk="0" fill="none" h="1547" w="5453">
                  <a:moveTo>
                    <a:pt x="0" y="1547"/>
                  </a:moveTo>
                  <a:cubicBezTo>
                    <a:pt x="1763" y="841"/>
                    <a:pt x="3581" y="326"/>
                    <a:pt x="5452"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0"/>
            <p:cNvSpPr/>
            <p:nvPr/>
          </p:nvSpPr>
          <p:spPr>
            <a:xfrm>
              <a:off x="2833875" y="1665400"/>
              <a:ext cx="23750" cy="71225"/>
            </a:xfrm>
            <a:custGeom>
              <a:rect b="b" l="l" r="r" t="t"/>
              <a:pathLst>
                <a:path extrusionOk="0" fill="none" h="2849" w="950">
                  <a:moveTo>
                    <a:pt x="0" y="0"/>
                  </a:moveTo>
                  <a:cubicBezTo>
                    <a:pt x="163" y="950"/>
                    <a:pt x="271" y="1384"/>
                    <a:pt x="950" y="284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 name="Google Shape;401;p30"/>
          <p:cNvSpPr/>
          <p:nvPr/>
        </p:nvSpPr>
        <p:spPr>
          <a:xfrm>
            <a:off x="8510988" y="3415650"/>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0"/>
          <p:cNvSpPr/>
          <p:nvPr/>
        </p:nvSpPr>
        <p:spPr>
          <a:xfrm>
            <a:off x="1069513" y="445025"/>
            <a:ext cx="360975" cy="347150"/>
          </a:xfrm>
          <a:custGeom>
            <a:rect b="b" l="l" r="r" t="t"/>
            <a:pathLst>
              <a:path extrusionOk="0" h="13886" w="14439">
                <a:moveTo>
                  <a:pt x="5314" y="0"/>
                </a:moveTo>
                <a:cubicBezTo>
                  <a:pt x="5209" y="0"/>
                  <a:pt x="5109" y="71"/>
                  <a:pt x="5109" y="196"/>
                </a:cubicBezTo>
                <a:cubicBezTo>
                  <a:pt x="4975" y="1890"/>
                  <a:pt x="4867" y="3584"/>
                  <a:pt x="4760" y="5251"/>
                </a:cubicBezTo>
                <a:cubicBezTo>
                  <a:pt x="4760" y="5358"/>
                  <a:pt x="4706" y="5466"/>
                  <a:pt x="4598" y="5466"/>
                </a:cubicBezTo>
                <a:cubicBezTo>
                  <a:pt x="3146" y="5681"/>
                  <a:pt x="1668" y="5869"/>
                  <a:pt x="216" y="6084"/>
                </a:cubicBezTo>
                <a:cubicBezTo>
                  <a:pt x="28" y="6111"/>
                  <a:pt x="1" y="6407"/>
                  <a:pt x="189" y="6487"/>
                </a:cubicBezTo>
                <a:cubicBezTo>
                  <a:pt x="1614" y="7052"/>
                  <a:pt x="2958" y="7670"/>
                  <a:pt x="4249" y="8396"/>
                </a:cubicBezTo>
                <a:cubicBezTo>
                  <a:pt x="4329" y="8423"/>
                  <a:pt x="4356" y="8531"/>
                  <a:pt x="4356" y="8585"/>
                </a:cubicBezTo>
                <a:lnTo>
                  <a:pt x="4168" y="13666"/>
                </a:lnTo>
                <a:cubicBezTo>
                  <a:pt x="4168" y="13803"/>
                  <a:pt x="4256" y="13886"/>
                  <a:pt x="4354" y="13886"/>
                </a:cubicBezTo>
                <a:cubicBezTo>
                  <a:pt x="4410" y="13886"/>
                  <a:pt x="4469" y="13859"/>
                  <a:pt x="4518" y="13800"/>
                </a:cubicBezTo>
                <a:lnTo>
                  <a:pt x="7179" y="10332"/>
                </a:lnTo>
                <a:cubicBezTo>
                  <a:pt x="7230" y="10298"/>
                  <a:pt x="7281" y="10264"/>
                  <a:pt x="7339" y="10264"/>
                </a:cubicBezTo>
                <a:cubicBezTo>
                  <a:pt x="7373" y="10264"/>
                  <a:pt x="7409" y="10276"/>
                  <a:pt x="7448" y="10305"/>
                </a:cubicBezTo>
                <a:cubicBezTo>
                  <a:pt x="7717" y="10467"/>
                  <a:pt x="7986" y="10682"/>
                  <a:pt x="8255" y="10843"/>
                </a:cubicBezTo>
                <a:cubicBezTo>
                  <a:pt x="9626" y="11757"/>
                  <a:pt x="10943" y="12752"/>
                  <a:pt x="12180" y="13800"/>
                </a:cubicBezTo>
                <a:cubicBezTo>
                  <a:pt x="12226" y="13840"/>
                  <a:pt x="12277" y="13857"/>
                  <a:pt x="12325" y="13857"/>
                </a:cubicBezTo>
                <a:cubicBezTo>
                  <a:pt x="12476" y="13857"/>
                  <a:pt x="12604" y="13694"/>
                  <a:pt x="12503" y="13532"/>
                </a:cubicBezTo>
                <a:cubicBezTo>
                  <a:pt x="11589" y="12160"/>
                  <a:pt x="10701" y="10709"/>
                  <a:pt x="9895" y="9257"/>
                </a:cubicBezTo>
                <a:cubicBezTo>
                  <a:pt x="9868" y="9203"/>
                  <a:pt x="9868" y="9095"/>
                  <a:pt x="9949" y="9042"/>
                </a:cubicBezTo>
                <a:cubicBezTo>
                  <a:pt x="11347" y="7482"/>
                  <a:pt x="12825" y="6003"/>
                  <a:pt x="14304" y="4552"/>
                </a:cubicBezTo>
                <a:cubicBezTo>
                  <a:pt x="14439" y="4417"/>
                  <a:pt x="14304" y="4202"/>
                  <a:pt x="14116" y="4095"/>
                </a:cubicBezTo>
                <a:cubicBezTo>
                  <a:pt x="12019" y="4363"/>
                  <a:pt x="9949" y="4659"/>
                  <a:pt x="7851" y="4955"/>
                </a:cubicBezTo>
                <a:cubicBezTo>
                  <a:pt x="7842" y="4960"/>
                  <a:pt x="7831" y="4962"/>
                  <a:pt x="7819" y="4962"/>
                </a:cubicBezTo>
                <a:cubicBezTo>
                  <a:pt x="7762" y="4962"/>
                  <a:pt x="7685" y="4914"/>
                  <a:pt x="7663" y="4847"/>
                </a:cubicBezTo>
                <a:cubicBezTo>
                  <a:pt x="6884" y="3315"/>
                  <a:pt x="6185" y="1729"/>
                  <a:pt x="5512" y="115"/>
                </a:cubicBezTo>
                <a:cubicBezTo>
                  <a:pt x="5467" y="37"/>
                  <a:pt x="5390" y="0"/>
                  <a:pt x="5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0"/>
          <p:cNvSpPr/>
          <p:nvPr/>
        </p:nvSpPr>
        <p:spPr>
          <a:xfrm>
            <a:off x="8925925" y="3035575"/>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0"/>
          <p:cNvSpPr/>
          <p:nvPr/>
        </p:nvSpPr>
        <p:spPr>
          <a:xfrm>
            <a:off x="787813" y="1017725"/>
            <a:ext cx="155950" cy="203025"/>
          </a:xfrm>
          <a:custGeom>
            <a:rect b="b" l="l" r="r" t="t"/>
            <a:pathLst>
              <a:path extrusionOk="0" h="8121" w="6238">
                <a:moveTo>
                  <a:pt x="3307" y="1"/>
                </a:moveTo>
                <a:cubicBezTo>
                  <a:pt x="2958" y="1"/>
                  <a:pt x="2447" y="2179"/>
                  <a:pt x="2178" y="3362"/>
                </a:cubicBezTo>
                <a:cubicBezTo>
                  <a:pt x="1291" y="3496"/>
                  <a:pt x="0" y="3711"/>
                  <a:pt x="0" y="3926"/>
                </a:cubicBezTo>
                <a:cubicBezTo>
                  <a:pt x="0" y="4114"/>
                  <a:pt x="1210" y="4464"/>
                  <a:pt x="2124" y="4652"/>
                </a:cubicBezTo>
                <a:cubicBezTo>
                  <a:pt x="2259" y="5781"/>
                  <a:pt x="2608" y="8120"/>
                  <a:pt x="2931" y="8120"/>
                </a:cubicBezTo>
                <a:cubicBezTo>
                  <a:pt x="3281" y="8120"/>
                  <a:pt x="3764" y="5943"/>
                  <a:pt x="4033" y="4760"/>
                </a:cubicBezTo>
                <a:cubicBezTo>
                  <a:pt x="4947" y="4625"/>
                  <a:pt x="6238" y="4383"/>
                  <a:pt x="6238" y="4195"/>
                </a:cubicBezTo>
                <a:cubicBezTo>
                  <a:pt x="6238" y="3953"/>
                  <a:pt x="5028" y="3657"/>
                  <a:pt x="4114" y="3442"/>
                </a:cubicBezTo>
                <a:cubicBezTo>
                  <a:pt x="3980" y="2340"/>
                  <a:pt x="3630" y="1"/>
                  <a:pt x="3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0"/>
          <p:cNvSpPr/>
          <p:nvPr/>
        </p:nvSpPr>
        <p:spPr>
          <a:xfrm>
            <a:off x="1204638" y="92693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0"/>
          <p:cNvSpPr/>
          <p:nvPr/>
        </p:nvSpPr>
        <p:spPr>
          <a:xfrm rot="904875">
            <a:off x="8639894" y="316648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7F1E7"/>
        </a:solidFill>
      </p:bgPr>
    </p:bg>
    <p:spTree>
      <p:nvGrpSpPr>
        <p:cNvPr id="410" name="Shape 410"/>
        <p:cNvGrpSpPr/>
        <p:nvPr/>
      </p:nvGrpSpPr>
      <p:grpSpPr>
        <a:xfrm>
          <a:off x="0" y="0"/>
          <a:ext cx="0" cy="0"/>
          <a:chOff x="0" y="0"/>
          <a:chExt cx="0" cy="0"/>
        </a:xfrm>
      </p:grpSpPr>
      <p:pic>
        <p:nvPicPr>
          <p:cNvPr id="411" name="Google Shape;411;p31"/>
          <p:cNvPicPr preferRelativeResize="0"/>
          <p:nvPr>
            <p:ph idx="3" type="pic"/>
          </p:nvPr>
        </p:nvPicPr>
        <p:blipFill rotWithShape="1">
          <a:blip r:embed="rId3">
            <a:alphaModFix/>
          </a:blip>
          <a:srcRect b="26879" l="0" r="0" t="44236"/>
          <a:stretch/>
        </p:blipFill>
        <p:spPr>
          <a:xfrm>
            <a:off x="0" y="3177675"/>
            <a:ext cx="9144003" cy="1965825"/>
          </a:xfrm>
          <a:prstGeom prst="rect">
            <a:avLst/>
          </a:prstGeom>
        </p:spPr>
      </p:pic>
      <p:sp>
        <p:nvSpPr>
          <p:cNvPr id="412" name="Google Shape;412;p31"/>
          <p:cNvSpPr/>
          <p:nvPr/>
        </p:nvSpPr>
        <p:spPr>
          <a:xfrm rot="10800000">
            <a:off x="-4878" y="-4"/>
            <a:ext cx="9171478" cy="4275704"/>
          </a:xfrm>
          <a:custGeom>
            <a:rect b="b" l="l" r="r" t="t"/>
            <a:pathLst>
              <a:path extrusionOk="0" h="7912" w="14774">
                <a:moveTo>
                  <a:pt x="32" y="0"/>
                </a:moveTo>
                <a:cubicBezTo>
                  <a:pt x="1" y="88"/>
                  <a:pt x="11" y="173"/>
                  <a:pt x="20" y="256"/>
                </a:cubicBezTo>
                <a:lnTo>
                  <a:pt x="20" y="7652"/>
                </a:lnTo>
                <a:cubicBezTo>
                  <a:pt x="20" y="7710"/>
                  <a:pt x="20" y="7766"/>
                  <a:pt x="22" y="7824"/>
                </a:cubicBezTo>
                <a:cubicBezTo>
                  <a:pt x="24" y="7876"/>
                  <a:pt x="53" y="7907"/>
                  <a:pt x="99" y="7910"/>
                </a:cubicBezTo>
                <a:cubicBezTo>
                  <a:pt x="157" y="7912"/>
                  <a:pt x="215" y="7912"/>
                  <a:pt x="271" y="7912"/>
                </a:cubicBezTo>
                <a:lnTo>
                  <a:pt x="14524" y="7912"/>
                </a:lnTo>
                <a:cubicBezTo>
                  <a:pt x="14574" y="7912"/>
                  <a:pt x="14626" y="7912"/>
                  <a:pt x="14676" y="7910"/>
                </a:cubicBezTo>
                <a:cubicBezTo>
                  <a:pt x="14740" y="7907"/>
                  <a:pt x="14767" y="7880"/>
                  <a:pt x="14771" y="7822"/>
                </a:cubicBezTo>
                <a:cubicBezTo>
                  <a:pt x="14773" y="7772"/>
                  <a:pt x="14773" y="7720"/>
                  <a:pt x="14773" y="7670"/>
                </a:cubicBezTo>
                <a:lnTo>
                  <a:pt x="14773" y="1181"/>
                </a:lnTo>
                <a:cubicBezTo>
                  <a:pt x="14773" y="1123"/>
                  <a:pt x="14769" y="1067"/>
                  <a:pt x="14765" y="1009"/>
                </a:cubicBezTo>
                <a:cubicBezTo>
                  <a:pt x="14742" y="1028"/>
                  <a:pt x="14721" y="1046"/>
                  <a:pt x="14701" y="1065"/>
                </a:cubicBezTo>
                <a:cubicBezTo>
                  <a:pt x="14601" y="1156"/>
                  <a:pt x="14505" y="1258"/>
                  <a:pt x="14401" y="1346"/>
                </a:cubicBezTo>
                <a:cubicBezTo>
                  <a:pt x="13869" y="1786"/>
                  <a:pt x="13245" y="2005"/>
                  <a:pt x="12561" y="2053"/>
                </a:cubicBezTo>
                <a:cubicBezTo>
                  <a:pt x="12445" y="2060"/>
                  <a:pt x="12330" y="2064"/>
                  <a:pt x="12215" y="2064"/>
                </a:cubicBezTo>
                <a:cubicBezTo>
                  <a:pt x="11749" y="2064"/>
                  <a:pt x="11288" y="2003"/>
                  <a:pt x="10829" y="1903"/>
                </a:cubicBezTo>
                <a:cubicBezTo>
                  <a:pt x="10343" y="1799"/>
                  <a:pt x="9867" y="1660"/>
                  <a:pt x="9395" y="1514"/>
                </a:cubicBezTo>
                <a:cubicBezTo>
                  <a:pt x="9016" y="1398"/>
                  <a:pt x="8640" y="1279"/>
                  <a:pt x="8259" y="1169"/>
                </a:cubicBezTo>
                <a:cubicBezTo>
                  <a:pt x="8026" y="1098"/>
                  <a:pt x="7787" y="1044"/>
                  <a:pt x="7542" y="1023"/>
                </a:cubicBezTo>
                <a:cubicBezTo>
                  <a:pt x="7416" y="1013"/>
                  <a:pt x="7289" y="1008"/>
                  <a:pt x="7163" y="1008"/>
                </a:cubicBezTo>
                <a:cubicBezTo>
                  <a:pt x="6895" y="1008"/>
                  <a:pt x="6628" y="1032"/>
                  <a:pt x="6363" y="1086"/>
                </a:cubicBezTo>
                <a:cubicBezTo>
                  <a:pt x="6024" y="1152"/>
                  <a:pt x="5692" y="1244"/>
                  <a:pt x="5363" y="1339"/>
                </a:cubicBezTo>
                <a:cubicBezTo>
                  <a:pt x="4991" y="1445"/>
                  <a:pt x="4619" y="1560"/>
                  <a:pt x="4240" y="1639"/>
                </a:cubicBezTo>
                <a:cubicBezTo>
                  <a:pt x="3958" y="1695"/>
                  <a:pt x="3673" y="1743"/>
                  <a:pt x="3386" y="1747"/>
                </a:cubicBezTo>
                <a:cubicBezTo>
                  <a:pt x="3343" y="1748"/>
                  <a:pt x="3301" y="1749"/>
                  <a:pt x="3258" y="1749"/>
                </a:cubicBezTo>
                <a:cubicBezTo>
                  <a:pt x="3069" y="1749"/>
                  <a:pt x="2882" y="1737"/>
                  <a:pt x="2696" y="1712"/>
                </a:cubicBezTo>
                <a:cubicBezTo>
                  <a:pt x="2315" y="1658"/>
                  <a:pt x="1953" y="1549"/>
                  <a:pt x="1610" y="1377"/>
                </a:cubicBezTo>
                <a:cubicBezTo>
                  <a:pt x="1296" y="1215"/>
                  <a:pt x="1009" y="1013"/>
                  <a:pt x="747" y="774"/>
                </a:cubicBezTo>
                <a:cubicBezTo>
                  <a:pt x="523" y="570"/>
                  <a:pt x="321" y="346"/>
                  <a:pt x="134" y="111"/>
                </a:cubicBezTo>
                <a:cubicBezTo>
                  <a:pt x="103" y="71"/>
                  <a:pt x="82" y="25"/>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14" name="Google Shape;414;p31"/>
          <p:cNvSpPr txBox="1"/>
          <p:nvPr>
            <p:ph idx="1" type="subTitle"/>
          </p:nvPr>
        </p:nvSpPr>
        <p:spPr>
          <a:xfrm>
            <a:off x="4857012" y="1169025"/>
            <a:ext cx="3567000" cy="190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415" name="Google Shape;415;p31"/>
          <p:cNvSpPr txBox="1"/>
          <p:nvPr>
            <p:ph idx="2" type="subTitle"/>
          </p:nvPr>
        </p:nvSpPr>
        <p:spPr>
          <a:xfrm>
            <a:off x="720000" y="1169025"/>
            <a:ext cx="3567000" cy="190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Its temperatures are very hot</a:t>
            </a:r>
            <a:endParaRPr/>
          </a:p>
        </p:txBody>
      </p:sp>
      <p:sp>
        <p:nvSpPr>
          <p:cNvPr id="416" name="Google Shape;416;p31"/>
          <p:cNvSpPr/>
          <p:nvPr/>
        </p:nvSpPr>
        <p:spPr>
          <a:xfrm>
            <a:off x="8065663" y="331225"/>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1"/>
          <p:cNvSpPr/>
          <p:nvPr/>
        </p:nvSpPr>
        <p:spPr>
          <a:xfrm>
            <a:off x="719988" y="365925"/>
            <a:ext cx="360975" cy="347150"/>
          </a:xfrm>
          <a:custGeom>
            <a:rect b="b" l="l" r="r" t="t"/>
            <a:pathLst>
              <a:path extrusionOk="0" h="13886" w="14439">
                <a:moveTo>
                  <a:pt x="5314" y="0"/>
                </a:moveTo>
                <a:cubicBezTo>
                  <a:pt x="5209" y="0"/>
                  <a:pt x="5109" y="71"/>
                  <a:pt x="5109" y="196"/>
                </a:cubicBezTo>
                <a:cubicBezTo>
                  <a:pt x="4975" y="1890"/>
                  <a:pt x="4867" y="3584"/>
                  <a:pt x="4760" y="5251"/>
                </a:cubicBezTo>
                <a:cubicBezTo>
                  <a:pt x="4760" y="5358"/>
                  <a:pt x="4706" y="5466"/>
                  <a:pt x="4598" y="5466"/>
                </a:cubicBezTo>
                <a:cubicBezTo>
                  <a:pt x="3146" y="5681"/>
                  <a:pt x="1668" y="5869"/>
                  <a:pt x="216" y="6084"/>
                </a:cubicBezTo>
                <a:cubicBezTo>
                  <a:pt x="28" y="6111"/>
                  <a:pt x="1" y="6407"/>
                  <a:pt x="189" y="6487"/>
                </a:cubicBezTo>
                <a:cubicBezTo>
                  <a:pt x="1614" y="7052"/>
                  <a:pt x="2958" y="7670"/>
                  <a:pt x="4249" y="8396"/>
                </a:cubicBezTo>
                <a:cubicBezTo>
                  <a:pt x="4329" y="8423"/>
                  <a:pt x="4356" y="8531"/>
                  <a:pt x="4356" y="8585"/>
                </a:cubicBezTo>
                <a:lnTo>
                  <a:pt x="4168" y="13666"/>
                </a:lnTo>
                <a:cubicBezTo>
                  <a:pt x="4168" y="13803"/>
                  <a:pt x="4256" y="13886"/>
                  <a:pt x="4354" y="13886"/>
                </a:cubicBezTo>
                <a:cubicBezTo>
                  <a:pt x="4410" y="13886"/>
                  <a:pt x="4469" y="13859"/>
                  <a:pt x="4518" y="13800"/>
                </a:cubicBezTo>
                <a:lnTo>
                  <a:pt x="7179" y="10332"/>
                </a:lnTo>
                <a:cubicBezTo>
                  <a:pt x="7230" y="10298"/>
                  <a:pt x="7281" y="10264"/>
                  <a:pt x="7339" y="10264"/>
                </a:cubicBezTo>
                <a:cubicBezTo>
                  <a:pt x="7373" y="10264"/>
                  <a:pt x="7409" y="10276"/>
                  <a:pt x="7448" y="10305"/>
                </a:cubicBezTo>
                <a:cubicBezTo>
                  <a:pt x="7717" y="10467"/>
                  <a:pt x="7986" y="10682"/>
                  <a:pt x="8255" y="10843"/>
                </a:cubicBezTo>
                <a:cubicBezTo>
                  <a:pt x="9626" y="11757"/>
                  <a:pt x="10943" y="12752"/>
                  <a:pt x="12180" y="13800"/>
                </a:cubicBezTo>
                <a:cubicBezTo>
                  <a:pt x="12226" y="13840"/>
                  <a:pt x="12277" y="13857"/>
                  <a:pt x="12325" y="13857"/>
                </a:cubicBezTo>
                <a:cubicBezTo>
                  <a:pt x="12476" y="13857"/>
                  <a:pt x="12604" y="13694"/>
                  <a:pt x="12503" y="13532"/>
                </a:cubicBezTo>
                <a:cubicBezTo>
                  <a:pt x="11589" y="12160"/>
                  <a:pt x="10701" y="10709"/>
                  <a:pt x="9895" y="9257"/>
                </a:cubicBezTo>
                <a:cubicBezTo>
                  <a:pt x="9868" y="9203"/>
                  <a:pt x="9868" y="9095"/>
                  <a:pt x="9949" y="9042"/>
                </a:cubicBezTo>
                <a:cubicBezTo>
                  <a:pt x="11347" y="7482"/>
                  <a:pt x="12825" y="6003"/>
                  <a:pt x="14304" y="4552"/>
                </a:cubicBezTo>
                <a:cubicBezTo>
                  <a:pt x="14439" y="4417"/>
                  <a:pt x="14304" y="4202"/>
                  <a:pt x="14116" y="4095"/>
                </a:cubicBezTo>
                <a:cubicBezTo>
                  <a:pt x="12019" y="4363"/>
                  <a:pt x="9949" y="4659"/>
                  <a:pt x="7851" y="4955"/>
                </a:cubicBezTo>
                <a:cubicBezTo>
                  <a:pt x="7842" y="4960"/>
                  <a:pt x="7831" y="4962"/>
                  <a:pt x="7819" y="4962"/>
                </a:cubicBezTo>
                <a:cubicBezTo>
                  <a:pt x="7762" y="4962"/>
                  <a:pt x="7685" y="4914"/>
                  <a:pt x="7663" y="4847"/>
                </a:cubicBezTo>
                <a:cubicBezTo>
                  <a:pt x="6884" y="3315"/>
                  <a:pt x="6185" y="1729"/>
                  <a:pt x="5512" y="115"/>
                </a:cubicBezTo>
                <a:cubicBezTo>
                  <a:pt x="5467" y="37"/>
                  <a:pt x="5390" y="0"/>
                  <a:pt x="5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1"/>
          <p:cNvSpPr/>
          <p:nvPr/>
        </p:nvSpPr>
        <p:spPr>
          <a:xfrm>
            <a:off x="8636475" y="875750"/>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1"/>
          <p:cNvSpPr/>
          <p:nvPr/>
        </p:nvSpPr>
        <p:spPr>
          <a:xfrm>
            <a:off x="423713" y="814700"/>
            <a:ext cx="155950" cy="203025"/>
          </a:xfrm>
          <a:custGeom>
            <a:rect b="b" l="l" r="r" t="t"/>
            <a:pathLst>
              <a:path extrusionOk="0" h="8121" w="6238">
                <a:moveTo>
                  <a:pt x="3307" y="1"/>
                </a:moveTo>
                <a:cubicBezTo>
                  <a:pt x="2958" y="1"/>
                  <a:pt x="2447" y="2179"/>
                  <a:pt x="2178" y="3362"/>
                </a:cubicBezTo>
                <a:cubicBezTo>
                  <a:pt x="1291" y="3496"/>
                  <a:pt x="0" y="3711"/>
                  <a:pt x="0" y="3926"/>
                </a:cubicBezTo>
                <a:cubicBezTo>
                  <a:pt x="0" y="4114"/>
                  <a:pt x="1210" y="4464"/>
                  <a:pt x="2124" y="4652"/>
                </a:cubicBezTo>
                <a:cubicBezTo>
                  <a:pt x="2259" y="5781"/>
                  <a:pt x="2608" y="8120"/>
                  <a:pt x="2931" y="8120"/>
                </a:cubicBezTo>
                <a:cubicBezTo>
                  <a:pt x="3281" y="8120"/>
                  <a:pt x="3764" y="5943"/>
                  <a:pt x="4033" y="4760"/>
                </a:cubicBezTo>
                <a:cubicBezTo>
                  <a:pt x="4947" y="4625"/>
                  <a:pt x="6238" y="4383"/>
                  <a:pt x="6238" y="4195"/>
                </a:cubicBezTo>
                <a:cubicBezTo>
                  <a:pt x="6238" y="3953"/>
                  <a:pt x="5028" y="3657"/>
                  <a:pt x="4114" y="3442"/>
                </a:cubicBezTo>
                <a:cubicBezTo>
                  <a:pt x="3980" y="2340"/>
                  <a:pt x="3630" y="1"/>
                  <a:pt x="3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485975" y="539498"/>
            <a:ext cx="93699" cy="78003"/>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8542788" y="692373"/>
            <a:ext cx="93699" cy="78003"/>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425" name="Shape 425"/>
        <p:cNvGrpSpPr/>
        <p:nvPr/>
      </p:nvGrpSpPr>
      <p:grpSpPr>
        <a:xfrm>
          <a:off x="0" y="0"/>
          <a:ext cx="0" cy="0"/>
          <a:chOff x="0" y="0"/>
          <a:chExt cx="0" cy="0"/>
        </a:xfrm>
      </p:grpSpPr>
      <p:pic>
        <p:nvPicPr>
          <p:cNvPr id="426" name="Google Shape;426;p32"/>
          <p:cNvPicPr preferRelativeResize="0"/>
          <p:nvPr>
            <p:ph idx="2" type="pic"/>
          </p:nvPr>
        </p:nvPicPr>
        <p:blipFill rotWithShape="1">
          <a:blip r:embed="rId3">
            <a:alphaModFix/>
          </a:blip>
          <a:srcRect b="17518" l="0" r="0" t="17525"/>
          <a:stretch/>
        </p:blipFill>
        <p:spPr>
          <a:xfrm>
            <a:off x="317374" y="1013346"/>
            <a:ext cx="3198332" cy="3117010"/>
          </a:xfrm>
          <a:prstGeom prst="rect">
            <a:avLst/>
          </a:prstGeom>
        </p:spPr>
      </p:pic>
      <p:sp>
        <p:nvSpPr>
          <p:cNvPr id="427" name="Google Shape;427;p32"/>
          <p:cNvSpPr/>
          <p:nvPr/>
        </p:nvSpPr>
        <p:spPr>
          <a:xfrm>
            <a:off x="-424925" y="-63"/>
            <a:ext cx="4555442" cy="5143820"/>
          </a:xfrm>
          <a:custGeom>
            <a:rect b="b" l="l" r="r" t="t"/>
            <a:pathLst>
              <a:path extrusionOk="0" h="274630" w="274631">
                <a:moveTo>
                  <a:pt x="137575" y="61689"/>
                </a:moveTo>
                <a:cubicBezTo>
                  <a:pt x="139958" y="61689"/>
                  <a:pt x="142346" y="61904"/>
                  <a:pt x="144734" y="62385"/>
                </a:cubicBezTo>
                <a:cubicBezTo>
                  <a:pt x="150647" y="63552"/>
                  <a:pt x="155502" y="66752"/>
                  <a:pt x="159950" y="70604"/>
                </a:cubicBezTo>
                <a:cubicBezTo>
                  <a:pt x="164480" y="74510"/>
                  <a:pt x="168956" y="78470"/>
                  <a:pt x="173621" y="82186"/>
                </a:cubicBezTo>
                <a:cubicBezTo>
                  <a:pt x="177961" y="85603"/>
                  <a:pt x="183141" y="87068"/>
                  <a:pt x="188620" y="87475"/>
                </a:cubicBezTo>
                <a:cubicBezTo>
                  <a:pt x="193231" y="87828"/>
                  <a:pt x="197843" y="88072"/>
                  <a:pt x="202399" y="88479"/>
                </a:cubicBezTo>
                <a:cubicBezTo>
                  <a:pt x="210889" y="89238"/>
                  <a:pt x="217290" y="93442"/>
                  <a:pt x="221847" y="100522"/>
                </a:cubicBezTo>
                <a:cubicBezTo>
                  <a:pt x="225590" y="106353"/>
                  <a:pt x="227462" y="112863"/>
                  <a:pt x="228547" y="119644"/>
                </a:cubicBezTo>
                <a:cubicBezTo>
                  <a:pt x="230039" y="129029"/>
                  <a:pt x="227977" y="137871"/>
                  <a:pt x="224560" y="146524"/>
                </a:cubicBezTo>
                <a:cubicBezTo>
                  <a:pt x="219813" y="158539"/>
                  <a:pt x="214524" y="170257"/>
                  <a:pt x="207227" y="180998"/>
                </a:cubicBezTo>
                <a:cubicBezTo>
                  <a:pt x="200691" y="190708"/>
                  <a:pt x="192825" y="199089"/>
                  <a:pt x="182789" y="205219"/>
                </a:cubicBezTo>
                <a:cubicBezTo>
                  <a:pt x="175737" y="209532"/>
                  <a:pt x="168169" y="212380"/>
                  <a:pt x="159923" y="213329"/>
                </a:cubicBezTo>
                <a:cubicBezTo>
                  <a:pt x="157374" y="213628"/>
                  <a:pt x="154824" y="213763"/>
                  <a:pt x="152220" y="214008"/>
                </a:cubicBezTo>
                <a:cubicBezTo>
                  <a:pt x="141262" y="213818"/>
                  <a:pt x="130738" y="211376"/>
                  <a:pt x="120458" y="207688"/>
                </a:cubicBezTo>
                <a:cubicBezTo>
                  <a:pt x="106761" y="202805"/>
                  <a:pt x="93280" y="197381"/>
                  <a:pt x="80288" y="190844"/>
                </a:cubicBezTo>
                <a:cubicBezTo>
                  <a:pt x="72259" y="186802"/>
                  <a:pt x="64908" y="181784"/>
                  <a:pt x="58724" y="175166"/>
                </a:cubicBezTo>
                <a:cubicBezTo>
                  <a:pt x="52594" y="168575"/>
                  <a:pt x="48227" y="161035"/>
                  <a:pt x="46654" y="152030"/>
                </a:cubicBezTo>
                <a:cubicBezTo>
                  <a:pt x="45433" y="145086"/>
                  <a:pt x="46274" y="138278"/>
                  <a:pt x="48281" y="131605"/>
                </a:cubicBezTo>
                <a:cubicBezTo>
                  <a:pt x="51808" y="119834"/>
                  <a:pt x="57124" y="109011"/>
                  <a:pt x="65234" y="99708"/>
                </a:cubicBezTo>
                <a:cubicBezTo>
                  <a:pt x="72856" y="90893"/>
                  <a:pt x="81779" y="83623"/>
                  <a:pt x="91842" y="77738"/>
                </a:cubicBezTo>
                <a:cubicBezTo>
                  <a:pt x="102556" y="71472"/>
                  <a:pt x="113677" y="66101"/>
                  <a:pt x="125856" y="63199"/>
                </a:cubicBezTo>
                <a:cubicBezTo>
                  <a:pt x="129737" y="62271"/>
                  <a:pt x="133650" y="61689"/>
                  <a:pt x="137575" y="61689"/>
                </a:cubicBezTo>
                <a:close/>
                <a:moveTo>
                  <a:pt x="1" y="1"/>
                </a:moveTo>
                <a:lnTo>
                  <a:pt x="1" y="274629"/>
                </a:lnTo>
                <a:lnTo>
                  <a:pt x="274630" y="274629"/>
                </a:lnTo>
                <a:lnTo>
                  <a:pt x="2746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txBox="1"/>
          <p:nvPr>
            <p:ph idx="1" type="subTitle"/>
          </p:nvPr>
        </p:nvSpPr>
        <p:spPr>
          <a:xfrm>
            <a:off x="3258950" y="1062050"/>
            <a:ext cx="5174700" cy="235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that can inspire the reader.”</a:t>
            </a:r>
            <a:endParaRPr/>
          </a:p>
        </p:txBody>
      </p:sp>
      <p:sp>
        <p:nvSpPr>
          <p:cNvPr id="429" name="Google Shape;429;p32"/>
          <p:cNvSpPr txBox="1"/>
          <p:nvPr>
            <p:ph type="title"/>
          </p:nvPr>
        </p:nvSpPr>
        <p:spPr>
          <a:xfrm>
            <a:off x="3258625" y="3343575"/>
            <a:ext cx="51747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430" name="Google Shape;430;p32"/>
          <p:cNvSpPr/>
          <p:nvPr/>
        </p:nvSpPr>
        <p:spPr>
          <a:xfrm>
            <a:off x="465263" y="65406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flipH="1">
            <a:off x="120236" y="153020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636613" y="143941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1376325" y="749013"/>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flipH="1" rot="-621044">
            <a:off x="2895181" y="3900260"/>
            <a:ext cx="304254" cy="314115"/>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rot="904875">
            <a:off x="2710569" y="424938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 name="Google Shape;436;p32"/>
          <p:cNvGrpSpPr/>
          <p:nvPr/>
        </p:nvGrpSpPr>
        <p:grpSpPr>
          <a:xfrm>
            <a:off x="-296976" y="4066370"/>
            <a:ext cx="1471987" cy="1160876"/>
            <a:chOff x="2148100" y="4535175"/>
            <a:chExt cx="1103025" cy="1055150"/>
          </a:xfrm>
        </p:grpSpPr>
        <p:sp>
          <p:nvSpPr>
            <p:cNvPr id="437" name="Google Shape;437;p32"/>
            <p:cNvSpPr/>
            <p:nvPr/>
          </p:nvSpPr>
          <p:spPr>
            <a:xfrm>
              <a:off x="2148100" y="4535175"/>
              <a:ext cx="1103025" cy="994150"/>
            </a:xfrm>
            <a:custGeom>
              <a:rect b="b" l="l" r="r" t="t"/>
              <a:pathLst>
                <a:path extrusionOk="0" h="39766" w="44121">
                  <a:moveTo>
                    <a:pt x="22074" y="1"/>
                  </a:moveTo>
                  <a:cubicBezTo>
                    <a:pt x="16831" y="1"/>
                    <a:pt x="12395" y="2205"/>
                    <a:pt x="8873" y="6588"/>
                  </a:cubicBezTo>
                  <a:cubicBezTo>
                    <a:pt x="1560" y="15621"/>
                    <a:pt x="189" y="31672"/>
                    <a:pt x="0" y="39765"/>
                  </a:cubicBezTo>
                  <a:lnTo>
                    <a:pt x="9195" y="39765"/>
                  </a:lnTo>
                  <a:cubicBezTo>
                    <a:pt x="9437" y="32882"/>
                    <a:pt x="10486" y="19977"/>
                    <a:pt x="15487" y="13820"/>
                  </a:cubicBezTo>
                  <a:cubicBezTo>
                    <a:pt x="17342" y="11589"/>
                    <a:pt x="19439" y="10459"/>
                    <a:pt x="22047" y="10459"/>
                  </a:cubicBezTo>
                  <a:cubicBezTo>
                    <a:pt x="24628" y="10459"/>
                    <a:pt x="26779" y="11589"/>
                    <a:pt x="28580" y="13820"/>
                  </a:cubicBezTo>
                  <a:cubicBezTo>
                    <a:pt x="33608" y="19977"/>
                    <a:pt x="34683" y="32882"/>
                    <a:pt x="34872" y="39765"/>
                  </a:cubicBezTo>
                  <a:lnTo>
                    <a:pt x="44120" y="39765"/>
                  </a:lnTo>
                  <a:cubicBezTo>
                    <a:pt x="43905" y="31672"/>
                    <a:pt x="42507" y="15621"/>
                    <a:pt x="35275" y="6588"/>
                  </a:cubicBezTo>
                  <a:cubicBezTo>
                    <a:pt x="31753" y="2205"/>
                    <a:pt x="27317" y="1"/>
                    <a:pt x="220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2457300" y="4970725"/>
              <a:ext cx="516225" cy="561275"/>
            </a:xfrm>
            <a:custGeom>
              <a:rect b="b" l="l" r="r" t="t"/>
              <a:pathLst>
                <a:path extrusionOk="0" h="22451" w="20649">
                  <a:moveTo>
                    <a:pt x="10297" y="1"/>
                  </a:moveTo>
                  <a:cubicBezTo>
                    <a:pt x="8227" y="1"/>
                    <a:pt x="6399" y="942"/>
                    <a:pt x="4893" y="2797"/>
                  </a:cubicBezTo>
                  <a:cubicBezTo>
                    <a:pt x="1075" y="7502"/>
                    <a:pt x="188" y="17020"/>
                    <a:pt x="0" y="22451"/>
                  </a:cubicBezTo>
                  <a:lnTo>
                    <a:pt x="20648" y="22451"/>
                  </a:lnTo>
                  <a:cubicBezTo>
                    <a:pt x="20487" y="17020"/>
                    <a:pt x="19573" y="7502"/>
                    <a:pt x="15755" y="2797"/>
                  </a:cubicBezTo>
                  <a:cubicBezTo>
                    <a:pt x="14250" y="942"/>
                    <a:pt x="12394" y="1"/>
                    <a:pt x="10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2229425" y="4632675"/>
              <a:ext cx="916175" cy="957650"/>
            </a:xfrm>
            <a:custGeom>
              <a:rect b="b" l="l" r="r" t="t"/>
              <a:pathLst>
                <a:path extrusionOk="0" h="38306" w="36647">
                  <a:moveTo>
                    <a:pt x="18647" y="1"/>
                  </a:moveTo>
                  <a:cubicBezTo>
                    <a:pt x="16770" y="1"/>
                    <a:pt x="14927" y="596"/>
                    <a:pt x="13202" y="1585"/>
                  </a:cubicBezTo>
                  <a:cubicBezTo>
                    <a:pt x="9061" y="4059"/>
                    <a:pt x="5969" y="8898"/>
                    <a:pt x="4034" y="14356"/>
                  </a:cubicBezTo>
                  <a:cubicBezTo>
                    <a:pt x="1533" y="21347"/>
                    <a:pt x="780" y="29117"/>
                    <a:pt x="28" y="36752"/>
                  </a:cubicBezTo>
                  <a:cubicBezTo>
                    <a:pt x="1" y="37088"/>
                    <a:pt x="175" y="37256"/>
                    <a:pt x="367" y="37256"/>
                  </a:cubicBezTo>
                  <a:cubicBezTo>
                    <a:pt x="559" y="37256"/>
                    <a:pt x="767" y="37088"/>
                    <a:pt x="807" y="36752"/>
                  </a:cubicBezTo>
                  <a:cubicBezTo>
                    <a:pt x="1936" y="24761"/>
                    <a:pt x="3550" y="10270"/>
                    <a:pt x="11992" y="3602"/>
                  </a:cubicBezTo>
                  <a:cubicBezTo>
                    <a:pt x="13847" y="2177"/>
                    <a:pt x="15890" y="1236"/>
                    <a:pt x="18041" y="1048"/>
                  </a:cubicBezTo>
                  <a:cubicBezTo>
                    <a:pt x="18220" y="1036"/>
                    <a:pt x="18399" y="1031"/>
                    <a:pt x="18578" y="1031"/>
                  </a:cubicBezTo>
                  <a:cubicBezTo>
                    <a:pt x="20521" y="1031"/>
                    <a:pt x="22448" y="1692"/>
                    <a:pt x="24171" y="2849"/>
                  </a:cubicBezTo>
                  <a:cubicBezTo>
                    <a:pt x="28123" y="5484"/>
                    <a:pt x="30946" y="10404"/>
                    <a:pt x="32667" y="15889"/>
                  </a:cubicBezTo>
                  <a:cubicBezTo>
                    <a:pt x="34845" y="22798"/>
                    <a:pt x="35356" y="30407"/>
                    <a:pt x="35867" y="37801"/>
                  </a:cubicBezTo>
                  <a:cubicBezTo>
                    <a:pt x="35880" y="38137"/>
                    <a:pt x="36082" y="38305"/>
                    <a:pt x="36273" y="38305"/>
                  </a:cubicBezTo>
                  <a:cubicBezTo>
                    <a:pt x="36465" y="38305"/>
                    <a:pt x="36646" y="38137"/>
                    <a:pt x="36619" y="37801"/>
                  </a:cubicBezTo>
                  <a:cubicBezTo>
                    <a:pt x="36189" y="30837"/>
                    <a:pt x="35678" y="23740"/>
                    <a:pt x="33877" y="17152"/>
                  </a:cubicBezTo>
                  <a:cubicBezTo>
                    <a:pt x="32264" y="11372"/>
                    <a:pt x="29629" y="6048"/>
                    <a:pt x="25704" y="2822"/>
                  </a:cubicBezTo>
                  <a:cubicBezTo>
                    <a:pt x="23849" y="1290"/>
                    <a:pt x="21751" y="295"/>
                    <a:pt x="19601" y="53"/>
                  </a:cubicBezTo>
                  <a:cubicBezTo>
                    <a:pt x="19282" y="18"/>
                    <a:pt x="18964" y="1"/>
                    <a:pt x="186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2528200" y="5066925"/>
              <a:ext cx="381475" cy="503225"/>
            </a:xfrm>
            <a:custGeom>
              <a:rect b="b" l="l" r="r" t="t"/>
              <a:pathLst>
                <a:path extrusionOk="0" h="20129" w="15259">
                  <a:moveTo>
                    <a:pt x="8385" y="0"/>
                  </a:moveTo>
                  <a:cubicBezTo>
                    <a:pt x="7361" y="0"/>
                    <a:pt x="6329" y="331"/>
                    <a:pt x="5418" y="939"/>
                  </a:cubicBezTo>
                  <a:cubicBezTo>
                    <a:pt x="3509" y="2256"/>
                    <a:pt x="2138" y="4729"/>
                    <a:pt x="1331" y="7418"/>
                  </a:cubicBezTo>
                  <a:cubicBezTo>
                    <a:pt x="202" y="11048"/>
                    <a:pt x="121" y="15054"/>
                    <a:pt x="14" y="18952"/>
                  </a:cubicBezTo>
                  <a:cubicBezTo>
                    <a:pt x="0" y="19288"/>
                    <a:pt x="182" y="19456"/>
                    <a:pt x="370" y="19456"/>
                  </a:cubicBezTo>
                  <a:cubicBezTo>
                    <a:pt x="558" y="19456"/>
                    <a:pt x="753" y="19288"/>
                    <a:pt x="767" y="18952"/>
                  </a:cubicBezTo>
                  <a:cubicBezTo>
                    <a:pt x="928" y="13225"/>
                    <a:pt x="1197" y="6181"/>
                    <a:pt x="4961" y="2552"/>
                  </a:cubicBezTo>
                  <a:cubicBezTo>
                    <a:pt x="5960" y="1588"/>
                    <a:pt x="7176" y="1035"/>
                    <a:pt x="8400" y="1035"/>
                  </a:cubicBezTo>
                  <a:cubicBezTo>
                    <a:pt x="9054" y="1035"/>
                    <a:pt x="9711" y="1193"/>
                    <a:pt x="10338" y="1530"/>
                  </a:cubicBezTo>
                  <a:cubicBezTo>
                    <a:pt x="12381" y="2686"/>
                    <a:pt x="13107" y="5617"/>
                    <a:pt x="13591" y="8332"/>
                  </a:cubicBezTo>
                  <a:cubicBezTo>
                    <a:pt x="14237" y="12016"/>
                    <a:pt x="14532" y="15807"/>
                    <a:pt x="14425" y="19624"/>
                  </a:cubicBezTo>
                  <a:cubicBezTo>
                    <a:pt x="14425" y="19960"/>
                    <a:pt x="14613" y="20128"/>
                    <a:pt x="14805" y="20128"/>
                  </a:cubicBezTo>
                  <a:cubicBezTo>
                    <a:pt x="14996" y="20128"/>
                    <a:pt x="15191" y="19960"/>
                    <a:pt x="15204" y="19624"/>
                  </a:cubicBezTo>
                  <a:cubicBezTo>
                    <a:pt x="15258" y="15887"/>
                    <a:pt x="14989" y="12150"/>
                    <a:pt x="14398" y="8520"/>
                  </a:cubicBezTo>
                  <a:cubicBezTo>
                    <a:pt x="13914" y="5644"/>
                    <a:pt x="13188" y="2444"/>
                    <a:pt x="11172" y="939"/>
                  </a:cubicBezTo>
                  <a:cubicBezTo>
                    <a:pt x="10321" y="297"/>
                    <a:pt x="9356" y="0"/>
                    <a:pt x="8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 name="Shape 444"/>
        <p:cNvGrpSpPr/>
        <p:nvPr/>
      </p:nvGrpSpPr>
      <p:grpSpPr>
        <a:xfrm>
          <a:off x="0" y="0"/>
          <a:ext cx="0" cy="0"/>
          <a:chOff x="0" y="0"/>
          <a:chExt cx="0" cy="0"/>
        </a:xfrm>
      </p:grpSpPr>
      <p:pic>
        <p:nvPicPr>
          <p:cNvPr id="445" name="Google Shape;445;p33"/>
          <p:cNvPicPr preferRelativeResize="0"/>
          <p:nvPr>
            <p:ph idx="3" type="pic"/>
          </p:nvPr>
        </p:nvPicPr>
        <p:blipFill rotWithShape="1">
          <a:blip r:embed="rId3">
            <a:alphaModFix/>
          </a:blip>
          <a:srcRect b="0" l="13690" r="13682" t="0"/>
          <a:stretch/>
        </p:blipFill>
        <p:spPr>
          <a:xfrm>
            <a:off x="451238" y="723700"/>
            <a:ext cx="3736474" cy="3696099"/>
          </a:xfrm>
          <a:prstGeom prst="rect">
            <a:avLst/>
          </a:prstGeom>
        </p:spPr>
      </p:pic>
      <p:sp>
        <p:nvSpPr>
          <p:cNvPr id="446" name="Google Shape;446;p33"/>
          <p:cNvSpPr/>
          <p:nvPr/>
        </p:nvSpPr>
        <p:spPr>
          <a:xfrm>
            <a:off x="0" y="251825"/>
            <a:ext cx="4638962" cy="4639857"/>
          </a:xfrm>
          <a:custGeom>
            <a:rect b="b" l="l" r="r" t="t"/>
            <a:pathLst>
              <a:path extrusionOk="0" h="274629" w="274576">
                <a:moveTo>
                  <a:pt x="117403" y="33884"/>
                </a:moveTo>
                <a:cubicBezTo>
                  <a:pt x="126155" y="33884"/>
                  <a:pt x="134575" y="35923"/>
                  <a:pt x="142591" y="40795"/>
                </a:cubicBezTo>
                <a:cubicBezTo>
                  <a:pt x="150294" y="45460"/>
                  <a:pt x="158513" y="49067"/>
                  <a:pt x="167518" y="50613"/>
                </a:cubicBezTo>
                <a:cubicBezTo>
                  <a:pt x="169715" y="50993"/>
                  <a:pt x="172020" y="51102"/>
                  <a:pt x="174299" y="51102"/>
                </a:cubicBezTo>
                <a:cubicBezTo>
                  <a:pt x="174651" y="51101"/>
                  <a:pt x="175002" y="51100"/>
                  <a:pt x="175354" y="51100"/>
                </a:cubicBezTo>
                <a:cubicBezTo>
                  <a:pt x="184003" y="51100"/>
                  <a:pt x="192592" y="51465"/>
                  <a:pt x="200880" y="54411"/>
                </a:cubicBezTo>
                <a:cubicBezTo>
                  <a:pt x="205084" y="55902"/>
                  <a:pt x="209017" y="57855"/>
                  <a:pt x="212571" y="60486"/>
                </a:cubicBezTo>
                <a:cubicBezTo>
                  <a:pt x="220030" y="66047"/>
                  <a:pt x="222905" y="73723"/>
                  <a:pt x="222389" y="82836"/>
                </a:cubicBezTo>
                <a:cubicBezTo>
                  <a:pt x="222200" y="86525"/>
                  <a:pt x="221087" y="90024"/>
                  <a:pt x="219650" y="93388"/>
                </a:cubicBezTo>
                <a:cubicBezTo>
                  <a:pt x="215310" y="103695"/>
                  <a:pt x="214713" y="114219"/>
                  <a:pt x="217019" y="125150"/>
                </a:cubicBezTo>
                <a:cubicBezTo>
                  <a:pt x="218673" y="133070"/>
                  <a:pt x="221657" y="140474"/>
                  <a:pt x="225048" y="147717"/>
                </a:cubicBezTo>
                <a:cubicBezTo>
                  <a:pt x="227950" y="154009"/>
                  <a:pt x="231205" y="160112"/>
                  <a:pt x="234026" y="166405"/>
                </a:cubicBezTo>
                <a:cubicBezTo>
                  <a:pt x="238121" y="175518"/>
                  <a:pt x="239450" y="185147"/>
                  <a:pt x="238040" y="195102"/>
                </a:cubicBezTo>
                <a:cubicBezTo>
                  <a:pt x="237036" y="201964"/>
                  <a:pt x="233781" y="207850"/>
                  <a:pt x="229252" y="213004"/>
                </a:cubicBezTo>
                <a:cubicBezTo>
                  <a:pt x="226431" y="216204"/>
                  <a:pt x="223339" y="219188"/>
                  <a:pt x="220409" y="222280"/>
                </a:cubicBezTo>
                <a:cubicBezTo>
                  <a:pt x="217236" y="225535"/>
                  <a:pt x="214117" y="228817"/>
                  <a:pt x="210943" y="232044"/>
                </a:cubicBezTo>
                <a:cubicBezTo>
                  <a:pt x="205437" y="237605"/>
                  <a:pt x="199415" y="242460"/>
                  <a:pt x="191984" y="245227"/>
                </a:cubicBezTo>
                <a:cubicBezTo>
                  <a:pt x="187789" y="246808"/>
                  <a:pt x="183502" y="247552"/>
                  <a:pt x="179148" y="247552"/>
                </a:cubicBezTo>
                <a:cubicBezTo>
                  <a:pt x="176408" y="247552"/>
                  <a:pt x="173641" y="247257"/>
                  <a:pt x="170854" y="246691"/>
                </a:cubicBezTo>
                <a:cubicBezTo>
                  <a:pt x="162419" y="244982"/>
                  <a:pt x="154634" y="241429"/>
                  <a:pt x="146877" y="237822"/>
                </a:cubicBezTo>
                <a:cubicBezTo>
                  <a:pt x="141425" y="235272"/>
                  <a:pt x="135973" y="232858"/>
                  <a:pt x="130033" y="231773"/>
                </a:cubicBezTo>
                <a:cubicBezTo>
                  <a:pt x="127097" y="231232"/>
                  <a:pt x="124186" y="230993"/>
                  <a:pt x="121294" y="230993"/>
                </a:cubicBezTo>
                <a:cubicBezTo>
                  <a:pt x="114622" y="230993"/>
                  <a:pt x="108054" y="232265"/>
                  <a:pt x="101525" y="234024"/>
                </a:cubicBezTo>
                <a:cubicBezTo>
                  <a:pt x="96535" y="235381"/>
                  <a:pt x="91707" y="237198"/>
                  <a:pt x="86743" y="238690"/>
                </a:cubicBezTo>
                <a:cubicBezTo>
                  <a:pt x="81881" y="240169"/>
                  <a:pt x="76928" y="240936"/>
                  <a:pt x="71906" y="240936"/>
                </a:cubicBezTo>
                <a:cubicBezTo>
                  <a:pt x="70205" y="240936"/>
                  <a:pt x="68496" y="240848"/>
                  <a:pt x="66780" y="240670"/>
                </a:cubicBezTo>
                <a:cubicBezTo>
                  <a:pt x="60704" y="240019"/>
                  <a:pt x="55469" y="237442"/>
                  <a:pt x="50831" y="233455"/>
                </a:cubicBezTo>
                <a:cubicBezTo>
                  <a:pt x="44972" y="228328"/>
                  <a:pt x="41500" y="221710"/>
                  <a:pt x="38842" y="214550"/>
                </a:cubicBezTo>
                <a:cubicBezTo>
                  <a:pt x="37106" y="209911"/>
                  <a:pt x="36347" y="205138"/>
                  <a:pt x="36347" y="200228"/>
                </a:cubicBezTo>
                <a:cubicBezTo>
                  <a:pt x="36211" y="191576"/>
                  <a:pt x="37920" y="183303"/>
                  <a:pt x="41880" y="175654"/>
                </a:cubicBezTo>
                <a:cubicBezTo>
                  <a:pt x="46437" y="166893"/>
                  <a:pt x="51319" y="158241"/>
                  <a:pt x="56093" y="149561"/>
                </a:cubicBezTo>
                <a:cubicBezTo>
                  <a:pt x="59239" y="143838"/>
                  <a:pt x="62060" y="137952"/>
                  <a:pt x="63769" y="131632"/>
                </a:cubicBezTo>
                <a:cubicBezTo>
                  <a:pt x="65451" y="125312"/>
                  <a:pt x="65315" y="118965"/>
                  <a:pt x="64393" y="112564"/>
                </a:cubicBezTo>
                <a:cubicBezTo>
                  <a:pt x="63416" y="105648"/>
                  <a:pt x="62413" y="98731"/>
                  <a:pt x="61626" y="91787"/>
                </a:cubicBezTo>
                <a:cubicBezTo>
                  <a:pt x="60731" y="83813"/>
                  <a:pt x="60731" y="75838"/>
                  <a:pt x="63633" y="68190"/>
                </a:cubicBezTo>
                <a:cubicBezTo>
                  <a:pt x="68543" y="55035"/>
                  <a:pt x="77684" y="45812"/>
                  <a:pt x="90432" y="40144"/>
                </a:cubicBezTo>
                <a:cubicBezTo>
                  <a:pt x="95694" y="37811"/>
                  <a:pt x="101091" y="35750"/>
                  <a:pt x="106815" y="34800"/>
                </a:cubicBezTo>
                <a:cubicBezTo>
                  <a:pt x="110394" y="34206"/>
                  <a:pt x="113925" y="33884"/>
                  <a:pt x="117403" y="33884"/>
                </a:cubicBezTo>
                <a:close/>
                <a:moveTo>
                  <a:pt x="1" y="0"/>
                </a:moveTo>
                <a:cubicBezTo>
                  <a:pt x="28" y="678"/>
                  <a:pt x="82" y="1357"/>
                  <a:pt x="82" y="2035"/>
                </a:cubicBezTo>
                <a:lnTo>
                  <a:pt x="82" y="272594"/>
                </a:lnTo>
                <a:cubicBezTo>
                  <a:pt x="82" y="273273"/>
                  <a:pt x="28" y="273951"/>
                  <a:pt x="1" y="274629"/>
                </a:cubicBezTo>
                <a:lnTo>
                  <a:pt x="274576" y="274629"/>
                </a:lnTo>
                <a:lnTo>
                  <a:pt x="2745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3"/>
          <p:cNvSpPr txBox="1"/>
          <p:nvPr>
            <p:ph type="title"/>
          </p:nvPr>
        </p:nvSpPr>
        <p:spPr>
          <a:xfrm>
            <a:off x="4402750" y="1582875"/>
            <a:ext cx="3948000" cy="234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teaching method</a:t>
            </a:r>
            <a:endParaRPr/>
          </a:p>
        </p:txBody>
      </p:sp>
      <p:sp>
        <p:nvSpPr>
          <p:cNvPr id="448" name="Google Shape;448;p33"/>
          <p:cNvSpPr txBox="1"/>
          <p:nvPr>
            <p:ph idx="1" type="subTitle"/>
          </p:nvPr>
        </p:nvSpPr>
        <p:spPr>
          <a:xfrm>
            <a:off x="4402750" y="3932475"/>
            <a:ext cx="3948000" cy="5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a:t>
            </a:r>
            <a:r>
              <a:rPr lang="en"/>
              <a:t>it</a:t>
            </a:r>
            <a:endParaRPr/>
          </a:p>
        </p:txBody>
      </p:sp>
      <p:sp>
        <p:nvSpPr>
          <p:cNvPr id="449" name="Google Shape;449;p33"/>
          <p:cNvSpPr txBox="1"/>
          <p:nvPr>
            <p:ph idx="2" type="title"/>
          </p:nvPr>
        </p:nvSpPr>
        <p:spPr>
          <a:xfrm>
            <a:off x="4482925" y="539500"/>
            <a:ext cx="1018500" cy="86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50" name="Google Shape;450;p33"/>
          <p:cNvSpPr/>
          <p:nvPr/>
        </p:nvSpPr>
        <p:spPr>
          <a:xfrm>
            <a:off x="-676550" y="4155425"/>
            <a:ext cx="1707950" cy="1256475"/>
          </a:xfrm>
          <a:custGeom>
            <a:rect b="b" l="l" r="r" t="t"/>
            <a:pathLst>
              <a:path extrusionOk="0" h="50259" w="68318">
                <a:moveTo>
                  <a:pt x="24185" y="0"/>
                </a:moveTo>
                <a:cubicBezTo>
                  <a:pt x="15643" y="0"/>
                  <a:pt x="7223" y="6275"/>
                  <a:pt x="4437" y="15361"/>
                </a:cubicBezTo>
                <a:cubicBezTo>
                  <a:pt x="1479" y="25739"/>
                  <a:pt x="0" y="40688"/>
                  <a:pt x="9706" y="47866"/>
                </a:cubicBezTo>
                <a:cubicBezTo>
                  <a:pt x="12929" y="49641"/>
                  <a:pt x="16412" y="50190"/>
                  <a:pt x="19983" y="50190"/>
                </a:cubicBezTo>
                <a:cubicBezTo>
                  <a:pt x="25231" y="50190"/>
                  <a:pt x="30671" y="49004"/>
                  <a:pt x="35759" y="48780"/>
                </a:cubicBezTo>
                <a:cubicBezTo>
                  <a:pt x="43851" y="46979"/>
                  <a:pt x="68318" y="50259"/>
                  <a:pt x="63129" y="35606"/>
                </a:cubicBezTo>
                <a:cubicBezTo>
                  <a:pt x="61112" y="31412"/>
                  <a:pt x="57563" y="28239"/>
                  <a:pt x="54633" y="24637"/>
                </a:cubicBezTo>
                <a:cubicBezTo>
                  <a:pt x="48772" y="18157"/>
                  <a:pt x="43690" y="10871"/>
                  <a:pt x="36727" y="5467"/>
                </a:cubicBezTo>
                <a:cubicBezTo>
                  <a:pt x="33016" y="1665"/>
                  <a:pt x="28584" y="0"/>
                  <a:pt x="24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3"/>
          <p:cNvSpPr/>
          <p:nvPr/>
        </p:nvSpPr>
        <p:spPr>
          <a:xfrm>
            <a:off x="8125700" y="1522213"/>
            <a:ext cx="2124025" cy="2294075"/>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3"/>
          <p:cNvSpPr/>
          <p:nvPr/>
        </p:nvSpPr>
        <p:spPr>
          <a:xfrm rot="-1681700">
            <a:off x="8232714" y="1962496"/>
            <a:ext cx="1504949" cy="1413525"/>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3"/>
          <p:cNvSpPr/>
          <p:nvPr/>
        </p:nvSpPr>
        <p:spPr>
          <a:xfrm rot="1710921">
            <a:off x="-797172" y="-1127740"/>
            <a:ext cx="2370054" cy="2747159"/>
          </a:xfrm>
          <a:custGeom>
            <a:rect b="b" l="l" r="r" t="t"/>
            <a:pathLst>
              <a:path extrusionOk="0" h="109885" w="94801">
                <a:moveTo>
                  <a:pt x="50436" y="1"/>
                </a:moveTo>
                <a:cubicBezTo>
                  <a:pt x="26626" y="1"/>
                  <a:pt x="1244" y="11370"/>
                  <a:pt x="108" y="31597"/>
                </a:cubicBezTo>
                <a:cubicBezTo>
                  <a:pt x="1" y="45766"/>
                  <a:pt x="16939" y="53052"/>
                  <a:pt x="17047" y="67221"/>
                </a:cubicBezTo>
                <a:cubicBezTo>
                  <a:pt x="17315" y="80234"/>
                  <a:pt x="7206" y="96822"/>
                  <a:pt x="19843" y="106851"/>
                </a:cubicBezTo>
                <a:cubicBezTo>
                  <a:pt x="23131" y="108977"/>
                  <a:pt x="26747" y="109885"/>
                  <a:pt x="30422" y="109885"/>
                </a:cubicBezTo>
                <a:cubicBezTo>
                  <a:pt x="38826" y="109885"/>
                  <a:pt x="47535" y="105138"/>
                  <a:pt x="53316" y="99377"/>
                </a:cubicBezTo>
                <a:cubicBezTo>
                  <a:pt x="62807" y="90262"/>
                  <a:pt x="66517" y="76873"/>
                  <a:pt x="64769" y="63995"/>
                </a:cubicBezTo>
                <a:cubicBezTo>
                  <a:pt x="64070" y="57569"/>
                  <a:pt x="65898" y="50659"/>
                  <a:pt x="71786" y="47191"/>
                </a:cubicBezTo>
                <a:cubicBezTo>
                  <a:pt x="82138" y="41303"/>
                  <a:pt x="94801" y="36329"/>
                  <a:pt x="90956" y="21703"/>
                </a:cubicBezTo>
                <a:cubicBezTo>
                  <a:pt x="86434" y="6844"/>
                  <a:pt x="68908" y="1"/>
                  <a:pt x="50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3"/>
          <p:cNvSpPr/>
          <p:nvPr/>
        </p:nvSpPr>
        <p:spPr>
          <a:xfrm>
            <a:off x="-706087" y="-44560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3"/>
          <p:cNvSpPr/>
          <p:nvPr/>
        </p:nvSpPr>
        <p:spPr>
          <a:xfrm>
            <a:off x="7997450" y="6608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3"/>
          <p:cNvSpPr/>
          <p:nvPr/>
        </p:nvSpPr>
        <p:spPr>
          <a:xfrm flipH="1">
            <a:off x="8264411" y="135610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3"/>
          <p:cNvSpPr/>
          <p:nvPr/>
        </p:nvSpPr>
        <p:spPr>
          <a:xfrm>
            <a:off x="8773350" y="140631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3"/>
          <p:cNvSpPr/>
          <p:nvPr/>
        </p:nvSpPr>
        <p:spPr>
          <a:xfrm>
            <a:off x="8651475" y="1015875"/>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3"/>
          <p:cNvSpPr/>
          <p:nvPr/>
        </p:nvSpPr>
        <p:spPr>
          <a:xfrm>
            <a:off x="582040" y="2018531"/>
            <a:ext cx="262383" cy="241680"/>
          </a:xfrm>
          <a:custGeom>
            <a:rect b="b" l="l" r="r" t="t"/>
            <a:pathLst>
              <a:path extrusionOk="0" h="4074" w="4423">
                <a:moveTo>
                  <a:pt x="2213" y="0"/>
                </a:moveTo>
                <a:cubicBezTo>
                  <a:pt x="2082" y="0"/>
                  <a:pt x="1950" y="13"/>
                  <a:pt x="1818" y="40"/>
                </a:cubicBezTo>
                <a:cubicBezTo>
                  <a:pt x="706" y="284"/>
                  <a:pt x="1" y="1342"/>
                  <a:pt x="218" y="2454"/>
                </a:cubicBezTo>
                <a:cubicBezTo>
                  <a:pt x="407" y="3397"/>
                  <a:pt x="1252" y="4074"/>
                  <a:pt x="2182" y="4074"/>
                </a:cubicBezTo>
                <a:cubicBezTo>
                  <a:pt x="2322" y="4074"/>
                  <a:pt x="2463" y="4059"/>
                  <a:pt x="2605" y="4027"/>
                </a:cubicBezTo>
                <a:cubicBezTo>
                  <a:pt x="3717" y="3810"/>
                  <a:pt x="4422" y="2752"/>
                  <a:pt x="4205" y="1640"/>
                </a:cubicBezTo>
                <a:cubicBezTo>
                  <a:pt x="4014" y="663"/>
                  <a:pt x="3155" y="0"/>
                  <a:pt x="2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 name="Shape 463"/>
        <p:cNvGrpSpPr/>
        <p:nvPr/>
      </p:nvGrpSpPr>
      <p:grpSpPr>
        <a:xfrm>
          <a:off x="0" y="0"/>
          <a:ext cx="0" cy="0"/>
          <a:chOff x="0" y="0"/>
          <a:chExt cx="0" cy="0"/>
        </a:xfrm>
      </p:grpSpPr>
      <p:sp>
        <p:nvSpPr>
          <p:cNvPr id="464" name="Google Shape;464;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teaching method</a:t>
            </a:r>
            <a:endParaRPr/>
          </a:p>
        </p:txBody>
      </p:sp>
      <p:sp>
        <p:nvSpPr>
          <p:cNvPr id="465" name="Google Shape;465;p34"/>
          <p:cNvSpPr/>
          <p:nvPr/>
        </p:nvSpPr>
        <p:spPr>
          <a:xfrm>
            <a:off x="3447956" y="1637075"/>
            <a:ext cx="2263800" cy="442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Methods</a:t>
            </a:r>
            <a:endParaRPr sz="2200">
              <a:solidFill>
                <a:schemeClr val="dk1"/>
              </a:solidFill>
              <a:latin typeface="Poppins Medium"/>
              <a:ea typeface="Poppins Medium"/>
              <a:cs typeface="Poppins Medium"/>
              <a:sym typeface="Poppins Medium"/>
            </a:endParaRPr>
          </a:p>
        </p:txBody>
      </p:sp>
      <p:sp>
        <p:nvSpPr>
          <p:cNvPr id="466" name="Google Shape;466;p34"/>
          <p:cNvSpPr/>
          <p:nvPr/>
        </p:nvSpPr>
        <p:spPr>
          <a:xfrm>
            <a:off x="713225" y="2903075"/>
            <a:ext cx="1753200" cy="442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Poppins Medium"/>
                <a:ea typeface="Poppins Medium"/>
                <a:cs typeface="Poppins Medium"/>
                <a:sym typeface="Poppins Medium"/>
              </a:rPr>
              <a:t>Activities</a:t>
            </a:r>
            <a:endParaRPr sz="1800">
              <a:solidFill>
                <a:schemeClr val="dk1"/>
              </a:solidFill>
              <a:latin typeface="Poppins Medium"/>
              <a:ea typeface="Poppins Medium"/>
              <a:cs typeface="Poppins Medium"/>
              <a:sym typeface="Poppins Medium"/>
            </a:endParaRPr>
          </a:p>
        </p:txBody>
      </p:sp>
      <p:sp>
        <p:nvSpPr>
          <p:cNvPr id="467" name="Google Shape;467;p34"/>
          <p:cNvSpPr/>
          <p:nvPr/>
        </p:nvSpPr>
        <p:spPr>
          <a:xfrm>
            <a:off x="2704891" y="2903075"/>
            <a:ext cx="1753200" cy="442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Poppins Medium"/>
                <a:ea typeface="Poppins Medium"/>
                <a:cs typeface="Poppins Medium"/>
                <a:sym typeface="Poppins Medium"/>
              </a:rPr>
              <a:t>Goals</a:t>
            </a:r>
            <a:endParaRPr sz="1800">
              <a:solidFill>
                <a:schemeClr val="dk1"/>
              </a:solidFill>
              <a:latin typeface="Poppins Medium"/>
              <a:ea typeface="Poppins Medium"/>
              <a:cs typeface="Poppins Medium"/>
              <a:sym typeface="Poppins Medium"/>
            </a:endParaRPr>
          </a:p>
        </p:txBody>
      </p:sp>
      <p:sp>
        <p:nvSpPr>
          <p:cNvPr id="468" name="Google Shape;468;p34"/>
          <p:cNvSpPr/>
          <p:nvPr/>
        </p:nvSpPr>
        <p:spPr>
          <a:xfrm>
            <a:off x="4695805" y="2903075"/>
            <a:ext cx="1753200" cy="442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Poppins Medium"/>
                <a:ea typeface="Poppins Medium"/>
                <a:cs typeface="Poppins Medium"/>
                <a:sym typeface="Poppins Medium"/>
              </a:rPr>
              <a:t>Feedback</a:t>
            </a:r>
            <a:endParaRPr sz="1800">
              <a:solidFill>
                <a:schemeClr val="dk1"/>
              </a:solidFill>
              <a:latin typeface="Poppins Medium"/>
              <a:ea typeface="Poppins Medium"/>
              <a:cs typeface="Poppins Medium"/>
              <a:sym typeface="Poppins Medium"/>
            </a:endParaRPr>
          </a:p>
        </p:txBody>
      </p:sp>
      <p:sp>
        <p:nvSpPr>
          <p:cNvPr id="469" name="Google Shape;469;p34"/>
          <p:cNvSpPr/>
          <p:nvPr/>
        </p:nvSpPr>
        <p:spPr>
          <a:xfrm>
            <a:off x="6686705" y="2903075"/>
            <a:ext cx="1753200" cy="442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Poppins Medium"/>
                <a:ea typeface="Poppins Medium"/>
                <a:cs typeface="Poppins Medium"/>
                <a:sym typeface="Poppins Medium"/>
              </a:rPr>
              <a:t>Assessment</a:t>
            </a:r>
            <a:endParaRPr sz="1800">
              <a:solidFill>
                <a:schemeClr val="dk1"/>
              </a:solidFill>
              <a:latin typeface="Poppins Medium"/>
              <a:ea typeface="Poppins Medium"/>
              <a:cs typeface="Poppins Medium"/>
              <a:sym typeface="Poppins Medium"/>
            </a:endParaRPr>
          </a:p>
        </p:txBody>
      </p:sp>
      <p:cxnSp>
        <p:nvCxnSpPr>
          <p:cNvPr id="470" name="Google Shape;470;p34"/>
          <p:cNvCxnSpPr>
            <a:stCxn id="465" idx="2"/>
            <a:endCxn id="467" idx="0"/>
          </p:cNvCxnSpPr>
          <p:nvPr/>
        </p:nvCxnSpPr>
        <p:spPr>
          <a:xfrm rot="5400000">
            <a:off x="3668906" y="1992125"/>
            <a:ext cx="823500" cy="9984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71" name="Google Shape;471;p34"/>
          <p:cNvCxnSpPr>
            <a:stCxn id="466" idx="0"/>
            <a:endCxn id="465" idx="2"/>
          </p:cNvCxnSpPr>
          <p:nvPr/>
        </p:nvCxnSpPr>
        <p:spPr>
          <a:xfrm rot="-5400000">
            <a:off x="2673125" y="996275"/>
            <a:ext cx="823500" cy="29901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72" name="Google Shape;472;p34"/>
          <p:cNvCxnSpPr>
            <a:stCxn id="465" idx="2"/>
            <a:endCxn id="469" idx="0"/>
          </p:cNvCxnSpPr>
          <p:nvPr/>
        </p:nvCxnSpPr>
        <p:spPr>
          <a:xfrm flipH="1" rot="-5400000">
            <a:off x="5659856" y="999575"/>
            <a:ext cx="823500" cy="2983500"/>
          </a:xfrm>
          <a:prstGeom prst="bentConnector3">
            <a:avLst>
              <a:gd fmla="val 50000" name="adj1"/>
            </a:avLst>
          </a:prstGeom>
          <a:noFill/>
          <a:ln cap="flat" cmpd="sng" w="9525">
            <a:solidFill>
              <a:schemeClr val="dk1"/>
            </a:solidFill>
            <a:prstDash val="solid"/>
            <a:round/>
            <a:headEnd len="sm" w="sm" type="none"/>
            <a:tailEnd len="sm" w="sm" type="none"/>
          </a:ln>
        </p:spPr>
      </p:cxnSp>
      <p:cxnSp>
        <p:nvCxnSpPr>
          <p:cNvPr id="473" name="Google Shape;473;p34"/>
          <p:cNvCxnSpPr>
            <a:stCxn id="468" idx="0"/>
            <a:endCxn id="465" idx="2"/>
          </p:cNvCxnSpPr>
          <p:nvPr/>
        </p:nvCxnSpPr>
        <p:spPr>
          <a:xfrm flipH="1" rot="5400000">
            <a:off x="4664455" y="1995125"/>
            <a:ext cx="823500" cy="992400"/>
          </a:xfrm>
          <a:prstGeom prst="bentConnector3">
            <a:avLst>
              <a:gd fmla="val 50000" name="adj1"/>
            </a:avLst>
          </a:prstGeom>
          <a:noFill/>
          <a:ln cap="flat" cmpd="sng" w="9525">
            <a:solidFill>
              <a:schemeClr val="dk1"/>
            </a:solidFill>
            <a:prstDash val="solid"/>
            <a:round/>
            <a:headEnd len="sm" w="sm" type="none"/>
            <a:tailEnd len="sm" w="sm" type="none"/>
          </a:ln>
        </p:spPr>
      </p:cxnSp>
      <p:sp>
        <p:nvSpPr>
          <p:cNvPr id="474" name="Google Shape;474;p34"/>
          <p:cNvSpPr txBox="1"/>
          <p:nvPr/>
        </p:nvSpPr>
        <p:spPr>
          <a:xfrm>
            <a:off x="713376" y="3577375"/>
            <a:ext cx="1753200" cy="823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Mars is actually a very cold place</a:t>
            </a:r>
            <a:endParaRPr>
              <a:solidFill>
                <a:schemeClr val="dk1"/>
              </a:solidFill>
              <a:latin typeface="Poppins"/>
              <a:ea typeface="Poppins"/>
              <a:cs typeface="Poppins"/>
              <a:sym typeface="Poppins"/>
            </a:endParaRPr>
          </a:p>
        </p:txBody>
      </p:sp>
      <p:sp>
        <p:nvSpPr>
          <p:cNvPr id="475" name="Google Shape;475;p34"/>
          <p:cNvSpPr txBox="1"/>
          <p:nvPr/>
        </p:nvSpPr>
        <p:spPr>
          <a:xfrm>
            <a:off x="6686750" y="3577375"/>
            <a:ext cx="1753200" cy="823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Jupiter is the biggest planet</a:t>
            </a:r>
            <a:endParaRPr>
              <a:solidFill>
                <a:schemeClr val="dk1"/>
              </a:solidFill>
              <a:latin typeface="Poppins"/>
              <a:ea typeface="Poppins"/>
              <a:cs typeface="Poppins"/>
              <a:sym typeface="Poppins"/>
            </a:endParaRPr>
          </a:p>
        </p:txBody>
      </p:sp>
      <p:sp>
        <p:nvSpPr>
          <p:cNvPr id="476" name="Google Shape;476;p34"/>
          <p:cNvSpPr txBox="1"/>
          <p:nvPr/>
        </p:nvSpPr>
        <p:spPr>
          <a:xfrm>
            <a:off x="2705350" y="3577375"/>
            <a:ext cx="1753200" cy="823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Mercury is the smallest planet</a:t>
            </a:r>
            <a:endParaRPr>
              <a:solidFill>
                <a:schemeClr val="dk1"/>
              </a:solidFill>
              <a:latin typeface="Poppins"/>
              <a:ea typeface="Poppins"/>
              <a:cs typeface="Poppins"/>
              <a:sym typeface="Poppins"/>
            </a:endParaRPr>
          </a:p>
        </p:txBody>
      </p:sp>
      <p:sp>
        <p:nvSpPr>
          <p:cNvPr id="477" name="Google Shape;477;p34"/>
          <p:cNvSpPr txBox="1"/>
          <p:nvPr/>
        </p:nvSpPr>
        <p:spPr>
          <a:xfrm>
            <a:off x="4696500" y="3577375"/>
            <a:ext cx="1753200" cy="823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Venus has a beautiful name</a:t>
            </a:r>
            <a:endParaRPr>
              <a:solidFill>
                <a:schemeClr val="dk1"/>
              </a:solidFill>
              <a:latin typeface="Poppins"/>
              <a:ea typeface="Poppins"/>
              <a:cs typeface="Poppins"/>
              <a:sym typeface="Poppins"/>
            </a:endParaRPr>
          </a:p>
        </p:txBody>
      </p:sp>
      <p:cxnSp>
        <p:nvCxnSpPr>
          <p:cNvPr id="478" name="Google Shape;478;p34"/>
          <p:cNvCxnSpPr>
            <a:stCxn id="466" idx="2"/>
            <a:endCxn id="474" idx="0"/>
          </p:cNvCxnSpPr>
          <p:nvPr/>
        </p:nvCxnSpPr>
        <p:spPr>
          <a:xfrm>
            <a:off x="1589825" y="3345575"/>
            <a:ext cx="300" cy="231900"/>
          </a:xfrm>
          <a:prstGeom prst="straightConnector1">
            <a:avLst/>
          </a:prstGeom>
          <a:noFill/>
          <a:ln cap="flat" cmpd="sng" w="9525">
            <a:solidFill>
              <a:schemeClr val="dk1"/>
            </a:solidFill>
            <a:prstDash val="solid"/>
            <a:round/>
            <a:headEnd len="med" w="med" type="none"/>
            <a:tailEnd len="med" w="med" type="oval"/>
          </a:ln>
        </p:spPr>
      </p:cxnSp>
      <p:cxnSp>
        <p:nvCxnSpPr>
          <p:cNvPr id="479" name="Google Shape;479;p34"/>
          <p:cNvCxnSpPr>
            <a:stCxn id="467" idx="2"/>
            <a:endCxn id="476" idx="0"/>
          </p:cNvCxnSpPr>
          <p:nvPr/>
        </p:nvCxnSpPr>
        <p:spPr>
          <a:xfrm>
            <a:off x="3581491" y="3345575"/>
            <a:ext cx="600" cy="231900"/>
          </a:xfrm>
          <a:prstGeom prst="straightConnector1">
            <a:avLst/>
          </a:prstGeom>
          <a:noFill/>
          <a:ln cap="flat" cmpd="sng" w="9525">
            <a:solidFill>
              <a:schemeClr val="dk1"/>
            </a:solidFill>
            <a:prstDash val="solid"/>
            <a:round/>
            <a:headEnd len="med" w="med" type="none"/>
            <a:tailEnd len="med" w="med" type="oval"/>
          </a:ln>
        </p:spPr>
      </p:cxnSp>
      <p:cxnSp>
        <p:nvCxnSpPr>
          <p:cNvPr id="480" name="Google Shape;480;p34"/>
          <p:cNvCxnSpPr>
            <a:stCxn id="468" idx="2"/>
            <a:endCxn id="477" idx="0"/>
          </p:cNvCxnSpPr>
          <p:nvPr/>
        </p:nvCxnSpPr>
        <p:spPr>
          <a:xfrm>
            <a:off x="5572405" y="3345575"/>
            <a:ext cx="600" cy="231900"/>
          </a:xfrm>
          <a:prstGeom prst="straightConnector1">
            <a:avLst/>
          </a:prstGeom>
          <a:noFill/>
          <a:ln cap="flat" cmpd="sng" w="9525">
            <a:solidFill>
              <a:schemeClr val="dk1"/>
            </a:solidFill>
            <a:prstDash val="solid"/>
            <a:round/>
            <a:headEnd len="med" w="med" type="none"/>
            <a:tailEnd len="med" w="med" type="oval"/>
          </a:ln>
        </p:spPr>
      </p:cxnSp>
      <p:cxnSp>
        <p:nvCxnSpPr>
          <p:cNvPr id="481" name="Google Shape;481;p34"/>
          <p:cNvCxnSpPr>
            <a:stCxn id="469" idx="2"/>
            <a:endCxn id="475" idx="0"/>
          </p:cNvCxnSpPr>
          <p:nvPr/>
        </p:nvCxnSpPr>
        <p:spPr>
          <a:xfrm>
            <a:off x="7563305" y="3345575"/>
            <a:ext cx="0" cy="231900"/>
          </a:xfrm>
          <a:prstGeom prst="straightConnector1">
            <a:avLst/>
          </a:prstGeom>
          <a:noFill/>
          <a:ln cap="flat" cmpd="sng" w="9525">
            <a:solidFill>
              <a:schemeClr val="dk1"/>
            </a:solidFill>
            <a:prstDash val="solid"/>
            <a:round/>
            <a:headEnd len="med" w="med" type="none"/>
            <a:tailEnd len="med" w="med" type="oval"/>
          </a:ln>
        </p:spPr>
      </p:cxnSp>
      <p:sp>
        <p:nvSpPr>
          <p:cNvPr id="482" name="Google Shape;482;p34"/>
          <p:cNvSpPr/>
          <p:nvPr/>
        </p:nvSpPr>
        <p:spPr>
          <a:xfrm>
            <a:off x="465263" y="8140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4"/>
          <p:cNvSpPr/>
          <p:nvPr/>
        </p:nvSpPr>
        <p:spPr>
          <a:xfrm flipH="1">
            <a:off x="197436" y="154325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4"/>
          <p:cNvSpPr/>
          <p:nvPr/>
        </p:nvSpPr>
        <p:spPr>
          <a:xfrm>
            <a:off x="8922000" y="3819100"/>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4"/>
          <p:cNvSpPr/>
          <p:nvPr/>
        </p:nvSpPr>
        <p:spPr>
          <a:xfrm>
            <a:off x="8590038" y="419720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4"/>
          <p:cNvSpPr/>
          <p:nvPr/>
        </p:nvSpPr>
        <p:spPr>
          <a:xfrm flipH="1">
            <a:off x="8440057" y="3531799"/>
            <a:ext cx="359205" cy="37084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35"/>
          <p:cNvSpPr/>
          <p:nvPr/>
        </p:nvSpPr>
        <p:spPr>
          <a:xfrm>
            <a:off x="6751750" y="1717000"/>
            <a:ext cx="572700" cy="572700"/>
          </a:xfrm>
          <a:prstGeom prst="rect">
            <a:avLst/>
          </a:prstGeom>
          <a:solidFill>
            <a:srgbClr val="B6D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4372738" y="1732200"/>
            <a:ext cx="572700" cy="572700"/>
          </a:xfrm>
          <a:prstGeom prst="rect">
            <a:avLst/>
          </a:prstGeom>
          <a:solidFill>
            <a:srgbClr val="CAD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5"/>
          <p:cNvSpPr/>
          <p:nvPr/>
        </p:nvSpPr>
        <p:spPr>
          <a:xfrm>
            <a:off x="1993750" y="1731650"/>
            <a:ext cx="572700" cy="572700"/>
          </a:xfrm>
          <a:prstGeom prst="rect">
            <a:avLst/>
          </a:prstGeom>
          <a:solidFill>
            <a:srgbClr val="F0CF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t>
            </a:r>
            <a:r>
              <a:rPr lang="en"/>
              <a:t>hat sets us apart?</a:t>
            </a:r>
            <a:endParaRPr/>
          </a:p>
        </p:txBody>
      </p:sp>
      <p:sp>
        <p:nvSpPr>
          <p:cNvPr id="495" name="Google Shape;495;p35"/>
          <p:cNvSpPr txBox="1"/>
          <p:nvPr>
            <p:ph idx="1" type="subTitle"/>
          </p:nvPr>
        </p:nvSpPr>
        <p:spPr>
          <a:xfrm>
            <a:off x="1301650" y="2994300"/>
            <a:ext cx="1956900" cy="121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96" name="Google Shape;496;p35"/>
          <p:cNvSpPr txBox="1"/>
          <p:nvPr>
            <p:ph idx="2" type="subTitle"/>
          </p:nvPr>
        </p:nvSpPr>
        <p:spPr>
          <a:xfrm>
            <a:off x="3680648" y="2994300"/>
            <a:ext cx="1956900" cy="121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97" name="Google Shape;497;p35"/>
          <p:cNvSpPr txBox="1"/>
          <p:nvPr>
            <p:ph idx="3" type="subTitle"/>
          </p:nvPr>
        </p:nvSpPr>
        <p:spPr>
          <a:xfrm>
            <a:off x="6059653" y="2994300"/>
            <a:ext cx="1956900" cy="121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98" name="Google Shape;498;p35"/>
          <p:cNvSpPr/>
          <p:nvPr/>
        </p:nvSpPr>
        <p:spPr>
          <a:xfrm>
            <a:off x="6867205" y="1863867"/>
            <a:ext cx="340084" cy="309368"/>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2109228" y="1834021"/>
            <a:ext cx="341745" cy="338665"/>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35"/>
          <p:cNvGrpSpPr/>
          <p:nvPr/>
        </p:nvGrpSpPr>
        <p:grpSpPr>
          <a:xfrm>
            <a:off x="4489485" y="1848700"/>
            <a:ext cx="338370" cy="339735"/>
            <a:chOff x="-41270450" y="1973375"/>
            <a:chExt cx="315850" cy="317450"/>
          </a:xfrm>
        </p:grpSpPr>
        <p:sp>
          <p:nvSpPr>
            <p:cNvPr id="501" name="Google Shape;501;p3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 name="Google Shape;505;p35"/>
          <p:cNvSpPr txBox="1"/>
          <p:nvPr>
            <p:ph idx="4" type="subTitle"/>
          </p:nvPr>
        </p:nvSpPr>
        <p:spPr>
          <a:xfrm>
            <a:off x="1301650" y="2563500"/>
            <a:ext cx="19569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06" name="Google Shape;506;p35"/>
          <p:cNvSpPr txBox="1"/>
          <p:nvPr>
            <p:ph idx="5" type="subTitle"/>
          </p:nvPr>
        </p:nvSpPr>
        <p:spPr>
          <a:xfrm>
            <a:off x="3680653" y="2563500"/>
            <a:ext cx="19569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07" name="Google Shape;507;p35"/>
          <p:cNvSpPr txBox="1"/>
          <p:nvPr>
            <p:ph idx="6" type="subTitle"/>
          </p:nvPr>
        </p:nvSpPr>
        <p:spPr>
          <a:xfrm>
            <a:off x="6059661" y="2563500"/>
            <a:ext cx="1956900" cy="43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508" name="Google Shape;508;p35"/>
          <p:cNvGrpSpPr/>
          <p:nvPr/>
        </p:nvGrpSpPr>
        <p:grpSpPr>
          <a:xfrm>
            <a:off x="-599190" y="3277853"/>
            <a:ext cx="1705770" cy="1965815"/>
            <a:chOff x="-1131375" y="1644225"/>
            <a:chExt cx="1514086" cy="1744909"/>
          </a:xfrm>
        </p:grpSpPr>
        <p:sp>
          <p:nvSpPr>
            <p:cNvPr id="509" name="Google Shape;509;p35"/>
            <p:cNvSpPr/>
            <p:nvPr/>
          </p:nvSpPr>
          <p:spPr>
            <a:xfrm>
              <a:off x="-599376" y="1644225"/>
              <a:ext cx="897400" cy="859389"/>
            </a:xfrm>
            <a:custGeom>
              <a:rect b="b" l="l" r="r" t="t"/>
              <a:pathLst>
                <a:path extrusionOk="0" h="11508" w="12017">
                  <a:moveTo>
                    <a:pt x="1606" y="0"/>
                  </a:moveTo>
                  <a:cubicBezTo>
                    <a:pt x="1559" y="0"/>
                    <a:pt x="1511" y="12"/>
                    <a:pt x="1465" y="39"/>
                  </a:cubicBezTo>
                  <a:cubicBezTo>
                    <a:pt x="814" y="663"/>
                    <a:pt x="570" y="1613"/>
                    <a:pt x="408" y="2453"/>
                  </a:cubicBezTo>
                  <a:cubicBezTo>
                    <a:pt x="218" y="3430"/>
                    <a:pt x="28" y="4433"/>
                    <a:pt x="1" y="5410"/>
                  </a:cubicBezTo>
                  <a:cubicBezTo>
                    <a:pt x="1" y="7146"/>
                    <a:pt x="435" y="8909"/>
                    <a:pt x="1709" y="10184"/>
                  </a:cubicBezTo>
                  <a:cubicBezTo>
                    <a:pt x="2555" y="11070"/>
                    <a:pt x="3685" y="11507"/>
                    <a:pt x="4866" y="11507"/>
                  </a:cubicBezTo>
                  <a:cubicBezTo>
                    <a:pt x="5276" y="11507"/>
                    <a:pt x="5692" y="11455"/>
                    <a:pt x="6104" y="11350"/>
                  </a:cubicBezTo>
                  <a:cubicBezTo>
                    <a:pt x="7731" y="10943"/>
                    <a:pt x="9060" y="9858"/>
                    <a:pt x="9982" y="8502"/>
                  </a:cubicBezTo>
                  <a:cubicBezTo>
                    <a:pt x="10687" y="7444"/>
                    <a:pt x="11284" y="6251"/>
                    <a:pt x="11664" y="5030"/>
                  </a:cubicBezTo>
                  <a:cubicBezTo>
                    <a:pt x="11772" y="4786"/>
                    <a:pt x="12017" y="3755"/>
                    <a:pt x="11962" y="2969"/>
                  </a:cubicBezTo>
                  <a:cubicBezTo>
                    <a:pt x="11941" y="2515"/>
                    <a:pt x="11816" y="2129"/>
                    <a:pt x="11491" y="2129"/>
                  </a:cubicBezTo>
                  <a:cubicBezTo>
                    <a:pt x="11408" y="2129"/>
                    <a:pt x="11313" y="2154"/>
                    <a:pt x="11203" y="2209"/>
                  </a:cubicBezTo>
                  <a:cubicBezTo>
                    <a:pt x="10308" y="2616"/>
                    <a:pt x="9494" y="3159"/>
                    <a:pt x="8707" y="3782"/>
                  </a:cubicBezTo>
                  <a:cubicBezTo>
                    <a:pt x="8382" y="4054"/>
                    <a:pt x="8029" y="4352"/>
                    <a:pt x="7731" y="4650"/>
                  </a:cubicBezTo>
                  <a:cubicBezTo>
                    <a:pt x="7785" y="3972"/>
                    <a:pt x="7839" y="3294"/>
                    <a:pt x="7785" y="2616"/>
                  </a:cubicBezTo>
                  <a:cubicBezTo>
                    <a:pt x="7758" y="1992"/>
                    <a:pt x="7731" y="1124"/>
                    <a:pt x="7378" y="582"/>
                  </a:cubicBezTo>
                  <a:cubicBezTo>
                    <a:pt x="7169" y="260"/>
                    <a:pt x="6953" y="136"/>
                    <a:pt x="6740" y="136"/>
                  </a:cubicBezTo>
                  <a:cubicBezTo>
                    <a:pt x="6235" y="136"/>
                    <a:pt x="5750" y="832"/>
                    <a:pt x="5425" y="1233"/>
                  </a:cubicBezTo>
                  <a:cubicBezTo>
                    <a:pt x="5127" y="1613"/>
                    <a:pt x="4802" y="2019"/>
                    <a:pt x="4530" y="2426"/>
                  </a:cubicBezTo>
                  <a:cubicBezTo>
                    <a:pt x="4313" y="2833"/>
                    <a:pt x="4069" y="3240"/>
                    <a:pt x="3852" y="3647"/>
                  </a:cubicBezTo>
                  <a:cubicBezTo>
                    <a:pt x="3798" y="3782"/>
                    <a:pt x="3771" y="3891"/>
                    <a:pt x="3690" y="4027"/>
                  </a:cubicBezTo>
                  <a:cubicBezTo>
                    <a:pt x="3690" y="3972"/>
                    <a:pt x="3690" y="3945"/>
                    <a:pt x="3662" y="3918"/>
                  </a:cubicBezTo>
                  <a:cubicBezTo>
                    <a:pt x="3554" y="3430"/>
                    <a:pt x="3418" y="2996"/>
                    <a:pt x="3256" y="2535"/>
                  </a:cubicBezTo>
                  <a:cubicBezTo>
                    <a:pt x="3093" y="2074"/>
                    <a:pt x="2930" y="1640"/>
                    <a:pt x="2686" y="1206"/>
                  </a:cubicBezTo>
                  <a:cubicBezTo>
                    <a:pt x="2469" y="826"/>
                    <a:pt x="2252" y="311"/>
                    <a:pt x="1845" y="121"/>
                  </a:cubicBezTo>
                  <a:cubicBezTo>
                    <a:pt x="1791" y="48"/>
                    <a:pt x="1700" y="0"/>
                    <a:pt x="1606" y="0"/>
                  </a:cubicBezTo>
                  <a:close/>
                </a:path>
              </a:pathLst>
            </a:custGeom>
            <a:solidFill>
              <a:srgbClr val="DF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394762" y="2025600"/>
              <a:ext cx="107386" cy="152267"/>
            </a:xfrm>
            <a:custGeom>
              <a:rect b="b" l="l" r="r" t="t"/>
              <a:pathLst>
                <a:path extrusionOk="0" h="2039" w="1438">
                  <a:moveTo>
                    <a:pt x="671" y="0"/>
                  </a:moveTo>
                  <a:cubicBezTo>
                    <a:pt x="293" y="0"/>
                    <a:pt x="0" y="468"/>
                    <a:pt x="0" y="1008"/>
                  </a:cubicBezTo>
                  <a:cubicBezTo>
                    <a:pt x="0" y="1578"/>
                    <a:pt x="326" y="2039"/>
                    <a:pt x="733" y="2039"/>
                  </a:cubicBezTo>
                  <a:cubicBezTo>
                    <a:pt x="1085" y="2039"/>
                    <a:pt x="1438" y="1551"/>
                    <a:pt x="1438" y="1008"/>
                  </a:cubicBezTo>
                  <a:cubicBezTo>
                    <a:pt x="1438" y="466"/>
                    <a:pt x="1139" y="5"/>
                    <a:pt x="733" y="5"/>
                  </a:cubicBezTo>
                  <a:cubicBezTo>
                    <a:pt x="712" y="2"/>
                    <a:pt x="691" y="0"/>
                    <a:pt x="67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1131375" y="2291823"/>
              <a:ext cx="1514086" cy="1097311"/>
            </a:xfrm>
            <a:custGeom>
              <a:rect b="b" l="l" r="r" t="t"/>
              <a:pathLst>
                <a:path extrusionOk="0" h="14694" w="20275">
                  <a:moveTo>
                    <a:pt x="508" y="1"/>
                  </a:moveTo>
                  <a:cubicBezTo>
                    <a:pt x="189" y="1"/>
                    <a:pt x="1" y="524"/>
                    <a:pt x="344" y="671"/>
                  </a:cubicBezTo>
                  <a:cubicBezTo>
                    <a:pt x="398" y="698"/>
                    <a:pt x="506" y="725"/>
                    <a:pt x="588" y="806"/>
                  </a:cubicBezTo>
                  <a:cubicBezTo>
                    <a:pt x="588" y="806"/>
                    <a:pt x="615" y="806"/>
                    <a:pt x="615" y="834"/>
                  </a:cubicBezTo>
                  <a:lnTo>
                    <a:pt x="669" y="915"/>
                  </a:lnTo>
                  <a:cubicBezTo>
                    <a:pt x="723" y="942"/>
                    <a:pt x="751" y="996"/>
                    <a:pt x="751" y="996"/>
                  </a:cubicBezTo>
                  <a:cubicBezTo>
                    <a:pt x="859" y="1132"/>
                    <a:pt x="913" y="1322"/>
                    <a:pt x="995" y="1485"/>
                  </a:cubicBezTo>
                  <a:cubicBezTo>
                    <a:pt x="1049" y="1674"/>
                    <a:pt x="1076" y="1864"/>
                    <a:pt x="1076" y="2054"/>
                  </a:cubicBezTo>
                  <a:cubicBezTo>
                    <a:pt x="1076" y="2298"/>
                    <a:pt x="1076" y="2515"/>
                    <a:pt x="1049" y="2759"/>
                  </a:cubicBezTo>
                  <a:cubicBezTo>
                    <a:pt x="1022" y="3302"/>
                    <a:pt x="940" y="3899"/>
                    <a:pt x="1130" y="4441"/>
                  </a:cubicBezTo>
                  <a:cubicBezTo>
                    <a:pt x="1266" y="4902"/>
                    <a:pt x="1591" y="5309"/>
                    <a:pt x="2025" y="5580"/>
                  </a:cubicBezTo>
                  <a:cubicBezTo>
                    <a:pt x="2335" y="5771"/>
                    <a:pt x="2665" y="5857"/>
                    <a:pt x="3016" y="5857"/>
                  </a:cubicBezTo>
                  <a:cubicBezTo>
                    <a:pt x="3065" y="5857"/>
                    <a:pt x="3115" y="5855"/>
                    <a:pt x="3165" y="5852"/>
                  </a:cubicBezTo>
                  <a:cubicBezTo>
                    <a:pt x="3165" y="6557"/>
                    <a:pt x="3300" y="7316"/>
                    <a:pt x="3734" y="7886"/>
                  </a:cubicBezTo>
                  <a:cubicBezTo>
                    <a:pt x="4086" y="8364"/>
                    <a:pt x="4648" y="8678"/>
                    <a:pt x="5247" y="8678"/>
                  </a:cubicBezTo>
                  <a:cubicBezTo>
                    <a:pt x="5294" y="8678"/>
                    <a:pt x="5341" y="8676"/>
                    <a:pt x="5389" y="8672"/>
                  </a:cubicBezTo>
                  <a:cubicBezTo>
                    <a:pt x="5497" y="9215"/>
                    <a:pt x="5687" y="9757"/>
                    <a:pt x="6013" y="10218"/>
                  </a:cubicBezTo>
                  <a:cubicBezTo>
                    <a:pt x="6175" y="10544"/>
                    <a:pt x="6419" y="10815"/>
                    <a:pt x="6636" y="11032"/>
                  </a:cubicBezTo>
                  <a:cubicBezTo>
                    <a:pt x="6745" y="11168"/>
                    <a:pt x="6881" y="11276"/>
                    <a:pt x="7016" y="11385"/>
                  </a:cubicBezTo>
                  <a:cubicBezTo>
                    <a:pt x="7098" y="11439"/>
                    <a:pt x="7152" y="11493"/>
                    <a:pt x="7233" y="11548"/>
                  </a:cubicBezTo>
                  <a:cubicBezTo>
                    <a:pt x="7152" y="11846"/>
                    <a:pt x="7125" y="12171"/>
                    <a:pt x="7098" y="12497"/>
                  </a:cubicBezTo>
                  <a:cubicBezTo>
                    <a:pt x="7098" y="12632"/>
                    <a:pt x="7043" y="12795"/>
                    <a:pt x="7043" y="12931"/>
                  </a:cubicBezTo>
                  <a:cubicBezTo>
                    <a:pt x="6881" y="12605"/>
                    <a:pt x="6718" y="12307"/>
                    <a:pt x="6501" y="11954"/>
                  </a:cubicBezTo>
                  <a:cubicBezTo>
                    <a:pt x="6445" y="11851"/>
                    <a:pt x="6356" y="11807"/>
                    <a:pt x="6266" y="11807"/>
                  </a:cubicBezTo>
                  <a:cubicBezTo>
                    <a:pt x="6097" y="11807"/>
                    <a:pt x="5923" y="11968"/>
                    <a:pt x="5958" y="12198"/>
                  </a:cubicBezTo>
                  <a:cubicBezTo>
                    <a:pt x="6013" y="12388"/>
                    <a:pt x="6067" y="12578"/>
                    <a:pt x="6094" y="12768"/>
                  </a:cubicBezTo>
                  <a:cubicBezTo>
                    <a:pt x="5796" y="12578"/>
                    <a:pt x="5497" y="12361"/>
                    <a:pt x="5145" y="12226"/>
                  </a:cubicBezTo>
                  <a:cubicBezTo>
                    <a:pt x="5084" y="12201"/>
                    <a:pt x="5023" y="12188"/>
                    <a:pt x="4967" y="12188"/>
                  </a:cubicBezTo>
                  <a:cubicBezTo>
                    <a:pt x="4898" y="12188"/>
                    <a:pt x="4837" y="12208"/>
                    <a:pt x="4792" y="12253"/>
                  </a:cubicBezTo>
                  <a:cubicBezTo>
                    <a:pt x="4684" y="12361"/>
                    <a:pt x="4656" y="12524"/>
                    <a:pt x="4738" y="12632"/>
                  </a:cubicBezTo>
                  <a:cubicBezTo>
                    <a:pt x="4955" y="12931"/>
                    <a:pt x="5199" y="13283"/>
                    <a:pt x="5416" y="13555"/>
                  </a:cubicBezTo>
                  <a:cubicBezTo>
                    <a:pt x="5118" y="13446"/>
                    <a:pt x="4846" y="13338"/>
                    <a:pt x="4575" y="13175"/>
                  </a:cubicBezTo>
                  <a:cubicBezTo>
                    <a:pt x="4524" y="13141"/>
                    <a:pt x="4465" y="13126"/>
                    <a:pt x="4404" y="13126"/>
                  </a:cubicBezTo>
                  <a:cubicBezTo>
                    <a:pt x="4272" y="13126"/>
                    <a:pt x="4134" y="13199"/>
                    <a:pt x="4060" y="13311"/>
                  </a:cubicBezTo>
                  <a:cubicBezTo>
                    <a:pt x="3978" y="13473"/>
                    <a:pt x="4033" y="13717"/>
                    <a:pt x="4195" y="13826"/>
                  </a:cubicBezTo>
                  <a:cubicBezTo>
                    <a:pt x="4656" y="14043"/>
                    <a:pt x="5090" y="14314"/>
                    <a:pt x="5551" y="14504"/>
                  </a:cubicBezTo>
                  <a:cubicBezTo>
                    <a:pt x="6067" y="14667"/>
                    <a:pt x="6609" y="14694"/>
                    <a:pt x="7125" y="14694"/>
                  </a:cubicBezTo>
                  <a:cubicBezTo>
                    <a:pt x="8074" y="14694"/>
                    <a:pt x="9132" y="14531"/>
                    <a:pt x="9837" y="13826"/>
                  </a:cubicBezTo>
                  <a:cubicBezTo>
                    <a:pt x="10002" y="13614"/>
                    <a:pt x="9880" y="13258"/>
                    <a:pt x="9649" y="13258"/>
                  </a:cubicBezTo>
                  <a:cubicBezTo>
                    <a:pt x="9615" y="13258"/>
                    <a:pt x="9578" y="13266"/>
                    <a:pt x="9539" y="13283"/>
                  </a:cubicBezTo>
                  <a:cubicBezTo>
                    <a:pt x="9213" y="13365"/>
                    <a:pt x="8942" y="13473"/>
                    <a:pt x="8644" y="13555"/>
                  </a:cubicBezTo>
                  <a:cubicBezTo>
                    <a:pt x="8806" y="13283"/>
                    <a:pt x="8996" y="13012"/>
                    <a:pt x="9159" y="12687"/>
                  </a:cubicBezTo>
                  <a:cubicBezTo>
                    <a:pt x="9268" y="12469"/>
                    <a:pt x="9097" y="12199"/>
                    <a:pt x="8885" y="12199"/>
                  </a:cubicBezTo>
                  <a:cubicBezTo>
                    <a:pt x="8833" y="12199"/>
                    <a:pt x="8779" y="12215"/>
                    <a:pt x="8725" y="12253"/>
                  </a:cubicBezTo>
                  <a:cubicBezTo>
                    <a:pt x="8372" y="12497"/>
                    <a:pt x="8074" y="12741"/>
                    <a:pt x="7803" y="13039"/>
                  </a:cubicBezTo>
                  <a:lnTo>
                    <a:pt x="7803" y="12632"/>
                  </a:lnTo>
                  <a:cubicBezTo>
                    <a:pt x="7830" y="12226"/>
                    <a:pt x="7857" y="11819"/>
                    <a:pt x="7966" y="11412"/>
                  </a:cubicBezTo>
                  <a:cubicBezTo>
                    <a:pt x="7966" y="11385"/>
                    <a:pt x="7993" y="11303"/>
                    <a:pt x="7993" y="11276"/>
                  </a:cubicBezTo>
                  <a:cubicBezTo>
                    <a:pt x="8101" y="11032"/>
                    <a:pt x="8237" y="10815"/>
                    <a:pt x="8345" y="10571"/>
                  </a:cubicBezTo>
                  <a:cubicBezTo>
                    <a:pt x="8752" y="10571"/>
                    <a:pt x="9159" y="10598"/>
                    <a:pt x="9539" y="10625"/>
                  </a:cubicBezTo>
                  <a:cubicBezTo>
                    <a:pt x="9680" y="10633"/>
                    <a:pt x="9826" y="10639"/>
                    <a:pt x="9975" y="10639"/>
                  </a:cubicBezTo>
                  <a:cubicBezTo>
                    <a:pt x="10339" y="10639"/>
                    <a:pt x="10719" y="10605"/>
                    <a:pt x="11085" y="10490"/>
                  </a:cubicBezTo>
                  <a:cubicBezTo>
                    <a:pt x="11709" y="10300"/>
                    <a:pt x="12332" y="9866"/>
                    <a:pt x="12549" y="9242"/>
                  </a:cubicBezTo>
                  <a:cubicBezTo>
                    <a:pt x="12969" y="9477"/>
                    <a:pt x="13441" y="9598"/>
                    <a:pt x="13913" y="9598"/>
                  </a:cubicBezTo>
                  <a:cubicBezTo>
                    <a:pt x="14204" y="9598"/>
                    <a:pt x="14495" y="9552"/>
                    <a:pt x="14774" y="9459"/>
                  </a:cubicBezTo>
                  <a:cubicBezTo>
                    <a:pt x="15587" y="9106"/>
                    <a:pt x="16211" y="8401"/>
                    <a:pt x="16374" y="7533"/>
                  </a:cubicBezTo>
                  <a:cubicBezTo>
                    <a:pt x="16460" y="7541"/>
                    <a:pt x="16545" y="7545"/>
                    <a:pt x="16630" y="7545"/>
                  </a:cubicBezTo>
                  <a:cubicBezTo>
                    <a:pt x="17433" y="7545"/>
                    <a:pt x="18202" y="7205"/>
                    <a:pt x="18815" y="6665"/>
                  </a:cubicBezTo>
                  <a:cubicBezTo>
                    <a:pt x="19602" y="5960"/>
                    <a:pt x="20036" y="4956"/>
                    <a:pt x="20253" y="3953"/>
                  </a:cubicBezTo>
                  <a:cubicBezTo>
                    <a:pt x="20275" y="3690"/>
                    <a:pt x="20085" y="3481"/>
                    <a:pt x="19854" y="3481"/>
                  </a:cubicBezTo>
                  <a:cubicBezTo>
                    <a:pt x="19798" y="3481"/>
                    <a:pt x="19741" y="3493"/>
                    <a:pt x="19683" y="3519"/>
                  </a:cubicBezTo>
                  <a:cubicBezTo>
                    <a:pt x="17649" y="4631"/>
                    <a:pt x="15235" y="4712"/>
                    <a:pt x="13065" y="5499"/>
                  </a:cubicBezTo>
                  <a:cubicBezTo>
                    <a:pt x="11193" y="6231"/>
                    <a:pt x="9593" y="7506"/>
                    <a:pt x="8508" y="9188"/>
                  </a:cubicBezTo>
                  <a:cubicBezTo>
                    <a:pt x="8535" y="9106"/>
                    <a:pt x="8535" y="9079"/>
                    <a:pt x="8589" y="8998"/>
                  </a:cubicBezTo>
                  <a:cubicBezTo>
                    <a:pt x="8806" y="8211"/>
                    <a:pt x="9132" y="7452"/>
                    <a:pt x="9403" y="6665"/>
                  </a:cubicBezTo>
                  <a:cubicBezTo>
                    <a:pt x="9674" y="5879"/>
                    <a:pt x="9973" y="5119"/>
                    <a:pt x="10271" y="4333"/>
                  </a:cubicBezTo>
                  <a:cubicBezTo>
                    <a:pt x="10434" y="3926"/>
                    <a:pt x="10624" y="3546"/>
                    <a:pt x="10786" y="3139"/>
                  </a:cubicBezTo>
                  <a:lnTo>
                    <a:pt x="10841" y="3139"/>
                  </a:lnTo>
                  <a:cubicBezTo>
                    <a:pt x="11031" y="3139"/>
                    <a:pt x="11166" y="3112"/>
                    <a:pt x="11302" y="3031"/>
                  </a:cubicBezTo>
                  <a:cubicBezTo>
                    <a:pt x="11790" y="2814"/>
                    <a:pt x="12088" y="2081"/>
                    <a:pt x="11763" y="1620"/>
                  </a:cubicBezTo>
                  <a:cubicBezTo>
                    <a:pt x="11572" y="1314"/>
                    <a:pt x="11219" y="1157"/>
                    <a:pt x="10856" y="1157"/>
                  </a:cubicBezTo>
                  <a:cubicBezTo>
                    <a:pt x="10704" y="1157"/>
                    <a:pt x="10551" y="1184"/>
                    <a:pt x="10407" y="1240"/>
                  </a:cubicBezTo>
                  <a:cubicBezTo>
                    <a:pt x="10271" y="1240"/>
                    <a:pt x="10135" y="1322"/>
                    <a:pt x="10054" y="1403"/>
                  </a:cubicBezTo>
                  <a:cubicBezTo>
                    <a:pt x="9756" y="1620"/>
                    <a:pt x="9729" y="2027"/>
                    <a:pt x="9837" y="2325"/>
                  </a:cubicBezTo>
                  <a:cubicBezTo>
                    <a:pt x="9946" y="2597"/>
                    <a:pt x="10108" y="2841"/>
                    <a:pt x="10352" y="3004"/>
                  </a:cubicBezTo>
                  <a:cubicBezTo>
                    <a:pt x="10217" y="3275"/>
                    <a:pt x="10081" y="3573"/>
                    <a:pt x="9946" y="3844"/>
                  </a:cubicBezTo>
                  <a:cubicBezTo>
                    <a:pt x="9566" y="4631"/>
                    <a:pt x="9240" y="5390"/>
                    <a:pt x="8888" y="6177"/>
                  </a:cubicBezTo>
                  <a:cubicBezTo>
                    <a:pt x="8589" y="6964"/>
                    <a:pt x="8291" y="7750"/>
                    <a:pt x="8020" y="8564"/>
                  </a:cubicBezTo>
                  <a:lnTo>
                    <a:pt x="7504" y="10191"/>
                  </a:lnTo>
                  <a:cubicBezTo>
                    <a:pt x="7504" y="9676"/>
                    <a:pt x="7423" y="9188"/>
                    <a:pt x="7369" y="8700"/>
                  </a:cubicBezTo>
                  <a:cubicBezTo>
                    <a:pt x="7206" y="7777"/>
                    <a:pt x="6935" y="6936"/>
                    <a:pt x="6555" y="6096"/>
                  </a:cubicBezTo>
                  <a:cubicBezTo>
                    <a:pt x="5796" y="4441"/>
                    <a:pt x="4684" y="2949"/>
                    <a:pt x="3300" y="1756"/>
                  </a:cubicBezTo>
                  <a:cubicBezTo>
                    <a:pt x="2541" y="1105"/>
                    <a:pt x="1727" y="589"/>
                    <a:pt x="886" y="156"/>
                  </a:cubicBezTo>
                  <a:cubicBezTo>
                    <a:pt x="832" y="128"/>
                    <a:pt x="723" y="47"/>
                    <a:pt x="615" y="20"/>
                  </a:cubicBezTo>
                  <a:cubicBezTo>
                    <a:pt x="578" y="7"/>
                    <a:pt x="542" y="1"/>
                    <a:pt x="5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688466" y="2959658"/>
              <a:ext cx="66911" cy="22329"/>
            </a:xfrm>
            <a:custGeom>
              <a:rect b="b" l="l" r="r" t="t"/>
              <a:pathLst>
                <a:path extrusionOk="0" fill="none" h="299" w="896">
                  <a:moveTo>
                    <a:pt x="895" y="299"/>
                  </a:moveTo>
                  <a:cubicBezTo>
                    <a:pt x="624" y="163"/>
                    <a:pt x="326" y="55"/>
                    <a:pt x="0" y="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814073" y="2858396"/>
              <a:ext cx="164141" cy="52722"/>
            </a:xfrm>
            <a:custGeom>
              <a:rect b="b" l="l" r="r" t="t"/>
              <a:pathLst>
                <a:path extrusionOk="0" fill="none" h="706" w="2198">
                  <a:moveTo>
                    <a:pt x="2198" y="706"/>
                  </a:moveTo>
                  <a:cubicBezTo>
                    <a:pt x="1547" y="299"/>
                    <a:pt x="787" y="136"/>
                    <a:pt x="1" y="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540606" y="2872585"/>
              <a:ext cx="83116" cy="283625"/>
            </a:xfrm>
            <a:custGeom>
              <a:rect b="b" l="l" r="r" t="t"/>
              <a:pathLst>
                <a:path extrusionOk="0" fill="none" h="3798" w="1113">
                  <a:moveTo>
                    <a:pt x="1112" y="0"/>
                  </a:moveTo>
                  <a:cubicBezTo>
                    <a:pt x="272" y="1953"/>
                    <a:pt x="272" y="2686"/>
                    <a:pt x="0" y="3798"/>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5"/>
            <p:cNvSpPr/>
            <p:nvPr/>
          </p:nvSpPr>
          <p:spPr>
            <a:xfrm>
              <a:off x="237155" y="2663938"/>
              <a:ext cx="54813" cy="20312"/>
            </a:xfrm>
            <a:custGeom>
              <a:rect b="b" l="l" r="r" t="t"/>
              <a:pathLst>
                <a:path extrusionOk="0" fill="none" h="272" w="734">
                  <a:moveTo>
                    <a:pt x="1" y="1"/>
                  </a:moveTo>
                  <a:cubicBezTo>
                    <a:pt x="218" y="82"/>
                    <a:pt x="489" y="163"/>
                    <a:pt x="733" y="272"/>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5"/>
            <p:cNvSpPr/>
            <p:nvPr/>
          </p:nvSpPr>
          <p:spPr>
            <a:xfrm>
              <a:off x="-623646" y="3220953"/>
              <a:ext cx="117542" cy="81100"/>
            </a:xfrm>
            <a:custGeom>
              <a:rect b="b" l="l" r="r" t="t"/>
              <a:pathLst>
                <a:path extrusionOk="0" fill="none" h="1086" w="1574">
                  <a:moveTo>
                    <a:pt x="0" y="1"/>
                  </a:moveTo>
                  <a:cubicBezTo>
                    <a:pt x="190" y="326"/>
                    <a:pt x="353" y="706"/>
                    <a:pt x="543" y="1086"/>
                  </a:cubicBezTo>
                  <a:cubicBezTo>
                    <a:pt x="868" y="733"/>
                    <a:pt x="1248" y="407"/>
                    <a:pt x="1573" y="82"/>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5"/>
            <p:cNvSpPr/>
            <p:nvPr/>
          </p:nvSpPr>
          <p:spPr>
            <a:xfrm>
              <a:off x="-566967" y="2122680"/>
              <a:ext cx="172281" cy="141514"/>
            </a:xfrm>
            <a:custGeom>
              <a:rect b="b" l="l" r="r" t="t"/>
              <a:pathLst>
                <a:path extrusionOk="0" h="1895" w="2307">
                  <a:moveTo>
                    <a:pt x="985" y="1"/>
                  </a:moveTo>
                  <a:cubicBezTo>
                    <a:pt x="696" y="1"/>
                    <a:pt x="427" y="127"/>
                    <a:pt x="272" y="359"/>
                  </a:cubicBezTo>
                  <a:cubicBezTo>
                    <a:pt x="1" y="766"/>
                    <a:pt x="218" y="1336"/>
                    <a:pt x="679" y="1661"/>
                  </a:cubicBezTo>
                  <a:cubicBezTo>
                    <a:pt x="897" y="1819"/>
                    <a:pt x="1137" y="1895"/>
                    <a:pt x="1359" y="1895"/>
                  </a:cubicBezTo>
                  <a:cubicBezTo>
                    <a:pt x="1635" y="1895"/>
                    <a:pt x="1885" y="1778"/>
                    <a:pt x="2035" y="1553"/>
                  </a:cubicBezTo>
                  <a:cubicBezTo>
                    <a:pt x="2306" y="1173"/>
                    <a:pt x="2143" y="549"/>
                    <a:pt x="1628" y="223"/>
                  </a:cubicBezTo>
                  <a:cubicBezTo>
                    <a:pt x="1430" y="72"/>
                    <a:pt x="1202" y="1"/>
                    <a:pt x="9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5"/>
            <p:cNvSpPr/>
            <p:nvPr/>
          </p:nvSpPr>
          <p:spPr>
            <a:xfrm>
              <a:off x="-1002408" y="2435053"/>
              <a:ext cx="423347" cy="634087"/>
            </a:xfrm>
            <a:custGeom>
              <a:rect b="b" l="l" r="r" t="t"/>
              <a:pathLst>
                <a:path extrusionOk="0" fill="none" h="8491" w="5669">
                  <a:moveTo>
                    <a:pt x="0" y="1"/>
                  </a:moveTo>
                  <a:cubicBezTo>
                    <a:pt x="895" y="652"/>
                    <a:pt x="1600" y="1465"/>
                    <a:pt x="2251" y="2333"/>
                  </a:cubicBezTo>
                  <a:cubicBezTo>
                    <a:pt x="3635" y="4232"/>
                    <a:pt x="4801" y="6293"/>
                    <a:pt x="5669" y="849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5"/>
            <p:cNvSpPr/>
            <p:nvPr/>
          </p:nvSpPr>
          <p:spPr>
            <a:xfrm>
              <a:off x="-874860" y="2718601"/>
              <a:ext cx="166157" cy="81100"/>
            </a:xfrm>
            <a:custGeom>
              <a:rect b="b" l="l" r="r" t="t"/>
              <a:pathLst>
                <a:path extrusionOk="0" fill="none" h="1086" w="2225">
                  <a:moveTo>
                    <a:pt x="2225" y="1086"/>
                  </a:moveTo>
                  <a:cubicBezTo>
                    <a:pt x="1683" y="489"/>
                    <a:pt x="787" y="218"/>
                    <a:pt x="1" y="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5"/>
            <p:cNvSpPr/>
            <p:nvPr/>
          </p:nvSpPr>
          <p:spPr>
            <a:xfrm>
              <a:off x="-597360" y="3010289"/>
              <a:ext cx="36592" cy="198567"/>
            </a:xfrm>
            <a:custGeom>
              <a:rect b="b" l="l" r="r" t="t"/>
              <a:pathLst>
                <a:path extrusionOk="0" fill="none" h="2659" w="490">
                  <a:moveTo>
                    <a:pt x="489" y="1"/>
                  </a:moveTo>
                  <a:cubicBezTo>
                    <a:pt x="191" y="842"/>
                    <a:pt x="1" y="1764"/>
                    <a:pt x="1" y="2659"/>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5"/>
            <p:cNvSpPr/>
            <p:nvPr/>
          </p:nvSpPr>
          <p:spPr>
            <a:xfrm>
              <a:off x="-384680" y="2029931"/>
              <a:ext cx="40625" cy="42641"/>
            </a:xfrm>
            <a:custGeom>
              <a:rect b="b" l="l" r="r" t="t"/>
              <a:pathLst>
                <a:path extrusionOk="0" h="571" w="544">
                  <a:moveTo>
                    <a:pt x="326" y="1"/>
                  </a:moveTo>
                  <a:cubicBezTo>
                    <a:pt x="218" y="82"/>
                    <a:pt x="82" y="164"/>
                    <a:pt x="1" y="353"/>
                  </a:cubicBezTo>
                  <a:cubicBezTo>
                    <a:pt x="109" y="381"/>
                    <a:pt x="191" y="435"/>
                    <a:pt x="245" y="489"/>
                  </a:cubicBezTo>
                  <a:cubicBezTo>
                    <a:pt x="326" y="516"/>
                    <a:pt x="353" y="516"/>
                    <a:pt x="381" y="543"/>
                  </a:cubicBezTo>
                  <a:cubicBezTo>
                    <a:pt x="408" y="543"/>
                    <a:pt x="462" y="570"/>
                    <a:pt x="489" y="570"/>
                  </a:cubicBezTo>
                  <a:cubicBezTo>
                    <a:pt x="516" y="570"/>
                    <a:pt x="543" y="570"/>
                    <a:pt x="543" y="543"/>
                  </a:cubicBezTo>
                  <a:lnTo>
                    <a:pt x="543" y="489"/>
                  </a:lnTo>
                  <a:cubicBezTo>
                    <a:pt x="543" y="408"/>
                    <a:pt x="516" y="381"/>
                    <a:pt x="489" y="299"/>
                  </a:cubicBezTo>
                  <a:cubicBezTo>
                    <a:pt x="489" y="245"/>
                    <a:pt x="462" y="164"/>
                    <a:pt x="408" y="136"/>
                  </a:cubicBezTo>
                  <a:cubicBezTo>
                    <a:pt x="381" y="109"/>
                    <a:pt x="353" y="28"/>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5"/>
            <p:cNvSpPr/>
            <p:nvPr/>
          </p:nvSpPr>
          <p:spPr>
            <a:xfrm>
              <a:off x="-961933" y="2597102"/>
              <a:ext cx="162125" cy="60862"/>
            </a:xfrm>
            <a:custGeom>
              <a:rect b="b" l="l" r="r" t="t"/>
              <a:pathLst>
                <a:path extrusionOk="0" fill="none" h="815" w="2171">
                  <a:moveTo>
                    <a:pt x="2170" y="814"/>
                  </a:moveTo>
                  <a:cubicBezTo>
                    <a:pt x="2008" y="679"/>
                    <a:pt x="1818" y="570"/>
                    <a:pt x="1628" y="489"/>
                  </a:cubicBezTo>
                  <a:lnTo>
                    <a:pt x="1031" y="272"/>
                  </a:lnTo>
                  <a:cubicBezTo>
                    <a:pt x="679" y="163"/>
                    <a:pt x="353" y="55"/>
                    <a:pt x="0" y="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5"/>
            <p:cNvSpPr/>
            <p:nvPr/>
          </p:nvSpPr>
          <p:spPr>
            <a:xfrm>
              <a:off x="-512303" y="2615323"/>
              <a:ext cx="814358" cy="429470"/>
            </a:xfrm>
            <a:custGeom>
              <a:rect b="b" l="l" r="r" t="t"/>
              <a:pathLst>
                <a:path extrusionOk="0" fill="none" h="5751" w="10905">
                  <a:moveTo>
                    <a:pt x="10905" y="1"/>
                  </a:moveTo>
                  <a:cubicBezTo>
                    <a:pt x="8084" y="2415"/>
                    <a:pt x="3581" y="1330"/>
                    <a:pt x="1" y="575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5"/>
            <p:cNvSpPr/>
            <p:nvPr/>
          </p:nvSpPr>
          <p:spPr>
            <a:xfrm>
              <a:off x="-437327" y="2967798"/>
              <a:ext cx="139871" cy="16280"/>
            </a:xfrm>
            <a:custGeom>
              <a:rect b="b" l="l" r="r" t="t"/>
              <a:pathLst>
                <a:path extrusionOk="0" fill="none" h="218" w="1873">
                  <a:moveTo>
                    <a:pt x="1" y="0"/>
                  </a:moveTo>
                  <a:cubicBezTo>
                    <a:pt x="652" y="0"/>
                    <a:pt x="1248" y="81"/>
                    <a:pt x="1872" y="21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5"/>
            <p:cNvSpPr/>
            <p:nvPr/>
          </p:nvSpPr>
          <p:spPr>
            <a:xfrm>
              <a:off x="-307688" y="2868552"/>
              <a:ext cx="291765" cy="85132"/>
            </a:xfrm>
            <a:custGeom>
              <a:rect b="b" l="l" r="r" t="t"/>
              <a:pathLst>
                <a:path extrusionOk="0" fill="none" h="1140" w="3907">
                  <a:moveTo>
                    <a:pt x="1" y="0"/>
                  </a:moveTo>
                  <a:cubicBezTo>
                    <a:pt x="1411" y="136"/>
                    <a:pt x="2604" y="543"/>
                    <a:pt x="3906" y="1139"/>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5"/>
            <p:cNvSpPr/>
            <p:nvPr/>
          </p:nvSpPr>
          <p:spPr>
            <a:xfrm>
              <a:off x="-82836" y="2775356"/>
              <a:ext cx="153985" cy="50706"/>
            </a:xfrm>
            <a:custGeom>
              <a:rect b="b" l="l" r="r" t="t"/>
              <a:pathLst>
                <a:path extrusionOk="0" fill="none" h="679" w="2062">
                  <a:moveTo>
                    <a:pt x="0" y="0"/>
                  </a:moveTo>
                  <a:cubicBezTo>
                    <a:pt x="760" y="163"/>
                    <a:pt x="1356" y="353"/>
                    <a:pt x="2062" y="678"/>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5"/>
            <p:cNvSpPr/>
            <p:nvPr/>
          </p:nvSpPr>
          <p:spPr>
            <a:xfrm>
              <a:off x="109606" y="2718601"/>
              <a:ext cx="101337" cy="38608"/>
            </a:xfrm>
            <a:custGeom>
              <a:rect b="b" l="l" r="r" t="t"/>
              <a:pathLst>
                <a:path extrusionOk="0" fill="none" h="517" w="1357">
                  <a:moveTo>
                    <a:pt x="0" y="1"/>
                  </a:moveTo>
                  <a:cubicBezTo>
                    <a:pt x="515" y="164"/>
                    <a:pt x="841" y="353"/>
                    <a:pt x="1356" y="516"/>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5"/>
            <p:cNvSpPr/>
            <p:nvPr/>
          </p:nvSpPr>
          <p:spPr>
            <a:xfrm>
              <a:off x="-76787" y="2208185"/>
              <a:ext cx="156076" cy="131731"/>
            </a:xfrm>
            <a:custGeom>
              <a:rect b="b" l="l" r="r" t="t"/>
              <a:pathLst>
                <a:path extrusionOk="0" h="1764" w="2090">
                  <a:moveTo>
                    <a:pt x="1031" y="1"/>
                  </a:moveTo>
                  <a:cubicBezTo>
                    <a:pt x="462" y="1"/>
                    <a:pt x="1" y="408"/>
                    <a:pt x="1" y="869"/>
                  </a:cubicBezTo>
                  <a:cubicBezTo>
                    <a:pt x="1" y="1384"/>
                    <a:pt x="462" y="1764"/>
                    <a:pt x="1031" y="1764"/>
                  </a:cubicBezTo>
                  <a:cubicBezTo>
                    <a:pt x="1628" y="1764"/>
                    <a:pt x="2089" y="1357"/>
                    <a:pt x="2089" y="869"/>
                  </a:cubicBezTo>
                  <a:cubicBezTo>
                    <a:pt x="2089" y="408"/>
                    <a:pt x="1628" y="1"/>
                    <a:pt x="10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5"/>
            <p:cNvSpPr/>
            <p:nvPr/>
          </p:nvSpPr>
          <p:spPr>
            <a:xfrm>
              <a:off x="-157812" y="2070481"/>
              <a:ext cx="105445" cy="151969"/>
            </a:xfrm>
            <a:custGeom>
              <a:rect b="b" l="l" r="r" t="t"/>
              <a:pathLst>
                <a:path extrusionOk="0" h="2035" w="1412">
                  <a:moveTo>
                    <a:pt x="706" y="0"/>
                  </a:moveTo>
                  <a:cubicBezTo>
                    <a:pt x="299" y="0"/>
                    <a:pt x="1" y="434"/>
                    <a:pt x="1" y="1031"/>
                  </a:cubicBezTo>
                  <a:cubicBezTo>
                    <a:pt x="1" y="1601"/>
                    <a:pt x="299" y="2035"/>
                    <a:pt x="706" y="2035"/>
                  </a:cubicBezTo>
                  <a:cubicBezTo>
                    <a:pt x="1113" y="2035"/>
                    <a:pt x="1411" y="1573"/>
                    <a:pt x="1411" y="1031"/>
                  </a:cubicBezTo>
                  <a:cubicBezTo>
                    <a:pt x="1411" y="434"/>
                    <a:pt x="1113" y="0"/>
                    <a:pt x="70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5"/>
            <p:cNvSpPr/>
            <p:nvPr/>
          </p:nvSpPr>
          <p:spPr>
            <a:xfrm>
              <a:off x="-147656" y="2076529"/>
              <a:ext cx="40550" cy="42641"/>
            </a:xfrm>
            <a:custGeom>
              <a:rect b="b" l="l" r="r" t="t"/>
              <a:pathLst>
                <a:path extrusionOk="0" h="571" w="543">
                  <a:moveTo>
                    <a:pt x="299" y="1"/>
                  </a:moveTo>
                  <a:cubicBezTo>
                    <a:pt x="190" y="55"/>
                    <a:pt x="55" y="163"/>
                    <a:pt x="0" y="326"/>
                  </a:cubicBezTo>
                  <a:cubicBezTo>
                    <a:pt x="82" y="408"/>
                    <a:pt x="163" y="435"/>
                    <a:pt x="217" y="462"/>
                  </a:cubicBezTo>
                  <a:cubicBezTo>
                    <a:pt x="299" y="489"/>
                    <a:pt x="326" y="489"/>
                    <a:pt x="353" y="543"/>
                  </a:cubicBezTo>
                  <a:cubicBezTo>
                    <a:pt x="407" y="543"/>
                    <a:pt x="434" y="570"/>
                    <a:pt x="461" y="570"/>
                  </a:cubicBezTo>
                  <a:cubicBezTo>
                    <a:pt x="489" y="570"/>
                    <a:pt x="543" y="570"/>
                    <a:pt x="543" y="543"/>
                  </a:cubicBezTo>
                  <a:lnTo>
                    <a:pt x="543" y="462"/>
                  </a:lnTo>
                  <a:cubicBezTo>
                    <a:pt x="543" y="408"/>
                    <a:pt x="489" y="353"/>
                    <a:pt x="461" y="299"/>
                  </a:cubicBezTo>
                  <a:cubicBezTo>
                    <a:pt x="461" y="218"/>
                    <a:pt x="434" y="163"/>
                    <a:pt x="407" y="136"/>
                  </a:cubicBezTo>
                  <a:cubicBezTo>
                    <a:pt x="353" y="82"/>
                    <a:pt x="326" y="28"/>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5"/>
            <p:cNvSpPr/>
            <p:nvPr/>
          </p:nvSpPr>
          <p:spPr>
            <a:xfrm>
              <a:off x="-398869" y="2291225"/>
              <a:ext cx="297889" cy="50706"/>
            </a:xfrm>
            <a:custGeom>
              <a:rect b="b" l="l" r="r" t="t"/>
              <a:pathLst>
                <a:path extrusionOk="0" fill="none" h="679" w="3989">
                  <a:moveTo>
                    <a:pt x="1" y="1"/>
                  </a:moveTo>
                  <a:cubicBezTo>
                    <a:pt x="1222" y="597"/>
                    <a:pt x="2740" y="679"/>
                    <a:pt x="3988" y="136"/>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a:off x="-107181" y="2254783"/>
              <a:ext cx="40625" cy="87149"/>
            </a:xfrm>
            <a:custGeom>
              <a:rect b="b" l="l" r="r" t="t"/>
              <a:pathLst>
                <a:path extrusionOk="0" fill="none" h="1167" w="544">
                  <a:moveTo>
                    <a:pt x="1" y="1"/>
                  </a:moveTo>
                  <a:cubicBezTo>
                    <a:pt x="28" y="462"/>
                    <a:pt x="191" y="896"/>
                    <a:pt x="543" y="1167"/>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a:off x="-319861" y="2366201"/>
              <a:ext cx="85132" cy="20312"/>
            </a:xfrm>
            <a:custGeom>
              <a:rect b="b" l="l" r="r" t="t"/>
              <a:pathLst>
                <a:path extrusionOk="0" fill="none" h="272" w="1140">
                  <a:moveTo>
                    <a:pt x="1" y="0"/>
                  </a:moveTo>
                  <a:cubicBezTo>
                    <a:pt x="326" y="217"/>
                    <a:pt x="760" y="272"/>
                    <a:pt x="1140" y="21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5"/>
            <p:cNvSpPr/>
            <p:nvPr/>
          </p:nvSpPr>
          <p:spPr>
            <a:xfrm>
              <a:off x="-295516" y="2193996"/>
              <a:ext cx="56755" cy="60862"/>
            </a:xfrm>
            <a:custGeom>
              <a:rect b="b" l="l" r="r" t="t"/>
              <a:pathLst>
                <a:path extrusionOk="0" fill="none" h="815" w="760">
                  <a:moveTo>
                    <a:pt x="760" y="55"/>
                  </a:moveTo>
                  <a:cubicBezTo>
                    <a:pt x="543" y="1"/>
                    <a:pt x="353" y="109"/>
                    <a:pt x="217" y="245"/>
                  </a:cubicBezTo>
                  <a:cubicBezTo>
                    <a:pt x="82" y="381"/>
                    <a:pt x="0" y="625"/>
                    <a:pt x="27" y="815"/>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35"/>
          <p:cNvGrpSpPr/>
          <p:nvPr/>
        </p:nvGrpSpPr>
        <p:grpSpPr>
          <a:xfrm>
            <a:off x="7905223" y="3228032"/>
            <a:ext cx="1618833" cy="2065476"/>
            <a:chOff x="-1809402" y="499682"/>
            <a:chExt cx="1618833" cy="2065476"/>
          </a:xfrm>
        </p:grpSpPr>
        <p:grpSp>
          <p:nvGrpSpPr>
            <p:cNvPr id="536" name="Google Shape;536;p35"/>
            <p:cNvGrpSpPr/>
            <p:nvPr/>
          </p:nvGrpSpPr>
          <p:grpSpPr>
            <a:xfrm>
              <a:off x="-1809402" y="499682"/>
              <a:ext cx="1618833" cy="2065476"/>
              <a:chOff x="739350" y="3024975"/>
              <a:chExt cx="460275" cy="587250"/>
            </a:xfrm>
          </p:grpSpPr>
          <p:sp>
            <p:nvSpPr>
              <p:cNvPr id="537" name="Google Shape;537;p35"/>
              <p:cNvSpPr/>
              <p:nvPr/>
            </p:nvSpPr>
            <p:spPr>
              <a:xfrm>
                <a:off x="739350" y="3286400"/>
                <a:ext cx="460275" cy="325825"/>
              </a:xfrm>
              <a:custGeom>
                <a:rect b="b" l="l" r="r" t="t"/>
                <a:pathLst>
                  <a:path extrusionOk="0" h="13033" w="18411">
                    <a:moveTo>
                      <a:pt x="17949" y="0"/>
                    </a:moveTo>
                    <a:cubicBezTo>
                      <a:pt x="17923" y="0"/>
                      <a:pt x="17897" y="4"/>
                      <a:pt x="17870" y="13"/>
                    </a:cubicBezTo>
                    <a:cubicBezTo>
                      <a:pt x="17762" y="40"/>
                      <a:pt x="17680" y="95"/>
                      <a:pt x="17626" y="122"/>
                    </a:cubicBezTo>
                    <a:cubicBezTo>
                      <a:pt x="16812" y="502"/>
                      <a:pt x="16053" y="936"/>
                      <a:pt x="15375" y="1478"/>
                    </a:cubicBezTo>
                    <a:cubicBezTo>
                      <a:pt x="14100" y="2482"/>
                      <a:pt x="13042" y="3811"/>
                      <a:pt x="12337" y="5275"/>
                    </a:cubicBezTo>
                    <a:cubicBezTo>
                      <a:pt x="11957" y="6008"/>
                      <a:pt x="11686" y="6794"/>
                      <a:pt x="11523" y="7608"/>
                    </a:cubicBezTo>
                    <a:cubicBezTo>
                      <a:pt x="11415" y="8042"/>
                      <a:pt x="11360" y="8503"/>
                      <a:pt x="11360" y="8964"/>
                    </a:cubicBezTo>
                    <a:cubicBezTo>
                      <a:pt x="11198" y="8449"/>
                      <a:pt x="11089" y="7961"/>
                      <a:pt x="10954" y="7472"/>
                    </a:cubicBezTo>
                    <a:cubicBezTo>
                      <a:pt x="10737" y="6740"/>
                      <a:pt x="10492" y="6008"/>
                      <a:pt x="10221" y="5303"/>
                    </a:cubicBezTo>
                    <a:cubicBezTo>
                      <a:pt x="9950" y="4597"/>
                      <a:pt x="9652" y="3892"/>
                      <a:pt x="9353" y="3160"/>
                    </a:cubicBezTo>
                    <a:cubicBezTo>
                      <a:pt x="9245" y="2888"/>
                      <a:pt x="9109" y="2672"/>
                      <a:pt x="9001" y="2400"/>
                    </a:cubicBezTo>
                    <a:cubicBezTo>
                      <a:pt x="9245" y="2265"/>
                      <a:pt x="9408" y="2048"/>
                      <a:pt x="9489" y="1804"/>
                    </a:cubicBezTo>
                    <a:cubicBezTo>
                      <a:pt x="9597" y="1532"/>
                      <a:pt x="9543" y="1180"/>
                      <a:pt x="9326" y="963"/>
                    </a:cubicBezTo>
                    <a:cubicBezTo>
                      <a:pt x="9218" y="854"/>
                      <a:pt x="9109" y="827"/>
                      <a:pt x="8974" y="800"/>
                    </a:cubicBezTo>
                    <a:cubicBezTo>
                      <a:pt x="8836" y="727"/>
                      <a:pt x="8683" y="690"/>
                      <a:pt x="8530" y="690"/>
                    </a:cubicBezTo>
                    <a:cubicBezTo>
                      <a:pt x="8231" y="690"/>
                      <a:pt x="7933" y="829"/>
                      <a:pt x="7753" y="1098"/>
                    </a:cubicBezTo>
                    <a:cubicBezTo>
                      <a:pt x="7455" y="1532"/>
                      <a:pt x="7699" y="2183"/>
                      <a:pt x="8133" y="2400"/>
                    </a:cubicBezTo>
                    <a:cubicBezTo>
                      <a:pt x="8268" y="2455"/>
                      <a:pt x="8404" y="2482"/>
                      <a:pt x="8540" y="2482"/>
                    </a:cubicBezTo>
                    <a:lnTo>
                      <a:pt x="8567" y="2482"/>
                    </a:lnTo>
                    <a:cubicBezTo>
                      <a:pt x="8702" y="2861"/>
                      <a:pt x="8838" y="3214"/>
                      <a:pt x="8974" y="3567"/>
                    </a:cubicBezTo>
                    <a:cubicBezTo>
                      <a:pt x="9245" y="4299"/>
                      <a:pt x="9489" y="5004"/>
                      <a:pt x="9679" y="5709"/>
                    </a:cubicBezTo>
                    <a:cubicBezTo>
                      <a:pt x="9923" y="6415"/>
                      <a:pt x="10140" y="7147"/>
                      <a:pt x="10330" y="7852"/>
                    </a:cubicBezTo>
                    <a:cubicBezTo>
                      <a:pt x="10330" y="7906"/>
                      <a:pt x="10357" y="7961"/>
                      <a:pt x="10357" y="8015"/>
                    </a:cubicBezTo>
                    <a:cubicBezTo>
                      <a:pt x="9408" y="6496"/>
                      <a:pt x="8024" y="5275"/>
                      <a:pt x="6370" y="4570"/>
                    </a:cubicBezTo>
                    <a:cubicBezTo>
                      <a:pt x="4444" y="3784"/>
                      <a:pt x="2301" y="3621"/>
                      <a:pt x="457" y="2563"/>
                    </a:cubicBezTo>
                    <a:cubicBezTo>
                      <a:pt x="422" y="2543"/>
                      <a:pt x="386" y="2534"/>
                      <a:pt x="348" y="2534"/>
                    </a:cubicBezTo>
                    <a:cubicBezTo>
                      <a:pt x="179" y="2534"/>
                      <a:pt x="0" y="2720"/>
                      <a:pt x="23" y="2943"/>
                    </a:cubicBezTo>
                    <a:cubicBezTo>
                      <a:pt x="158" y="3838"/>
                      <a:pt x="538" y="4760"/>
                      <a:pt x="1216" y="5438"/>
                    </a:cubicBezTo>
                    <a:cubicBezTo>
                      <a:pt x="1734" y="5931"/>
                      <a:pt x="2431" y="6290"/>
                      <a:pt x="3165" y="6290"/>
                    </a:cubicBezTo>
                    <a:cubicBezTo>
                      <a:pt x="3238" y="6290"/>
                      <a:pt x="3312" y="6286"/>
                      <a:pt x="3386" y="6279"/>
                    </a:cubicBezTo>
                    <a:cubicBezTo>
                      <a:pt x="3522" y="7066"/>
                      <a:pt x="4037" y="7744"/>
                      <a:pt x="4769" y="8042"/>
                    </a:cubicBezTo>
                    <a:cubicBezTo>
                      <a:pt x="5056" y="8162"/>
                      <a:pt x="5359" y="8218"/>
                      <a:pt x="5662" y="8218"/>
                    </a:cubicBezTo>
                    <a:cubicBezTo>
                      <a:pt x="6045" y="8218"/>
                      <a:pt x="6428" y="8127"/>
                      <a:pt x="6777" y="7961"/>
                    </a:cubicBezTo>
                    <a:cubicBezTo>
                      <a:pt x="6939" y="8530"/>
                      <a:pt x="7509" y="8937"/>
                      <a:pt x="8051" y="9127"/>
                    </a:cubicBezTo>
                    <a:cubicBezTo>
                      <a:pt x="8512" y="9317"/>
                      <a:pt x="9001" y="9317"/>
                      <a:pt x="9462" y="9317"/>
                    </a:cubicBezTo>
                    <a:lnTo>
                      <a:pt x="10547" y="9317"/>
                    </a:lnTo>
                    <a:cubicBezTo>
                      <a:pt x="10628" y="9507"/>
                      <a:pt x="10737" y="9751"/>
                      <a:pt x="10845" y="9941"/>
                    </a:cubicBezTo>
                    <a:cubicBezTo>
                      <a:pt x="10845" y="9995"/>
                      <a:pt x="10845" y="10049"/>
                      <a:pt x="10872" y="10076"/>
                    </a:cubicBezTo>
                    <a:cubicBezTo>
                      <a:pt x="10954" y="10456"/>
                      <a:pt x="10981" y="10782"/>
                      <a:pt x="10981" y="11161"/>
                    </a:cubicBezTo>
                    <a:lnTo>
                      <a:pt x="10981" y="11541"/>
                    </a:lnTo>
                    <a:cubicBezTo>
                      <a:pt x="10737" y="11270"/>
                      <a:pt x="10465" y="11026"/>
                      <a:pt x="10167" y="10782"/>
                    </a:cubicBezTo>
                    <a:cubicBezTo>
                      <a:pt x="10116" y="10742"/>
                      <a:pt x="10062" y="10725"/>
                      <a:pt x="10011" y="10725"/>
                    </a:cubicBezTo>
                    <a:cubicBezTo>
                      <a:pt x="9817" y="10725"/>
                      <a:pt x="9653" y="10968"/>
                      <a:pt x="9760" y="11161"/>
                    </a:cubicBezTo>
                    <a:cubicBezTo>
                      <a:pt x="9896" y="11432"/>
                      <a:pt x="10031" y="11677"/>
                      <a:pt x="10167" y="11948"/>
                    </a:cubicBezTo>
                    <a:cubicBezTo>
                      <a:pt x="9896" y="11894"/>
                      <a:pt x="9625" y="11785"/>
                      <a:pt x="9380" y="11677"/>
                    </a:cubicBezTo>
                    <a:cubicBezTo>
                      <a:pt x="9344" y="11663"/>
                      <a:pt x="9310" y="11657"/>
                      <a:pt x="9278" y="11657"/>
                    </a:cubicBezTo>
                    <a:cubicBezTo>
                      <a:pt x="9047" y="11657"/>
                      <a:pt x="8939" y="11971"/>
                      <a:pt x="9082" y="12138"/>
                    </a:cubicBezTo>
                    <a:cubicBezTo>
                      <a:pt x="9679" y="12816"/>
                      <a:pt x="10628" y="13006"/>
                      <a:pt x="11469" y="13033"/>
                    </a:cubicBezTo>
                    <a:cubicBezTo>
                      <a:pt x="11957" y="13033"/>
                      <a:pt x="12418" y="13033"/>
                      <a:pt x="12907" y="12897"/>
                    </a:cubicBezTo>
                    <a:cubicBezTo>
                      <a:pt x="13340" y="12762"/>
                      <a:pt x="13747" y="12572"/>
                      <a:pt x="14154" y="12355"/>
                    </a:cubicBezTo>
                    <a:cubicBezTo>
                      <a:pt x="14344" y="12300"/>
                      <a:pt x="14371" y="12083"/>
                      <a:pt x="14290" y="11921"/>
                    </a:cubicBezTo>
                    <a:cubicBezTo>
                      <a:pt x="14237" y="11796"/>
                      <a:pt x="14137" y="11742"/>
                      <a:pt x="14029" y="11742"/>
                    </a:cubicBezTo>
                    <a:cubicBezTo>
                      <a:pt x="13971" y="11742"/>
                      <a:pt x="13912" y="11757"/>
                      <a:pt x="13856" y="11785"/>
                    </a:cubicBezTo>
                    <a:cubicBezTo>
                      <a:pt x="13585" y="11894"/>
                      <a:pt x="13340" y="11975"/>
                      <a:pt x="13069" y="12083"/>
                    </a:cubicBezTo>
                    <a:cubicBezTo>
                      <a:pt x="13313" y="11812"/>
                      <a:pt x="13530" y="11541"/>
                      <a:pt x="13720" y="11270"/>
                    </a:cubicBezTo>
                    <a:cubicBezTo>
                      <a:pt x="13802" y="11161"/>
                      <a:pt x="13747" y="11026"/>
                      <a:pt x="13693" y="10944"/>
                    </a:cubicBezTo>
                    <a:cubicBezTo>
                      <a:pt x="13621" y="10872"/>
                      <a:pt x="13548" y="10848"/>
                      <a:pt x="13468" y="10848"/>
                    </a:cubicBezTo>
                    <a:cubicBezTo>
                      <a:pt x="13428" y="10848"/>
                      <a:pt x="13386" y="10854"/>
                      <a:pt x="13340" y="10863"/>
                    </a:cubicBezTo>
                    <a:cubicBezTo>
                      <a:pt x="13042" y="10999"/>
                      <a:pt x="12744" y="11134"/>
                      <a:pt x="12473" y="11351"/>
                    </a:cubicBezTo>
                    <a:cubicBezTo>
                      <a:pt x="12527" y="11161"/>
                      <a:pt x="12581" y="10999"/>
                      <a:pt x="12608" y="10836"/>
                    </a:cubicBezTo>
                    <a:cubicBezTo>
                      <a:pt x="12645" y="10633"/>
                      <a:pt x="12494" y="10480"/>
                      <a:pt x="12333" y="10480"/>
                    </a:cubicBezTo>
                    <a:cubicBezTo>
                      <a:pt x="12258" y="10480"/>
                      <a:pt x="12181" y="10514"/>
                      <a:pt x="12120" y="10592"/>
                    </a:cubicBezTo>
                    <a:cubicBezTo>
                      <a:pt x="11957" y="10863"/>
                      <a:pt x="11767" y="11161"/>
                      <a:pt x="11632" y="11432"/>
                    </a:cubicBezTo>
                    <a:lnTo>
                      <a:pt x="11632" y="11026"/>
                    </a:lnTo>
                    <a:cubicBezTo>
                      <a:pt x="11632" y="10754"/>
                      <a:pt x="11577" y="10456"/>
                      <a:pt x="11550" y="10185"/>
                    </a:cubicBezTo>
                    <a:cubicBezTo>
                      <a:pt x="11632" y="10158"/>
                      <a:pt x="11686" y="10131"/>
                      <a:pt x="11767" y="10049"/>
                    </a:cubicBezTo>
                    <a:cubicBezTo>
                      <a:pt x="11903" y="9941"/>
                      <a:pt x="11984" y="9859"/>
                      <a:pt x="12093" y="9751"/>
                    </a:cubicBezTo>
                    <a:cubicBezTo>
                      <a:pt x="12337" y="9534"/>
                      <a:pt x="12527" y="9263"/>
                      <a:pt x="12717" y="9046"/>
                    </a:cubicBezTo>
                    <a:cubicBezTo>
                      <a:pt x="12988" y="8584"/>
                      <a:pt x="13178" y="8151"/>
                      <a:pt x="13313" y="7635"/>
                    </a:cubicBezTo>
                    <a:cubicBezTo>
                      <a:pt x="13376" y="7644"/>
                      <a:pt x="13440" y="7649"/>
                      <a:pt x="13503" y="7649"/>
                    </a:cubicBezTo>
                    <a:cubicBezTo>
                      <a:pt x="14012" y="7649"/>
                      <a:pt x="14519" y="7367"/>
                      <a:pt x="14832" y="6957"/>
                    </a:cubicBezTo>
                    <a:cubicBezTo>
                      <a:pt x="15239" y="6469"/>
                      <a:pt x="15375" y="5818"/>
                      <a:pt x="15429" y="5167"/>
                    </a:cubicBezTo>
                    <a:cubicBezTo>
                      <a:pt x="15470" y="5170"/>
                      <a:pt x="15513" y="5172"/>
                      <a:pt x="15555" y="5172"/>
                    </a:cubicBezTo>
                    <a:cubicBezTo>
                      <a:pt x="15850" y="5172"/>
                      <a:pt x="16172" y="5092"/>
                      <a:pt x="16433" y="4950"/>
                    </a:cubicBezTo>
                    <a:cubicBezTo>
                      <a:pt x="16839" y="4760"/>
                      <a:pt x="17138" y="4380"/>
                      <a:pt x="17273" y="3946"/>
                    </a:cubicBezTo>
                    <a:cubicBezTo>
                      <a:pt x="17463" y="3485"/>
                      <a:pt x="17409" y="2970"/>
                      <a:pt x="17382" y="2455"/>
                    </a:cubicBezTo>
                    <a:cubicBezTo>
                      <a:pt x="17382" y="2238"/>
                      <a:pt x="17355" y="2021"/>
                      <a:pt x="17382" y="1804"/>
                    </a:cubicBezTo>
                    <a:cubicBezTo>
                      <a:pt x="17382" y="1614"/>
                      <a:pt x="17409" y="1478"/>
                      <a:pt x="17490" y="1315"/>
                    </a:cubicBezTo>
                    <a:cubicBezTo>
                      <a:pt x="17518" y="1180"/>
                      <a:pt x="17599" y="990"/>
                      <a:pt x="17680" y="908"/>
                    </a:cubicBezTo>
                    <a:lnTo>
                      <a:pt x="17762" y="827"/>
                    </a:lnTo>
                    <a:lnTo>
                      <a:pt x="17816" y="773"/>
                    </a:lnTo>
                    <a:cubicBezTo>
                      <a:pt x="17816" y="773"/>
                      <a:pt x="17870" y="773"/>
                      <a:pt x="17870" y="719"/>
                    </a:cubicBezTo>
                    <a:cubicBezTo>
                      <a:pt x="17924" y="691"/>
                      <a:pt x="18006" y="664"/>
                      <a:pt x="18087" y="637"/>
                    </a:cubicBezTo>
                    <a:cubicBezTo>
                      <a:pt x="18411" y="513"/>
                      <a:pt x="18232" y="0"/>
                      <a:pt x="179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5"/>
              <p:cNvSpPr/>
              <p:nvPr/>
            </p:nvSpPr>
            <p:spPr>
              <a:xfrm>
                <a:off x="808400" y="3024975"/>
                <a:ext cx="232600" cy="316125"/>
              </a:xfrm>
              <a:custGeom>
                <a:rect b="b" l="l" r="r" t="t"/>
                <a:pathLst>
                  <a:path extrusionOk="0" h="12645" w="9304">
                    <a:moveTo>
                      <a:pt x="4218" y="1"/>
                    </a:moveTo>
                    <a:cubicBezTo>
                      <a:pt x="3960" y="1"/>
                      <a:pt x="3703" y="96"/>
                      <a:pt x="3499" y="299"/>
                    </a:cubicBezTo>
                    <a:cubicBezTo>
                      <a:pt x="3119" y="679"/>
                      <a:pt x="2957" y="1221"/>
                      <a:pt x="2902" y="1709"/>
                    </a:cubicBezTo>
                    <a:cubicBezTo>
                      <a:pt x="2848" y="1899"/>
                      <a:pt x="2848" y="2035"/>
                      <a:pt x="2848" y="2198"/>
                    </a:cubicBezTo>
                    <a:cubicBezTo>
                      <a:pt x="2767" y="2089"/>
                      <a:pt x="2631" y="2035"/>
                      <a:pt x="2496" y="1926"/>
                    </a:cubicBezTo>
                    <a:cubicBezTo>
                      <a:pt x="2427" y="1892"/>
                      <a:pt x="2362" y="1877"/>
                      <a:pt x="2301" y="1877"/>
                    </a:cubicBezTo>
                    <a:cubicBezTo>
                      <a:pt x="2167" y="1877"/>
                      <a:pt x="2055" y="1950"/>
                      <a:pt x="1980" y="2062"/>
                    </a:cubicBezTo>
                    <a:cubicBezTo>
                      <a:pt x="1628" y="2469"/>
                      <a:pt x="1573" y="3120"/>
                      <a:pt x="1763" y="3581"/>
                    </a:cubicBezTo>
                    <a:cubicBezTo>
                      <a:pt x="1872" y="3825"/>
                      <a:pt x="2034" y="4015"/>
                      <a:pt x="2251" y="4232"/>
                    </a:cubicBezTo>
                    <a:cubicBezTo>
                      <a:pt x="1031" y="5018"/>
                      <a:pt x="190" y="6375"/>
                      <a:pt x="109" y="7921"/>
                    </a:cubicBezTo>
                    <a:cubicBezTo>
                      <a:pt x="0" y="10443"/>
                      <a:pt x="2007" y="12559"/>
                      <a:pt x="4530" y="12640"/>
                    </a:cubicBezTo>
                    <a:cubicBezTo>
                      <a:pt x="4594" y="12643"/>
                      <a:pt x="4659" y="12644"/>
                      <a:pt x="4723" y="12644"/>
                    </a:cubicBezTo>
                    <a:cubicBezTo>
                      <a:pt x="7135" y="12644"/>
                      <a:pt x="9169" y="10676"/>
                      <a:pt x="9222" y="8219"/>
                    </a:cubicBezTo>
                    <a:cubicBezTo>
                      <a:pt x="9304" y="6375"/>
                      <a:pt x="8219" y="4720"/>
                      <a:pt x="6646" y="3961"/>
                    </a:cubicBezTo>
                    <a:cubicBezTo>
                      <a:pt x="6917" y="3689"/>
                      <a:pt x="7188" y="3418"/>
                      <a:pt x="7378" y="3066"/>
                    </a:cubicBezTo>
                    <a:cubicBezTo>
                      <a:pt x="7513" y="2794"/>
                      <a:pt x="7568" y="2496"/>
                      <a:pt x="7513" y="2198"/>
                    </a:cubicBezTo>
                    <a:cubicBezTo>
                      <a:pt x="7432" y="1926"/>
                      <a:pt x="7297" y="1628"/>
                      <a:pt x="6998" y="1520"/>
                    </a:cubicBezTo>
                    <a:cubicBezTo>
                      <a:pt x="6940" y="1502"/>
                      <a:pt x="6883" y="1495"/>
                      <a:pt x="6825" y="1495"/>
                    </a:cubicBezTo>
                    <a:cubicBezTo>
                      <a:pt x="6613" y="1495"/>
                      <a:pt x="6404" y="1597"/>
                      <a:pt x="6212" y="1682"/>
                    </a:cubicBezTo>
                    <a:cubicBezTo>
                      <a:pt x="5967" y="1791"/>
                      <a:pt x="5778" y="1926"/>
                      <a:pt x="5561" y="2089"/>
                    </a:cubicBezTo>
                    <a:lnTo>
                      <a:pt x="5506" y="2170"/>
                    </a:lnTo>
                    <a:cubicBezTo>
                      <a:pt x="5506" y="2035"/>
                      <a:pt x="5506" y="1899"/>
                      <a:pt x="5479" y="1709"/>
                    </a:cubicBezTo>
                    <a:cubicBezTo>
                      <a:pt x="5425" y="1167"/>
                      <a:pt x="5371" y="624"/>
                      <a:pt x="4937" y="272"/>
                    </a:cubicBezTo>
                    <a:cubicBezTo>
                      <a:pt x="4733" y="96"/>
                      <a:pt x="4476" y="1"/>
                      <a:pt x="42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1006400" y="3348425"/>
                <a:ext cx="23750" cy="23750"/>
              </a:xfrm>
              <a:custGeom>
                <a:rect b="b" l="l" r="r" t="t"/>
                <a:pathLst>
                  <a:path extrusionOk="0" h="950" w="950">
                    <a:moveTo>
                      <a:pt x="461" y="1"/>
                    </a:moveTo>
                    <a:cubicBezTo>
                      <a:pt x="407" y="353"/>
                      <a:pt x="326" y="407"/>
                      <a:pt x="0" y="489"/>
                    </a:cubicBezTo>
                    <a:cubicBezTo>
                      <a:pt x="326" y="543"/>
                      <a:pt x="407" y="624"/>
                      <a:pt x="461" y="950"/>
                    </a:cubicBezTo>
                    <a:cubicBezTo>
                      <a:pt x="543" y="624"/>
                      <a:pt x="597" y="543"/>
                      <a:pt x="950" y="489"/>
                    </a:cubicBezTo>
                    <a:cubicBezTo>
                      <a:pt x="597" y="407"/>
                      <a:pt x="543" y="353"/>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1024700" y="3328075"/>
                <a:ext cx="134300" cy="186500"/>
              </a:xfrm>
              <a:custGeom>
                <a:rect b="b" l="l" r="r" t="t"/>
                <a:pathLst>
                  <a:path extrusionOk="0" fill="none" h="7460" w="5372">
                    <a:moveTo>
                      <a:pt x="5371" y="1"/>
                    </a:moveTo>
                    <a:cubicBezTo>
                      <a:pt x="4530" y="543"/>
                      <a:pt x="3852" y="1303"/>
                      <a:pt x="3256" y="2035"/>
                    </a:cubicBezTo>
                    <a:cubicBezTo>
                      <a:pt x="1926" y="3717"/>
                      <a:pt x="842" y="5534"/>
                      <a:pt x="1" y="746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5"/>
              <p:cNvSpPr/>
              <p:nvPr/>
            </p:nvSpPr>
            <p:spPr>
              <a:xfrm>
                <a:off x="1038275" y="3484050"/>
                <a:ext cx="20350" cy="6125"/>
              </a:xfrm>
              <a:custGeom>
                <a:rect b="b" l="l" r="r" t="t"/>
                <a:pathLst>
                  <a:path extrusionOk="0" fill="none" h="245" w="814">
                    <a:moveTo>
                      <a:pt x="0" y="245"/>
                    </a:moveTo>
                    <a:cubicBezTo>
                      <a:pt x="271" y="109"/>
                      <a:pt x="543" y="55"/>
                      <a:pt x="814" y="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a:off x="990125" y="3455575"/>
                <a:ext cx="21725" cy="86125"/>
              </a:xfrm>
              <a:custGeom>
                <a:rect b="b" l="l" r="r" t="t"/>
                <a:pathLst>
                  <a:path extrusionOk="0" fill="none" h="3445" w="869">
                    <a:moveTo>
                      <a:pt x="0" y="0"/>
                    </a:moveTo>
                    <a:cubicBezTo>
                      <a:pt x="706" y="1763"/>
                      <a:pt x="678" y="2468"/>
                      <a:pt x="868" y="3445"/>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5"/>
              <p:cNvSpPr/>
              <p:nvPr/>
            </p:nvSpPr>
            <p:spPr>
              <a:xfrm>
                <a:off x="830775" y="3422350"/>
                <a:ext cx="46800" cy="13575"/>
              </a:xfrm>
              <a:custGeom>
                <a:rect b="b" l="l" r="r" t="t"/>
                <a:pathLst>
                  <a:path extrusionOk="0" fill="none" h="543" w="1872">
                    <a:moveTo>
                      <a:pt x="1872" y="0"/>
                    </a:moveTo>
                    <a:cubicBezTo>
                      <a:pt x="1194" y="136"/>
                      <a:pt x="651" y="298"/>
                      <a:pt x="0" y="543"/>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5"/>
              <p:cNvSpPr/>
              <p:nvPr/>
            </p:nvSpPr>
            <p:spPr>
              <a:xfrm>
                <a:off x="1019950" y="3498975"/>
                <a:ext cx="8850" cy="61050"/>
              </a:xfrm>
              <a:custGeom>
                <a:rect b="b" l="l" r="r" t="t"/>
                <a:pathLst>
                  <a:path extrusionOk="0" fill="none" h="2442" w="354">
                    <a:moveTo>
                      <a:pt x="1" y="0"/>
                    </a:moveTo>
                    <a:cubicBezTo>
                      <a:pt x="272" y="760"/>
                      <a:pt x="353" y="1628"/>
                      <a:pt x="326" y="244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5"/>
              <p:cNvSpPr/>
              <p:nvPr/>
            </p:nvSpPr>
            <p:spPr>
              <a:xfrm>
                <a:off x="1000975" y="3562025"/>
                <a:ext cx="35950" cy="25125"/>
              </a:xfrm>
              <a:custGeom>
                <a:rect b="b" l="l" r="r" t="t"/>
                <a:pathLst>
                  <a:path extrusionOk="0" fill="none" h="1005" w="1438">
                    <a:moveTo>
                      <a:pt x="1438" y="1"/>
                    </a:moveTo>
                    <a:cubicBezTo>
                      <a:pt x="1248" y="326"/>
                      <a:pt x="1085" y="652"/>
                      <a:pt x="923" y="1004"/>
                    </a:cubicBezTo>
                    <a:lnTo>
                      <a:pt x="0" y="82"/>
                    </a:ln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5"/>
              <p:cNvSpPr/>
              <p:nvPr/>
            </p:nvSpPr>
            <p:spPr>
              <a:xfrm>
                <a:off x="833475" y="3250100"/>
                <a:ext cx="48850" cy="39350"/>
              </a:xfrm>
              <a:custGeom>
                <a:rect b="b" l="l" r="r" t="t"/>
                <a:pathLst>
                  <a:path extrusionOk="0" h="1574" w="1954">
                    <a:moveTo>
                      <a:pt x="1004" y="1"/>
                    </a:moveTo>
                    <a:cubicBezTo>
                      <a:pt x="489" y="1"/>
                      <a:pt x="55" y="326"/>
                      <a:pt x="28" y="760"/>
                    </a:cubicBezTo>
                    <a:cubicBezTo>
                      <a:pt x="1" y="1194"/>
                      <a:pt x="435" y="1547"/>
                      <a:pt x="950" y="1574"/>
                    </a:cubicBezTo>
                    <a:cubicBezTo>
                      <a:pt x="1465" y="1574"/>
                      <a:pt x="1899" y="1248"/>
                      <a:pt x="1927" y="814"/>
                    </a:cubicBezTo>
                    <a:cubicBezTo>
                      <a:pt x="1954" y="380"/>
                      <a:pt x="1520" y="28"/>
                      <a:pt x="10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5"/>
              <p:cNvSpPr/>
              <p:nvPr/>
            </p:nvSpPr>
            <p:spPr>
              <a:xfrm>
                <a:off x="977250" y="3230275"/>
                <a:ext cx="52900" cy="41050"/>
              </a:xfrm>
              <a:custGeom>
                <a:rect b="b" l="l" r="r" t="t"/>
                <a:pathLst>
                  <a:path extrusionOk="0" h="1642" w="2116">
                    <a:moveTo>
                      <a:pt x="1221" y="0"/>
                    </a:moveTo>
                    <a:cubicBezTo>
                      <a:pt x="1031" y="0"/>
                      <a:pt x="832" y="57"/>
                      <a:pt x="651" y="170"/>
                    </a:cubicBezTo>
                    <a:cubicBezTo>
                      <a:pt x="217" y="441"/>
                      <a:pt x="0" y="929"/>
                      <a:pt x="244" y="1309"/>
                    </a:cubicBezTo>
                    <a:cubicBezTo>
                      <a:pt x="387" y="1531"/>
                      <a:pt x="630" y="1641"/>
                      <a:pt x="895" y="1641"/>
                    </a:cubicBezTo>
                    <a:cubicBezTo>
                      <a:pt x="1084" y="1641"/>
                      <a:pt x="1284" y="1585"/>
                      <a:pt x="1465" y="1472"/>
                    </a:cubicBezTo>
                    <a:cubicBezTo>
                      <a:pt x="1899" y="1201"/>
                      <a:pt x="2116" y="658"/>
                      <a:pt x="1872" y="333"/>
                    </a:cubicBezTo>
                    <a:cubicBezTo>
                      <a:pt x="1729" y="111"/>
                      <a:pt x="1485" y="0"/>
                      <a:pt x="12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5"/>
              <p:cNvSpPr/>
              <p:nvPr/>
            </p:nvSpPr>
            <p:spPr>
              <a:xfrm>
                <a:off x="963675" y="3198575"/>
                <a:ext cx="12225" cy="12900"/>
              </a:xfrm>
              <a:custGeom>
                <a:rect b="b" l="l" r="r" t="t"/>
                <a:pathLst>
                  <a:path extrusionOk="0" h="516" w="489">
                    <a:moveTo>
                      <a:pt x="218" y="0"/>
                    </a:moveTo>
                    <a:cubicBezTo>
                      <a:pt x="163" y="27"/>
                      <a:pt x="136" y="109"/>
                      <a:pt x="136" y="136"/>
                    </a:cubicBezTo>
                    <a:cubicBezTo>
                      <a:pt x="109" y="163"/>
                      <a:pt x="82" y="244"/>
                      <a:pt x="82" y="272"/>
                    </a:cubicBezTo>
                    <a:cubicBezTo>
                      <a:pt x="28" y="299"/>
                      <a:pt x="1" y="380"/>
                      <a:pt x="1" y="407"/>
                    </a:cubicBezTo>
                    <a:lnTo>
                      <a:pt x="1" y="461"/>
                    </a:lnTo>
                    <a:cubicBezTo>
                      <a:pt x="1" y="516"/>
                      <a:pt x="28" y="516"/>
                      <a:pt x="82" y="516"/>
                    </a:cubicBezTo>
                    <a:cubicBezTo>
                      <a:pt x="109" y="516"/>
                      <a:pt x="136" y="461"/>
                      <a:pt x="163" y="461"/>
                    </a:cubicBezTo>
                    <a:cubicBezTo>
                      <a:pt x="190" y="461"/>
                      <a:pt x="245" y="434"/>
                      <a:pt x="272" y="434"/>
                    </a:cubicBezTo>
                    <a:cubicBezTo>
                      <a:pt x="353" y="434"/>
                      <a:pt x="407" y="407"/>
                      <a:pt x="489" y="353"/>
                    </a:cubicBezTo>
                    <a:cubicBezTo>
                      <a:pt x="407" y="217"/>
                      <a:pt x="299" y="82"/>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5"/>
              <p:cNvSpPr/>
              <p:nvPr/>
            </p:nvSpPr>
            <p:spPr>
              <a:xfrm>
                <a:off x="762950" y="3370125"/>
                <a:ext cx="242125" cy="137675"/>
              </a:xfrm>
              <a:custGeom>
                <a:rect b="b" l="l" r="r" t="t"/>
                <a:pathLst>
                  <a:path extrusionOk="0" fill="none" h="5507" w="9685">
                    <a:moveTo>
                      <a:pt x="1" y="1"/>
                    </a:moveTo>
                    <a:cubicBezTo>
                      <a:pt x="2469" y="2252"/>
                      <a:pt x="6565" y="1411"/>
                      <a:pt x="9684" y="550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5"/>
              <p:cNvSpPr/>
              <p:nvPr/>
            </p:nvSpPr>
            <p:spPr>
              <a:xfrm>
                <a:off x="940625" y="3483375"/>
                <a:ext cx="42750" cy="4075"/>
              </a:xfrm>
              <a:custGeom>
                <a:rect b="b" l="l" r="r" t="t"/>
                <a:pathLst>
                  <a:path extrusionOk="0" fill="none" h="163" w="1710">
                    <a:moveTo>
                      <a:pt x="1709" y="0"/>
                    </a:moveTo>
                    <a:cubicBezTo>
                      <a:pt x="1140" y="0"/>
                      <a:pt x="543" y="27"/>
                      <a:pt x="0" y="163"/>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5"/>
              <p:cNvSpPr/>
              <p:nvPr/>
            </p:nvSpPr>
            <p:spPr>
              <a:xfrm>
                <a:off x="855175" y="3452850"/>
                <a:ext cx="88850" cy="23075"/>
              </a:xfrm>
              <a:custGeom>
                <a:rect b="b" l="l" r="r" t="t"/>
                <a:pathLst>
                  <a:path extrusionOk="0" fill="none" h="923" w="3554">
                    <a:moveTo>
                      <a:pt x="3554" y="1"/>
                    </a:moveTo>
                    <a:cubicBezTo>
                      <a:pt x="2279" y="109"/>
                      <a:pt x="1194" y="408"/>
                      <a:pt x="1" y="923"/>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5"/>
              <p:cNvSpPr/>
              <p:nvPr/>
            </p:nvSpPr>
            <p:spPr>
              <a:xfrm>
                <a:off x="874850" y="3209425"/>
                <a:ext cx="33250" cy="46800"/>
              </a:xfrm>
              <a:custGeom>
                <a:rect b="b" l="l" r="r" t="t"/>
                <a:pathLst>
                  <a:path extrusionOk="0" h="1872" w="1330">
                    <a:moveTo>
                      <a:pt x="678" y="0"/>
                    </a:moveTo>
                    <a:cubicBezTo>
                      <a:pt x="299" y="0"/>
                      <a:pt x="27" y="407"/>
                      <a:pt x="0" y="922"/>
                    </a:cubicBezTo>
                    <a:cubicBezTo>
                      <a:pt x="0" y="1438"/>
                      <a:pt x="272" y="1872"/>
                      <a:pt x="597" y="1872"/>
                    </a:cubicBezTo>
                    <a:cubicBezTo>
                      <a:pt x="977" y="1872"/>
                      <a:pt x="1248" y="1465"/>
                      <a:pt x="1275" y="950"/>
                    </a:cubicBezTo>
                    <a:cubicBezTo>
                      <a:pt x="1329" y="461"/>
                      <a:pt x="1058"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5"/>
              <p:cNvSpPr/>
              <p:nvPr/>
            </p:nvSpPr>
            <p:spPr>
              <a:xfrm>
                <a:off x="892475" y="3210775"/>
                <a:ext cx="11550" cy="12225"/>
              </a:xfrm>
              <a:custGeom>
                <a:rect b="b" l="l" r="r" t="t"/>
                <a:pathLst>
                  <a:path extrusionOk="0" h="489" w="462">
                    <a:moveTo>
                      <a:pt x="218" y="1"/>
                    </a:moveTo>
                    <a:cubicBezTo>
                      <a:pt x="163" y="28"/>
                      <a:pt x="136" y="82"/>
                      <a:pt x="136" y="136"/>
                    </a:cubicBezTo>
                    <a:cubicBezTo>
                      <a:pt x="109" y="163"/>
                      <a:pt x="55" y="217"/>
                      <a:pt x="55" y="245"/>
                    </a:cubicBezTo>
                    <a:cubicBezTo>
                      <a:pt x="28" y="299"/>
                      <a:pt x="1" y="353"/>
                      <a:pt x="1" y="380"/>
                    </a:cubicBezTo>
                    <a:lnTo>
                      <a:pt x="1" y="462"/>
                    </a:lnTo>
                    <a:cubicBezTo>
                      <a:pt x="1" y="489"/>
                      <a:pt x="28" y="489"/>
                      <a:pt x="55" y="489"/>
                    </a:cubicBezTo>
                    <a:cubicBezTo>
                      <a:pt x="109" y="489"/>
                      <a:pt x="136" y="462"/>
                      <a:pt x="163" y="462"/>
                    </a:cubicBezTo>
                    <a:cubicBezTo>
                      <a:pt x="190" y="462"/>
                      <a:pt x="245" y="434"/>
                      <a:pt x="272" y="434"/>
                    </a:cubicBezTo>
                    <a:cubicBezTo>
                      <a:pt x="299" y="434"/>
                      <a:pt x="380" y="407"/>
                      <a:pt x="462" y="326"/>
                    </a:cubicBezTo>
                    <a:cubicBezTo>
                      <a:pt x="407" y="190"/>
                      <a:pt x="299" y="55"/>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5"/>
              <p:cNvSpPr/>
              <p:nvPr/>
            </p:nvSpPr>
            <p:spPr>
              <a:xfrm>
                <a:off x="946725" y="3197900"/>
                <a:ext cx="32575" cy="46800"/>
              </a:xfrm>
              <a:custGeom>
                <a:rect b="b" l="l" r="r" t="t"/>
                <a:pathLst>
                  <a:path extrusionOk="0" h="1872" w="1303">
                    <a:moveTo>
                      <a:pt x="679" y="0"/>
                    </a:moveTo>
                    <a:cubicBezTo>
                      <a:pt x="299" y="0"/>
                      <a:pt x="28" y="407"/>
                      <a:pt x="0" y="922"/>
                    </a:cubicBezTo>
                    <a:cubicBezTo>
                      <a:pt x="0" y="1411"/>
                      <a:pt x="272" y="1872"/>
                      <a:pt x="624" y="1872"/>
                    </a:cubicBezTo>
                    <a:cubicBezTo>
                      <a:pt x="977" y="1872"/>
                      <a:pt x="1248" y="1465"/>
                      <a:pt x="1302" y="949"/>
                    </a:cubicBezTo>
                    <a:cubicBezTo>
                      <a:pt x="1302" y="434"/>
                      <a:pt x="1058"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5"/>
              <p:cNvSpPr/>
              <p:nvPr/>
            </p:nvSpPr>
            <p:spPr>
              <a:xfrm>
                <a:off x="887050" y="3279275"/>
                <a:ext cx="90900" cy="13575"/>
              </a:xfrm>
              <a:custGeom>
                <a:rect b="b" l="l" r="r" t="t"/>
                <a:pathLst>
                  <a:path extrusionOk="0" fill="none" h="543" w="3636">
                    <a:moveTo>
                      <a:pt x="3635" y="0"/>
                    </a:moveTo>
                    <a:cubicBezTo>
                      <a:pt x="2523" y="515"/>
                      <a:pt x="1167" y="542"/>
                      <a:pt x="1"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5"/>
              <p:cNvSpPr/>
              <p:nvPr/>
            </p:nvSpPr>
            <p:spPr>
              <a:xfrm>
                <a:off x="878225" y="3265700"/>
                <a:ext cx="12925" cy="26475"/>
              </a:xfrm>
              <a:custGeom>
                <a:rect b="b" l="l" r="r" t="t"/>
                <a:pathLst>
                  <a:path extrusionOk="0" fill="none" h="1059" w="517">
                    <a:moveTo>
                      <a:pt x="516" y="1"/>
                    </a:moveTo>
                    <a:cubicBezTo>
                      <a:pt x="462" y="407"/>
                      <a:pt x="272" y="787"/>
                      <a:pt x="1" y="10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5"/>
              <p:cNvSpPr/>
              <p:nvPr/>
            </p:nvSpPr>
            <p:spPr>
              <a:xfrm>
                <a:off x="928425" y="3300950"/>
                <a:ext cx="25775" cy="6150"/>
              </a:xfrm>
              <a:custGeom>
                <a:rect b="b" l="l" r="r" t="t"/>
                <a:pathLst>
                  <a:path extrusionOk="0" fill="none" h="246" w="1031">
                    <a:moveTo>
                      <a:pt x="1031" y="1"/>
                    </a:moveTo>
                    <a:cubicBezTo>
                      <a:pt x="732" y="191"/>
                      <a:pt x="326" y="245"/>
                      <a:pt x="0" y="13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5"/>
              <p:cNvSpPr/>
              <p:nvPr/>
            </p:nvSpPr>
            <p:spPr>
              <a:xfrm>
                <a:off x="930450" y="3248750"/>
                <a:ext cx="16975" cy="17650"/>
              </a:xfrm>
              <a:custGeom>
                <a:rect b="b" l="l" r="r" t="t"/>
                <a:pathLst>
                  <a:path extrusionOk="0" fill="none" h="706" w="679">
                    <a:moveTo>
                      <a:pt x="0" y="0"/>
                    </a:moveTo>
                    <a:cubicBezTo>
                      <a:pt x="190" y="0"/>
                      <a:pt x="380" y="55"/>
                      <a:pt x="516" y="190"/>
                    </a:cubicBezTo>
                    <a:cubicBezTo>
                      <a:pt x="651" y="326"/>
                      <a:pt x="679" y="543"/>
                      <a:pt x="651" y="70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 name="Google Shape;559;p35"/>
            <p:cNvSpPr/>
            <p:nvPr/>
          </p:nvSpPr>
          <p:spPr>
            <a:xfrm>
              <a:off x="-1020296" y="1109053"/>
              <a:ext cx="40623" cy="42998"/>
            </a:xfrm>
            <a:custGeom>
              <a:rect b="b" l="l" r="r" t="t"/>
              <a:pathLst>
                <a:path extrusionOk="0" h="489" w="462">
                  <a:moveTo>
                    <a:pt x="218" y="1"/>
                  </a:moveTo>
                  <a:cubicBezTo>
                    <a:pt x="163" y="28"/>
                    <a:pt x="136" y="82"/>
                    <a:pt x="136" y="136"/>
                  </a:cubicBezTo>
                  <a:cubicBezTo>
                    <a:pt x="109" y="163"/>
                    <a:pt x="55" y="217"/>
                    <a:pt x="55" y="245"/>
                  </a:cubicBezTo>
                  <a:cubicBezTo>
                    <a:pt x="28" y="299"/>
                    <a:pt x="1" y="353"/>
                    <a:pt x="1" y="380"/>
                  </a:cubicBezTo>
                  <a:lnTo>
                    <a:pt x="1" y="462"/>
                  </a:lnTo>
                  <a:cubicBezTo>
                    <a:pt x="1" y="489"/>
                    <a:pt x="28" y="489"/>
                    <a:pt x="55" y="489"/>
                  </a:cubicBezTo>
                  <a:cubicBezTo>
                    <a:pt x="109" y="489"/>
                    <a:pt x="136" y="462"/>
                    <a:pt x="163" y="462"/>
                  </a:cubicBezTo>
                  <a:cubicBezTo>
                    <a:pt x="190" y="462"/>
                    <a:pt x="245" y="434"/>
                    <a:pt x="272" y="434"/>
                  </a:cubicBezTo>
                  <a:cubicBezTo>
                    <a:pt x="299" y="434"/>
                    <a:pt x="380" y="407"/>
                    <a:pt x="462" y="326"/>
                  </a:cubicBezTo>
                  <a:cubicBezTo>
                    <a:pt x="407" y="190"/>
                    <a:pt x="299" y="55"/>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36"/>
          <p:cNvSpPr txBox="1"/>
          <p:nvPr/>
        </p:nvSpPr>
        <p:spPr>
          <a:xfrm>
            <a:off x="7627250" y="347905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75%</a:t>
            </a:r>
            <a:endParaRPr>
              <a:solidFill>
                <a:schemeClr val="dk1"/>
              </a:solidFill>
              <a:latin typeface="Poppins"/>
              <a:ea typeface="Poppins"/>
              <a:cs typeface="Poppins"/>
              <a:sym typeface="Poppins"/>
            </a:endParaRPr>
          </a:p>
        </p:txBody>
      </p:sp>
      <p:sp>
        <p:nvSpPr>
          <p:cNvPr id="565" name="Google Shape;565;p36"/>
          <p:cNvSpPr/>
          <p:nvPr/>
        </p:nvSpPr>
        <p:spPr>
          <a:xfrm>
            <a:off x="5031365"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566" name="Google Shape;566;p36"/>
          <p:cNvSpPr/>
          <p:nvPr/>
        </p:nvSpPr>
        <p:spPr>
          <a:xfrm flipH="1">
            <a:off x="5031312" y="3173138"/>
            <a:ext cx="867600" cy="867600"/>
          </a:xfrm>
          <a:prstGeom prst="blockArc">
            <a:avLst>
              <a:gd fmla="val 10798115" name="adj1"/>
              <a:gd fmla="val 16217147" name="adj2"/>
              <a:gd fmla="val 12030" name="adj3"/>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567" name="Google Shape;567;p36"/>
          <p:cNvSpPr txBox="1"/>
          <p:nvPr/>
        </p:nvSpPr>
        <p:spPr>
          <a:xfrm>
            <a:off x="5140750" y="3478800"/>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25%</a:t>
            </a:r>
            <a:endParaRPr>
              <a:solidFill>
                <a:schemeClr val="dk1"/>
              </a:solidFill>
              <a:latin typeface="Poppins"/>
              <a:ea typeface="Poppins"/>
              <a:cs typeface="Poppins"/>
              <a:sym typeface="Poppins"/>
            </a:endParaRPr>
          </a:p>
        </p:txBody>
      </p:sp>
      <p:sp>
        <p:nvSpPr>
          <p:cNvPr id="568" name="Google Shape;56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curriculum</a:t>
            </a:r>
            <a:endParaRPr/>
          </a:p>
        </p:txBody>
      </p:sp>
      <p:sp>
        <p:nvSpPr>
          <p:cNvPr id="569" name="Google Shape;569;p36"/>
          <p:cNvSpPr txBox="1"/>
          <p:nvPr/>
        </p:nvSpPr>
        <p:spPr>
          <a:xfrm>
            <a:off x="4960000" y="1737850"/>
            <a:ext cx="11685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Poppins Medium"/>
                <a:ea typeface="Poppins Medium"/>
                <a:cs typeface="Poppins Medium"/>
                <a:sym typeface="Poppins Medium"/>
              </a:rPr>
              <a:t>Venus</a:t>
            </a:r>
            <a:endParaRPr sz="1800">
              <a:solidFill>
                <a:schemeClr val="dk1"/>
              </a:solidFill>
              <a:latin typeface="Poppins Medium"/>
              <a:ea typeface="Poppins Medium"/>
              <a:cs typeface="Poppins Medium"/>
              <a:sym typeface="Poppins Medium"/>
            </a:endParaRPr>
          </a:p>
        </p:txBody>
      </p:sp>
      <p:sp>
        <p:nvSpPr>
          <p:cNvPr id="570" name="Google Shape;570;p36"/>
          <p:cNvSpPr txBox="1"/>
          <p:nvPr/>
        </p:nvSpPr>
        <p:spPr>
          <a:xfrm>
            <a:off x="4960000" y="1293700"/>
            <a:ext cx="34578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Poppins Medium"/>
                <a:ea typeface="Poppins Medium"/>
                <a:cs typeface="Poppins Medium"/>
                <a:sym typeface="Poppins Medium"/>
              </a:rPr>
              <a:t>Features</a:t>
            </a:r>
            <a:endParaRPr sz="2200">
              <a:solidFill>
                <a:schemeClr val="dk1"/>
              </a:solidFill>
              <a:latin typeface="Poppins Medium"/>
              <a:ea typeface="Poppins Medium"/>
              <a:cs typeface="Poppins Medium"/>
              <a:sym typeface="Poppins Medium"/>
            </a:endParaRPr>
          </a:p>
        </p:txBody>
      </p:sp>
      <p:sp>
        <p:nvSpPr>
          <p:cNvPr id="571" name="Google Shape;571;p36"/>
          <p:cNvSpPr txBox="1"/>
          <p:nvPr/>
        </p:nvSpPr>
        <p:spPr>
          <a:xfrm flipH="1">
            <a:off x="716225" y="3052933"/>
            <a:ext cx="8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2XXX</a:t>
            </a:r>
            <a:endParaRPr sz="1800">
              <a:solidFill>
                <a:schemeClr val="dk1"/>
              </a:solidFill>
              <a:latin typeface="Poppins Medium"/>
              <a:ea typeface="Poppins Medium"/>
              <a:cs typeface="Poppins Medium"/>
              <a:sym typeface="Poppins Medium"/>
            </a:endParaRPr>
          </a:p>
        </p:txBody>
      </p:sp>
      <p:sp>
        <p:nvSpPr>
          <p:cNvPr id="572" name="Google Shape;572;p36"/>
          <p:cNvSpPr txBox="1"/>
          <p:nvPr/>
        </p:nvSpPr>
        <p:spPr>
          <a:xfrm flipH="1">
            <a:off x="716225" y="2527175"/>
            <a:ext cx="8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2XXX</a:t>
            </a:r>
            <a:endParaRPr sz="1800">
              <a:solidFill>
                <a:schemeClr val="dk1"/>
              </a:solidFill>
              <a:latin typeface="Poppins Medium"/>
              <a:ea typeface="Poppins Medium"/>
              <a:cs typeface="Poppins Medium"/>
              <a:sym typeface="Poppins Medium"/>
            </a:endParaRPr>
          </a:p>
        </p:txBody>
      </p:sp>
      <p:sp>
        <p:nvSpPr>
          <p:cNvPr id="573" name="Google Shape;573;p36"/>
          <p:cNvSpPr txBox="1"/>
          <p:nvPr/>
        </p:nvSpPr>
        <p:spPr>
          <a:xfrm flipH="1">
            <a:off x="716225" y="3578690"/>
            <a:ext cx="8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2XXX</a:t>
            </a:r>
            <a:endParaRPr sz="1800">
              <a:solidFill>
                <a:schemeClr val="dk1"/>
              </a:solidFill>
              <a:latin typeface="Poppins Medium"/>
              <a:ea typeface="Poppins Medium"/>
              <a:cs typeface="Poppins Medium"/>
              <a:sym typeface="Poppins Medium"/>
            </a:endParaRPr>
          </a:p>
        </p:txBody>
      </p:sp>
      <p:sp>
        <p:nvSpPr>
          <p:cNvPr id="574" name="Google Shape;574;p36"/>
          <p:cNvSpPr txBox="1"/>
          <p:nvPr/>
        </p:nvSpPr>
        <p:spPr>
          <a:xfrm flipH="1">
            <a:off x="716225" y="4104448"/>
            <a:ext cx="876900" cy="34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2XXX</a:t>
            </a:r>
            <a:endParaRPr sz="1800">
              <a:solidFill>
                <a:schemeClr val="dk1"/>
              </a:solidFill>
              <a:latin typeface="Poppins Medium"/>
              <a:ea typeface="Poppins Medium"/>
              <a:cs typeface="Poppins Medium"/>
              <a:sym typeface="Poppins Medium"/>
            </a:endParaRPr>
          </a:p>
        </p:txBody>
      </p:sp>
      <p:sp>
        <p:nvSpPr>
          <p:cNvPr id="575" name="Google Shape;575;p36"/>
          <p:cNvSpPr txBox="1"/>
          <p:nvPr/>
        </p:nvSpPr>
        <p:spPr>
          <a:xfrm>
            <a:off x="2040400" y="3052925"/>
            <a:ext cx="2332800" cy="3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Saturn has several rings</a:t>
            </a:r>
            <a:endParaRPr>
              <a:solidFill>
                <a:schemeClr val="dk1"/>
              </a:solidFill>
              <a:latin typeface="Poppins"/>
              <a:ea typeface="Poppins"/>
              <a:cs typeface="Poppins"/>
              <a:sym typeface="Poppins"/>
            </a:endParaRPr>
          </a:p>
        </p:txBody>
      </p:sp>
      <p:sp>
        <p:nvSpPr>
          <p:cNvPr id="576" name="Google Shape;576;p36"/>
          <p:cNvSpPr txBox="1"/>
          <p:nvPr/>
        </p:nvSpPr>
        <p:spPr>
          <a:xfrm>
            <a:off x="2040400" y="2527175"/>
            <a:ext cx="2332800" cy="3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Mercury is very small</a:t>
            </a:r>
            <a:endParaRPr>
              <a:solidFill>
                <a:schemeClr val="dk1"/>
              </a:solidFill>
              <a:latin typeface="Poppins"/>
              <a:ea typeface="Poppins"/>
              <a:cs typeface="Poppins"/>
              <a:sym typeface="Poppins"/>
            </a:endParaRPr>
          </a:p>
        </p:txBody>
      </p:sp>
      <p:sp>
        <p:nvSpPr>
          <p:cNvPr id="577" name="Google Shape;577;p36"/>
          <p:cNvSpPr txBox="1"/>
          <p:nvPr/>
        </p:nvSpPr>
        <p:spPr>
          <a:xfrm>
            <a:off x="2040400" y="3578675"/>
            <a:ext cx="2332800" cy="3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Venus is a hot planet</a:t>
            </a:r>
            <a:endParaRPr>
              <a:solidFill>
                <a:schemeClr val="dk1"/>
              </a:solidFill>
              <a:latin typeface="Poppins"/>
              <a:ea typeface="Poppins"/>
              <a:cs typeface="Poppins"/>
              <a:sym typeface="Poppins"/>
            </a:endParaRPr>
          </a:p>
        </p:txBody>
      </p:sp>
      <p:sp>
        <p:nvSpPr>
          <p:cNvPr id="578" name="Google Shape;578;p36"/>
          <p:cNvSpPr txBox="1"/>
          <p:nvPr/>
        </p:nvSpPr>
        <p:spPr>
          <a:xfrm>
            <a:off x="2040400" y="4104425"/>
            <a:ext cx="2332800" cy="3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oppins"/>
                <a:ea typeface="Poppins"/>
                <a:cs typeface="Poppins"/>
                <a:sym typeface="Poppins"/>
              </a:rPr>
              <a:t>Neptune is an ice giant</a:t>
            </a:r>
            <a:endParaRPr>
              <a:solidFill>
                <a:schemeClr val="dk1"/>
              </a:solidFill>
              <a:latin typeface="Poppins"/>
              <a:ea typeface="Poppins"/>
              <a:cs typeface="Poppins"/>
              <a:sym typeface="Poppins"/>
            </a:endParaRPr>
          </a:p>
        </p:txBody>
      </p:sp>
      <p:cxnSp>
        <p:nvCxnSpPr>
          <p:cNvPr id="579" name="Google Shape;579;p36"/>
          <p:cNvCxnSpPr>
            <a:stCxn id="571" idx="1"/>
            <a:endCxn id="575" idx="1"/>
          </p:cNvCxnSpPr>
          <p:nvPr/>
        </p:nvCxnSpPr>
        <p:spPr>
          <a:xfrm>
            <a:off x="1593125" y="3226483"/>
            <a:ext cx="447300" cy="0"/>
          </a:xfrm>
          <a:prstGeom prst="straightConnector1">
            <a:avLst/>
          </a:prstGeom>
          <a:noFill/>
          <a:ln cap="flat" cmpd="sng" w="9525">
            <a:solidFill>
              <a:schemeClr val="dk1"/>
            </a:solidFill>
            <a:prstDash val="solid"/>
            <a:round/>
            <a:headEnd len="med" w="med" type="none"/>
            <a:tailEnd len="med" w="med" type="none"/>
          </a:ln>
        </p:spPr>
      </p:cxnSp>
      <p:cxnSp>
        <p:nvCxnSpPr>
          <p:cNvPr id="580" name="Google Shape;580;p36"/>
          <p:cNvCxnSpPr>
            <a:stCxn id="572" idx="1"/>
            <a:endCxn id="576" idx="1"/>
          </p:cNvCxnSpPr>
          <p:nvPr/>
        </p:nvCxnSpPr>
        <p:spPr>
          <a:xfrm>
            <a:off x="1593125" y="2700725"/>
            <a:ext cx="447300" cy="0"/>
          </a:xfrm>
          <a:prstGeom prst="straightConnector1">
            <a:avLst/>
          </a:prstGeom>
          <a:noFill/>
          <a:ln cap="flat" cmpd="sng" w="9525">
            <a:solidFill>
              <a:schemeClr val="dk1"/>
            </a:solidFill>
            <a:prstDash val="solid"/>
            <a:round/>
            <a:headEnd len="med" w="med" type="none"/>
            <a:tailEnd len="med" w="med" type="none"/>
          </a:ln>
        </p:spPr>
      </p:cxnSp>
      <p:cxnSp>
        <p:nvCxnSpPr>
          <p:cNvPr id="581" name="Google Shape;581;p36"/>
          <p:cNvCxnSpPr>
            <a:stCxn id="573" idx="1"/>
            <a:endCxn id="577" idx="1"/>
          </p:cNvCxnSpPr>
          <p:nvPr/>
        </p:nvCxnSpPr>
        <p:spPr>
          <a:xfrm>
            <a:off x="1593125" y="3752240"/>
            <a:ext cx="447300" cy="0"/>
          </a:xfrm>
          <a:prstGeom prst="straightConnector1">
            <a:avLst/>
          </a:prstGeom>
          <a:noFill/>
          <a:ln cap="flat" cmpd="sng" w="9525">
            <a:solidFill>
              <a:schemeClr val="dk1"/>
            </a:solidFill>
            <a:prstDash val="solid"/>
            <a:round/>
            <a:headEnd len="med" w="med" type="none"/>
            <a:tailEnd len="med" w="med" type="none"/>
          </a:ln>
        </p:spPr>
      </p:cxnSp>
      <p:cxnSp>
        <p:nvCxnSpPr>
          <p:cNvPr id="582" name="Google Shape;582;p36"/>
          <p:cNvCxnSpPr>
            <a:stCxn id="574" idx="1"/>
            <a:endCxn id="578" idx="1"/>
          </p:cNvCxnSpPr>
          <p:nvPr/>
        </p:nvCxnSpPr>
        <p:spPr>
          <a:xfrm>
            <a:off x="1593125" y="4277998"/>
            <a:ext cx="447300" cy="0"/>
          </a:xfrm>
          <a:prstGeom prst="straightConnector1">
            <a:avLst/>
          </a:prstGeom>
          <a:noFill/>
          <a:ln cap="flat" cmpd="sng" w="9525">
            <a:solidFill>
              <a:schemeClr val="dk1"/>
            </a:solidFill>
            <a:prstDash val="solid"/>
            <a:round/>
            <a:headEnd len="med" w="med" type="none"/>
            <a:tailEnd len="med" w="med" type="none"/>
          </a:ln>
        </p:spPr>
      </p:cxnSp>
      <p:sp>
        <p:nvSpPr>
          <p:cNvPr id="583" name="Google Shape;583;p36"/>
          <p:cNvSpPr txBox="1"/>
          <p:nvPr/>
        </p:nvSpPr>
        <p:spPr>
          <a:xfrm>
            <a:off x="716150" y="1293675"/>
            <a:ext cx="34578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Poppins Medium"/>
                <a:ea typeface="Poppins Medium"/>
                <a:cs typeface="Poppins Medium"/>
                <a:sym typeface="Poppins Medium"/>
              </a:rPr>
              <a:t>Introduction</a:t>
            </a:r>
            <a:endParaRPr sz="2200">
              <a:solidFill>
                <a:schemeClr val="dk1"/>
              </a:solidFill>
              <a:latin typeface="Poppins Medium"/>
              <a:ea typeface="Poppins Medium"/>
              <a:cs typeface="Poppins Medium"/>
              <a:sym typeface="Poppins Medium"/>
            </a:endParaRPr>
          </a:p>
        </p:txBody>
      </p:sp>
      <p:sp>
        <p:nvSpPr>
          <p:cNvPr id="584" name="Google Shape;584;p36"/>
          <p:cNvSpPr txBox="1"/>
          <p:nvPr/>
        </p:nvSpPr>
        <p:spPr>
          <a:xfrm>
            <a:off x="716150" y="1743726"/>
            <a:ext cx="3457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Despite being red, Mars is actually a cold place. It's full of iron oxide dust</a:t>
            </a:r>
            <a:endParaRPr>
              <a:solidFill>
                <a:schemeClr val="dk1"/>
              </a:solidFill>
              <a:latin typeface="Poppins"/>
              <a:ea typeface="Poppins"/>
              <a:cs typeface="Poppins"/>
              <a:sym typeface="Poppins"/>
            </a:endParaRPr>
          </a:p>
        </p:txBody>
      </p:sp>
      <p:sp>
        <p:nvSpPr>
          <p:cNvPr id="585" name="Google Shape;585;p36"/>
          <p:cNvSpPr txBox="1"/>
          <p:nvPr/>
        </p:nvSpPr>
        <p:spPr>
          <a:xfrm>
            <a:off x="4960000" y="2123931"/>
            <a:ext cx="1168500" cy="347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Poppins Medium"/>
                <a:ea typeface="Poppins Medium"/>
                <a:cs typeface="Poppins Medium"/>
                <a:sym typeface="Poppins Medium"/>
              </a:rPr>
              <a:t>Mercury</a:t>
            </a:r>
            <a:endParaRPr sz="1800">
              <a:solidFill>
                <a:schemeClr val="dk1"/>
              </a:solidFill>
              <a:latin typeface="Poppins Medium"/>
              <a:ea typeface="Poppins Medium"/>
              <a:cs typeface="Poppins Medium"/>
              <a:sym typeface="Poppins Medium"/>
            </a:endParaRPr>
          </a:p>
        </p:txBody>
      </p:sp>
      <p:sp>
        <p:nvSpPr>
          <p:cNvPr id="586" name="Google Shape;586;p36"/>
          <p:cNvSpPr/>
          <p:nvPr/>
        </p:nvSpPr>
        <p:spPr>
          <a:xfrm>
            <a:off x="6242801" y="18332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6"/>
          <p:cNvSpPr/>
          <p:nvPr/>
        </p:nvSpPr>
        <p:spPr>
          <a:xfrm>
            <a:off x="6513420" y="18332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6784039" y="18332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7054658" y="1833238"/>
            <a:ext cx="156300" cy="156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7325276" y="1833238"/>
            <a:ext cx="156300" cy="156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txBox="1"/>
          <p:nvPr/>
        </p:nvSpPr>
        <p:spPr>
          <a:xfrm>
            <a:off x="7807900" y="1737838"/>
            <a:ext cx="609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a:solidFill>
                  <a:schemeClr val="dk1"/>
                </a:solidFill>
                <a:latin typeface="Poppins"/>
                <a:ea typeface="Poppins"/>
                <a:cs typeface="Poppins"/>
                <a:sym typeface="Poppins"/>
              </a:rPr>
              <a:t>60%</a:t>
            </a:r>
            <a:endParaRPr>
              <a:solidFill>
                <a:schemeClr val="dk1"/>
              </a:solidFill>
              <a:latin typeface="Poppins"/>
              <a:ea typeface="Poppins"/>
              <a:cs typeface="Poppins"/>
              <a:sym typeface="Poppins"/>
            </a:endParaRPr>
          </a:p>
        </p:txBody>
      </p:sp>
      <p:sp>
        <p:nvSpPr>
          <p:cNvPr id="592" name="Google Shape;592;p36"/>
          <p:cNvSpPr/>
          <p:nvPr/>
        </p:nvSpPr>
        <p:spPr>
          <a:xfrm>
            <a:off x="6242801" y="22193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6513420" y="22193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6784039" y="22193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7054658" y="2219338"/>
            <a:ext cx="156300" cy="1563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7325276" y="2219338"/>
            <a:ext cx="156300" cy="156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txBox="1"/>
          <p:nvPr/>
        </p:nvSpPr>
        <p:spPr>
          <a:xfrm>
            <a:off x="7807900" y="2123938"/>
            <a:ext cx="6099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a:solidFill>
                  <a:schemeClr val="dk1"/>
                </a:solidFill>
                <a:latin typeface="Poppins"/>
                <a:ea typeface="Poppins"/>
                <a:cs typeface="Poppins"/>
                <a:sym typeface="Poppins"/>
              </a:rPr>
              <a:t>80%</a:t>
            </a:r>
            <a:endParaRPr>
              <a:solidFill>
                <a:schemeClr val="dk1"/>
              </a:solidFill>
              <a:latin typeface="Poppins"/>
              <a:ea typeface="Poppins"/>
              <a:cs typeface="Poppins"/>
              <a:sym typeface="Poppins"/>
            </a:endParaRPr>
          </a:p>
        </p:txBody>
      </p:sp>
      <p:sp>
        <p:nvSpPr>
          <p:cNvPr id="598" name="Google Shape;598;p36"/>
          <p:cNvSpPr txBox="1"/>
          <p:nvPr/>
        </p:nvSpPr>
        <p:spPr>
          <a:xfrm>
            <a:off x="4960000" y="2725588"/>
            <a:ext cx="34578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Poppins Medium"/>
                <a:ea typeface="Poppins Medium"/>
                <a:cs typeface="Poppins Medium"/>
                <a:sym typeface="Poppins Medium"/>
              </a:rPr>
              <a:t>Advantages</a:t>
            </a:r>
            <a:endParaRPr sz="2200">
              <a:solidFill>
                <a:schemeClr val="dk1"/>
              </a:solidFill>
              <a:latin typeface="Poppins Medium"/>
              <a:ea typeface="Poppins Medium"/>
              <a:cs typeface="Poppins Medium"/>
              <a:sym typeface="Poppins Medium"/>
            </a:endParaRPr>
          </a:p>
        </p:txBody>
      </p:sp>
      <p:sp>
        <p:nvSpPr>
          <p:cNvPr id="599" name="Google Shape;599;p36"/>
          <p:cNvSpPr txBox="1"/>
          <p:nvPr/>
        </p:nvSpPr>
        <p:spPr>
          <a:xfrm>
            <a:off x="4959988" y="4104450"/>
            <a:ext cx="10101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Pluto</a:t>
            </a:r>
            <a:endParaRPr sz="1800">
              <a:solidFill>
                <a:schemeClr val="dk1"/>
              </a:solidFill>
              <a:latin typeface="Poppins Medium"/>
              <a:ea typeface="Poppins Medium"/>
              <a:cs typeface="Poppins Medium"/>
              <a:sym typeface="Poppins Medium"/>
            </a:endParaRPr>
          </a:p>
        </p:txBody>
      </p:sp>
      <p:sp>
        <p:nvSpPr>
          <p:cNvPr id="600" name="Google Shape;600;p36"/>
          <p:cNvSpPr txBox="1"/>
          <p:nvPr/>
        </p:nvSpPr>
        <p:spPr>
          <a:xfrm>
            <a:off x="6183850" y="4104450"/>
            <a:ext cx="10101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Ceres</a:t>
            </a:r>
            <a:endParaRPr sz="1800">
              <a:solidFill>
                <a:schemeClr val="dk1"/>
              </a:solidFill>
              <a:latin typeface="Poppins Medium"/>
              <a:ea typeface="Poppins Medium"/>
              <a:cs typeface="Poppins Medium"/>
              <a:sym typeface="Poppins Medium"/>
            </a:endParaRPr>
          </a:p>
        </p:txBody>
      </p:sp>
      <p:sp>
        <p:nvSpPr>
          <p:cNvPr id="601" name="Google Shape;601;p36"/>
          <p:cNvSpPr txBox="1"/>
          <p:nvPr/>
        </p:nvSpPr>
        <p:spPr>
          <a:xfrm>
            <a:off x="7407713" y="4104450"/>
            <a:ext cx="1010100" cy="34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Poppins Medium"/>
                <a:ea typeface="Poppins Medium"/>
                <a:cs typeface="Poppins Medium"/>
                <a:sym typeface="Poppins Medium"/>
              </a:rPr>
              <a:t>Earth</a:t>
            </a:r>
            <a:endParaRPr sz="1800">
              <a:solidFill>
                <a:schemeClr val="dk1"/>
              </a:solidFill>
              <a:latin typeface="Poppins Medium"/>
              <a:ea typeface="Poppins Medium"/>
              <a:cs typeface="Poppins Medium"/>
              <a:sym typeface="Poppins Medium"/>
            </a:endParaRPr>
          </a:p>
        </p:txBody>
      </p:sp>
      <p:sp>
        <p:nvSpPr>
          <p:cNvPr id="602" name="Google Shape;602;p36"/>
          <p:cNvSpPr/>
          <p:nvPr/>
        </p:nvSpPr>
        <p:spPr>
          <a:xfrm>
            <a:off x="6255140"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3" name="Google Shape;603;p36"/>
          <p:cNvSpPr/>
          <p:nvPr/>
        </p:nvSpPr>
        <p:spPr>
          <a:xfrm flipH="1">
            <a:off x="6255198" y="3173138"/>
            <a:ext cx="867489" cy="867489"/>
          </a:xfrm>
          <a:prstGeom prst="blockArc">
            <a:avLst>
              <a:gd fmla="val 5436837" name="adj1"/>
              <a:gd fmla="val 16217147" name="adj2"/>
              <a:gd fmla="val 12030" name="adj3"/>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4" name="Google Shape;604;p36"/>
          <p:cNvSpPr/>
          <p:nvPr/>
        </p:nvSpPr>
        <p:spPr>
          <a:xfrm>
            <a:off x="7478915" y="3173193"/>
            <a:ext cx="867600" cy="867600"/>
          </a:xfrm>
          <a:prstGeom prst="donut">
            <a:avLst>
              <a:gd fmla="val 1193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5" name="Google Shape;605;p36"/>
          <p:cNvSpPr/>
          <p:nvPr/>
        </p:nvSpPr>
        <p:spPr>
          <a:xfrm flipH="1">
            <a:off x="7478973" y="3173138"/>
            <a:ext cx="867489" cy="867489"/>
          </a:xfrm>
          <a:prstGeom prst="blockArc">
            <a:avLst>
              <a:gd fmla="val 9855" name="adj1"/>
              <a:gd fmla="val 16217147" name="adj2"/>
              <a:gd fmla="val 12030" name="adj3"/>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p>
        </p:txBody>
      </p:sp>
      <p:sp>
        <p:nvSpPr>
          <p:cNvPr id="606" name="Google Shape;606;p36"/>
          <p:cNvSpPr txBox="1"/>
          <p:nvPr/>
        </p:nvSpPr>
        <p:spPr>
          <a:xfrm>
            <a:off x="6399100" y="3478925"/>
            <a:ext cx="609900" cy="256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50%</a:t>
            </a:r>
            <a:endParaRPr>
              <a:solidFill>
                <a:schemeClr val="dk1"/>
              </a:solidFill>
              <a:latin typeface="Poppins"/>
              <a:ea typeface="Poppins"/>
              <a:cs typeface="Poppins"/>
              <a:sym typeface="Poppins"/>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 name="Shape 610"/>
        <p:cNvGrpSpPr/>
        <p:nvPr/>
      </p:nvGrpSpPr>
      <p:grpSpPr>
        <a:xfrm>
          <a:off x="0" y="0"/>
          <a:ext cx="0" cy="0"/>
          <a:chOff x="0" y="0"/>
          <a:chExt cx="0" cy="0"/>
        </a:xfrm>
      </p:grpSpPr>
      <p:sp>
        <p:nvSpPr>
          <p:cNvPr id="611" name="Google Shape;611;p37"/>
          <p:cNvSpPr txBox="1"/>
          <p:nvPr>
            <p:ph idx="2" type="subTitle"/>
          </p:nvPr>
        </p:nvSpPr>
        <p:spPr>
          <a:xfrm>
            <a:off x="3469948" y="1897949"/>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12" name="Google Shape;612;p37"/>
          <p:cNvSpPr txBox="1"/>
          <p:nvPr>
            <p:ph idx="5" type="subTitle"/>
          </p:nvPr>
        </p:nvSpPr>
        <p:spPr>
          <a:xfrm>
            <a:off x="6219827" y="1897949"/>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613" name="Google Shape;613;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academic areas</a:t>
            </a:r>
            <a:endParaRPr/>
          </a:p>
        </p:txBody>
      </p:sp>
      <p:sp>
        <p:nvSpPr>
          <p:cNvPr id="614" name="Google Shape;614;p37"/>
          <p:cNvSpPr txBox="1"/>
          <p:nvPr>
            <p:ph idx="1" type="subTitle"/>
          </p:nvPr>
        </p:nvSpPr>
        <p:spPr>
          <a:xfrm>
            <a:off x="720075" y="1897949"/>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615" name="Google Shape;615;p37"/>
          <p:cNvSpPr txBox="1"/>
          <p:nvPr>
            <p:ph idx="3" type="subTitle"/>
          </p:nvPr>
        </p:nvSpPr>
        <p:spPr>
          <a:xfrm>
            <a:off x="720075" y="3577525"/>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616" name="Google Shape;616;p37"/>
          <p:cNvSpPr txBox="1"/>
          <p:nvPr>
            <p:ph idx="4" type="subTitle"/>
          </p:nvPr>
        </p:nvSpPr>
        <p:spPr>
          <a:xfrm>
            <a:off x="3469948" y="3577525"/>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617" name="Google Shape;617;p37"/>
          <p:cNvSpPr txBox="1"/>
          <p:nvPr>
            <p:ph idx="6" type="subTitle"/>
          </p:nvPr>
        </p:nvSpPr>
        <p:spPr>
          <a:xfrm>
            <a:off x="6219827" y="3577525"/>
            <a:ext cx="2204100" cy="62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618" name="Google Shape;618;p37"/>
          <p:cNvSpPr txBox="1"/>
          <p:nvPr>
            <p:ph idx="7" type="subTitle"/>
          </p:nvPr>
        </p:nvSpPr>
        <p:spPr>
          <a:xfrm>
            <a:off x="720025" y="1571400"/>
            <a:ext cx="22041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19" name="Google Shape;619;p37"/>
          <p:cNvSpPr txBox="1"/>
          <p:nvPr>
            <p:ph idx="8" type="subTitle"/>
          </p:nvPr>
        </p:nvSpPr>
        <p:spPr>
          <a:xfrm>
            <a:off x="3469897" y="1571400"/>
            <a:ext cx="22041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20" name="Google Shape;620;p37"/>
          <p:cNvSpPr txBox="1"/>
          <p:nvPr>
            <p:ph idx="9" type="subTitle"/>
          </p:nvPr>
        </p:nvSpPr>
        <p:spPr>
          <a:xfrm>
            <a:off x="720025" y="3260000"/>
            <a:ext cx="2204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21" name="Google Shape;621;p37"/>
          <p:cNvSpPr txBox="1"/>
          <p:nvPr>
            <p:ph idx="13" type="subTitle"/>
          </p:nvPr>
        </p:nvSpPr>
        <p:spPr>
          <a:xfrm>
            <a:off x="3469897" y="3260000"/>
            <a:ext cx="2204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22" name="Google Shape;622;p37"/>
          <p:cNvSpPr txBox="1"/>
          <p:nvPr>
            <p:ph idx="14" type="subTitle"/>
          </p:nvPr>
        </p:nvSpPr>
        <p:spPr>
          <a:xfrm>
            <a:off x="6219777" y="1571400"/>
            <a:ext cx="22041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23" name="Google Shape;623;p37"/>
          <p:cNvSpPr txBox="1"/>
          <p:nvPr>
            <p:ph idx="15" type="subTitle"/>
          </p:nvPr>
        </p:nvSpPr>
        <p:spPr>
          <a:xfrm>
            <a:off x="6219777" y="3260000"/>
            <a:ext cx="2204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 name="Shape 627"/>
        <p:cNvGrpSpPr/>
        <p:nvPr/>
      </p:nvGrpSpPr>
      <p:grpSpPr>
        <a:xfrm>
          <a:off x="0" y="0"/>
          <a:ext cx="0" cy="0"/>
          <a:chOff x="0" y="0"/>
          <a:chExt cx="0" cy="0"/>
        </a:xfrm>
      </p:grpSpPr>
      <p:pic>
        <p:nvPicPr>
          <p:cNvPr id="628" name="Google Shape;628;p38"/>
          <p:cNvPicPr preferRelativeResize="0"/>
          <p:nvPr>
            <p:ph idx="5" type="pic"/>
          </p:nvPr>
        </p:nvPicPr>
        <p:blipFill rotWithShape="1">
          <a:blip r:embed="rId3">
            <a:alphaModFix/>
          </a:blip>
          <a:srcRect b="8840" l="19752" r="12344" t="-8840"/>
          <a:stretch/>
        </p:blipFill>
        <p:spPr>
          <a:xfrm>
            <a:off x="385479" y="1017725"/>
            <a:ext cx="3464402" cy="3402901"/>
          </a:xfrm>
          <a:prstGeom prst="rect">
            <a:avLst/>
          </a:prstGeom>
        </p:spPr>
      </p:pic>
      <p:sp>
        <p:nvSpPr>
          <p:cNvPr id="629" name="Google Shape;629;p38"/>
          <p:cNvSpPr/>
          <p:nvPr/>
        </p:nvSpPr>
        <p:spPr>
          <a:xfrm>
            <a:off x="-235063" y="445013"/>
            <a:ext cx="4723636" cy="4916564"/>
          </a:xfrm>
          <a:custGeom>
            <a:rect b="b" l="l" r="r" t="t"/>
            <a:pathLst>
              <a:path extrusionOk="0" h="274630" w="274630">
                <a:moveTo>
                  <a:pt x="164386" y="52972"/>
                </a:moveTo>
                <a:cubicBezTo>
                  <a:pt x="168701" y="52972"/>
                  <a:pt x="172979" y="53617"/>
                  <a:pt x="177173" y="55143"/>
                </a:cubicBezTo>
                <a:cubicBezTo>
                  <a:pt x="183059" y="57286"/>
                  <a:pt x="187915" y="61029"/>
                  <a:pt x="192254" y="65423"/>
                </a:cubicBezTo>
                <a:cubicBezTo>
                  <a:pt x="199090" y="72367"/>
                  <a:pt x="204840" y="80287"/>
                  <a:pt x="210753" y="88017"/>
                </a:cubicBezTo>
                <a:cubicBezTo>
                  <a:pt x="216639" y="95666"/>
                  <a:pt x="221982" y="103614"/>
                  <a:pt x="226349" y="112212"/>
                </a:cubicBezTo>
                <a:cubicBezTo>
                  <a:pt x="230960" y="121271"/>
                  <a:pt x="234134" y="130737"/>
                  <a:pt x="235029" y="140909"/>
                </a:cubicBezTo>
                <a:cubicBezTo>
                  <a:pt x="235815" y="149534"/>
                  <a:pt x="235083" y="157997"/>
                  <a:pt x="231692" y="166053"/>
                </a:cubicBezTo>
                <a:cubicBezTo>
                  <a:pt x="228193" y="174353"/>
                  <a:pt x="222931" y="181215"/>
                  <a:pt x="214957" y="185717"/>
                </a:cubicBezTo>
                <a:cubicBezTo>
                  <a:pt x="210319" y="188321"/>
                  <a:pt x="205274" y="189460"/>
                  <a:pt x="200012" y="189623"/>
                </a:cubicBezTo>
                <a:cubicBezTo>
                  <a:pt x="198770" y="189675"/>
                  <a:pt x="197533" y="189691"/>
                  <a:pt x="196296" y="189691"/>
                </a:cubicBezTo>
                <a:cubicBezTo>
                  <a:pt x="194318" y="189691"/>
                  <a:pt x="192342" y="189650"/>
                  <a:pt x="190356" y="189650"/>
                </a:cubicBezTo>
                <a:cubicBezTo>
                  <a:pt x="187797" y="189563"/>
                  <a:pt x="185249" y="189434"/>
                  <a:pt x="182716" y="189434"/>
                </a:cubicBezTo>
                <a:cubicBezTo>
                  <a:pt x="179772" y="189434"/>
                  <a:pt x="176847" y="189608"/>
                  <a:pt x="173946" y="190220"/>
                </a:cubicBezTo>
                <a:cubicBezTo>
                  <a:pt x="167680" y="191576"/>
                  <a:pt x="162282" y="194668"/>
                  <a:pt x="157319" y="198601"/>
                </a:cubicBezTo>
                <a:cubicBezTo>
                  <a:pt x="152789" y="202182"/>
                  <a:pt x="148449" y="206087"/>
                  <a:pt x="144001" y="209830"/>
                </a:cubicBezTo>
                <a:cubicBezTo>
                  <a:pt x="138658" y="214333"/>
                  <a:pt x="133124" y="218456"/>
                  <a:pt x="126398" y="220734"/>
                </a:cubicBezTo>
                <a:cubicBezTo>
                  <a:pt x="123215" y="221807"/>
                  <a:pt x="119995" y="222332"/>
                  <a:pt x="116731" y="222332"/>
                </a:cubicBezTo>
                <a:cubicBezTo>
                  <a:pt x="115127" y="222332"/>
                  <a:pt x="113513" y="222205"/>
                  <a:pt x="111886" y="221955"/>
                </a:cubicBezTo>
                <a:cubicBezTo>
                  <a:pt x="99247" y="220029"/>
                  <a:pt x="87285" y="215933"/>
                  <a:pt x="75920" y="210156"/>
                </a:cubicBezTo>
                <a:cubicBezTo>
                  <a:pt x="68732" y="206548"/>
                  <a:pt x="63335" y="200934"/>
                  <a:pt x="60487" y="193176"/>
                </a:cubicBezTo>
                <a:cubicBezTo>
                  <a:pt x="58561" y="187887"/>
                  <a:pt x="59049" y="182625"/>
                  <a:pt x="60459" y="177336"/>
                </a:cubicBezTo>
                <a:cubicBezTo>
                  <a:pt x="61382" y="174000"/>
                  <a:pt x="62331" y="170609"/>
                  <a:pt x="62873" y="167138"/>
                </a:cubicBezTo>
                <a:cubicBezTo>
                  <a:pt x="63741" y="161550"/>
                  <a:pt x="62385" y="156234"/>
                  <a:pt x="60215" y="151080"/>
                </a:cubicBezTo>
                <a:cubicBezTo>
                  <a:pt x="58100" y="145954"/>
                  <a:pt x="55116" y="141343"/>
                  <a:pt x="51943" y="136840"/>
                </a:cubicBezTo>
                <a:cubicBezTo>
                  <a:pt x="48091" y="131307"/>
                  <a:pt x="44185" y="125801"/>
                  <a:pt x="41608" y="119535"/>
                </a:cubicBezTo>
                <a:cubicBezTo>
                  <a:pt x="38787" y="112754"/>
                  <a:pt x="38082" y="105865"/>
                  <a:pt x="40523" y="98867"/>
                </a:cubicBezTo>
                <a:cubicBezTo>
                  <a:pt x="42937" y="91896"/>
                  <a:pt x="47982" y="88234"/>
                  <a:pt x="55252" y="87746"/>
                </a:cubicBezTo>
                <a:cubicBezTo>
                  <a:pt x="58859" y="87475"/>
                  <a:pt x="62521" y="87556"/>
                  <a:pt x="66155" y="87475"/>
                </a:cubicBezTo>
                <a:cubicBezTo>
                  <a:pt x="86119" y="86960"/>
                  <a:pt x="104292" y="81047"/>
                  <a:pt x="120647" y="69519"/>
                </a:cubicBezTo>
                <a:cubicBezTo>
                  <a:pt x="124852" y="66590"/>
                  <a:pt x="129083" y="63606"/>
                  <a:pt x="133585" y="61084"/>
                </a:cubicBezTo>
                <a:cubicBezTo>
                  <a:pt x="140638" y="57151"/>
                  <a:pt x="148422" y="54954"/>
                  <a:pt x="156369" y="53652"/>
                </a:cubicBezTo>
                <a:cubicBezTo>
                  <a:pt x="159049" y="53217"/>
                  <a:pt x="161725" y="52972"/>
                  <a:pt x="164386" y="52972"/>
                </a:cubicBezTo>
                <a:close/>
                <a:moveTo>
                  <a:pt x="0" y="1"/>
                </a:moveTo>
                <a:lnTo>
                  <a:pt x="0" y="274629"/>
                </a:lnTo>
                <a:lnTo>
                  <a:pt x="274630" y="274629"/>
                </a:lnTo>
                <a:lnTo>
                  <a:pt x="2746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mission and vision</a:t>
            </a:r>
            <a:endParaRPr/>
          </a:p>
        </p:txBody>
      </p:sp>
      <p:sp>
        <p:nvSpPr>
          <p:cNvPr id="631" name="Google Shape;631;p38"/>
          <p:cNvSpPr txBox="1"/>
          <p:nvPr>
            <p:ph idx="1" type="subTitle"/>
          </p:nvPr>
        </p:nvSpPr>
        <p:spPr>
          <a:xfrm>
            <a:off x="4276400" y="1939550"/>
            <a:ext cx="4147500" cy="92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632" name="Google Shape;632;p38"/>
          <p:cNvSpPr txBox="1"/>
          <p:nvPr>
            <p:ph idx="3" type="subTitle"/>
          </p:nvPr>
        </p:nvSpPr>
        <p:spPr>
          <a:xfrm>
            <a:off x="4276406" y="1509650"/>
            <a:ext cx="41475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Vision</a:t>
            </a:r>
            <a:endParaRPr/>
          </a:p>
        </p:txBody>
      </p:sp>
      <p:sp>
        <p:nvSpPr>
          <p:cNvPr id="633" name="Google Shape;633;p38"/>
          <p:cNvSpPr txBox="1"/>
          <p:nvPr>
            <p:ph idx="4" type="subTitle"/>
          </p:nvPr>
        </p:nvSpPr>
        <p:spPr>
          <a:xfrm>
            <a:off x="4276401" y="3160550"/>
            <a:ext cx="41475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Mission</a:t>
            </a:r>
            <a:endParaRPr/>
          </a:p>
        </p:txBody>
      </p:sp>
      <p:sp>
        <p:nvSpPr>
          <p:cNvPr id="634" name="Google Shape;634;p38"/>
          <p:cNvSpPr/>
          <p:nvPr/>
        </p:nvSpPr>
        <p:spPr>
          <a:xfrm rot="2184636">
            <a:off x="5378007" y="43676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rot="-6050784">
            <a:off x="-679554" y="-1635314"/>
            <a:ext cx="2285940" cy="3512332"/>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8"/>
          <p:cNvSpPr/>
          <p:nvPr/>
        </p:nvSpPr>
        <p:spPr>
          <a:xfrm>
            <a:off x="-446675" y="-414175"/>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8"/>
          <p:cNvSpPr/>
          <p:nvPr/>
        </p:nvSpPr>
        <p:spPr>
          <a:xfrm>
            <a:off x="278350" y="4806100"/>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8"/>
          <p:cNvSpPr txBox="1"/>
          <p:nvPr>
            <p:ph idx="2" type="subTitle"/>
          </p:nvPr>
        </p:nvSpPr>
        <p:spPr>
          <a:xfrm>
            <a:off x="4276425" y="3590450"/>
            <a:ext cx="4147500" cy="92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of them all</a:t>
            </a:r>
            <a:endParaRPr/>
          </a:p>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values</a:t>
            </a:r>
            <a:endParaRPr/>
          </a:p>
        </p:txBody>
      </p:sp>
      <p:sp>
        <p:nvSpPr>
          <p:cNvPr id="644" name="Google Shape;644;p39"/>
          <p:cNvSpPr txBox="1"/>
          <p:nvPr>
            <p:ph idx="1" type="subTitle"/>
          </p:nvPr>
        </p:nvSpPr>
        <p:spPr>
          <a:xfrm>
            <a:off x="720000" y="1759700"/>
            <a:ext cx="1978200" cy="8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645" name="Google Shape;645;p39"/>
          <p:cNvSpPr txBox="1"/>
          <p:nvPr>
            <p:ph idx="2" type="subTitle"/>
          </p:nvPr>
        </p:nvSpPr>
        <p:spPr>
          <a:xfrm>
            <a:off x="6452575" y="1755075"/>
            <a:ext cx="1978200" cy="8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very far away from the Sun</a:t>
            </a:r>
            <a:endParaRPr/>
          </a:p>
        </p:txBody>
      </p:sp>
      <p:sp>
        <p:nvSpPr>
          <p:cNvPr id="646" name="Google Shape;646;p39"/>
          <p:cNvSpPr txBox="1"/>
          <p:nvPr>
            <p:ph idx="3" type="subTitle"/>
          </p:nvPr>
        </p:nvSpPr>
        <p:spPr>
          <a:xfrm>
            <a:off x="720000" y="3193100"/>
            <a:ext cx="1978200" cy="83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47" name="Google Shape;647;p39"/>
          <p:cNvSpPr txBox="1"/>
          <p:nvPr>
            <p:ph idx="4" type="subTitle"/>
          </p:nvPr>
        </p:nvSpPr>
        <p:spPr>
          <a:xfrm>
            <a:off x="6452575" y="3188475"/>
            <a:ext cx="1978200" cy="83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and has several rings</a:t>
            </a:r>
            <a:endParaRPr/>
          </a:p>
        </p:txBody>
      </p:sp>
      <p:sp>
        <p:nvSpPr>
          <p:cNvPr id="648" name="Google Shape;648;p39"/>
          <p:cNvSpPr txBox="1"/>
          <p:nvPr>
            <p:ph idx="5" type="subTitle"/>
          </p:nvPr>
        </p:nvSpPr>
        <p:spPr>
          <a:xfrm>
            <a:off x="720000" y="1455675"/>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49" name="Google Shape;649;p39"/>
          <p:cNvSpPr txBox="1"/>
          <p:nvPr>
            <p:ph idx="6" type="subTitle"/>
          </p:nvPr>
        </p:nvSpPr>
        <p:spPr>
          <a:xfrm>
            <a:off x="6452576" y="1455675"/>
            <a:ext cx="1978200" cy="42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650" name="Google Shape;650;p39"/>
          <p:cNvSpPr txBox="1"/>
          <p:nvPr>
            <p:ph idx="7" type="subTitle"/>
          </p:nvPr>
        </p:nvSpPr>
        <p:spPr>
          <a:xfrm>
            <a:off x="720000" y="2866325"/>
            <a:ext cx="1978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51" name="Google Shape;651;p39"/>
          <p:cNvSpPr txBox="1"/>
          <p:nvPr>
            <p:ph idx="8" type="subTitle"/>
          </p:nvPr>
        </p:nvSpPr>
        <p:spPr>
          <a:xfrm>
            <a:off x="6452576" y="2867175"/>
            <a:ext cx="1978200" cy="42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652" name="Google Shape;652;p39"/>
          <p:cNvSpPr/>
          <p:nvPr/>
        </p:nvSpPr>
        <p:spPr>
          <a:xfrm>
            <a:off x="1571814" y="3848525"/>
            <a:ext cx="6007116" cy="3196794"/>
          </a:xfrm>
          <a:custGeom>
            <a:rect b="b" l="l" r="r" t="t"/>
            <a:pathLst>
              <a:path extrusionOk="0" h="141326" w="247181">
                <a:moveTo>
                  <a:pt x="123382" y="1"/>
                </a:moveTo>
                <a:cubicBezTo>
                  <a:pt x="120027" y="1"/>
                  <a:pt x="116656" y="167"/>
                  <a:pt x="113270" y="495"/>
                </a:cubicBezTo>
                <a:cubicBezTo>
                  <a:pt x="96344" y="2123"/>
                  <a:pt x="80830" y="7656"/>
                  <a:pt x="67024" y="17692"/>
                </a:cubicBezTo>
                <a:cubicBezTo>
                  <a:pt x="66434" y="18119"/>
                  <a:pt x="65874" y="18287"/>
                  <a:pt x="65231" y="18287"/>
                </a:cubicBezTo>
                <a:cubicBezTo>
                  <a:pt x="65016" y="18287"/>
                  <a:pt x="64793" y="18268"/>
                  <a:pt x="64555" y="18234"/>
                </a:cubicBezTo>
                <a:cubicBezTo>
                  <a:pt x="61734" y="17800"/>
                  <a:pt x="58913" y="17258"/>
                  <a:pt x="56093" y="17122"/>
                </a:cubicBezTo>
                <a:cubicBezTo>
                  <a:pt x="55222" y="17086"/>
                  <a:pt x="54356" y="17067"/>
                  <a:pt x="53493" y="17067"/>
                </a:cubicBezTo>
                <a:cubicBezTo>
                  <a:pt x="44675" y="17067"/>
                  <a:pt x="36258" y="18987"/>
                  <a:pt x="28426" y="23361"/>
                </a:cubicBezTo>
                <a:cubicBezTo>
                  <a:pt x="10118" y="33586"/>
                  <a:pt x="814" y="49399"/>
                  <a:pt x="28" y="70285"/>
                </a:cubicBezTo>
                <a:cubicBezTo>
                  <a:pt x="28" y="71505"/>
                  <a:pt x="28" y="72726"/>
                  <a:pt x="0" y="73946"/>
                </a:cubicBezTo>
                <a:cubicBezTo>
                  <a:pt x="0" y="74760"/>
                  <a:pt x="82" y="75520"/>
                  <a:pt x="190" y="76333"/>
                </a:cubicBezTo>
                <a:cubicBezTo>
                  <a:pt x="2740" y="95944"/>
                  <a:pt x="12830" y="110319"/>
                  <a:pt x="30515" y="119108"/>
                </a:cubicBezTo>
                <a:cubicBezTo>
                  <a:pt x="37668" y="122666"/>
                  <a:pt x="45166" y="124334"/>
                  <a:pt x="52858" y="124334"/>
                </a:cubicBezTo>
                <a:cubicBezTo>
                  <a:pt x="56599" y="124334"/>
                  <a:pt x="60386" y="123939"/>
                  <a:pt x="64203" y="123176"/>
                </a:cubicBezTo>
                <a:cubicBezTo>
                  <a:pt x="64503" y="123115"/>
                  <a:pt x="64786" y="123084"/>
                  <a:pt x="65057" y="123084"/>
                </a:cubicBezTo>
                <a:cubicBezTo>
                  <a:pt x="65862" y="123084"/>
                  <a:pt x="66557" y="123354"/>
                  <a:pt x="67268" y="123881"/>
                </a:cubicBezTo>
                <a:cubicBezTo>
                  <a:pt x="74862" y="129442"/>
                  <a:pt x="83162" y="133565"/>
                  <a:pt x="92086" y="136494"/>
                </a:cubicBezTo>
                <a:cubicBezTo>
                  <a:pt x="102091" y="139786"/>
                  <a:pt x="112298" y="141326"/>
                  <a:pt x="122681" y="141326"/>
                </a:cubicBezTo>
                <a:cubicBezTo>
                  <a:pt x="125472" y="141326"/>
                  <a:pt x="128275" y="141215"/>
                  <a:pt x="131090" y="140996"/>
                </a:cubicBezTo>
                <a:cubicBezTo>
                  <a:pt x="148639" y="139640"/>
                  <a:pt x="164697" y="134080"/>
                  <a:pt x="179018" y="123719"/>
                </a:cubicBezTo>
                <a:cubicBezTo>
                  <a:pt x="179630" y="123270"/>
                  <a:pt x="180242" y="123051"/>
                  <a:pt x="180923" y="123051"/>
                </a:cubicBezTo>
                <a:cubicBezTo>
                  <a:pt x="181148" y="123051"/>
                  <a:pt x="181380" y="123075"/>
                  <a:pt x="181622" y="123122"/>
                </a:cubicBezTo>
                <a:cubicBezTo>
                  <a:pt x="185183" y="123891"/>
                  <a:pt x="188797" y="124269"/>
                  <a:pt x="192450" y="124269"/>
                </a:cubicBezTo>
                <a:cubicBezTo>
                  <a:pt x="193305" y="124269"/>
                  <a:pt x="194162" y="124248"/>
                  <a:pt x="195021" y="124207"/>
                </a:cubicBezTo>
                <a:cubicBezTo>
                  <a:pt x="206088" y="123719"/>
                  <a:pt x="216205" y="120247"/>
                  <a:pt x="224884" y="113412"/>
                </a:cubicBezTo>
                <a:cubicBezTo>
                  <a:pt x="239857" y="101613"/>
                  <a:pt x="247180" y="86071"/>
                  <a:pt x="245933" y="66921"/>
                </a:cubicBezTo>
                <a:cubicBezTo>
                  <a:pt x="244956" y="51515"/>
                  <a:pt x="238284" y="38767"/>
                  <a:pt x="226349" y="29111"/>
                </a:cubicBezTo>
                <a:cubicBezTo>
                  <a:pt x="216394" y="21042"/>
                  <a:pt x="205306" y="17070"/>
                  <a:pt x="193234" y="17070"/>
                </a:cubicBezTo>
                <a:cubicBezTo>
                  <a:pt x="189682" y="17070"/>
                  <a:pt x="186045" y="17414"/>
                  <a:pt x="182327" y="18099"/>
                </a:cubicBezTo>
                <a:cubicBezTo>
                  <a:pt x="181950" y="18167"/>
                  <a:pt x="181591" y="18203"/>
                  <a:pt x="181247" y="18203"/>
                </a:cubicBezTo>
                <a:cubicBezTo>
                  <a:pt x="180230" y="18203"/>
                  <a:pt x="179333" y="17892"/>
                  <a:pt x="178421" y="17203"/>
                </a:cubicBezTo>
                <a:cubicBezTo>
                  <a:pt x="170827" y="11697"/>
                  <a:pt x="162472" y="7629"/>
                  <a:pt x="153549" y="4727"/>
                </a:cubicBezTo>
                <a:cubicBezTo>
                  <a:pt x="143666" y="1541"/>
                  <a:pt x="133599" y="1"/>
                  <a:pt x="123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39"/>
          <p:cNvGrpSpPr/>
          <p:nvPr/>
        </p:nvGrpSpPr>
        <p:grpSpPr>
          <a:xfrm>
            <a:off x="2966912" y="1679201"/>
            <a:ext cx="3216938" cy="2242203"/>
            <a:chOff x="-676559" y="2328529"/>
            <a:chExt cx="4164321" cy="2902528"/>
          </a:xfrm>
        </p:grpSpPr>
        <p:sp>
          <p:nvSpPr>
            <p:cNvPr id="654" name="Google Shape;654;p39"/>
            <p:cNvSpPr/>
            <p:nvPr/>
          </p:nvSpPr>
          <p:spPr>
            <a:xfrm>
              <a:off x="99024" y="3069819"/>
              <a:ext cx="270392" cy="245002"/>
            </a:xfrm>
            <a:custGeom>
              <a:rect b="b" l="l" r="r" t="t"/>
              <a:pathLst>
                <a:path extrusionOk="0" h="4130" w="4558">
                  <a:moveTo>
                    <a:pt x="2279" y="0"/>
                  </a:moveTo>
                  <a:cubicBezTo>
                    <a:pt x="1750" y="0"/>
                    <a:pt x="1221" y="197"/>
                    <a:pt x="814" y="590"/>
                  </a:cubicBezTo>
                  <a:cubicBezTo>
                    <a:pt x="0" y="1404"/>
                    <a:pt x="0" y="2706"/>
                    <a:pt x="814" y="3520"/>
                  </a:cubicBezTo>
                  <a:cubicBezTo>
                    <a:pt x="1221" y="3926"/>
                    <a:pt x="1750" y="4130"/>
                    <a:pt x="2279" y="4130"/>
                  </a:cubicBezTo>
                  <a:cubicBezTo>
                    <a:pt x="2808" y="4130"/>
                    <a:pt x="3337" y="3926"/>
                    <a:pt x="3744" y="3520"/>
                  </a:cubicBezTo>
                  <a:cubicBezTo>
                    <a:pt x="4557" y="2706"/>
                    <a:pt x="4557" y="1404"/>
                    <a:pt x="3744" y="590"/>
                  </a:cubicBezTo>
                  <a:cubicBezTo>
                    <a:pt x="3337" y="197"/>
                    <a:pt x="2808" y="0"/>
                    <a:pt x="2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9"/>
            <p:cNvSpPr/>
            <p:nvPr/>
          </p:nvSpPr>
          <p:spPr>
            <a:xfrm>
              <a:off x="1638917" y="4323719"/>
              <a:ext cx="838346" cy="880939"/>
            </a:xfrm>
            <a:custGeom>
              <a:rect b="b" l="l" r="r" t="t"/>
              <a:pathLst>
                <a:path extrusionOk="0" h="14850" w="14132">
                  <a:moveTo>
                    <a:pt x="7369" y="1"/>
                  </a:moveTo>
                  <a:cubicBezTo>
                    <a:pt x="7278" y="1"/>
                    <a:pt x="7192" y="45"/>
                    <a:pt x="7161" y="149"/>
                  </a:cubicBezTo>
                  <a:cubicBezTo>
                    <a:pt x="7106" y="203"/>
                    <a:pt x="7106" y="257"/>
                    <a:pt x="7079" y="311"/>
                  </a:cubicBezTo>
                  <a:cubicBezTo>
                    <a:pt x="6808" y="1234"/>
                    <a:pt x="6483" y="2183"/>
                    <a:pt x="5750" y="2834"/>
                  </a:cubicBezTo>
                  <a:cubicBezTo>
                    <a:pt x="5425" y="3132"/>
                    <a:pt x="5018" y="3295"/>
                    <a:pt x="4584" y="3431"/>
                  </a:cubicBezTo>
                  <a:cubicBezTo>
                    <a:pt x="4096" y="3539"/>
                    <a:pt x="3716" y="3783"/>
                    <a:pt x="3526" y="4217"/>
                  </a:cubicBezTo>
                  <a:cubicBezTo>
                    <a:pt x="3309" y="4597"/>
                    <a:pt x="3255" y="5004"/>
                    <a:pt x="3228" y="5411"/>
                  </a:cubicBezTo>
                  <a:cubicBezTo>
                    <a:pt x="3174" y="5845"/>
                    <a:pt x="3174" y="6279"/>
                    <a:pt x="3011" y="6686"/>
                  </a:cubicBezTo>
                  <a:cubicBezTo>
                    <a:pt x="2848" y="7092"/>
                    <a:pt x="2468" y="7309"/>
                    <a:pt x="2061" y="7472"/>
                  </a:cubicBezTo>
                  <a:cubicBezTo>
                    <a:pt x="1627" y="7635"/>
                    <a:pt x="1221" y="7798"/>
                    <a:pt x="868" y="8177"/>
                  </a:cubicBezTo>
                  <a:cubicBezTo>
                    <a:pt x="434" y="8666"/>
                    <a:pt x="271" y="9344"/>
                    <a:pt x="271" y="9968"/>
                  </a:cubicBezTo>
                  <a:cubicBezTo>
                    <a:pt x="244" y="10022"/>
                    <a:pt x="190" y="10076"/>
                    <a:pt x="163" y="10157"/>
                  </a:cubicBezTo>
                  <a:cubicBezTo>
                    <a:pt x="109" y="10320"/>
                    <a:pt x="54" y="10483"/>
                    <a:pt x="27" y="10646"/>
                  </a:cubicBezTo>
                  <a:cubicBezTo>
                    <a:pt x="0" y="10998"/>
                    <a:pt x="27" y="11378"/>
                    <a:pt x="54" y="11703"/>
                  </a:cubicBezTo>
                  <a:cubicBezTo>
                    <a:pt x="109" y="12002"/>
                    <a:pt x="136" y="12382"/>
                    <a:pt x="380" y="12626"/>
                  </a:cubicBezTo>
                  <a:cubicBezTo>
                    <a:pt x="515" y="12788"/>
                    <a:pt x="705" y="12897"/>
                    <a:pt x="922" y="12897"/>
                  </a:cubicBezTo>
                  <a:cubicBezTo>
                    <a:pt x="949" y="13005"/>
                    <a:pt x="1004" y="13141"/>
                    <a:pt x="1112" y="13222"/>
                  </a:cubicBezTo>
                  <a:cubicBezTo>
                    <a:pt x="1275" y="13439"/>
                    <a:pt x="1492" y="13629"/>
                    <a:pt x="1736" y="13765"/>
                  </a:cubicBezTo>
                  <a:cubicBezTo>
                    <a:pt x="2224" y="14090"/>
                    <a:pt x="2821" y="14226"/>
                    <a:pt x="3391" y="14226"/>
                  </a:cubicBezTo>
                  <a:cubicBezTo>
                    <a:pt x="3770" y="14226"/>
                    <a:pt x="4096" y="14172"/>
                    <a:pt x="4475" y="14145"/>
                  </a:cubicBezTo>
                  <a:cubicBezTo>
                    <a:pt x="4747" y="14443"/>
                    <a:pt x="5126" y="14633"/>
                    <a:pt x="5533" y="14714"/>
                  </a:cubicBezTo>
                  <a:cubicBezTo>
                    <a:pt x="5940" y="14823"/>
                    <a:pt x="6347" y="14850"/>
                    <a:pt x="6781" y="14850"/>
                  </a:cubicBezTo>
                  <a:cubicBezTo>
                    <a:pt x="7215" y="14850"/>
                    <a:pt x="7622" y="14850"/>
                    <a:pt x="8029" y="14687"/>
                  </a:cubicBezTo>
                  <a:cubicBezTo>
                    <a:pt x="8246" y="14633"/>
                    <a:pt x="8408" y="14524"/>
                    <a:pt x="8571" y="14389"/>
                  </a:cubicBezTo>
                  <a:cubicBezTo>
                    <a:pt x="8734" y="14280"/>
                    <a:pt x="8870" y="14145"/>
                    <a:pt x="9087" y="14090"/>
                  </a:cubicBezTo>
                  <a:cubicBezTo>
                    <a:pt x="9244" y="14038"/>
                    <a:pt x="9402" y="14018"/>
                    <a:pt x="9560" y="14018"/>
                  </a:cubicBezTo>
                  <a:cubicBezTo>
                    <a:pt x="9809" y="14018"/>
                    <a:pt x="10058" y="14068"/>
                    <a:pt x="10307" y="14117"/>
                  </a:cubicBezTo>
                  <a:cubicBezTo>
                    <a:pt x="10714" y="14226"/>
                    <a:pt x="11121" y="14307"/>
                    <a:pt x="11555" y="14307"/>
                  </a:cubicBezTo>
                  <a:cubicBezTo>
                    <a:pt x="11962" y="14307"/>
                    <a:pt x="12396" y="14253"/>
                    <a:pt x="12775" y="14090"/>
                  </a:cubicBezTo>
                  <a:cubicBezTo>
                    <a:pt x="13562" y="13711"/>
                    <a:pt x="14132" y="12897"/>
                    <a:pt x="14023" y="12002"/>
                  </a:cubicBezTo>
                  <a:cubicBezTo>
                    <a:pt x="14010" y="11862"/>
                    <a:pt x="13909" y="11794"/>
                    <a:pt x="13804" y="11794"/>
                  </a:cubicBezTo>
                  <a:cubicBezTo>
                    <a:pt x="13685" y="11794"/>
                    <a:pt x="13562" y="11883"/>
                    <a:pt x="13562" y="12056"/>
                  </a:cubicBezTo>
                  <a:cubicBezTo>
                    <a:pt x="13562" y="12354"/>
                    <a:pt x="13264" y="12544"/>
                    <a:pt x="13019" y="12653"/>
                  </a:cubicBezTo>
                  <a:cubicBezTo>
                    <a:pt x="12860" y="12710"/>
                    <a:pt x="12696" y="12733"/>
                    <a:pt x="12530" y="12733"/>
                  </a:cubicBezTo>
                  <a:cubicBezTo>
                    <a:pt x="12303" y="12733"/>
                    <a:pt x="12073" y="12689"/>
                    <a:pt x="11853" y="12626"/>
                  </a:cubicBezTo>
                  <a:cubicBezTo>
                    <a:pt x="11419" y="12490"/>
                    <a:pt x="10985" y="12273"/>
                    <a:pt x="10497" y="12192"/>
                  </a:cubicBezTo>
                  <a:cubicBezTo>
                    <a:pt x="10326" y="12160"/>
                    <a:pt x="10150" y="12144"/>
                    <a:pt x="9972" y="12144"/>
                  </a:cubicBezTo>
                  <a:cubicBezTo>
                    <a:pt x="9699" y="12144"/>
                    <a:pt x="9420" y="12180"/>
                    <a:pt x="9141" y="12246"/>
                  </a:cubicBezTo>
                  <a:cubicBezTo>
                    <a:pt x="9114" y="12246"/>
                    <a:pt x="9059" y="12273"/>
                    <a:pt x="9005" y="12273"/>
                  </a:cubicBezTo>
                  <a:cubicBezTo>
                    <a:pt x="9249" y="12083"/>
                    <a:pt x="9466" y="11839"/>
                    <a:pt x="9656" y="11595"/>
                  </a:cubicBezTo>
                  <a:cubicBezTo>
                    <a:pt x="10009" y="11297"/>
                    <a:pt x="10361" y="10917"/>
                    <a:pt x="10822" y="10863"/>
                  </a:cubicBezTo>
                  <a:cubicBezTo>
                    <a:pt x="10904" y="10840"/>
                    <a:pt x="10985" y="10832"/>
                    <a:pt x="11066" y="10832"/>
                  </a:cubicBezTo>
                  <a:cubicBezTo>
                    <a:pt x="11282" y="10832"/>
                    <a:pt x="11493" y="10890"/>
                    <a:pt x="11690" y="10890"/>
                  </a:cubicBezTo>
                  <a:cubicBezTo>
                    <a:pt x="11989" y="10863"/>
                    <a:pt x="12233" y="10727"/>
                    <a:pt x="12450" y="10510"/>
                  </a:cubicBezTo>
                  <a:cubicBezTo>
                    <a:pt x="12911" y="10076"/>
                    <a:pt x="13128" y="9371"/>
                    <a:pt x="13318" y="8801"/>
                  </a:cubicBezTo>
                  <a:cubicBezTo>
                    <a:pt x="13535" y="8123"/>
                    <a:pt x="13670" y="7391"/>
                    <a:pt x="13698" y="6686"/>
                  </a:cubicBezTo>
                  <a:cubicBezTo>
                    <a:pt x="13698" y="6550"/>
                    <a:pt x="13572" y="6473"/>
                    <a:pt x="13447" y="6473"/>
                  </a:cubicBezTo>
                  <a:cubicBezTo>
                    <a:pt x="13346" y="6473"/>
                    <a:pt x="13246" y="6523"/>
                    <a:pt x="13209" y="6631"/>
                  </a:cubicBezTo>
                  <a:cubicBezTo>
                    <a:pt x="13074" y="6984"/>
                    <a:pt x="12884" y="7364"/>
                    <a:pt x="12586" y="7608"/>
                  </a:cubicBezTo>
                  <a:cubicBezTo>
                    <a:pt x="12351" y="7780"/>
                    <a:pt x="12098" y="7835"/>
                    <a:pt x="11843" y="7835"/>
                  </a:cubicBezTo>
                  <a:cubicBezTo>
                    <a:pt x="11656" y="7835"/>
                    <a:pt x="11467" y="7805"/>
                    <a:pt x="11284" y="7770"/>
                  </a:cubicBezTo>
                  <a:cubicBezTo>
                    <a:pt x="11184" y="7765"/>
                    <a:pt x="11085" y="7761"/>
                    <a:pt x="10986" y="7761"/>
                  </a:cubicBezTo>
                  <a:cubicBezTo>
                    <a:pt x="10625" y="7761"/>
                    <a:pt x="10268" y="7806"/>
                    <a:pt x="9927" y="7933"/>
                  </a:cubicBezTo>
                  <a:cubicBezTo>
                    <a:pt x="9521" y="8123"/>
                    <a:pt x="9141" y="8340"/>
                    <a:pt x="8815" y="8666"/>
                  </a:cubicBezTo>
                  <a:cubicBezTo>
                    <a:pt x="8463" y="8964"/>
                    <a:pt x="8137" y="9289"/>
                    <a:pt x="7866" y="9669"/>
                  </a:cubicBezTo>
                  <a:cubicBezTo>
                    <a:pt x="7595" y="10022"/>
                    <a:pt x="7351" y="10429"/>
                    <a:pt x="7025" y="10700"/>
                  </a:cubicBezTo>
                  <a:cubicBezTo>
                    <a:pt x="6701" y="10955"/>
                    <a:pt x="6337" y="11032"/>
                    <a:pt x="5933" y="11032"/>
                  </a:cubicBezTo>
                  <a:cubicBezTo>
                    <a:pt x="5864" y="11032"/>
                    <a:pt x="5794" y="11029"/>
                    <a:pt x="5723" y="11025"/>
                  </a:cubicBezTo>
                  <a:cubicBezTo>
                    <a:pt x="5262" y="10971"/>
                    <a:pt x="4774" y="10835"/>
                    <a:pt x="4258" y="10835"/>
                  </a:cubicBezTo>
                  <a:cubicBezTo>
                    <a:pt x="3797" y="10835"/>
                    <a:pt x="3309" y="10917"/>
                    <a:pt x="2875" y="11161"/>
                  </a:cubicBezTo>
                  <a:cubicBezTo>
                    <a:pt x="3228" y="10863"/>
                    <a:pt x="3635" y="10646"/>
                    <a:pt x="4041" y="10456"/>
                  </a:cubicBezTo>
                  <a:cubicBezTo>
                    <a:pt x="4530" y="10185"/>
                    <a:pt x="5072" y="9940"/>
                    <a:pt x="5452" y="9506"/>
                  </a:cubicBezTo>
                  <a:cubicBezTo>
                    <a:pt x="5859" y="9018"/>
                    <a:pt x="5967" y="8449"/>
                    <a:pt x="5967" y="7852"/>
                  </a:cubicBezTo>
                  <a:cubicBezTo>
                    <a:pt x="5967" y="7255"/>
                    <a:pt x="5859" y="6686"/>
                    <a:pt x="5940" y="6143"/>
                  </a:cubicBezTo>
                  <a:cubicBezTo>
                    <a:pt x="5967" y="5899"/>
                    <a:pt x="6022" y="5628"/>
                    <a:pt x="6157" y="5438"/>
                  </a:cubicBezTo>
                  <a:cubicBezTo>
                    <a:pt x="6374" y="5167"/>
                    <a:pt x="6673" y="5031"/>
                    <a:pt x="6944" y="4814"/>
                  </a:cubicBezTo>
                  <a:cubicBezTo>
                    <a:pt x="7568" y="4326"/>
                    <a:pt x="7703" y="3539"/>
                    <a:pt x="7649" y="2780"/>
                  </a:cubicBezTo>
                  <a:cubicBezTo>
                    <a:pt x="7622" y="2047"/>
                    <a:pt x="7351" y="1234"/>
                    <a:pt x="7568" y="474"/>
                  </a:cubicBezTo>
                  <a:cubicBezTo>
                    <a:pt x="7595" y="420"/>
                    <a:pt x="7595" y="339"/>
                    <a:pt x="7622" y="284"/>
                  </a:cubicBezTo>
                  <a:cubicBezTo>
                    <a:pt x="7672" y="117"/>
                    <a:pt x="7515" y="1"/>
                    <a:pt x="73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9"/>
            <p:cNvSpPr/>
            <p:nvPr/>
          </p:nvSpPr>
          <p:spPr>
            <a:xfrm>
              <a:off x="1711290" y="4456423"/>
              <a:ext cx="352435" cy="580886"/>
            </a:xfrm>
            <a:custGeom>
              <a:rect b="b" l="l" r="r" t="t"/>
              <a:pathLst>
                <a:path extrusionOk="0" fill="none" h="9792" w="5941">
                  <a:moveTo>
                    <a:pt x="5697" y="0"/>
                  </a:moveTo>
                  <a:cubicBezTo>
                    <a:pt x="5941" y="570"/>
                    <a:pt x="5453" y="1221"/>
                    <a:pt x="4937" y="1601"/>
                  </a:cubicBezTo>
                  <a:cubicBezTo>
                    <a:pt x="4449" y="1980"/>
                    <a:pt x="3798" y="2252"/>
                    <a:pt x="3500" y="2821"/>
                  </a:cubicBezTo>
                  <a:cubicBezTo>
                    <a:pt x="3038" y="3608"/>
                    <a:pt x="3418" y="4611"/>
                    <a:pt x="3038" y="5425"/>
                  </a:cubicBezTo>
                  <a:cubicBezTo>
                    <a:pt x="2740" y="6076"/>
                    <a:pt x="2089" y="6401"/>
                    <a:pt x="1547" y="6863"/>
                  </a:cubicBezTo>
                  <a:cubicBezTo>
                    <a:pt x="679" y="7595"/>
                    <a:pt x="109" y="8680"/>
                    <a:pt x="1" y="979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9"/>
            <p:cNvSpPr/>
            <p:nvPr/>
          </p:nvSpPr>
          <p:spPr>
            <a:xfrm>
              <a:off x="1819079" y="4797528"/>
              <a:ext cx="587411" cy="357240"/>
            </a:xfrm>
            <a:custGeom>
              <a:rect b="b" l="l" r="r" t="t"/>
              <a:pathLst>
                <a:path extrusionOk="0" fill="none" h="6022" w="9902">
                  <a:moveTo>
                    <a:pt x="9901" y="0"/>
                  </a:moveTo>
                  <a:cubicBezTo>
                    <a:pt x="9657" y="868"/>
                    <a:pt x="8789" y="1519"/>
                    <a:pt x="7867" y="1519"/>
                  </a:cubicBezTo>
                  <a:cubicBezTo>
                    <a:pt x="7623" y="1519"/>
                    <a:pt x="7406" y="1492"/>
                    <a:pt x="7162" y="1492"/>
                  </a:cubicBezTo>
                  <a:cubicBezTo>
                    <a:pt x="5724" y="1628"/>
                    <a:pt x="5371" y="3879"/>
                    <a:pt x="3988" y="4232"/>
                  </a:cubicBezTo>
                  <a:cubicBezTo>
                    <a:pt x="3500" y="4340"/>
                    <a:pt x="2985" y="4205"/>
                    <a:pt x="2523" y="4205"/>
                  </a:cubicBezTo>
                  <a:cubicBezTo>
                    <a:pt x="1411" y="4205"/>
                    <a:pt x="354" y="4964"/>
                    <a:pt x="1" y="602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9"/>
            <p:cNvSpPr/>
            <p:nvPr/>
          </p:nvSpPr>
          <p:spPr>
            <a:xfrm>
              <a:off x="1891512" y="5030843"/>
              <a:ext cx="312214" cy="146467"/>
            </a:xfrm>
            <a:custGeom>
              <a:rect b="b" l="l" r="r" t="t"/>
              <a:pathLst>
                <a:path extrusionOk="0" fill="none" h="2469" w="5263">
                  <a:moveTo>
                    <a:pt x="5263" y="0"/>
                  </a:moveTo>
                  <a:cubicBezTo>
                    <a:pt x="4964" y="407"/>
                    <a:pt x="4666" y="814"/>
                    <a:pt x="4205" y="1031"/>
                  </a:cubicBezTo>
                  <a:cubicBezTo>
                    <a:pt x="3554" y="1384"/>
                    <a:pt x="2767" y="1275"/>
                    <a:pt x="2035" y="1411"/>
                  </a:cubicBezTo>
                  <a:cubicBezTo>
                    <a:pt x="1275" y="1546"/>
                    <a:pt x="543" y="1926"/>
                    <a:pt x="0" y="246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9"/>
            <p:cNvSpPr/>
            <p:nvPr/>
          </p:nvSpPr>
          <p:spPr>
            <a:xfrm>
              <a:off x="1952674" y="5090403"/>
              <a:ext cx="465029" cy="101382"/>
            </a:xfrm>
            <a:custGeom>
              <a:rect b="b" l="l" r="r" t="t"/>
              <a:pathLst>
                <a:path extrusionOk="0" fill="none" h="1709" w="7839">
                  <a:moveTo>
                    <a:pt x="7839" y="27"/>
                  </a:moveTo>
                  <a:cubicBezTo>
                    <a:pt x="7405" y="488"/>
                    <a:pt x="6727" y="678"/>
                    <a:pt x="6157" y="515"/>
                  </a:cubicBezTo>
                  <a:cubicBezTo>
                    <a:pt x="5696" y="380"/>
                    <a:pt x="5235" y="0"/>
                    <a:pt x="4747" y="81"/>
                  </a:cubicBezTo>
                  <a:cubicBezTo>
                    <a:pt x="4313" y="136"/>
                    <a:pt x="3987" y="515"/>
                    <a:pt x="3635" y="705"/>
                  </a:cubicBezTo>
                  <a:cubicBezTo>
                    <a:pt x="3038" y="1031"/>
                    <a:pt x="2333" y="922"/>
                    <a:pt x="1682" y="922"/>
                  </a:cubicBezTo>
                  <a:cubicBezTo>
                    <a:pt x="1058" y="922"/>
                    <a:pt x="271" y="1112"/>
                    <a:pt x="0" y="17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9"/>
            <p:cNvSpPr/>
            <p:nvPr/>
          </p:nvSpPr>
          <p:spPr>
            <a:xfrm>
              <a:off x="271177" y="4323719"/>
              <a:ext cx="838405" cy="880939"/>
            </a:xfrm>
            <a:custGeom>
              <a:rect b="b" l="l" r="r" t="t"/>
              <a:pathLst>
                <a:path extrusionOk="0" h="14850" w="14133">
                  <a:moveTo>
                    <a:pt x="6752" y="1"/>
                  </a:moveTo>
                  <a:cubicBezTo>
                    <a:pt x="6607" y="1"/>
                    <a:pt x="6460" y="117"/>
                    <a:pt x="6510" y="284"/>
                  </a:cubicBezTo>
                  <a:cubicBezTo>
                    <a:pt x="6538" y="339"/>
                    <a:pt x="6538" y="420"/>
                    <a:pt x="6565" y="474"/>
                  </a:cubicBezTo>
                  <a:cubicBezTo>
                    <a:pt x="6782" y="1234"/>
                    <a:pt x="6510" y="2047"/>
                    <a:pt x="6456" y="2780"/>
                  </a:cubicBezTo>
                  <a:cubicBezTo>
                    <a:pt x="6429" y="3539"/>
                    <a:pt x="6565" y="4326"/>
                    <a:pt x="7189" y="4814"/>
                  </a:cubicBezTo>
                  <a:cubicBezTo>
                    <a:pt x="7460" y="5031"/>
                    <a:pt x="7758" y="5167"/>
                    <a:pt x="7948" y="5438"/>
                  </a:cubicBezTo>
                  <a:cubicBezTo>
                    <a:pt x="8084" y="5628"/>
                    <a:pt x="8165" y="5899"/>
                    <a:pt x="8192" y="6143"/>
                  </a:cubicBezTo>
                  <a:cubicBezTo>
                    <a:pt x="8274" y="6686"/>
                    <a:pt x="8165" y="7255"/>
                    <a:pt x="8165" y="7852"/>
                  </a:cubicBezTo>
                  <a:cubicBezTo>
                    <a:pt x="8165" y="8449"/>
                    <a:pt x="8274" y="9018"/>
                    <a:pt x="8680" y="9506"/>
                  </a:cubicBezTo>
                  <a:cubicBezTo>
                    <a:pt x="9033" y="9940"/>
                    <a:pt x="9575" y="10185"/>
                    <a:pt x="10091" y="10456"/>
                  </a:cubicBezTo>
                  <a:cubicBezTo>
                    <a:pt x="10498" y="10646"/>
                    <a:pt x="10905" y="10863"/>
                    <a:pt x="11257" y="11161"/>
                  </a:cubicBezTo>
                  <a:cubicBezTo>
                    <a:pt x="10796" y="10917"/>
                    <a:pt x="10335" y="10835"/>
                    <a:pt x="9847" y="10835"/>
                  </a:cubicBezTo>
                  <a:cubicBezTo>
                    <a:pt x="9358" y="10835"/>
                    <a:pt x="8870" y="10971"/>
                    <a:pt x="8409" y="11025"/>
                  </a:cubicBezTo>
                  <a:cubicBezTo>
                    <a:pt x="8338" y="11029"/>
                    <a:pt x="8268" y="11032"/>
                    <a:pt x="8199" y="11032"/>
                  </a:cubicBezTo>
                  <a:cubicBezTo>
                    <a:pt x="7796" y="11032"/>
                    <a:pt x="7432" y="10955"/>
                    <a:pt x="7107" y="10700"/>
                  </a:cubicBezTo>
                  <a:cubicBezTo>
                    <a:pt x="6782" y="10429"/>
                    <a:pt x="6538" y="10022"/>
                    <a:pt x="6266" y="9669"/>
                  </a:cubicBezTo>
                  <a:cubicBezTo>
                    <a:pt x="5995" y="9289"/>
                    <a:pt x="5643" y="8964"/>
                    <a:pt x="5317" y="8666"/>
                  </a:cubicBezTo>
                  <a:cubicBezTo>
                    <a:pt x="4964" y="8340"/>
                    <a:pt x="4612" y="8123"/>
                    <a:pt x="4205" y="7933"/>
                  </a:cubicBezTo>
                  <a:cubicBezTo>
                    <a:pt x="3843" y="7806"/>
                    <a:pt x="3498" y="7761"/>
                    <a:pt x="3143" y="7761"/>
                  </a:cubicBezTo>
                  <a:cubicBezTo>
                    <a:pt x="3046" y="7761"/>
                    <a:pt x="2948" y="7765"/>
                    <a:pt x="2849" y="7770"/>
                  </a:cubicBezTo>
                  <a:cubicBezTo>
                    <a:pt x="2653" y="7805"/>
                    <a:pt x="2463" y="7835"/>
                    <a:pt x="2277" y="7835"/>
                  </a:cubicBezTo>
                  <a:cubicBezTo>
                    <a:pt x="2025" y="7835"/>
                    <a:pt x="1781" y="7780"/>
                    <a:pt x="1547" y="7608"/>
                  </a:cubicBezTo>
                  <a:cubicBezTo>
                    <a:pt x="1248" y="7364"/>
                    <a:pt x="1031" y="6984"/>
                    <a:pt x="896" y="6631"/>
                  </a:cubicBezTo>
                  <a:cubicBezTo>
                    <a:pt x="872" y="6523"/>
                    <a:pt x="778" y="6473"/>
                    <a:pt x="681" y="6473"/>
                  </a:cubicBezTo>
                  <a:cubicBezTo>
                    <a:pt x="560" y="6473"/>
                    <a:pt x="435" y="6550"/>
                    <a:pt x="435" y="6686"/>
                  </a:cubicBezTo>
                  <a:cubicBezTo>
                    <a:pt x="462" y="7391"/>
                    <a:pt x="597" y="8123"/>
                    <a:pt x="814" y="8801"/>
                  </a:cubicBezTo>
                  <a:cubicBezTo>
                    <a:pt x="1004" y="9371"/>
                    <a:pt x="1221" y="10076"/>
                    <a:pt x="1682" y="10510"/>
                  </a:cubicBezTo>
                  <a:cubicBezTo>
                    <a:pt x="1899" y="10727"/>
                    <a:pt x="2144" y="10863"/>
                    <a:pt x="2442" y="10890"/>
                  </a:cubicBezTo>
                  <a:cubicBezTo>
                    <a:pt x="2639" y="10890"/>
                    <a:pt x="2851" y="10832"/>
                    <a:pt x="3066" y="10832"/>
                  </a:cubicBezTo>
                  <a:cubicBezTo>
                    <a:pt x="3147" y="10832"/>
                    <a:pt x="3228" y="10840"/>
                    <a:pt x="3310" y="10863"/>
                  </a:cubicBezTo>
                  <a:cubicBezTo>
                    <a:pt x="3771" y="10917"/>
                    <a:pt x="4124" y="11297"/>
                    <a:pt x="4476" y="11595"/>
                  </a:cubicBezTo>
                  <a:cubicBezTo>
                    <a:pt x="4666" y="11839"/>
                    <a:pt x="4883" y="12083"/>
                    <a:pt x="5100" y="12273"/>
                  </a:cubicBezTo>
                  <a:cubicBezTo>
                    <a:pt x="5073" y="12273"/>
                    <a:pt x="5019" y="12246"/>
                    <a:pt x="4964" y="12246"/>
                  </a:cubicBezTo>
                  <a:cubicBezTo>
                    <a:pt x="4702" y="12180"/>
                    <a:pt x="4429" y="12144"/>
                    <a:pt x="4152" y="12144"/>
                  </a:cubicBezTo>
                  <a:cubicBezTo>
                    <a:pt x="3972" y="12144"/>
                    <a:pt x="3790" y="12160"/>
                    <a:pt x="3608" y="12192"/>
                  </a:cubicBezTo>
                  <a:cubicBezTo>
                    <a:pt x="3147" y="12273"/>
                    <a:pt x="2713" y="12490"/>
                    <a:pt x="2252" y="12626"/>
                  </a:cubicBezTo>
                  <a:cubicBezTo>
                    <a:pt x="2048" y="12689"/>
                    <a:pt x="1825" y="12733"/>
                    <a:pt x="1600" y="12733"/>
                  </a:cubicBezTo>
                  <a:cubicBezTo>
                    <a:pt x="1437" y="12733"/>
                    <a:pt x="1272" y="12710"/>
                    <a:pt x="1113" y="12653"/>
                  </a:cubicBezTo>
                  <a:cubicBezTo>
                    <a:pt x="869" y="12544"/>
                    <a:pt x="570" y="12354"/>
                    <a:pt x="570" y="12056"/>
                  </a:cubicBezTo>
                  <a:cubicBezTo>
                    <a:pt x="570" y="11883"/>
                    <a:pt x="447" y="11794"/>
                    <a:pt x="324" y="11794"/>
                  </a:cubicBezTo>
                  <a:cubicBezTo>
                    <a:pt x="216" y="11794"/>
                    <a:pt x="107" y="11862"/>
                    <a:pt x="82" y="12002"/>
                  </a:cubicBezTo>
                  <a:cubicBezTo>
                    <a:pt x="1" y="12897"/>
                    <a:pt x="570" y="13711"/>
                    <a:pt x="1357" y="14090"/>
                  </a:cubicBezTo>
                  <a:cubicBezTo>
                    <a:pt x="1710" y="14253"/>
                    <a:pt x="2171" y="14307"/>
                    <a:pt x="2578" y="14307"/>
                  </a:cubicBezTo>
                  <a:cubicBezTo>
                    <a:pt x="3011" y="14307"/>
                    <a:pt x="3418" y="14226"/>
                    <a:pt x="3825" y="14117"/>
                  </a:cubicBezTo>
                  <a:cubicBezTo>
                    <a:pt x="4074" y="14068"/>
                    <a:pt x="4324" y="14018"/>
                    <a:pt x="4573" y="14018"/>
                  </a:cubicBezTo>
                  <a:cubicBezTo>
                    <a:pt x="4730" y="14018"/>
                    <a:pt x="4888" y="14038"/>
                    <a:pt x="5046" y="14090"/>
                  </a:cubicBezTo>
                  <a:cubicBezTo>
                    <a:pt x="5236" y="14145"/>
                    <a:pt x="5371" y="14280"/>
                    <a:pt x="5561" y="14389"/>
                  </a:cubicBezTo>
                  <a:cubicBezTo>
                    <a:pt x="5724" y="14524"/>
                    <a:pt x="5887" y="14633"/>
                    <a:pt x="6104" y="14687"/>
                  </a:cubicBezTo>
                  <a:cubicBezTo>
                    <a:pt x="6510" y="14850"/>
                    <a:pt x="6917" y="14850"/>
                    <a:pt x="7351" y="14850"/>
                  </a:cubicBezTo>
                  <a:cubicBezTo>
                    <a:pt x="7785" y="14850"/>
                    <a:pt x="8192" y="14823"/>
                    <a:pt x="8599" y="14714"/>
                  </a:cubicBezTo>
                  <a:cubicBezTo>
                    <a:pt x="9006" y="14633"/>
                    <a:pt x="9386" y="14443"/>
                    <a:pt x="9657" y="14145"/>
                  </a:cubicBezTo>
                  <a:cubicBezTo>
                    <a:pt x="10037" y="14172"/>
                    <a:pt x="10362" y="14226"/>
                    <a:pt x="10742" y="14226"/>
                  </a:cubicBezTo>
                  <a:cubicBezTo>
                    <a:pt x="11311" y="14226"/>
                    <a:pt x="11881" y="14090"/>
                    <a:pt x="12396" y="13765"/>
                  </a:cubicBezTo>
                  <a:cubicBezTo>
                    <a:pt x="12640" y="13629"/>
                    <a:pt x="12830" y="13439"/>
                    <a:pt x="13020" y="13222"/>
                  </a:cubicBezTo>
                  <a:cubicBezTo>
                    <a:pt x="13102" y="13141"/>
                    <a:pt x="13183" y="13005"/>
                    <a:pt x="13210" y="12897"/>
                  </a:cubicBezTo>
                  <a:cubicBezTo>
                    <a:pt x="13427" y="12897"/>
                    <a:pt x="13617" y="12788"/>
                    <a:pt x="13753" y="12626"/>
                  </a:cubicBezTo>
                  <a:cubicBezTo>
                    <a:pt x="13997" y="12382"/>
                    <a:pt x="14024" y="12002"/>
                    <a:pt x="14051" y="11703"/>
                  </a:cubicBezTo>
                  <a:cubicBezTo>
                    <a:pt x="14105" y="11378"/>
                    <a:pt x="14132" y="10998"/>
                    <a:pt x="14105" y="10646"/>
                  </a:cubicBezTo>
                  <a:cubicBezTo>
                    <a:pt x="14051" y="10483"/>
                    <a:pt x="14024" y="10320"/>
                    <a:pt x="13970" y="10157"/>
                  </a:cubicBezTo>
                  <a:cubicBezTo>
                    <a:pt x="13915" y="10076"/>
                    <a:pt x="13888" y="10022"/>
                    <a:pt x="13861" y="9968"/>
                  </a:cubicBezTo>
                  <a:cubicBezTo>
                    <a:pt x="13861" y="9344"/>
                    <a:pt x="13698" y="8666"/>
                    <a:pt x="13237" y="8177"/>
                  </a:cubicBezTo>
                  <a:cubicBezTo>
                    <a:pt x="12912" y="7798"/>
                    <a:pt x="12505" y="7635"/>
                    <a:pt x="12071" y="7472"/>
                  </a:cubicBezTo>
                  <a:cubicBezTo>
                    <a:pt x="11664" y="7309"/>
                    <a:pt x="11284" y="7092"/>
                    <a:pt x="11122" y="6686"/>
                  </a:cubicBezTo>
                  <a:cubicBezTo>
                    <a:pt x="10932" y="6279"/>
                    <a:pt x="10932" y="5845"/>
                    <a:pt x="10905" y="5411"/>
                  </a:cubicBezTo>
                  <a:cubicBezTo>
                    <a:pt x="10877" y="5004"/>
                    <a:pt x="10796" y="4597"/>
                    <a:pt x="10606" y="4217"/>
                  </a:cubicBezTo>
                  <a:cubicBezTo>
                    <a:pt x="10389" y="3783"/>
                    <a:pt x="10037" y="3539"/>
                    <a:pt x="9548" y="3431"/>
                  </a:cubicBezTo>
                  <a:cubicBezTo>
                    <a:pt x="9114" y="3295"/>
                    <a:pt x="8708" y="3132"/>
                    <a:pt x="8355" y="2834"/>
                  </a:cubicBezTo>
                  <a:cubicBezTo>
                    <a:pt x="7650" y="2183"/>
                    <a:pt x="7324" y="1234"/>
                    <a:pt x="7053" y="311"/>
                  </a:cubicBezTo>
                  <a:cubicBezTo>
                    <a:pt x="6999" y="257"/>
                    <a:pt x="6999" y="203"/>
                    <a:pt x="6972" y="149"/>
                  </a:cubicBezTo>
                  <a:cubicBezTo>
                    <a:pt x="6930" y="45"/>
                    <a:pt x="6841" y="1"/>
                    <a:pt x="6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9"/>
            <p:cNvSpPr/>
            <p:nvPr/>
          </p:nvSpPr>
          <p:spPr>
            <a:xfrm>
              <a:off x="683113" y="4456423"/>
              <a:ext cx="352435" cy="580886"/>
            </a:xfrm>
            <a:custGeom>
              <a:rect b="b" l="l" r="r" t="t"/>
              <a:pathLst>
                <a:path extrusionOk="0" fill="none" h="9792" w="5941">
                  <a:moveTo>
                    <a:pt x="245" y="0"/>
                  </a:moveTo>
                  <a:cubicBezTo>
                    <a:pt x="0" y="570"/>
                    <a:pt x="489" y="1221"/>
                    <a:pt x="977" y="1601"/>
                  </a:cubicBezTo>
                  <a:cubicBezTo>
                    <a:pt x="1492" y="1980"/>
                    <a:pt x="2143" y="2252"/>
                    <a:pt x="2442" y="2821"/>
                  </a:cubicBezTo>
                  <a:cubicBezTo>
                    <a:pt x="2876" y="3608"/>
                    <a:pt x="2523" y="4611"/>
                    <a:pt x="2876" y="5425"/>
                  </a:cubicBezTo>
                  <a:cubicBezTo>
                    <a:pt x="3174" y="6076"/>
                    <a:pt x="3825" y="6401"/>
                    <a:pt x="4367" y="6863"/>
                  </a:cubicBezTo>
                  <a:cubicBezTo>
                    <a:pt x="5262" y="7595"/>
                    <a:pt x="5832" y="8680"/>
                    <a:pt x="5941" y="979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9"/>
            <p:cNvSpPr/>
            <p:nvPr/>
          </p:nvSpPr>
          <p:spPr>
            <a:xfrm>
              <a:off x="342009" y="4797528"/>
              <a:ext cx="587352" cy="357240"/>
            </a:xfrm>
            <a:custGeom>
              <a:rect b="b" l="l" r="r" t="t"/>
              <a:pathLst>
                <a:path extrusionOk="0" fill="none" h="6022" w="9901">
                  <a:moveTo>
                    <a:pt x="0" y="0"/>
                  </a:moveTo>
                  <a:cubicBezTo>
                    <a:pt x="217" y="868"/>
                    <a:pt x="1112" y="1519"/>
                    <a:pt x="2034" y="1519"/>
                  </a:cubicBezTo>
                  <a:cubicBezTo>
                    <a:pt x="2251" y="1519"/>
                    <a:pt x="2496" y="1492"/>
                    <a:pt x="2740" y="1492"/>
                  </a:cubicBezTo>
                  <a:cubicBezTo>
                    <a:pt x="4150" y="1628"/>
                    <a:pt x="4530" y="3879"/>
                    <a:pt x="5913" y="4232"/>
                  </a:cubicBezTo>
                  <a:cubicBezTo>
                    <a:pt x="6401" y="4340"/>
                    <a:pt x="6917" y="4205"/>
                    <a:pt x="7378" y="4205"/>
                  </a:cubicBezTo>
                  <a:cubicBezTo>
                    <a:pt x="8490" y="4205"/>
                    <a:pt x="9548" y="4964"/>
                    <a:pt x="9900" y="602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9"/>
            <p:cNvSpPr/>
            <p:nvPr/>
          </p:nvSpPr>
          <p:spPr>
            <a:xfrm>
              <a:off x="544714" y="5030843"/>
              <a:ext cx="310613" cy="146467"/>
            </a:xfrm>
            <a:custGeom>
              <a:rect b="b" l="l" r="r" t="t"/>
              <a:pathLst>
                <a:path extrusionOk="0" fill="none" h="2469" w="5236">
                  <a:moveTo>
                    <a:pt x="1" y="0"/>
                  </a:moveTo>
                  <a:cubicBezTo>
                    <a:pt x="299" y="407"/>
                    <a:pt x="598" y="814"/>
                    <a:pt x="1059" y="1031"/>
                  </a:cubicBezTo>
                  <a:cubicBezTo>
                    <a:pt x="1682" y="1384"/>
                    <a:pt x="2496" y="1275"/>
                    <a:pt x="3229" y="1411"/>
                  </a:cubicBezTo>
                  <a:cubicBezTo>
                    <a:pt x="3988" y="1546"/>
                    <a:pt x="4720" y="1926"/>
                    <a:pt x="5236" y="246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9"/>
            <p:cNvSpPr/>
            <p:nvPr/>
          </p:nvSpPr>
          <p:spPr>
            <a:xfrm>
              <a:off x="330737" y="5090403"/>
              <a:ext cx="465088" cy="101382"/>
            </a:xfrm>
            <a:custGeom>
              <a:rect b="b" l="l" r="r" t="t"/>
              <a:pathLst>
                <a:path extrusionOk="0" fill="none" h="1709" w="7840">
                  <a:moveTo>
                    <a:pt x="0" y="27"/>
                  </a:moveTo>
                  <a:cubicBezTo>
                    <a:pt x="407" y="488"/>
                    <a:pt x="1085" y="678"/>
                    <a:pt x="1682" y="515"/>
                  </a:cubicBezTo>
                  <a:cubicBezTo>
                    <a:pt x="2143" y="380"/>
                    <a:pt x="2577" y="0"/>
                    <a:pt x="3092" y="81"/>
                  </a:cubicBezTo>
                  <a:cubicBezTo>
                    <a:pt x="3526" y="136"/>
                    <a:pt x="3825" y="515"/>
                    <a:pt x="4205" y="705"/>
                  </a:cubicBezTo>
                  <a:cubicBezTo>
                    <a:pt x="4774" y="1031"/>
                    <a:pt x="5506" y="922"/>
                    <a:pt x="6130" y="922"/>
                  </a:cubicBezTo>
                  <a:cubicBezTo>
                    <a:pt x="6781" y="922"/>
                    <a:pt x="7568" y="1112"/>
                    <a:pt x="7839" y="17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1944606" y="3976267"/>
              <a:ext cx="621166" cy="344782"/>
            </a:xfrm>
            <a:custGeom>
              <a:rect b="b" l="l" r="r" t="t"/>
              <a:pathLst>
                <a:path extrusionOk="0" h="5812" w="10471">
                  <a:moveTo>
                    <a:pt x="1873" y="0"/>
                  </a:moveTo>
                  <a:cubicBezTo>
                    <a:pt x="1027" y="0"/>
                    <a:pt x="290" y="660"/>
                    <a:pt x="163" y="1368"/>
                  </a:cubicBezTo>
                  <a:cubicBezTo>
                    <a:pt x="1" y="2317"/>
                    <a:pt x="570" y="3185"/>
                    <a:pt x="1275" y="3863"/>
                  </a:cubicBezTo>
                  <a:cubicBezTo>
                    <a:pt x="1899" y="4433"/>
                    <a:pt x="2659" y="4921"/>
                    <a:pt x="3527" y="5219"/>
                  </a:cubicBezTo>
                  <a:cubicBezTo>
                    <a:pt x="4395" y="5572"/>
                    <a:pt x="5317" y="5734"/>
                    <a:pt x="6293" y="5789"/>
                  </a:cubicBezTo>
                  <a:cubicBezTo>
                    <a:pt x="6428" y="5806"/>
                    <a:pt x="6568" y="5812"/>
                    <a:pt x="6711" y="5812"/>
                  </a:cubicBezTo>
                  <a:cubicBezTo>
                    <a:pt x="7030" y="5812"/>
                    <a:pt x="7367" y="5780"/>
                    <a:pt x="7704" y="5762"/>
                  </a:cubicBezTo>
                  <a:cubicBezTo>
                    <a:pt x="8246" y="5734"/>
                    <a:pt x="8734" y="5626"/>
                    <a:pt x="9250" y="5463"/>
                  </a:cubicBezTo>
                  <a:cubicBezTo>
                    <a:pt x="9738" y="5246"/>
                    <a:pt x="10145" y="4948"/>
                    <a:pt x="10308" y="4514"/>
                  </a:cubicBezTo>
                  <a:cubicBezTo>
                    <a:pt x="10470" y="4107"/>
                    <a:pt x="10362" y="3619"/>
                    <a:pt x="10036" y="3293"/>
                  </a:cubicBezTo>
                  <a:cubicBezTo>
                    <a:pt x="9797" y="3054"/>
                    <a:pt x="9493" y="2955"/>
                    <a:pt x="9172" y="2955"/>
                  </a:cubicBezTo>
                  <a:cubicBezTo>
                    <a:pt x="8984" y="2955"/>
                    <a:pt x="8789" y="2989"/>
                    <a:pt x="8599" y="3049"/>
                  </a:cubicBezTo>
                  <a:cubicBezTo>
                    <a:pt x="8355" y="3158"/>
                    <a:pt x="8138" y="3266"/>
                    <a:pt x="7866" y="3320"/>
                  </a:cubicBezTo>
                  <a:cubicBezTo>
                    <a:pt x="7785" y="3348"/>
                    <a:pt x="7677" y="3348"/>
                    <a:pt x="7622" y="3402"/>
                  </a:cubicBezTo>
                  <a:lnTo>
                    <a:pt x="7514" y="3402"/>
                  </a:lnTo>
                  <a:cubicBezTo>
                    <a:pt x="7392" y="3415"/>
                    <a:pt x="7283" y="3422"/>
                    <a:pt x="7175" y="3422"/>
                  </a:cubicBezTo>
                  <a:cubicBezTo>
                    <a:pt x="7066" y="3422"/>
                    <a:pt x="6958" y="3415"/>
                    <a:pt x="6836" y="3402"/>
                  </a:cubicBezTo>
                  <a:cubicBezTo>
                    <a:pt x="6646" y="3348"/>
                    <a:pt x="6402" y="3293"/>
                    <a:pt x="6239" y="3266"/>
                  </a:cubicBezTo>
                  <a:cubicBezTo>
                    <a:pt x="5344" y="3022"/>
                    <a:pt x="4612" y="2452"/>
                    <a:pt x="4069" y="1774"/>
                  </a:cubicBezTo>
                  <a:cubicBezTo>
                    <a:pt x="3771" y="1422"/>
                    <a:pt x="3554" y="1015"/>
                    <a:pt x="3255" y="689"/>
                  </a:cubicBezTo>
                  <a:cubicBezTo>
                    <a:pt x="2957" y="310"/>
                    <a:pt x="2577" y="38"/>
                    <a:pt x="2062" y="11"/>
                  </a:cubicBezTo>
                  <a:cubicBezTo>
                    <a:pt x="1998" y="4"/>
                    <a:pt x="1935" y="0"/>
                    <a:pt x="1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9"/>
            <p:cNvSpPr/>
            <p:nvPr/>
          </p:nvSpPr>
          <p:spPr>
            <a:xfrm>
              <a:off x="142448" y="3977869"/>
              <a:ext cx="621166" cy="345020"/>
            </a:xfrm>
            <a:custGeom>
              <a:rect b="b" l="l" r="r" t="t"/>
              <a:pathLst>
                <a:path extrusionOk="0" h="5816" w="10471">
                  <a:moveTo>
                    <a:pt x="8598" y="0"/>
                  </a:moveTo>
                  <a:cubicBezTo>
                    <a:pt x="8536" y="0"/>
                    <a:pt x="8473" y="4"/>
                    <a:pt x="8409" y="11"/>
                  </a:cubicBezTo>
                  <a:cubicBezTo>
                    <a:pt x="7894" y="39"/>
                    <a:pt x="7487" y="337"/>
                    <a:pt x="7216" y="690"/>
                  </a:cubicBezTo>
                  <a:cubicBezTo>
                    <a:pt x="6945" y="1015"/>
                    <a:pt x="6700" y="1422"/>
                    <a:pt x="6402" y="1775"/>
                  </a:cubicBezTo>
                  <a:cubicBezTo>
                    <a:pt x="5860" y="2425"/>
                    <a:pt x="5127" y="2995"/>
                    <a:pt x="4232" y="3266"/>
                  </a:cubicBezTo>
                  <a:cubicBezTo>
                    <a:pt x="4042" y="3321"/>
                    <a:pt x="3825" y="3402"/>
                    <a:pt x="3635" y="3402"/>
                  </a:cubicBezTo>
                  <a:cubicBezTo>
                    <a:pt x="3513" y="3416"/>
                    <a:pt x="3398" y="3422"/>
                    <a:pt x="3286" y="3422"/>
                  </a:cubicBezTo>
                  <a:cubicBezTo>
                    <a:pt x="3174" y="3422"/>
                    <a:pt x="3066" y="3416"/>
                    <a:pt x="2957" y="3402"/>
                  </a:cubicBezTo>
                  <a:lnTo>
                    <a:pt x="2849" y="3402"/>
                  </a:lnTo>
                  <a:cubicBezTo>
                    <a:pt x="2767" y="3375"/>
                    <a:pt x="2686" y="3375"/>
                    <a:pt x="2605" y="3321"/>
                  </a:cubicBezTo>
                  <a:cubicBezTo>
                    <a:pt x="2361" y="3266"/>
                    <a:pt x="2144" y="3131"/>
                    <a:pt x="1872" y="3049"/>
                  </a:cubicBezTo>
                  <a:cubicBezTo>
                    <a:pt x="1682" y="2989"/>
                    <a:pt x="1487" y="2955"/>
                    <a:pt x="1299" y="2955"/>
                  </a:cubicBezTo>
                  <a:cubicBezTo>
                    <a:pt x="978" y="2955"/>
                    <a:pt x="674" y="3054"/>
                    <a:pt x="435" y="3293"/>
                  </a:cubicBezTo>
                  <a:cubicBezTo>
                    <a:pt x="109" y="3592"/>
                    <a:pt x="1" y="4080"/>
                    <a:pt x="164" y="4514"/>
                  </a:cubicBezTo>
                  <a:cubicBezTo>
                    <a:pt x="381" y="4948"/>
                    <a:pt x="733" y="5301"/>
                    <a:pt x="1221" y="5463"/>
                  </a:cubicBezTo>
                  <a:cubicBezTo>
                    <a:pt x="1737" y="5680"/>
                    <a:pt x="2225" y="5735"/>
                    <a:pt x="2767" y="5762"/>
                  </a:cubicBezTo>
                  <a:cubicBezTo>
                    <a:pt x="3229" y="5816"/>
                    <a:pt x="3690" y="5816"/>
                    <a:pt x="4178" y="5816"/>
                  </a:cubicBezTo>
                  <a:cubicBezTo>
                    <a:pt x="5127" y="5735"/>
                    <a:pt x="6077" y="5572"/>
                    <a:pt x="6945" y="5219"/>
                  </a:cubicBezTo>
                  <a:cubicBezTo>
                    <a:pt x="7785" y="4921"/>
                    <a:pt x="8572" y="4460"/>
                    <a:pt x="9196" y="3863"/>
                  </a:cubicBezTo>
                  <a:cubicBezTo>
                    <a:pt x="9901" y="3185"/>
                    <a:pt x="10471" y="2317"/>
                    <a:pt x="10308" y="1368"/>
                  </a:cubicBezTo>
                  <a:cubicBezTo>
                    <a:pt x="10182" y="661"/>
                    <a:pt x="9444" y="0"/>
                    <a:pt x="85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9"/>
            <p:cNvSpPr/>
            <p:nvPr/>
          </p:nvSpPr>
          <p:spPr>
            <a:xfrm>
              <a:off x="705655" y="4190006"/>
              <a:ext cx="638844" cy="1041051"/>
            </a:xfrm>
            <a:custGeom>
              <a:rect b="b" l="l" r="r" t="t"/>
              <a:pathLst>
                <a:path extrusionOk="0" h="17549" w="10769">
                  <a:moveTo>
                    <a:pt x="5953" y="1"/>
                  </a:moveTo>
                  <a:cubicBezTo>
                    <a:pt x="5280" y="1"/>
                    <a:pt x="4647" y="350"/>
                    <a:pt x="4449" y="1074"/>
                  </a:cubicBezTo>
                  <a:cubicBezTo>
                    <a:pt x="4259" y="1616"/>
                    <a:pt x="4394" y="2186"/>
                    <a:pt x="4503" y="2782"/>
                  </a:cubicBezTo>
                  <a:cubicBezTo>
                    <a:pt x="5154" y="6200"/>
                    <a:pt x="6401" y="9970"/>
                    <a:pt x="6401" y="13442"/>
                  </a:cubicBezTo>
                  <a:cubicBezTo>
                    <a:pt x="5998" y="13359"/>
                    <a:pt x="5589" y="13317"/>
                    <a:pt x="5185" y="13317"/>
                  </a:cubicBezTo>
                  <a:cubicBezTo>
                    <a:pt x="4664" y="13317"/>
                    <a:pt x="4150" y="13386"/>
                    <a:pt x="3662" y="13523"/>
                  </a:cubicBezTo>
                  <a:cubicBezTo>
                    <a:pt x="3147" y="13659"/>
                    <a:pt x="2631" y="13903"/>
                    <a:pt x="2170" y="14174"/>
                  </a:cubicBezTo>
                  <a:cubicBezTo>
                    <a:pt x="922" y="14988"/>
                    <a:pt x="0" y="16697"/>
                    <a:pt x="1953" y="17375"/>
                  </a:cubicBezTo>
                  <a:cubicBezTo>
                    <a:pt x="2334" y="17502"/>
                    <a:pt x="2721" y="17548"/>
                    <a:pt x="3113" y="17548"/>
                  </a:cubicBezTo>
                  <a:cubicBezTo>
                    <a:pt x="3475" y="17548"/>
                    <a:pt x="3839" y="17509"/>
                    <a:pt x="4204" y="17456"/>
                  </a:cubicBezTo>
                  <a:cubicBezTo>
                    <a:pt x="6239" y="17185"/>
                    <a:pt x="8381" y="17239"/>
                    <a:pt x="10443" y="17185"/>
                  </a:cubicBezTo>
                  <a:cubicBezTo>
                    <a:pt x="10606" y="17185"/>
                    <a:pt x="10768" y="17050"/>
                    <a:pt x="10768" y="16833"/>
                  </a:cubicBezTo>
                  <a:cubicBezTo>
                    <a:pt x="10660" y="15395"/>
                    <a:pt x="10768" y="13279"/>
                    <a:pt x="10741" y="11082"/>
                  </a:cubicBezTo>
                  <a:cubicBezTo>
                    <a:pt x="10660" y="6770"/>
                    <a:pt x="10090" y="1996"/>
                    <a:pt x="6944" y="260"/>
                  </a:cubicBezTo>
                  <a:cubicBezTo>
                    <a:pt x="6636" y="88"/>
                    <a:pt x="6290" y="1"/>
                    <a:pt x="59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1412814" y="4183714"/>
              <a:ext cx="638844" cy="1042118"/>
            </a:xfrm>
            <a:custGeom>
              <a:rect b="b" l="l" r="r" t="t"/>
              <a:pathLst>
                <a:path extrusionOk="0" h="17567" w="10769">
                  <a:moveTo>
                    <a:pt x="4855" y="1"/>
                  </a:moveTo>
                  <a:cubicBezTo>
                    <a:pt x="4509" y="1"/>
                    <a:pt x="4155" y="88"/>
                    <a:pt x="3852" y="254"/>
                  </a:cubicBezTo>
                  <a:cubicBezTo>
                    <a:pt x="705" y="1990"/>
                    <a:pt x="163" y="6764"/>
                    <a:pt x="54" y="11076"/>
                  </a:cubicBezTo>
                  <a:cubicBezTo>
                    <a:pt x="0" y="13246"/>
                    <a:pt x="109" y="15362"/>
                    <a:pt x="27" y="16854"/>
                  </a:cubicBezTo>
                  <a:cubicBezTo>
                    <a:pt x="27" y="17017"/>
                    <a:pt x="190" y="17152"/>
                    <a:pt x="380" y="17179"/>
                  </a:cubicBezTo>
                  <a:cubicBezTo>
                    <a:pt x="2414" y="17288"/>
                    <a:pt x="4584" y="17179"/>
                    <a:pt x="6618" y="17451"/>
                  </a:cubicBezTo>
                  <a:cubicBezTo>
                    <a:pt x="7010" y="17509"/>
                    <a:pt x="7417" y="17567"/>
                    <a:pt x="7818" y="17567"/>
                  </a:cubicBezTo>
                  <a:cubicBezTo>
                    <a:pt x="8168" y="17567"/>
                    <a:pt x="8514" y="17523"/>
                    <a:pt x="8842" y="17396"/>
                  </a:cubicBezTo>
                  <a:cubicBezTo>
                    <a:pt x="10768" y="16718"/>
                    <a:pt x="9900" y="14982"/>
                    <a:pt x="8653" y="14169"/>
                  </a:cubicBezTo>
                  <a:cubicBezTo>
                    <a:pt x="8191" y="13870"/>
                    <a:pt x="7703" y="13653"/>
                    <a:pt x="7161" y="13518"/>
                  </a:cubicBezTo>
                  <a:cubicBezTo>
                    <a:pt x="6674" y="13385"/>
                    <a:pt x="6163" y="13316"/>
                    <a:pt x="5654" y="13316"/>
                  </a:cubicBezTo>
                  <a:cubicBezTo>
                    <a:pt x="5227" y="13316"/>
                    <a:pt x="4802" y="13364"/>
                    <a:pt x="4394" y="13463"/>
                  </a:cubicBezTo>
                  <a:cubicBezTo>
                    <a:pt x="4394" y="9964"/>
                    <a:pt x="5669" y="6194"/>
                    <a:pt x="6293" y="2777"/>
                  </a:cubicBezTo>
                  <a:cubicBezTo>
                    <a:pt x="6401" y="2207"/>
                    <a:pt x="6510" y="1610"/>
                    <a:pt x="6374" y="1068"/>
                  </a:cubicBezTo>
                  <a:cubicBezTo>
                    <a:pt x="6177" y="333"/>
                    <a:pt x="5530" y="1"/>
                    <a:pt x="48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322669" y="2915343"/>
              <a:ext cx="2114373" cy="1796938"/>
            </a:xfrm>
            <a:custGeom>
              <a:rect b="b" l="l" r="r" t="t"/>
              <a:pathLst>
                <a:path extrusionOk="0" h="30291" w="35642">
                  <a:moveTo>
                    <a:pt x="26055" y="0"/>
                  </a:moveTo>
                  <a:cubicBezTo>
                    <a:pt x="25157" y="0"/>
                    <a:pt x="24258" y="135"/>
                    <a:pt x="23409" y="428"/>
                  </a:cubicBezTo>
                  <a:cubicBezTo>
                    <a:pt x="22080" y="889"/>
                    <a:pt x="20859" y="1757"/>
                    <a:pt x="19937" y="2842"/>
                  </a:cubicBezTo>
                  <a:cubicBezTo>
                    <a:pt x="19476" y="3411"/>
                    <a:pt x="19069" y="4008"/>
                    <a:pt x="18743" y="4686"/>
                  </a:cubicBezTo>
                  <a:cubicBezTo>
                    <a:pt x="18418" y="5364"/>
                    <a:pt x="18282" y="6151"/>
                    <a:pt x="17848" y="6802"/>
                  </a:cubicBezTo>
                  <a:cubicBezTo>
                    <a:pt x="17197" y="5744"/>
                    <a:pt x="16953" y="4523"/>
                    <a:pt x="16248" y="3520"/>
                  </a:cubicBezTo>
                  <a:cubicBezTo>
                    <a:pt x="15299" y="2109"/>
                    <a:pt x="13861" y="997"/>
                    <a:pt x="12234" y="455"/>
                  </a:cubicBezTo>
                  <a:cubicBezTo>
                    <a:pt x="11396" y="166"/>
                    <a:pt x="10516" y="31"/>
                    <a:pt x="9633" y="31"/>
                  </a:cubicBezTo>
                  <a:cubicBezTo>
                    <a:pt x="8773" y="31"/>
                    <a:pt x="7910" y="160"/>
                    <a:pt x="7080" y="401"/>
                  </a:cubicBezTo>
                  <a:cubicBezTo>
                    <a:pt x="5425" y="862"/>
                    <a:pt x="3879" y="1811"/>
                    <a:pt x="2713" y="3140"/>
                  </a:cubicBezTo>
                  <a:cubicBezTo>
                    <a:pt x="1493" y="4496"/>
                    <a:pt x="679" y="6205"/>
                    <a:pt x="353" y="8022"/>
                  </a:cubicBezTo>
                  <a:cubicBezTo>
                    <a:pt x="1" y="9840"/>
                    <a:pt x="82" y="11738"/>
                    <a:pt x="652" y="13556"/>
                  </a:cubicBezTo>
                  <a:cubicBezTo>
                    <a:pt x="1248" y="15508"/>
                    <a:pt x="2333" y="17272"/>
                    <a:pt x="3527" y="18926"/>
                  </a:cubicBezTo>
                  <a:cubicBezTo>
                    <a:pt x="4639" y="20445"/>
                    <a:pt x="5859" y="21910"/>
                    <a:pt x="7216" y="23239"/>
                  </a:cubicBezTo>
                  <a:cubicBezTo>
                    <a:pt x="8572" y="24568"/>
                    <a:pt x="10009" y="25734"/>
                    <a:pt x="11555" y="26819"/>
                  </a:cubicBezTo>
                  <a:cubicBezTo>
                    <a:pt x="13102" y="27904"/>
                    <a:pt x="14729" y="28853"/>
                    <a:pt x="16411" y="29667"/>
                  </a:cubicBezTo>
                  <a:cubicBezTo>
                    <a:pt x="16818" y="29884"/>
                    <a:pt x="17224" y="30047"/>
                    <a:pt x="17658" y="30264"/>
                  </a:cubicBezTo>
                  <a:cubicBezTo>
                    <a:pt x="17713" y="30291"/>
                    <a:pt x="17767" y="30291"/>
                    <a:pt x="17794" y="30291"/>
                  </a:cubicBezTo>
                  <a:cubicBezTo>
                    <a:pt x="17875" y="30291"/>
                    <a:pt x="17902" y="30291"/>
                    <a:pt x="17930" y="30264"/>
                  </a:cubicBezTo>
                  <a:cubicBezTo>
                    <a:pt x="18336" y="30074"/>
                    <a:pt x="18798" y="29884"/>
                    <a:pt x="19204" y="29667"/>
                  </a:cubicBezTo>
                  <a:cubicBezTo>
                    <a:pt x="20886" y="28853"/>
                    <a:pt x="22514" y="27931"/>
                    <a:pt x="24032" y="26819"/>
                  </a:cubicBezTo>
                  <a:cubicBezTo>
                    <a:pt x="25579" y="25734"/>
                    <a:pt x="27016" y="24568"/>
                    <a:pt x="28372" y="23239"/>
                  </a:cubicBezTo>
                  <a:cubicBezTo>
                    <a:pt x="29728" y="21910"/>
                    <a:pt x="30949" y="20445"/>
                    <a:pt x="32088" y="18926"/>
                  </a:cubicBezTo>
                  <a:cubicBezTo>
                    <a:pt x="33255" y="17272"/>
                    <a:pt x="34340" y="15508"/>
                    <a:pt x="34963" y="13528"/>
                  </a:cubicBezTo>
                  <a:cubicBezTo>
                    <a:pt x="35533" y="11738"/>
                    <a:pt x="35641" y="9812"/>
                    <a:pt x="35316" y="7995"/>
                  </a:cubicBezTo>
                  <a:cubicBezTo>
                    <a:pt x="34963" y="6178"/>
                    <a:pt x="34150" y="4469"/>
                    <a:pt x="32929" y="3113"/>
                  </a:cubicBezTo>
                  <a:cubicBezTo>
                    <a:pt x="31790" y="1811"/>
                    <a:pt x="30217" y="862"/>
                    <a:pt x="28562" y="346"/>
                  </a:cubicBezTo>
                  <a:cubicBezTo>
                    <a:pt x="27757" y="122"/>
                    <a:pt x="26906" y="0"/>
                    <a:pt x="260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a:off x="1621180" y="3416975"/>
              <a:ext cx="164205" cy="236578"/>
            </a:xfrm>
            <a:custGeom>
              <a:rect b="b" l="l" r="r" t="t"/>
              <a:pathLst>
                <a:path extrusionOk="0" h="3988" w="2768">
                  <a:moveTo>
                    <a:pt x="1384" y="0"/>
                  </a:moveTo>
                  <a:cubicBezTo>
                    <a:pt x="597" y="0"/>
                    <a:pt x="1" y="895"/>
                    <a:pt x="1" y="2007"/>
                  </a:cubicBezTo>
                  <a:cubicBezTo>
                    <a:pt x="1" y="3092"/>
                    <a:pt x="597" y="3987"/>
                    <a:pt x="1384" y="3987"/>
                  </a:cubicBezTo>
                  <a:cubicBezTo>
                    <a:pt x="2143" y="3987"/>
                    <a:pt x="2767" y="3092"/>
                    <a:pt x="2767" y="2007"/>
                  </a:cubicBezTo>
                  <a:cubicBezTo>
                    <a:pt x="2767" y="895"/>
                    <a:pt x="2143" y="0"/>
                    <a:pt x="138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a:off x="1615153" y="3633736"/>
              <a:ext cx="257519" cy="107848"/>
            </a:xfrm>
            <a:custGeom>
              <a:rect b="b" l="l" r="r" t="t"/>
              <a:pathLst>
                <a:path extrusionOk="0" fill="none" h="1818" w="4341">
                  <a:moveTo>
                    <a:pt x="1" y="1817"/>
                  </a:moveTo>
                  <a:cubicBezTo>
                    <a:pt x="1031" y="570"/>
                    <a:pt x="2794" y="0"/>
                    <a:pt x="4340" y="40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1701621" y="3424983"/>
              <a:ext cx="67687" cy="65136"/>
            </a:xfrm>
            <a:custGeom>
              <a:rect b="b" l="l" r="r" t="t"/>
              <a:pathLst>
                <a:path extrusionOk="0" h="1098" w="1141">
                  <a:moveTo>
                    <a:pt x="543" y="1"/>
                  </a:moveTo>
                  <a:cubicBezTo>
                    <a:pt x="462" y="109"/>
                    <a:pt x="435" y="218"/>
                    <a:pt x="353" y="299"/>
                  </a:cubicBezTo>
                  <a:cubicBezTo>
                    <a:pt x="299" y="408"/>
                    <a:pt x="218" y="516"/>
                    <a:pt x="191" y="625"/>
                  </a:cubicBezTo>
                  <a:cubicBezTo>
                    <a:pt x="136" y="706"/>
                    <a:pt x="82" y="815"/>
                    <a:pt x="28" y="923"/>
                  </a:cubicBezTo>
                  <a:cubicBezTo>
                    <a:pt x="1" y="977"/>
                    <a:pt x="1" y="1032"/>
                    <a:pt x="28" y="1059"/>
                  </a:cubicBezTo>
                  <a:cubicBezTo>
                    <a:pt x="47" y="1078"/>
                    <a:pt x="93" y="1097"/>
                    <a:pt x="129" y="1097"/>
                  </a:cubicBezTo>
                  <a:cubicBezTo>
                    <a:pt x="143" y="1097"/>
                    <a:pt x="156" y="1094"/>
                    <a:pt x="164" y="1086"/>
                  </a:cubicBezTo>
                  <a:cubicBezTo>
                    <a:pt x="218" y="1059"/>
                    <a:pt x="299" y="1032"/>
                    <a:pt x="408" y="1032"/>
                  </a:cubicBezTo>
                  <a:cubicBezTo>
                    <a:pt x="462" y="977"/>
                    <a:pt x="570" y="950"/>
                    <a:pt x="625" y="923"/>
                  </a:cubicBezTo>
                  <a:cubicBezTo>
                    <a:pt x="760" y="842"/>
                    <a:pt x="950" y="787"/>
                    <a:pt x="1086" y="706"/>
                  </a:cubicBezTo>
                  <a:cubicBezTo>
                    <a:pt x="1113" y="706"/>
                    <a:pt x="1113" y="706"/>
                    <a:pt x="1140" y="679"/>
                  </a:cubicBezTo>
                  <a:cubicBezTo>
                    <a:pt x="977" y="381"/>
                    <a:pt x="760" y="137"/>
                    <a:pt x="5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a:off x="956649" y="3416975"/>
              <a:ext cx="165806" cy="236578"/>
            </a:xfrm>
            <a:custGeom>
              <a:rect b="b" l="l" r="r" t="t"/>
              <a:pathLst>
                <a:path extrusionOk="0" h="3988" w="2795">
                  <a:moveTo>
                    <a:pt x="1384" y="0"/>
                  </a:moveTo>
                  <a:cubicBezTo>
                    <a:pt x="624" y="0"/>
                    <a:pt x="1" y="895"/>
                    <a:pt x="1" y="2007"/>
                  </a:cubicBezTo>
                  <a:cubicBezTo>
                    <a:pt x="1" y="3092"/>
                    <a:pt x="624" y="3987"/>
                    <a:pt x="1384" y="3987"/>
                  </a:cubicBezTo>
                  <a:cubicBezTo>
                    <a:pt x="2170" y="3987"/>
                    <a:pt x="2794" y="3092"/>
                    <a:pt x="2794" y="2007"/>
                  </a:cubicBezTo>
                  <a:cubicBezTo>
                    <a:pt x="2794" y="895"/>
                    <a:pt x="2170" y="0"/>
                    <a:pt x="138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a:off x="868949" y="3633736"/>
              <a:ext cx="257519" cy="107848"/>
            </a:xfrm>
            <a:custGeom>
              <a:rect b="b" l="l" r="r" t="t"/>
              <a:pathLst>
                <a:path extrusionOk="0" fill="none" h="1818" w="4341">
                  <a:moveTo>
                    <a:pt x="4340" y="1817"/>
                  </a:moveTo>
                  <a:cubicBezTo>
                    <a:pt x="3310" y="570"/>
                    <a:pt x="1547" y="0"/>
                    <a:pt x="0" y="40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972725" y="3424983"/>
              <a:ext cx="69289" cy="65136"/>
            </a:xfrm>
            <a:custGeom>
              <a:rect b="b" l="l" r="r" t="t"/>
              <a:pathLst>
                <a:path extrusionOk="0" h="1098" w="1168">
                  <a:moveTo>
                    <a:pt x="625" y="1"/>
                  </a:moveTo>
                  <a:cubicBezTo>
                    <a:pt x="380" y="137"/>
                    <a:pt x="163" y="381"/>
                    <a:pt x="1" y="679"/>
                  </a:cubicBezTo>
                  <a:cubicBezTo>
                    <a:pt x="28" y="706"/>
                    <a:pt x="28" y="706"/>
                    <a:pt x="55" y="706"/>
                  </a:cubicBezTo>
                  <a:cubicBezTo>
                    <a:pt x="191" y="787"/>
                    <a:pt x="380" y="842"/>
                    <a:pt x="516" y="923"/>
                  </a:cubicBezTo>
                  <a:cubicBezTo>
                    <a:pt x="570" y="950"/>
                    <a:pt x="679" y="977"/>
                    <a:pt x="733" y="1032"/>
                  </a:cubicBezTo>
                  <a:cubicBezTo>
                    <a:pt x="842" y="1032"/>
                    <a:pt x="923" y="1059"/>
                    <a:pt x="977" y="1086"/>
                  </a:cubicBezTo>
                  <a:cubicBezTo>
                    <a:pt x="993" y="1094"/>
                    <a:pt x="1009" y="1097"/>
                    <a:pt x="1024" y="1097"/>
                  </a:cubicBezTo>
                  <a:cubicBezTo>
                    <a:pt x="1061" y="1097"/>
                    <a:pt x="1094" y="1078"/>
                    <a:pt x="1113" y="1059"/>
                  </a:cubicBezTo>
                  <a:cubicBezTo>
                    <a:pt x="1167" y="1032"/>
                    <a:pt x="1167" y="977"/>
                    <a:pt x="1113" y="923"/>
                  </a:cubicBezTo>
                  <a:cubicBezTo>
                    <a:pt x="1059" y="815"/>
                    <a:pt x="1031" y="706"/>
                    <a:pt x="950" y="625"/>
                  </a:cubicBezTo>
                  <a:cubicBezTo>
                    <a:pt x="923" y="516"/>
                    <a:pt x="842" y="408"/>
                    <a:pt x="787" y="299"/>
                  </a:cubicBezTo>
                  <a:cubicBezTo>
                    <a:pt x="706" y="218"/>
                    <a:pt x="679" y="109"/>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988802" y="3885207"/>
              <a:ext cx="757964" cy="247849"/>
            </a:xfrm>
            <a:custGeom>
              <a:rect b="b" l="l" r="r" t="t"/>
              <a:pathLst>
                <a:path extrusionOk="0" fill="none" h="4178" w="12777">
                  <a:moveTo>
                    <a:pt x="1" y="0"/>
                  </a:moveTo>
                  <a:cubicBezTo>
                    <a:pt x="4965" y="4177"/>
                    <a:pt x="9603" y="2848"/>
                    <a:pt x="12776" y="136"/>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1740240" y="3779020"/>
              <a:ext cx="107908" cy="207629"/>
            </a:xfrm>
            <a:custGeom>
              <a:rect b="b" l="l" r="r" t="t"/>
              <a:pathLst>
                <a:path extrusionOk="0" fill="none" h="3500" w="1819">
                  <a:moveTo>
                    <a:pt x="381" y="0"/>
                  </a:moveTo>
                  <a:cubicBezTo>
                    <a:pt x="136" y="678"/>
                    <a:pt x="1" y="1465"/>
                    <a:pt x="245" y="2143"/>
                  </a:cubicBezTo>
                  <a:cubicBezTo>
                    <a:pt x="462" y="2848"/>
                    <a:pt x="1059" y="3472"/>
                    <a:pt x="1818" y="34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9"/>
            <p:cNvSpPr/>
            <p:nvPr/>
          </p:nvSpPr>
          <p:spPr>
            <a:xfrm>
              <a:off x="873004" y="3779020"/>
              <a:ext cx="152874" cy="207629"/>
            </a:xfrm>
            <a:custGeom>
              <a:rect b="b" l="l" r="r" t="t"/>
              <a:pathLst>
                <a:path extrusionOk="0" fill="none" h="3500" w="2577">
                  <a:moveTo>
                    <a:pt x="2577" y="0"/>
                  </a:moveTo>
                  <a:cubicBezTo>
                    <a:pt x="2468" y="1519"/>
                    <a:pt x="1411" y="2929"/>
                    <a:pt x="0" y="34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9"/>
            <p:cNvSpPr/>
            <p:nvPr/>
          </p:nvSpPr>
          <p:spPr>
            <a:xfrm>
              <a:off x="1302618" y="3740401"/>
              <a:ext cx="154535" cy="45085"/>
            </a:xfrm>
            <a:custGeom>
              <a:rect b="b" l="l" r="r" t="t"/>
              <a:pathLst>
                <a:path extrusionOk="0" fill="none" h="760" w="2605">
                  <a:moveTo>
                    <a:pt x="0" y="732"/>
                  </a:moveTo>
                  <a:cubicBezTo>
                    <a:pt x="271" y="271"/>
                    <a:pt x="814" y="0"/>
                    <a:pt x="1329" y="0"/>
                  </a:cubicBezTo>
                  <a:cubicBezTo>
                    <a:pt x="1845" y="0"/>
                    <a:pt x="2333" y="326"/>
                    <a:pt x="2604" y="76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9"/>
            <p:cNvSpPr/>
            <p:nvPr/>
          </p:nvSpPr>
          <p:spPr>
            <a:xfrm>
              <a:off x="1819079" y="3666366"/>
              <a:ext cx="318680" cy="230171"/>
            </a:xfrm>
            <a:custGeom>
              <a:rect b="b" l="l" r="r" t="t"/>
              <a:pathLst>
                <a:path extrusionOk="0" h="3880" w="5372">
                  <a:moveTo>
                    <a:pt x="2686" y="0"/>
                  </a:moveTo>
                  <a:cubicBezTo>
                    <a:pt x="1194" y="0"/>
                    <a:pt x="1" y="868"/>
                    <a:pt x="1" y="1926"/>
                  </a:cubicBezTo>
                  <a:cubicBezTo>
                    <a:pt x="1" y="3011"/>
                    <a:pt x="1194" y="3879"/>
                    <a:pt x="2686" y="3879"/>
                  </a:cubicBezTo>
                  <a:cubicBezTo>
                    <a:pt x="4178" y="3879"/>
                    <a:pt x="5371" y="3011"/>
                    <a:pt x="5371" y="1926"/>
                  </a:cubicBezTo>
                  <a:cubicBezTo>
                    <a:pt x="5371" y="868"/>
                    <a:pt x="4178" y="0"/>
                    <a:pt x="26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9"/>
            <p:cNvSpPr/>
            <p:nvPr/>
          </p:nvSpPr>
          <p:spPr>
            <a:xfrm>
              <a:off x="665435" y="3666366"/>
              <a:ext cx="317019" cy="230171"/>
            </a:xfrm>
            <a:custGeom>
              <a:rect b="b" l="l" r="r" t="t"/>
              <a:pathLst>
                <a:path extrusionOk="0" h="3880" w="5344">
                  <a:moveTo>
                    <a:pt x="2685" y="0"/>
                  </a:moveTo>
                  <a:cubicBezTo>
                    <a:pt x="1194" y="0"/>
                    <a:pt x="0" y="868"/>
                    <a:pt x="0" y="1926"/>
                  </a:cubicBezTo>
                  <a:cubicBezTo>
                    <a:pt x="0" y="3011"/>
                    <a:pt x="1194" y="3879"/>
                    <a:pt x="2685" y="3879"/>
                  </a:cubicBezTo>
                  <a:cubicBezTo>
                    <a:pt x="4150" y="3879"/>
                    <a:pt x="5343" y="3011"/>
                    <a:pt x="5343" y="1926"/>
                  </a:cubicBezTo>
                  <a:cubicBezTo>
                    <a:pt x="5343" y="868"/>
                    <a:pt x="4150" y="0"/>
                    <a:pt x="2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9"/>
            <p:cNvSpPr/>
            <p:nvPr/>
          </p:nvSpPr>
          <p:spPr>
            <a:xfrm>
              <a:off x="2428915" y="3955919"/>
              <a:ext cx="278460" cy="428130"/>
            </a:xfrm>
            <a:custGeom>
              <a:rect b="b" l="l" r="r" t="t"/>
              <a:pathLst>
                <a:path extrusionOk="0" h="7217" w="4694">
                  <a:moveTo>
                    <a:pt x="3955" y="1"/>
                  </a:moveTo>
                  <a:cubicBezTo>
                    <a:pt x="3849" y="1"/>
                    <a:pt x="3736" y="49"/>
                    <a:pt x="3663" y="137"/>
                  </a:cubicBezTo>
                  <a:lnTo>
                    <a:pt x="3554" y="354"/>
                  </a:lnTo>
                  <a:cubicBezTo>
                    <a:pt x="3473" y="544"/>
                    <a:pt x="3473" y="815"/>
                    <a:pt x="3391" y="1032"/>
                  </a:cubicBezTo>
                  <a:cubicBezTo>
                    <a:pt x="3283" y="1304"/>
                    <a:pt x="3120" y="1521"/>
                    <a:pt x="2930" y="1711"/>
                  </a:cubicBezTo>
                  <a:cubicBezTo>
                    <a:pt x="2686" y="1900"/>
                    <a:pt x="2415" y="2009"/>
                    <a:pt x="2171" y="2172"/>
                  </a:cubicBezTo>
                  <a:cubicBezTo>
                    <a:pt x="1900" y="2389"/>
                    <a:pt x="1710" y="2660"/>
                    <a:pt x="1601" y="2958"/>
                  </a:cubicBezTo>
                  <a:cubicBezTo>
                    <a:pt x="1547" y="3012"/>
                    <a:pt x="1520" y="3067"/>
                    <a:pt x="1493" y="3121"/>
                  </a:cubicBezTo>
                  <a:cubicBezTo>
                    <a:pt x="1466" y="3012"/>
                    <a:pt x="1384" y="2958"/>
                    <a:pt x="1276" y="2931"/>
                  </a:cubicBezTo>
                  <a:cubicBezTo>
                    <a:pt x="1208" y="2886"/>
                    <a:pt x="1135" y="2864"/>
                    <a:pt x="1064" y="2864"/>
                  </a:cubicBezTo>
                  <a:cubicBezTo>
                    <a:pt x="964" y="2864"/>
                    <a:pt x="866" y="2906"/>
                    <a:pt x="787" y="2985"/>
                  </a:cubicBezTo>
                  <a:cubicBezTo>
                    <a:pt x="733" y="3067"/>
                    <a:pt x="706" y="3094"/>
                    <a:pt x="679" y="3148"/>
                  </a:cubicBezTo>
                  <a:lnTo>
                    <a:pt x="679" y="3202"/>
                  </a:lnTo>
                  <a:cubicBezTo>
                    <a:pt x="679" y="3229"/>
                    <a:pt x="652" y="3257"/>
                    <a:pt x="652" y="3257"/>
                  </a:cubicBezTo>
                  <a:cubicBezTo>
                    <a:pt x="598" y="3311"/>
                    <a:pt x="570" y="3419"/>
                    <a:pt x="570" y="3501"/>
                  </a:cubicBezTo>
                  <a:cubicBezTo>
                    <a:pt x="543" y="3636"/>
                    <a:pt x="489" y="3772"/>
                    <a:pt x="489" y="3908"/>
                  </a:cubicBezTo>
                  <a:cubicBezTo>
                    <a:pt x="435" y="4043"/>
                    <a:pt x="435" y="4179"/>
                    <a:pt x="408" y="4314"/>
                  </a:cubicBezTo>
                  <a:cubicBezTo>
                    <a:pt x="408" y="4369"/>
                    <a:pt x="381" y="4396"/>
                    <a:pt x="381" y="4477"/>
                  </a:cubicBezTo>
                  <a:cubicBezTo>
                    <a:pt x="299" y="4938"/>
                    <a:pt x="245" y="5399"/>
                    <a:pt x="164" y="5860"/>
                  </a:cubicBezTo>
                  <a:cubicBezTo>
                    <a:pt x="109" y="6213"/>
                    <a:pt x="1" y="6783"/>
                    <a:pt x="435" y="6918"/>
                  </a:cubicBezTo>
                  <a:cubicBezTo>
                    <a:pt x="485" y="6929"/>
                    <a:pt x="532" y="6935"/>
                    <a:pt x="578" y="6935"/>
                  </a:cubicBezTo>
                  <a:cubicBezTo>
                    <a:pt x="754" y="6935"/>
                    <a:pt x="897" y="6852"/>
                    <a:pt x="1004" y="6701"/>
                  </a:cubicBezTo>
                  <a:cubicBezTo>
                    <a:pt x="1059" y="6674"/>
                    <a:pt x="1059" y="6647"/>
                    <a:pt x="1086" y="6620"/>
                  </a:cubicBezTo>
                  <a:cubicBezTo>
                    <a:pt x="1249" y="6756"/>
                    <a:pt x="1466" y="6891"/>
                    <a:pt x="1683" y="6945"/>
                  </a:cubicBezTo>
                  <a:cubicBezTo>
                    <a:pt x="1954" y="7054"/>
                    <a:pt x="2279" y="7108"/>
                    <a:pt x="2605" y="7190"/>
                  </a:cubicBezTo>
                  <a:cubicBezTo>
                    <a:pt x="2767" y="7217"/>
                    <a:pt x="2957" y="7217"/>
                    <a:pt x="3120" y="7217"/>
                  </a:cubicBezTo>
                  <a:cubicBezTo>
                    <a:pt x="3418" y="7217"/>
                    <a:pt x="3500" y="6891"/>
                    <a:pt x="3391" y="6701"/>
                  </a:cubicBezTo>
                  <a:cubicBezTo>
                    <a:pt x="3554" y="6566"/>
                    <a:pt x="3635" y="6376"/>
                    <a:pt x="3635" y="6159"/>
                  </a:cubicBezTo>
                  <a:cubicBezTo>
                    <a:pt x="3880" y="5860"/>
                    <a:pt x="3880" y="5399"/>
                    <a:pt x="3934" y="5047"/>
                  </a:cubicBezTo>
                  <a:cubicBezTo>
                    <a:pt x="3961" y="4884"/>
                    <a:pt x="3961" y="4748"/>
                    <a:pt x="3961" y="4586"/>
                  </a:cubicBezTo>
                  <a:lnTo>
                    <a:pt x="3961" y="4369"/>
                  </a:lnTo>
                  <a:cubicBezTo>
                    <a:pt x="3961" y="4260"/>
                    <a:pt x="3961" y="4125"/>
                    <a:pt x="3988" y="4043"/>
                  </a:cubicBezTo>
                  <a:cubicBezTo>
                    <a:pt x="4178" y="3908"/>
                    <a:pt x="4314" y="3718"/>
                    <a:pt x="4368" y="3528"/>
                  </a:cubicBezTo>
                  <a:cubicBezTo>
                    <a:pt x="4476" y="3284"/>
                    <a:pt x="4449" y="3012"/>
                    <a:pt x="4368" y="2768"/>
                  </a:cubicBezTo>
                  <a:cubicBezTo>
                    <a:pt x="4476" y="2443"/>
                    <a:pt x="4503" y="2145"/>
                    <a:pt x="4585" y="1792"/>
                  </a:cubicBezTo>
                  <a:cubicBezTo>
                    <a:pt x="4612" y="1602"/>
                    <a:pt x="4639" y="1358"/>
                    <a:pt x="4639" y="1141"/>
                  </a:cubicBezTo>
                  <a:cubicBezTo>
                    <a:pt x="4639" y="1060"/>
                    <a:pt x="4693" y="978"/>
                    <a:pt x="4639" y="870"/>
                  </a:cubicBezTo>
                  <a:cubicBezTo>
                    <a:pt x="4585" y="870"/>
                    <a:pt x="4585" y="843"/>
                    <a:pt x="4585" y="815"/>
                  </a:cubicBezTo>
                  <a:cubicBezTo>
                    <a:pt x="4585" y="626"/>
                    <a:pt x="4503" y="409"/>
                    <a:pt x="4341" y="300"/>
                  </a:cubicBezTo>
                  <a:cubicBezTo>
                    <a:pt x="4341" y="192"/>
                    <a:pt x="4259" y="137"/>
                    <a:pt x="4178" y="110"/>
                  </a:cubicBezTo>
                  <a:cubicBezTo>
                    <a:pt x="4128" y="36"/>
                    <a:pt x="4044" y="1"/>
                    <a:pt x="39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9"/>
            <p:cNvSpPr/>
            <p:nvPr/>
          </p:nvSpPr>
          <p:spPr>
            <a:xfrm>
              <a:off x="2242286" y="3524882"/>
              <a:ext cx="1036305" cy="1242747"/>
            </a:xfrm>
            <a:custGeom>
              <a:rect b="b" l="l" r="r" t="t"/>
              <a:pathLst>
                <a:path extrusionOk="0" h="20949" w="17469">
                  <a:moveTo>
                    <a:pt x="635" y="1"/>
                  </a:moveTo>
                  <a:cubicBezTo>
                    <a:pt x="524" y="1"/>
                    <a:pt x="403" y="83"/>
                    <a:pt x="353" y="216"/>
                  </a:cubicBezTo>
                  <a:cubicBezTo>
                    <a:pt x="163" y="1192"/>
                    <a:pt x="0" y="2168"/>
                    <a:pt x="245" y="3172"/>
                  </a:cubicBezTo>
                  <a:cubicBezTo>
                    <a:pt x="434" y="4013"/>
                    <a:pt x="977" y="4745"/>
                    <a:pt x="1818" y="5071"/>
                  </a:cubicBezTo>
                  <a:cubicBezTo>
                    <a:pt x="2030" y="5124"/>
                    <a:pt x="2242" y="5165"/>
                    <a:pt x="2461" y="5165"/>
                  </a:cubicBezTo>
                  <a:cubicBezTo>
                    <a:pt x="2579" y="5165"/>
                    <a:pt x="2698" y="5153"/>
                    <a:pt x="2821" y="5125"/>
                  </a:cubicBezTo>
                  <a:lnTo>
                    <a:pt x="2821" y="5125"/>
                  </a:lnTo>
                  <a:cubicBezTo>
                    <a:pt x="2767" y="5695"/>
                    <a:pt x="3065" y="6264"/>
                    <a:pt x="3581" y="6508"/>
                  </a:cubicBezTo>
                  <a:cubicBezTo>
                    <a:pt x="3770" y="6598"/>
                    <a:pt x="3970" y="6640"/>
                    <a:pt x="4167" y="6640"/>
                  </a:cubicBezTo>
                  <a:cubicBezTo>
                    <a:pt x="4508" y="6640"/>
                    <a:pt x="4842" y="6515"/>
                    <a:pt x="5100" y="6291"/>
                  </a:cubicBezTo>
                  <a:cubicBezTo>
                    <a:pt x="5235" y="6563"/>
                    <a:pt x="5480" y="6752"/>
                    <a:pt x="5751" y="6888"/>
                  </a:cubicBezTo>
                  <a:cubicBezTo>
                    <a:pt x="5933" y="6969"/>
                    <a:pt x="6128" y="7005"/>
                    <a:pt x="6322" y="7005"/>
                  </a:cubicBezTo>
                  <a:cubicBezTo>
                    <a:pt x="6646" y="7005"/>
                    <a:pt x="6971" y="6905"/>
                    <a:pt x="7243" y="6752"/>
                  </a:cubicBezTo>
                  <a:lnTo>
                    <a:pt x="7243" y="6752"/>
                  </a:lnTo>
                  <a:cubicBezTo>
                    <a:pt x="7188" y="7376"/>
                    <a:pt x="7080" y="8000"/>
                    <a:pt x="6998" y="8624"/>
                  </a:cubicBezTo>
                  <a:cubicBezTo>
                    <a:pt x="6944" y="8977"/>
                    <a:pt x="6863" y="9275"/>
                    <a:pt x="6809" y="9600"/>
                  </a:cubicBezTo>
                  <a:cubicBezTo>
                    <a:pt x="6266" y="11987"/>
                    <a:pt x="5615" y="14347"/>
                    <a:pt x="4910" y="16707"/>
                  </a:cubicBezTo>
                  <a:cubicBezTo>
                    <a:pt x="4503" y="18009"/>
                    <a:pt x="4096" y="19311"/>
                    <a:pt x="3689" y="20640"/>
                  </a:cubicBezTo>
                  <a:cubicBezTo>
                    <a:pt x="3619" y="20804"/>
                    <a:pt x="3813" y="20949"/>
                    <a:pt x="3990" y="20949"/>
                  </a:cubicBezTo>
                  <a:cubicBezTo>
                    <a:pt x="4017" y="20949"/>
                    <a:pt x="4044" y="20945"/>
                    <a:pt x="4069" y="20938"/>
                  </a:cubicBezTo>
                  <a:cubicBezTo>
                    <a:pt x="4557" y="20775"/>
                    <a:pt x="4910" y="20287"/>
                    <a:pt x="5154" y="19826"/>
                  </a:cubicBezTo>
                  <a:cubicBezTo>
                    <a:pt x="5425" y="19284"/>
                    <a:pt x="5615" y="18687"/>
                    <a:pt x="5778" y="18117"/>
                  </a:cubicBezTo>
                  <a:cubicBezTo>
                    <a:pt x="5832" y="17955"/>
                    <a:pt x="5886" y="17792"/>
                    <a:pt x="5913" y="17602"/>
                  </a:cubicBezTo>
                  <a:cubicBezTo>
                    <a:pt x="6414" y="17862"/>
                    <a:pt x="6945" y="18064"/>
                    <a:pt x="7483" y="18064"/>
                  </a:cubicBezTo>
                  <a:cubicBezTo>
                    <a:pt x="7673" y="18064"/>
                    <a:pt x="7865" y="18038"/>
                    <a:pt x="8056" y="17982"/>
                  </a:cubicBezTo>
                  <a:cubicBezTo>
                    <a:pt x="8436" y="17873"/>
                    <a:pt x="8762" y="17683"/>
                    <a:pt x="8978" y="17331"/>
                  </a:cubicBezTo>
                  <a:cubicBezTo>
                    <a:pt x="9006" y="17276"/>
                    <a:pt x="9087" y="17195"/>
                    <a:pt x="9114" y="17141"/>
                  </a:cubicBezTo>
                  <a:lnTo>
                    <a:pt x="9141" y="17141"/>
                  </a:lnTo>
                  <a:cubicBezTo>
                    <a:pt x="9250" y="17304"/>
                    <a:pt x="9412" y="17439"/>
                    <a:pt x="9575" y="17548"/>
                  </a:cubicBezTo>
                  <a:cubicBezTo>
                    <a:pt x="9841" y="17718"/>
                    <a:pt x="10148" y="17800"/>
                    <a:pt x="10455" y="17800"/>
                  </a:cubicBezTo>
                  <a:cubicBezTo>
                    <a:pt x="10931" y="17800"/>
                    <a:pt x="11405" y="17602"/>
                    <a:pt x="11718" y="17222"/>
                  </a:cubicBezTo>
                  <a:cubicBezTo>
                    <a:pt x="11854" y="17059"/>
                    <a:pt x="11935" y="16924"/>
                    <a:pt x="12016" y="16734"/>
                  </a:cubicBezTo>
                  <a:lnTo>
                    <a:pt x="12016" y="16680"/>
                  </a:lnTo>
                  <a:lnTo>
                    <a:pt x="12071" y="16680"/>
                  </a:lnTo>
                  <a:cubicBezTo>
                    <a:pt x="12125" y="16734"/>
                    <a:pt x="12233" y="16788"/>
                    <a:pt x="12288" y="16815"/>
                  </a:cubicBezTo>
                  <a:cubicBezTo>
                    <a:pt x="12457" y="16924"/>
                    <a:pt x="12647" y="16974"/>
                    <a:pt x="12838" y="16974"/>
                  </a:cubicBezTo>
                  <a:cubicBezTo>
                    <a:pt x="13075" y="16974"/>
                    <a:pt x="13313" y="16897"/>
                    <a:pt x="13508" y="16761"/>
                  </a:cubicBezTo>
                  <a:cubicBezTo>
                    <a:pt x="13915" y="16463"/>
                    <a:pt x="14186" y="16029"/>
                    <a:pt x="14430" y="15568"/>
                  </a:cubicBezTo>
                  <a:cubicBezTo>
                    <a:pt x="14702" y="15107"/>
                    <a:pt x="14919" y="14591"/>
                    <a:pt x="15081" y="14076"/>
                  </a:cubicBezTo>
                  <a:cubicBezTo>
                    <a:pt x="15108" y="13967"/>
                    <a:pt x="15054" y="13859"/>
                    <a:pt x="14946" y="13777"/>
                  </a:cubicBezTo>
                  <a:cubicBezTo>
                    <a:pt x="14914" y="13771"/>
                    <a:pt x="14883" y="13768"/>
                    <a:pt x="14855" y="13768"/>
                  </a:cubicBezTo>
                  <a:cubicBezTo>
                    <a:pt x="14762" y="13768"/>
                    <a:pt x="14689" y="13803"/>
                    <a:pt x="14647" y="13886"/>
                  </a:cubicBezTo>
                  <a:cubicBezTo>
                    <a:pt x="13922" y="14902"/>
                    <a:pt x="12657" y="15400"/>
                    <a:pt x="11431" y="15400"/>
                  </a:cubicBezTo>
                  <a:cubicBezTo>
                    <a:pt x="11281" y="15400"/>
                    <a:pt x="11133" y="15392"/>
                    <a:pt x="10986" y="15378"/>
                  </a:cubicBezTo>
                  <a:cubicBezTo>
                    <a:pt x="10606" y="15351"/>
                    <a:pt x="10199" y="15242"/>
                    <a:pt x="9819" y="15134"/>
                  </a:cubicBezTo>
                  <a:cubicBezTo>
                    <a:pt x="9440" y="15025"/>
                    <a:pt x="9087" y="14890"/>
                    <a:pt x="8707" y="14890"/>
                  </a:cubicBezTo>
                  <a:cubicBezTo>
                    <a:pt x="8673" y="14888"/>
                    <a:pt x="8639" y="14887"/>
                    <a:pt x="8604" y="14887"/>
                  </a:cubicBezTo>
                  <a:cubicBezTo>
                    <a:pt x="7953" y="14887"/>
                    <a:pt x="7244" y="15127"/>
                    <a:pt x="6754" y="15513"/>
                  </a:cubicBezTo>
                  <a:cubicBezTo>
                    <a:pt x="6619" y="15622"/>
                    <a:pt x="6510" y="15703"/>
                    <a:pt x="6375" y="15812"/>
                  </a:cubicBezTo>
                  <a:cubicBezTo>
                    <a:pt x="6456" y="15296"/>
                    <a:pt x="6619" y="14808"/>
                    <a:pt x="6700" y="14293"/>
                  </a:cubicBezTo>
                  <a:cubicBezTo>
                    <a:pt x="6971" y="12964"/>
                    <a:pt x="7297" y="11689"/>
                    <a:pt x="7568" y="10360"/>
                  </a:cubicBezTo>
                  <a:cubicBezTo>
                    <a:pt x="7731" y="9573"/>
                    <a:pt x="7894" y="8760"/>
                    <a:pt x="8056" y="7973"/>
                  </a:cubicBezTo>
                  <a:cubicBezTo>
                    <a:pt x="8165" y="8081"/>
                    <a:pt x="8273" y="8217"/>
                    <a:pt x="8382" y="8326"/>
                  </a:cubicBezTo>
                  <a:cubicBezTo>
                    <a:pt x="8490" y="8488"/>
                    <a:pt x="8626" y="8651"/>
                    <a:pt x="8816" y="8841"/>
                  </a:cubicBezTo>
                  <a:cubicBezTo>
                    <a:pt x="9114" y="9166"/>
                    <a:pt x="9440" y="9465"/>
                    <a:pt x="9846" y="9709"/>
                  </a:cubicBezTo>
                  <a:cubicBezTo>
                    <a:pt x="10117" y="9896"/>
                    <a:pt x="10514" y="10178"/>
                    <a:pt x="10868" y="10178"/>
                  </a:cubicBezTo>
                  <a:cubicBezTo>
                    <a:pt x="10976" y="10178"/>
                    <a:pt x="11080" y="10152"/>
                    <a:pt x="11176" y="10089"/>
                  </a:cubicBezTo>
                  <a:cubicBezTo>
                    <a:pt x="11393" y="9953"/>
                    <a:pt x="11474" y="9736"/>
                    <a:pt x="11582" y="9546"/>
                  </a:cubicBezTo>
                  <a:cubicBezTo>
                    <a:pt x="11582" y="9519"/>
                    <a:pt x="11637" y="9519"/>
                    <a:pt x="11637" y="9465"/>
                  </a:cubicBezTo>
                  <a:cubicBezTo>
                    <a:pt x="11718" y="9655"/>
                    <a:pt x="11826" y="9817"/>
                    <a:pt x="11989" y="9953"/>
                  </a:cubicBezTo>
                  <a:cubicBezTo>
                    <a:pt x="12244" y="10165"/>
                    <a:pt x="12515" y="10278"/>
                    <a:pt x="12803" y="10278"/>
                  </a:cubicBezTo>
                  <a:cubicBezTo>
                    <a:pt x="12883" y="10278"/>
                    <a:pt x="12964" y="10269"/>
                    <a:pt x="13047" y="10251"/>
                  </a:cubicBezTo>
                  <a:cubicBezTo>
                    <a:pt x="13725" y="10089"/>
                    <a:pt x="13996" y="9411"/>
                    <a:pt x="14105" y="8760"/>
                  </a:cubicBezTo>
                  <a:cubicBezTo>
                    <a:pt x="14331" y="8841"/>
                    <a:pt x="14563" y="8880"/>
                    <a:pt x="14794" y="8880"/>
                  </a:cubicBezTo>
                  <a:cubicBezTo>
                    <a:pt x="15256" y="8880"/>
                    <a:pt x="15714" y="8723"/>
                    <a:pt x="16112" y="8434"/>
                  </a:cubicBezTo>
                  <a:cubicBezTo>
                    <a:pt x="16844" y="7892"/>
                    <a:pt x="17197" y="6997"/>
                    <a:pt x="17414" y="6129"/>
                  </a:cubicBezTo>
                  <a:cubicBezTo>
                    <a:pt x="17468" y="6047"/>
                    <a:pt x="17360" y="5912"/>
                    <a:pt x="17251" y="5884"/>
                  </a:cubicBezTo>
                  <a:cubicBezTo>
                    <a:pt x="17233" y="5880"/>
                    <a:pt x="17215" y="5878"/>
                    <a:pt x="17198" y="5878"/>
                  </a:cubicBezTo>
                  <a:cubicBezTo>
                    <a:pt x="17115" y="5878"/>
                    <a:pt x="17047" y="5930"/>
                    <a:pt x="16980" y="6020"/>
                  </a:cubicBezTo>
                  <a:cubicBezTo>
                    <a:pt x="16411" y="6981"/>
                    <a:pt x="15389" y="7502"/>
                    <a:pt x="14334" y="7502"/>
                  </a:cubicBezTo>
                  <a:cubicBezTo>
                    <a:pt x="13929" y="7502"/>
                    <a:pt x="13519" y="7426"/>
                    <a:pt x="13128" y="7268"/>
                  </a:cubicBezTo>
                  <a:cubicBezTo>
                    <a:pt x="12477" y="6997"/>
                    <a:pt x="11935" y="6590"/>
                    <a:pt x="11284" y="6346"/>
                  </a:cubicBezTo>
                  <a:cubicBezTo>
                    <a:pt x="11002" y="6275"/>
                    <a:pt x="10700" y="6205"/>
                    <a:pt x="10377" y="6205"/>
                  </a:cubicBezTo>
                  <a:cubicBezTo>
                    <a:pt x="10327" y="6205"/>
                    <a:pt x="10277" y="6206"/>
                    <a:pt x="10226" y="6210"/>
                  </a:cubicBezTo>
                  <a:cubicBezTo>
                    <a:pt x="9819" y="6264"/>
                    <a:pt x="9467" y="6427"/>
                    <a:pt x="9114" y="6590"/>
                  </a:cubicBezTo>
                  <a:cubicBezTo>
                    <a:pt x="8816" y="6752"/>
                    <a:pt x="8517" y="6997"/>
                    <a:pt x="8246" y="7241"/>
                  </a:cubicBezTo>
                  <a:cubicBezTo>
                    <a:pt x="8273" y="6997"/>
                    <a:pt x="8300" y="6780"/>
                    <a:pt x="8382" y="6563"/>
                  </a:cubicBezTo>
                  <a:cubicBezTo>
                    <a:pt x="8517" y="5857"/>
                    <a:pt x="8599" y="5098"/>
                    <a:pt x="8680" y="4365"/>
                  </a:cubicBezTo>
                  <a:lnTo>
                    <a:pt x="8789" y="3226"/>
                  </a:lnTo>
                  <a:cubicBezTo>
                    <a:pt x="8789" y="2901"/>
                    <a:pt x="8734" y="2548"/>
                    <a:pt x="8545" y="2250"/>
                  </a:cubicBezTo>
                  <a:cubicBezTo>
                    <a:pt x="8492" y="2172"/>
                    <a:pt x="8390" y="2131"/>
                    <a:pt x="8289" y="2131"/>
                  </a:cubicBezTo>
                  <a:cubicBezTo>
                    <a:pt x="8179" y="2131"/>
                    <a:pt x="8071" y="2178"/>
                    <a:pt x="8029" y="2277"/>
                  </a:cubicBezTo>
                  <a:cubicBezTo>
                    <a:pt x="7704" y="3281"/>
                    <a:pt x="7595" y="4311"/>
                    <a:pt x="7460" y="5369"/>
                  </a:cubicBezTo>
                  <a:cubicBezTo>
                    <a:pt x="7107" y="4745"/>
                    <a:pt x="6592" y="4311"/>
                    <a:pt x="5995" y="3932"/>
                  </a:cubicBezTo>
                  <a:cubicBezTo>
                    <a:pt x="4774" y="3226"/>
                    <a:pt x="3310" y="2982"/>
                    <a:pt x="2225" y="2033"/>
                  </a:cubicBezTo>
                  <a:cubicBezTo>
                    <a:pt x="1628" y="1517"/>
                    <a:pt x="1221" y="785"/>
                    <a:pt x="814" y="107"/>
                  </a:cubicBezTo>
                  <a:cubicBezTo>
                    <a:pt x="772" y="33"/>
                    <a:pt x="706" y="1"/>
                    <a:pt x="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9"/>
            <p:cNvSpPr/>
            <p:nvPr/>
          </p:nvSpPr>
          <p:spPr>
            <a:xfrm>
              <a:off x="2276100" y="3593934"/>
              <a:ext cx="400664" cy="312214"/>
            </a:xfrm>
            <a:custGeom>
              <a:rect b="b" l="l" r="r" t="t"/>
              <a:pathLst>
                <a:path extrusionOk="0" fill="none" h="5263" w="6754">
                  <a:moveTo>
                    <a:pt x="6754" y="5263"/>
                  </a:moveTo>
                  <a:cubicBezTo>
                    <a:pt x="6754" y="4639"/>
                    <a:pt x="6076" y="4232"/>
                    <a:pt x="5479" y="4015"/>
                  </a:cubicBezTo>
                  <a:cubicBezTo>
                    <a:pt x="4937" y="3798"/>
                    <a:pt x="4394" y="3581"/>
                    <a:pt x="3852" y="3418"/>
                  </a:cubicBezTo>
                  <a:cubicBezTo>
                    <a:pt x="3011" y="3147"/>
                    <a:pt x="2143" y="2903"/>
                    <a:pt x="1465" y="2334"/>
                  </a:cubicBezTo>
                  <a:cubicBezTo>
                    <a:pt x="732" y="1737"/>
                    <a:pt x="380" y="842"/>
                    <a:pt x="0"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9"/>
            <p:cNvSpPr/>
            <p:nvPr/>
          </p:nvSpPr>
          <p:spPr>
            <a:xfrm>
              <a:off x="2663832" y="3840122"/>
              <a:ext cx="27466" cy="164205"/>
            </a:xfrm>
            <a:custGeom>
              <a:rect b="b" l="l" r="r" t="t"/>
              <a:pathLst>
                <a:path extrusionOk="0" fill="none" h="2768" w="463">
                  <a:moveTo>
                    <a:pt x="462" y="1"/>
                  </a:moveTo>
                  <a:cubicBezTo>
                    <a:pt x="326" y="896"/>
                    <a:pt x="191" y="1845"/>
                    <a:pt x="1" y="27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9"/>
            <p:cNvSpPr/>
            <p:nvPr/>
          </p:nvSpPr>
          <p:spPr>
            <a:xfrm>
              <a:off x="2708917" y="3941504"/>
              <a:ext cx="24204" cy="117518"/>
            </a:xfrm>
            <a:custGeom>
              <a:rect b="b" l="l" r="r" t="t"/>
              <a:pathLst>
                <a:path extrusionOk="0" fill="none" h="1981" w="408">
                  <a:moveTo>
                    <a:pt x="407" y="1"/>
                  </a:moveTo>
                  <a:cubicBezTo>
                    <a:pt x="299" y="679"/>
                    <a:pt x="163" y="1330"/>
                    <a:pt x="0" y="19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9"/>
            <p:cNvSpPr/>
            <p:nvPr/>
          </p:nvSpPr>
          <p:spPr>
            <a:xfrm>
              <a:off x="2733061" y="3946309"/>
              <a:ext cx="489173" cy="86967"/>
            </a:xfrm>
            <a:custGeom>
              <a:rect b="b" l="l" r="r" t="t"/>
              <a:pathLst>
                <a:path extrusionOk="0" fill="none" h="1466" w="8246">
                  <a:moveTo>
                    <a:pt x="8246" y="1"/>
                  </a:moveTo>
                  <a:cubicBezTo>
                    <a:pt x="6971" y="679"/>
                    <a:pt x="5588" y="1194"/>
                    <a:pt x="4177" y="1330"/>
                  </a:cubicBezTo>
                  <a:cubicBezTo>
                    <a:pt x="2740" y="1466"/>
                    <a:pt x="1248" y="1249"/>
                    <a:pt x="0"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9"/>
            <p:cNvSpPr/>
            <p:nvPr/>
          </p:nvSpPr>
          <p:spPr>
            <a:xfrm>
              <a:off x="2720188" y="2781393"/>
              <a:ext cx="278400" cy="683870"/>
            </a:xfrm>
            <a:custGeom>
              <a:rect b="b" l="l" r="r" t="t"/>
              <a:pathLst>
                <a:path extrusionOk="0" h="11528" w="4693">
                  <a:moveTo>
                    <a:pt x="2360" y="0"/>
                  </a:moveTo>
                  <a:cubicBezTo>
                    <a:pt x="1058" y="0"/>
                    <a:pt x="0" y="1574"/>
                    <a:pt x="0" y="3472"/>
                  </a:cubicBezTo>
                  <a:cubicBezTo>
                    <a:pt x="0" y="5371"/>
                    <a:pt x="2360" y="11528"/>
                    <a:pt x="2360" y="11528"/>
                  </a:cubicBezTo>
                  <a:cubicBezTo>
                    <a:pt x="2360" y="11528"/>
                    <a:pt x="4693" y="5371"/>
                    <a:pt x="4693" y="3472"/>
                  </a:cubicBezTo>
                  <a:cubicBezTo>
                    <a:pt x="4693" y="1574"/>
                    <a:pt x="3635" y="0"/>
                    <a:pt x="2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9"/>
            <p:cNvSpPr/>
            <p:nvPr/>
          </p:nvSpPr>
          <p:spPr>
            <a:xfrm>
              <a:off x="2718587" y="3354211"/>
              <a:ext cx="276799" cy="683929"/>
            </a:xfrm>
            <a:custGeom>
              <a:rect b="b" l="l" r="r" t="t"/>
              <a:pathLst>
                <a:path extrusionOk="0" h="11529" w="4666">
                  <a:moveTo>
                    <a:pt x="2333" y="0"/>
                  </a:moveTo>
                  <a:cubicBezTo>
                    <a:pt x="2333" y="0"/>
                    <a:pt x="0" y="6185"/>
                    <a:pt x="0" y="8083"/>
                  </a:cubicBezTo>
                  <a:cubicBezTo>
                    <a:pt x="0" y="9982"/>
                    <a:pt x="1058" y="11528"/>
                    <a:pt x="2333" y="11528"/>
                  </a:cubicBezTo>
                  <a:cubicBezTo>
                    <a:pt x="3635" y="11528"/>
                    <a:pt x="4665" y="9982"/>
                    <a:pt x="4665" y="8083"/>
                  </a:cubicBezTo>
                  <a:cubicBezTo>
                    <a:pt x="4665" y="6185"/>
                    <a:pt x="2333" y="0"/>
                    <a:pt x="23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9"/>
            <p:cNvSpPr/>
            <p:nvPr/>
          </p:nvSpPr>
          <p:spPr>
            <a:xfrm>
              <a:off x="2803833" y="3272168"/>
              <a:ext cx="683929" cy="278400"/>
            </a:xfrm>
            <a:custGeom>
              <a:rect b="b" l="l" r="r" t="t"/>
              <a:pathLst>
                <a:path extrusionOk="0" h="4693" w="11529">
                  <a:moveTo>
                    <a:pt x="8057" y="0"/>
                  </a:moveTo>
                  <a:cubicBezTo>
                    <a:pt x="6158" y="0"/>
                    <a:pt x="1" y="2333"/>
                    <a:pt x="1" y="2333"/>
                  </a:cubicBezTo>
                  <a:cubicBezTo>
                    <a:pt x="1" y="2333"/>
                    <a:pt x="6158" y="4693"/>
                    <a:pt x="8057" y="4693"/>
                  </a:cubicBezTo>
                  <a:cubicBezTo>
                    <a:pt x="9955" y="4693"/>
                    <a:pt x="11528" y="3635"/>
                    <a:pt x="11528" y="2333"/>
                  </a:cubicBezTo>
                  <a:cubicBezTo>
                    <a:pt x="11528" y="1058"/>
                    <a:pt x="9955" y="0"/>
                    <a:pt x="80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9"/>
            <p:cNvSpPr/>
            <p:nvPr/>
          </p:nvSpPr>
          <p:spPr>
            <a:xfrm>
              <a:off x="2229413" y="3270567"/>
              <a:ext cx="683929" cy="276799"/>
            </a:xfrm>
            <a:custGeom>
              <a:rect b="b" l="l" r="r" t="t"/>
              <a:pathLst>
                <a:path extrusionOk="0" h="4666" w="11529">
                  <a:moveTo>
                    <a:pt x="3472" y="0"/>
                  </a:moveTo>
                  <a:cubicBezTo>
                    <a:pt x="1574" y="0"/>
                    <a:pt x="0" y="1058"/>
                    <a:pt x="0" y="2333"/>
                  </a:cubicBezTo>
                  <a:cubicBezTo>
                    <a:pt x="0" y="3635"/>
                    <a:pt x="1574" y="4665"/>
                    <a:pt x="3472" y="4665"/>
                  </a:cubicBezTo>
                  <a:cubicBezTo>
                    <a:pt x="5371" y="4665"/>
                    <a:pt x="11528" y="2333"/>
                    <a:pt x="11528" y="2333"/>
                  </a:cubicBezTo>
                  <a:cubicBezTo>
                    <a:pt x="11528" y="2333"/>
                    <a:pt x="5371" y="0"/>
                    <a:pt x="34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9"/>
            <p:cNvSpPr/>
            <p:nvPr/>
          </p:nvSpPr>
          <p:spPr>
            <a:xfrm>
              <a:off x="2819909" y="2935928"/>
              <a:ext cx="535919" cy="513258"/>
            </a:xfrm>
            <a:custGeom>
              <a:rect b="b" l="l" r="r" t="t"/>
              <a:pathLst>
                <a:path extrusionOk="0" h="8652" w="9034">
                  <a:moveTo>
                    <a:pt x="6778" y="1"/>
                  </a:moveTo>
                  <a:cubicBezTo>
                    <a:pt x="5895" y="1"/>
                    <a:pt x="4860" y="456"/>
                    <a:pt x="4015" y="1301"/>
                  </a:cubicBezTo>
                  <a:cubicBezTo>
                    <a:pt x="2659" y="2657"/>
                    <a:pt x="1" y="8652"/>
                    <a:pt x="1" y="8652"/>
                  </a:cubicBezTo>
                  <a:cubicBezTo>
                    <a:pt x="1" y="8652"/>
                    <a:pt x="5995" y="5966"/>
                    <a:pt x="7352" y="4610"/>
                  </a:cubicBezTo>
                  <a:cubicBezTo>
                    <a:pt x="8708" y="3254"/>
                    <a:pt x="9033" y="1437"/>
                    <a:pt x="8138" y="515"/>
                  </a:cubicBezTo>
                  <a:cubicBezTo>
                    <a:pt x="7791" y="167"/>
                    <a:pt x="7312" y="1"/>
                    <a:pt x="67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9"/>
            <p:cNvSpPr/>
            <p:nvPr/>
          </p:nvSpPr>
          <p:spPr>
            <a:xfrm>
              <a:off x="2361346" y="3370288"/>
              <a:ext cx="535860" cy="513377"/>
            </a:xfrm>
            <a:custGeom>
              <a:rect b="b" l="l" r="r" t="t"/>
              <a:pathLst>
                <a:path extrusionOk="0" h="8654" w="9033">
                  <a:moveTo>
                    <a:pt x="9033" y="1"/>
                  </a:moveTo>
                  <a:cubicBezTo>
                    <a:pt x="9032" y="1"/>
                    <a:pt x="3038" y="2686"/>
                    <a:pt x="1682" y="4042"/>
                  </a:cubicBezTo>
                  <a:cubicBezTo>
                    <a:pt x="326" y="5398"/>
                    <a:pt x="1" y="7243"/>
                    <a:pt x="896" y="8138"/>
                  </a:cubicBezTo>
                  <a:cubicBezTo>
                    <a:pt x="1245" y="8487"/>
                    <a:pt x="1726" y="8653"/>
                    <a:pt x="2263" y="8653"/>
                  </a:cubicBezTo>
                  <a:cubicBezTo>
                    <a:pt x="3144" y="8653"/>
                    <a:pt x="4176" y="8204"/>
                    <a:pt x="5019" y="7378"/>
                  </a:cubicBezTo>
                  <a:cubicBezTo>
                    <a:pt x="6375" y="6022"/>
                    <a:pt x="9033" y="1"/>
                    <a:pt x="9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9"/>
            <p:cNvSpPr/>
            <p:nvPr/>
          </p:nvSpPr>
          <p:spPr>
            <a:xfrm>
              <a:off x="2819909" y="3370288"/>
              <a:ext cx="535919" cy="513377"/>
            </a:xfrm>
            <a:custGeom>
              <a:rect b="b" l="l" r="r" t="t"/>
              <a:pathLst>
                <a:path extrusionOk="0" h="8654" w="9034">
                  <a:moveTo>
                    <a:pt x="1" y="1"/>
                  </a:moveTo>
                  <a:lnTo>
                    <a:pt x="1" y="1"/>
                  </a:lnTo>
                  <a:cubicBezTo>
                    <a:pt x="1" y="1"/>
                    <a:pt x="2659" y="6022"/>
                    <a:pt x="4015" y="7378"/>
                  </a:cubicBezTo>
                  <a:cubicBezTo>
                    <a:pt x="4858" y="8204"/>
                    <a:pt x="5890" y="8653"/>
                    <a:pt x="6771" y="8653"/>
                  </a:cubicBezTo>
                  <a:cubicBezTo>
                    <a:pt x="7308" y="8653"/>
                    <a:pt x="7789" y="8487"/>
                    <a:pt x="8138" y="8138"/>
                  </a:cubicBezTo>
                  <a:cubicBezTo>
                    <a:pt x="9033" y="7243"/>
                    <a:pt x="8708" y="5398"/>
                    <a:pt x="7352" y="4042"/>
                  </a:cubicBezTo>
                  <a:cubicBezTo>
                    <a:pt x="5995" y="2686"/>
                    <a:pt x="1"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9"/>
            <p:cNvSpPr/>
            <p:nvPr/>
          </p:nvSpPr>
          <p:spPr>
            <a:xfrm>
              <a:off x="2359745" y="2935928"/>
              <a:ext cx="537462" cy="513258"/>
            </a:xfrm>
            <a:custGeom>
              <a:rect b="b" l="l" r="r" t="t"/>
              <a:pathLst>
                <a:path extrusionOk="0" h="8652" w="9060">
                  <a:moveTo>
                    <a:pt x="2283" y="1"/>
                  </a:moveTo>
                  <a:cubicBezTo>
                    <a:pt x="1749" y="1"/>
                    <a:pt x="1270" y="167"/>
                    <a:pt x="923" y="515"/>
                  </a:cubicBezTo>
                  <a:cubicBezTo>
                    <a:pt x="1" y="1437"/>
                    <a:pt x="353" y="3254"/>
                    <a:pt x="1709" y="4610"/>
                  </a:cubicBezTo>
                  <a:cubicBezTo>
                    <a:pt x="3066" y="5966"/>
                    <a:pt x="9060" y="8652"/>
                    <a:pt x="9060" y="8652"/>
                  </a:cubicBezTo>
                  <a:cubicBezTo>
                    <a:pt x="9060" y="8652"/>
                    <a:pt x="6402" y="2657"/>
                    <a:pt x="5046" y="1301"/>
                  </a:cubicBezTo>
                  <a:cubicBezTo>
                    <a:pt x="4200" y="456"/>
                    <a:pt x="3166" y="1"/>
                    <a:pt x="2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9"/>
            <p:cNvSpPr/>
            <p:nvPr/>
          </p:nvSpPr>
          <p:spPr>
            <a:xfrm>
              <a:off x="2758807" y="2955149"/>
              <a:ext cx="201163" cy="495639"/>
            </a:xfrm>
            <a:custGeom>
              <a:rect b="b" l="l" r="r" t="t"/>
              <a:pathLst>
                <a:path extrusionOk="0" h="8355" w="3391">
                  <a:moveTo>
                    <a:pt x="1709" y="1"/>
                  </a:moveTo>
                  <a:cubicBezTo>
                    <a:pt x="787" y="1"/>
                    <a:pt x="0" y="1113"/>
                    <a:pt x="0" y="2496"/>
                  </a:cubicBezTo>
                  <a:cubicBezTo>
                    <a:pt x="0" y="3879"/>
                    <a:pt x="1709" y="8355"/>
                    <a:pt x="1709" y="8355"/>
                  </a:cubicBezTo>
                  <a:cubicBezTo>
                    <a:pt x="1709" y="8355"/>
                    <a:pt x="3391" y="3879"/>
                    <a:pt x="3391" y="2496"/>
                  </a:cubicBezTo>
                  <a:cubicBezTo>
                    <a:pt x="3391" y="1113"/>
                    <a:pt x="2604" y="1"/>
                    <a:pt x="1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9"/>
            <p:cNvSpPr/>
            <p:nvPr/>
          </p:nvSpPr>
          <p:spPr>
            <a:xfrm>
              <a:off x="2757205" y="3368686"/>
              <a:ext cx="201163" cy="497241"/>
            </a:xfrm>
            <a:custGeom>
              <a:rect b="b" l="l" r="r" t="t"/>
              <a:pathLst>
                <a:path extrusionOk="0" h="8382" w="3391">
                  <a:moveTo>
                    <a:pt x="1682" y="1"/>
                  </a:moveTo>
                  <a:cubicBezTo>
                    <a:pt x="1682" y="1"/>
                    <a:pt x="0" y="4476"/>
                    <a:pt x="0" y="5859"/>
                  </a:cubicBezTo>
                  <a:cubicBezTo>
                    <a:pt x="0" y="7270"/>
                    <a:pt x="787" y="8382"/>
                    <a:pt x="1682" y="8382"/>
                  </a:cubicBezTo>
                  <a:cubicBezTo>
                    <a:pt x="2604" y="8382"/>
                    <a:pt x="3391" y="7270"/>
                    <a:pt x="3391" y="5859"/>
                  </a:cubicBezTo>
                  <a:cubicBezTo>
                    <a:pt x="3391" y="4476"/>
                    <a:pt x="1682" y="1"/>
                    <a:pt x="16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9"/>
            <p:cNvSpPr/>
            <p:nvPr/>
          </p:nvSpPr>
          <p:spPr>
            <a:xfrm>
              <a:off x="2816706" y="3310787"/>
              <a:ext cx="497241" cy="201163"/>
            </a:xfrm>
            <a:custGeom>
              <a:rect b="b" l="l" r="r" t="t"/>
              <a:pathLst>
                <a:path extrusionOk="0" h="3391" w="8382">
                  <a:moveTo>
                    <a:pt x="5887" y="0"/>
                  </a:moveTo>
                  <a:cubicBezTo>
                    <a:pt x="4476" y="0"/>
                    <a:pt x="1" y="1682"/>
                    <a:pt x="1" y="1682"/>
                  </a:cubicBezTo>
                  <a:cubicBezTo>
                    <a:pt x="1" y="1682"/>
                    <a:pt x="4476" y="3391"/>
                    <a:pt x="5887" y="3391"/>
                  </a:cubicBezTo>
                  <a:cubicBezTo>
                    <a:pt x="7270" y="3391"/>
                    <a:pt x="8382" y="2604"/>
                    <a:pt x="8382" y="1682"/>
                  </a:cubicBezTo>
                  <a:cubicBezTo>
                    <a:pt x="8382" y="787"/>
                    <a:pt x="7270" y="0"/>
                    <a:pt x="58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9"/>
            <p:cNvSpPr/>
            <p:nvPr/>
          </p:nvSpPr>
          <p:spPr>
            <a:xfrm>
              <a:off x="2401567" y="3309126"/>
              <a:ext cx="498902" cy="201222"/>
            </a:xfrm>
            <a:custGeom>
              <a:rect b="b" l="l" r="r" t="t"/>
              <a:pathLst>
                <a:path extrusionOk="0" h="3392" w="8410">
                  <a:moveTo>
                    <a:pt x="2523" y="1"/>
                  </a:moveTo>
                  <a:cubicBezTo>
                    <a:pt x="1140" y="1"/>
                    <a:pt x="1" y="760"/>
                    <a:pt x="28" y="1683"/>
                  </a:cubicBezTo>
                  <a:cubicBezTo>
                    <a:pt x="28" y="2605"/>
                    <a:pt x="1140" y="3391"/>
                    <a:pt x="2523" y="3391"/>
                  </a:cubicBezTo>
                  <a:cubicBezTo>
                    <a:pt x="3907" y="3391"/>
                    <a:pt x="8409" y="1683"/>
                    <a:pt x="8409" y="1683"/>
                  </a:cubicBezTo>
                  <a:cubicBezTo>
                    <a:pt x="8409" y="1683"/>
                    <a:pt x="3934" y="1"/>
                    <a:pt x="25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9"/>
            <p:cNvSpPr/>
            <p:nvPr/>
          </p:nvSpPr>
          <p:spPr>
            <a:xfrm>
              <a:off x="2829579" y="3065548"/>
              <a:ext cx="392656" cy="373969"/>
            </a:xfrm>
            <a:custGeom>
              <a:rect b="b" l="l" r="r" t="t"/>
              <a:pathLst>
                <a:path extrusionOk="0" h="6304" w="6619">
                  <a:moveTo>
                    <a:pt x="4952" y="1"/>
                  </a:moveTo>
                  <a:cubicBezTo>
                    <a:pt x="4312" y="1"/>
                    <a:pt x="3566" y="325"/>
                    <a:pt x="2957" y="933"/>
                  </a:cubicBezTo>
                  <a:cubicBezTo>
                    <a:pt x="1954" y="1937"/>
                    <a:pt x="1" y="6304"/>
                    <a:pt x="1" y="6304"/>
                  </a:cubicBezTo>
                  <a:cubicBezTo>
                    <a:pt x="1" y="6304"/>
                    <a:pt x="4368" y="4324"/>
                    <a:pt x="5344" y="3348"/>
                  </a:cubicBezTo>
                  <a:cubicBezTo>
                    <a:pt x="6348" y="2371"/>
                    <a:pt x="6619" y="1042"/>
                    <a:pt x="5941" y="364"/>
                  </a:cubicBezTo>
                  <a:cubicBezTo>
                    <a:pt x="5686" y="119"/>
                    <a:pt x="5338" y="1"/>
                    <a:pt x="49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9"/>
            <p:cNvSpPr/>
            <p:nvPr/>
          </p:nvSpPr>
          <p:spPr>
            <a:xfrm>
              <a:off x="2494881" y="3381559"/>
              <a:ext cx="392715" cy="372367"/>
            </a:xfrm>
            <a:custGeom>
              <a:rect b="b" l="l" r="r" t="t"/>
              <a:pathLst>
                <a:path extrusionOk="0" h="6277" w="6620">
                  <a:moveTo>
                    <a:pt x="6619" y="1"/>
                  </a:moveTo>
                  <a:cubicBezTo>
                    <a:pt x="6619" y="1"/>
                    <a:pt x="2252" y="1954"/>
                    <a:pt x="1276" y="2930"/>
                  </a:cubicBezTo>
                  <a:cubicBezTo>
                    <a:pt x="272" y="3933"/>
                    <a:pt x="1" y="5235"/>
                    <a:pt x="679" y="5914"/>
                  </a:cubicBezTo>
                  <a:cubicBezTo>
                    <a:pt x="934" y="6159"/>
                    <a:pt x="1282" y="6277"/>
                    <a:pt x="1668" y="6277"/>
                  </a:cubicBezTo>
                  <a:cubicBezTo>
                    <a:pt x="2308" y="6277"/>
                    <a:pt x="3054" y="5953"/>
                    <a:pt x="3663" y="5344"/>
                  </a:cubicBezTo>
                  <a:cubicBezTo>
                    <a:pt x="4666" y="4368"/>
                    <a:pt x="6619" y="1"/>
                    <a:pt x="6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9"/>
            <p:cNvSpPr/>
            <p:nvPr/>
          </p:nvSpPr>
          <p:spPr>
            <a:xfrm>
              <a:off x="2829579" y="3381559"/>
              <a:ext cx="389452" cy="373079"/>
            </a:xfrm>
            <a:custGeom>
              <a:rect b="b" l="l" r="r" t="t"/>
              <a:pathLst>
                <a:path extrusionOk="0" h="6289" w="6565">
                  <a:moveTo>
                    <a:pt x="1" y="1"/>
                  </a:moveTo>
                  <a:cubicBezTo>
                    <a:pt x="1" y="1"/>
                    <a:pt x="1954" y="4368"/>
                    <a:pt x="2957" y="5344"/>
                  </a:cubicBezTo>
                  <a:cubicBezTo>
                    <a:pt x="3567" y="5954"/>
                    <a:pt x="4315" y="6289"/>
                    <a:pt x="4956" y="6289"/>
                  </a:cubicBezTo>
                  <a:cubicBezTo>
                    <a:pt x="5340" y="6289"/>
                    <a:pt x="5686" y="6168"/>
                    <a:pt x="5941" y="5914"/>
                  </a:cubicBezTo>
                  <a:cubicBezTo>
                    <a:pt x="6565" y="5235"/>
                    <a:pt x="6321" y="3933"/>
                    <a:pt x="5344" y="2930"/>
                  </a:cubicBezTo>
                  <a:cubicBezTo>
                    <a:pt x="4368" y="1954"/>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9"/>
            <p:cNvSpPr/>
            <p:nvPr/>
          </p:nvSpPr>
          <p:spPr>
            <a:xfrm>
              <a:off x="2498144" y="3064836"/>
              <a:ext cx="389452" cy="374681"/>
            </a:xfrm>
            <a:custGeom>
              <a:rect b="b" l="l" r="r" t="t"/>
              <a:pathLst>
                <a:path extrusionOk="0" h="6316" w="6565">
                  <a:moveTo>
                    <a:pt x="1609" y="1"/>
                  </a:moveTo>
                  <a:cubicBezTo>
                    <a:pt x="1225" y="1"/>
                    <a:pt x="878" y="121"/>
                    <a:pt x="624" y="376"/>
                  </a:cubicBezTo>
                  <a:cubicBezTo>
                    <a:pt x="0" y="1054"/>
                    <a:pt x="217" y="2383"/>
                    <a:pt x="1221" y="3360"/>
                  </a:cubicBezTo>
                  <a:cubicBezTo>
                    <a:pt x="2197" y="4336"/>
                    <a:pt x="6564" y="6316"/>
                    <a:pt x="6564" y="6316"/>
                  </a:cubicBezTo>
                  <a:cubicBezTo>
                    <a:pt x="6564" y="6316"/>
                    <a:pt x="4611" y="1949"/>
                    <a:pt x="3608" y="945"/>
                  </a:cubicBezTo>
                  <a:cubicBezTo>
                    <a:pt x="2998" y="335"/>
                    <a:pt x="2250" y="1"/>
                    <a:pt x="1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9"/>
            <p:cNvSpPr/>
            <p:nvPr/>
          </p:nvSpPr>
          <p:spPr>
            <a:xfrm>
              <a:off x="2959910" y="3048463"/>
              <a:ext cx="257519" cy="262383"/>
            </a:xfrm>
            <a:custGeom>
              <a:rect b="b" l="l" r="r" t="t"/>
              <a:pathLst>
                <a:path extrusionOk="0" fill="none" h="4423" w="4341">
                  <a:moveTo>
                    <a:pt x="4341" y="1"/>
                  </a:moveTo>
                  <a:cubicBezTo>
                    <a:pt x="2930" y="1493"/>
                    <a:pt x="1465" y="2957"/>
                    <a:pt x="1" y="442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9"/>
            <p:cNvSpPr/>
            <p:nvPr/>
          </p:nvSpPr>
          <p:spPr>
            <a:xfrm>
              <a:off x="2848918" y="2958352"/>
              <a:ext cx="12932" cy="251112"/>
            </a:xfrm>
            <a:custGeom>
              <a:rect b="b" l="l" r="r" t="t"/>
              <a:pathLst>
                <a:path extrusionOk="0" fill="none" h="4233" w="218">
                  <a:moveTo>
                    <a:pt x="217" y="1"/>
                  </a:moveTo>
                  <a:cubicBezTo>
                    <a:pt x="136" y="1439"/>
                    <a:pt x="82" y="2822"/>
                    <a:pt x="0" y="423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9"/>
            <p:cNvSpPr/>
            <p:nvPr/>
          </p:nvSpPr>
          <p:spPr>
            <a:xfrm>
              <a:off x="2531899" y="3099955"/>
              <a:ext cx="231773" cy="169010"/>
            </a:xfrm>
            <a:custGeom>
              <a:rect b="b" l="l" r="r" t="t"/>
              <a:pathLst>
                <a:path extrusionOk="0" fill="none" h="2849" w="3907">
                  <a:moveTo>
                    <a:pt x="1" y="1"/>
                  </a:moveTo>
                  <a:cubicBezTo>
                    <a:pt x="1411" y="706"/>
                    <a:pt x="2496" y="2035"/>
                    <a:pt x="3907" y="284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9"/>
            <p:cNvSpPr/>
            <p:nvPr/>
          </p:nvSpPr>
          <p:spPr>
            <a:xfrm>
              <a:off x="2433779" y="3402500"/>
              <a:ext cx="251053" cy="20941"/>
            </a:xfrm>
            <a:custGeom>
              <a:rect b="b" l="l" r="r" t="t"/>
              <a:pathLst>
                <a:path extrusionOk="0" fill="none" h="353" w="4232">
                  <a:moveTo>
                    <a:pt x="0" y="353"/>
                  </a:moveTo>
                  <a:cubicBezTo>
                    <a:pt x="1112" y="353"/>
                    <a:pt x="2197" y="244"/>
                    <a:pt x="3309" y="109"/>
                  </a:cubicBezTo>
                  <a:cubicBezTo>
                    <a:pt x="3608" y="82"/>
                    <a:pt x="3906" y="0"/>
                    <a:pt x="4232" y="2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9"/>
            <p:cNvSpPr/>
            <p:nvPr/>
          </p:nvSpPr>
          <p:spPr>
            <a:xfrm>
              <a:off x="2541568" y="3539238"/>
              <a:ext cx="178679" cy="212493"/>
            </a:xfrm>
            <a:custGeom>
              <a:rect b="b" l="l" r="r" t="t"/>
              <a:pathLst>
                <a:path extrusionOk="0" fill="none" h="3582" w="3012">
                  <a:moveTo>
                    <a:pt x="3011" y="1"/>
                  </a:moveTo>
                  <a:cubicBezTo>
                    <a:pt x="2062" y="1221"/>
                    <a:pt x="1058" y="2415"/>
                    <a:pt x="1" y="35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9"/>
            <p:cNvSpPr/>
            <p:nvPr/>
          </p:nvSpPr>
          <p:spPr>
            <a:xfrm>
              <a:off x="2863393" y="3606807"/>
              <a:ext cx="16136" cy="259121"/>
            </a:xfrm>
            <a:custGeom>
              <a:rect b="b" l="l" r="r" t="t"/>
              <a:pathLst>
                <a:path extrusionOk="0" fill="none" h="4368" w="272">
                  <a:moveTo>
                    <a:pt x="0" y="1"/>
                  </a:moveTo>
                  <a:cubicBezTo>
                    <a:pt x="27" y="1438"/>
                    <a:pt x="163" y="2903"/>
                    <a:pt x="272" y="436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9"/>
            <p:cNvSpPr/>
            <p:nvPr/>
          </p:nvSpPr>
          <p:spPr>
            <a:xfrm>
              <a:off x="2993724" y="3534433"/>
              <a:ext cx="201163" cy="212434"/>
            </a:xfrm>
            <a:custGeom>
              <a:rect b="b" l="l" r="r" t="t"/>
              <a:pathLst>
                <a:path extrusionOk="0" fill="none" h="3581" w="3391">
                  <a:moveTo>
                    <a:pt x="0" y="0"/>
                  </a:moveTo>
                  <a:cubicBezTo>
                    <a:pt x="950" y="1356"/>
                    <a:pt x="2116" y="2523"/>
                    <a:pt x="3391" y="35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9"/>
            <p:cNvSpPr/>
            <p:nvPr/>
          </p:nvSpPr>
          <p:spPr>
            <a:xfrm>
              <a:off x="3053225" y="3391229"/>
              <a:ext cx="252714" cy="32212"/>
            </a:xfrm>
            <a:custGeom>
              <a:rect b="b" l="l" r="r" t="t"/>
              <a:pathLst>
                <a:path extrusionOk="0" fill="none" h="543" w="4260">
                  <a:moveTo>
                    <a:pt x="1" y="543"/>
                  </a:moveTo>
                  <a:cubicBezTo>
                    <a:pt x="1411" y="516"/>
                    <a:pt x="2849" y="0"/>
                    <a:pt x="4259"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9"/>
            <p:cNvSpPr/>
            <p:nvPr/>
          </p:nvSpPr>
          <p:spPr>
            <a:xfrm>
              <a:off x="2575382" y="3162125"/>
              <a:ext cx="561606" cy="495224"/>
            </a:xfrm>
            <a:custGeom>
              <a:rect b="b" l="l" r="r" t="t"/>
              <a:pathLst>
                <a:path extrusionOk="0" h="8348" w="9467">
                  <a:moveTo>
                    <a:pt x="4722" y="1"/>
                  </a:moveTo>
                  <a:cubicBezTo>
                    <a:pt x="4197" y="1"/>
                    <a:pt x="3663" y="100"/>
                    <a:pt x="3147" y="309"/>
                  </a:cubicBezTo>
                  <a:cubicBezTo>
                    <a:pt x="1031" y="1204"/>
                    <a:pt x="0" y="3618"/>
                    <a:pt x="868" y="5761"/>
                  </a:cubicBezTo>
                  <a:cubicBezTo>
                    <a:pt x="1547" y="7367"/>
                    <a:pt x="3102" y="8347"/>
                    <a:pt x="4748" y="8347"/>
                  </a:cubicBezTo>
                  <a:cubicBezTo>
                    <a:pt x="5271" y="8347"/>
                    <a:pt x="5804" y="8249"/>
                    <a:pt x="6320" y="8039"/>
                  </a:cubicBezTo>
                  <a:cubicBezTo>
                    <a:pt x="8463" y="7171"/>
                    <a:pt x="9466" y="4730"/>
                    <a:pt x="8598" y="2587"/>
                  </a:cubicBezTo>
                  <a:cubicBezTo>
                    <a:pt x="7940" y="982"/>
                    <a:pt x="6375" y="1"/>
                    <a:pt x="4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9"/>
            <p:cNvSpPr/>
            <p:nvPr/>
          </p:nvSpPr>
          <p:spPr>
            <a:xfrm>
              <a:off x="2710875" y="3431034"/>
              <a:ext cx="231239" cy="77357"/>
            </a:xfrm>
            <a:custGeom>
              <a:rect b="b" l="l" r="r" t="t"/>
              <a:pathLst>
                <a:path extrusionOk="0" h="1304" w="3898">
                  <a:moveTo>
                    <a:pt x="324" y="0"/>
                  </a:moveTo>
                  <a:cubicBezTo>
                    <a:pt x="158" y="0"/>
                    <a:pt x="1" y="231"/>
                    <a:pt x="157" y="387"/>
                  </a:cubicBezTo>
                  <a:cubicBezTo>
                    <a:pt x="239" y="414"/>
                    <a:pt x="266" y="468"/>
                    <a:pt x="347" y="523"/>
                  </a:cubicBezTo>
                  <a:cubicBezTo>
                    <a:pt x="347" y="550"/>
                    <a:pt x="374" y="550"/>
                    <a:pt x="374" y="577"/>
                  </a:cubicBezTo>
                  <a:cubicBezTo>
                    <a:pt x="429" y="685"/>
                    <a:pt x="537" y="794"/>
                    <a:pt x="646" y="875"/>
                  </a:cubicBezTo>
                  <a:cubicBezTo>
                    <a:pt x="835" y="1065"/>
                    <a:pt x="1079" y="1201"/>
                    <a:pt x="1351" y="1255"/>
                  </a:cubicBezTo>
                  <a:cubicBezTo>
                    <a:pt x="1485" y="1289"/>
                    <a:pt x="1615" y="1304"/>
                    <a:pt x="1743" y="1304"/>
                  </a:cubicBezTo>
                  <a:cubicBezTo>
                    <a:pt x="2132" y="1304"/>
                    <a:pt x="2495" y="1161"/>
                    <a:pt x="2843" y="957"/>
                  </a:cubicBezTo>
                  <a:cubicBezTo>
                    <a:pt x="2951" y="875"/>
                    <a:pt x="3060" y="848"/>
                    <a:pt x="3141" y="794"/>
                  </a:cubicBezTo>
                  <a:cubicBezTo>
                    <a:pt x="3249" y="713"/>
                    <a:pt x="3358" y="685"/>
                    <a:pt x="3439" y="658"/>
                  </a:cubicBezTo>
                  <a:cubicBezTo>
                    <a:pt x="3521" y="604"/>
                    <a:pt x="3575" y="550"/>
                    <a:pt x="3575" y="441"/>
                  </a:cubicBezTo>
                  <a:cubicBezTo>
                    <a:pt x="3656" y="414"/>
                    <a:pt x="3683" y="333"/>
                    <a:pt x="3765" y="306"/>
                  </a:cubicBezTo>
                  <a:cubicBezTo>
                    <a:pt x="3792" y="279"/>
                    <a:pt x="3792" y="279"/>
                    <a:pt x="3792" y="224"/>
                  </a:cubicBezTo>
                  <a:cubicBezTo>
                    <a:pt x="3819" y="197"/>
                    <a:pt x="3819" y="170"/>
                    <a:pt x="3873" y="170"/>
                  </a:cubicBezTo>
                  <a:cubicBezTo>
                    <a:pt x="3897" y="122"/>
                    <a:pt x="3814" y="30"/>
                    <a:pt x="3757" y="30"/>
                  </a:cubicBezTo>
                  <a:cubicBezTo>
                    <a:pt x="3750" y="30"/>
                    <a:pt x="3744" y="32"/>
                    <a:pt x="3738" y="35"/>
                  </a:cubicBezTo>
                  <a:lnTo>
                    <a:pt x="3683" y="35"/>
                  </a:lnTo>
                  <a:cubicBezTo>
                    <a:pt x="3656" y="7"/>
                    <a:pt x="3602" y="7"/>
                    <a:pt x="3548" y="7"/>
                  </a:cubicBezTo>
                  <a:cubicBezTo>
                    <a:pt x="2946" y="154"/>
                    <a:pt x="2304" y="330"/>
                    <a:pt x="1671" y="330"/>
                  </a:cubicBezTo>
                  <a:cubicBezTo>
                    <a:pt x="1249" y="330"/>
                    <a:pt x="830" y="251"/>
                    <a:pt x="429" y="35"/>
                  </a:cubicBezTo>
                  <a:cubicBezTo>
                    <a:pt x="395" y="11"/>
                    <a:pt x="359"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9"/>
            <p:cNvSpPr/>
            <p:nvPr/>
          </p:nvSpPr>
          <p:spPr>
            <a:xfrm>
              <a:off x="2710875" y="3429375"/>
              <a:ext cx="192798" cy="83726"/>
            </a:xfrm>
            <a:custGeom>
              <a:rect b="b" l="l" r="r" t="t"/>
              <a:pathLst>
                <a:path extrusionOk="0" h="1305" w="3250">
                  <a:moveTo>
                    <a:pt x="323" y="1"/>
                  </a:moveTo>
                  <a:cubicBezTo>
                    <a:pt x="157" y="1"/>
                    <a:pt x="1" y="227"/>
                    <a:pt x="157" y="361"/>
                  </a:cubicBezTo>
                  <a:cubicBezTo>
                    <a:pt x="239" y="388"/>
                    <a:pt x="266" y="469"/>
                    <a:pt x="347" y="496"/>
                  </a:cubicBezTo>
                  <a:cubicBezTo>
                    <a:pt x="347" y="524"/>
                    <a:pt x="374" y="524"/>
                    <a:pt x="374" y="578"/>
                  </a:cubicBezTo>
                  <a:cubicBezTo>
                    <a:pt x="429" y="686"/>
                    <a:pt x="537" y="768"/>
                    <a:pt x="646" y="876"/>
                  </a:cubicBezTo>
                  <a:cubicBezTo>
                    <a:pt x="835" y="1039"/>
                    <a:pt x="1079" y="1175"/>
                    <a:pt x="1351" y="1256"/>
                  </a:cubicBezTo>
                  <a:cubicBezTo>
                    <a:pt x="1483" y="1289"/>
                    <a:pt x="1612" y="1304"/>
                    <a:pt x="1738" y="1304"/>
                  </a:cubicBezTo>
                  <a:cubicBezTo>
                    <a:pt x="2129" y="1304"/>
                    <a:pt x="2494" y="1156"/>
                    <a:pt x="2843" y="930"/>
                  </a:cubicBezTo>
                  <a:cubicBezTo>
                    <a:pt x="2951" y="876"/>
                    <a:pt x="3060" y="849"/>
                    <a:pt x="3141" y="768"/>
                  </a:cubicBezTo>
                  <a:cubicBezTo>
                    <a:pt x="3195" y="768"/>
                    <a:pt x="3195" y="741"/>
                    <a:pt x="3222" y="741"/>
                  </a:cubicBezTo>
                  <a:cubicBezTo>
                    <a:pt x="3195" y="686"/>
                    <a:pt x="3222" y="551"/>
                    <a:pt x="3249" y="415"/>
                  </a:cubicBezTo>
                  <a:lnTo>
                    <a:pt x="3249" y="252"/>
                  </a:lnTo>
                  <a:lnTo>
                    <a:pt x="3249" y="90"/>
                  </a:lnTo>
                  <a:cubicBezTo>
                    <a:pt x="2732" y="223"/>
                    <a:pt x="2207" y="339"/>
                    <a:pt x="1692" y="339"/>
                  </a:cubicBezTo>
                  <a:cubicBezTo>
                    <a:pt x="1261" y="339"/>
                    <a:pt x="836" y="258"/>
                    <a:pt x="429" y="35"/>
                  </a:cubicBezTo>
                  <a:cubicBezTo>
                    <a:pt x="395" y="11"/>
                    <a:pt x="359" y="1"/>
                    <a:pt x="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9"/>
            <p:cNvSpPr/>
            <p:nvPr/>
          </p:nvSpPr>
          <p:spPr>
            <a:xfrm>
              <a:off x="2855325" y="3280177"/>
              <a:ext cx="72492" cy="104645"/>
            </a:xfrm>
            <a:custGeom>
              <a:rect b="b" l="l" r="r" t="t"/>
              <a:pathLst>
                <a:path extrusionOk="0" h="1764" w="1222">
                  <a:moveTo>
                    <a:pt x="625" y="1"/>
                  </a:moveTo>
                  <a:cubicBezTo>
                    <a:pt x="272" y="1"/>
                    <a:pt x="1" y="408"/>
                    <a:pt x="1" y="896"/>
                  </a:cubicBezTo>
                  <a:cubicBezTo>
                    <a:pt x="1" y="1357"/>
                    <a:pt x="272" y="1764"/>
                    <a:pt x="625" y="1764"/>
                  </a:cubicBezTo>
                  <a:cubicBezTo>
                    <a:pt x="950" y="1764"/>
                    <a:pt x="1221" y="1357"/>
                    <a:pt x="1221" y="896"/>
                  </a:cubicBezTo>
                  <a:cubicBezTo>
                    <a:pt x="1221" y="408"/>
                    <a:pt x="950"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9"/>
            <p:cNvSpPr/>
            <p:nvPr/>
          </p:nvSpPr>
          <p:spPr>
            <a:xfrm>
              <a:off x="2890740" y="3281779"/>
              <a:ext cx="29009" cy="30670"/>
            </a:xfrm>
            <a:custGeom>
              <a:rect b="b" l="l" r="r" t="t"/>
              <a:pathLst>
                <a:path extrusionOk="0" h="517" w="489">
                  <a:moveTo>
                    <a:pt x="217" y="1"/>
                  </a:moveTo>
                  <a:cubicBezTo>
                    <a:pt x="190" y="28"/>
                    <a:pt x="190" y="109"/>
                    <a:pt x="163" y="136"/>
                  </a:cubicBezTo>
                  <a:cubicBezTo>
                    <a:pt x="109" y="191"/>
                    <a:pt x="82" y="245"/>
                    <a:pt x="82" y="272"/>
                  </a:cubicBezTo>
                  <a:cubicBezTo>
                    <a:pt x="55" y="326"/>
                    <a:pt x="55" y="381"/>
                    <a:pt x="0" y="408"/>
                  </a:cubicBezTo>
                  <a:lnTo>
                    <a:pt x="0" y="489"/>
                  </a:lnTo>
                  <a:cubicBezTo>
                    <a:pt x="0" y="516"/>
                    <a:pt x="55" y="516"/>
                    <a:pt x="82" y="516"/>
                  </a:cubicBezTo>
                  <a:cubicBezTo>
                    <a:pt x="109" y="516"/>
                    <a:pt x="163" y="489"/>
                    <a:pt x="190" y="489"/>
                  </a:cubicBezTo>
                  <a:cubicBezTo>
                    <a:pt x="217" y="489"/>
                    <a:pt x="245" y="462"/>
                    <a:pt x="272" y="462"/>
                  </a:cubicBezTo>
                  <a:cubicBezTo>
                    <a:pt x="353" y="408"/>
                    <a:pt x="434" y="381"/>
                    <a:pt x="489" y="326"/>
                  </a:cubicBezTo>
                  <a:cubicBezTo>
                    <a:pt x="407" y="191"/>
                    <a:pt x="326" y="82"/>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9"/>
            <p:cNvSpPr/>
            <p:nvPr/>
          </p:nvSpPr>
          <p:spPr>
            <a:xfrm>
              <a:off x="2723392" y="3280177"/>
              <a:ext cx="72492" cy="104645"/>
            </a:xfrm>
            <a:custGeom>
              <a:rect b="b" l="l" r="r" t="t"/>
              <a:pathLst>
                <a:path extrusionOk="0" h="1764" w="1222">
                  <a:moveTo>
                    <a:pt x="597" y="1"/>
                  </a:moveTo>
                  <a:cubicBezTo>
                    <a:pt x="272" y="1"/>
                    <a:pt x="1" y="408"/>
                    <a:pt x="1" y="896"/>
                  </a:cubicBezTo>
                  <a:cubicBezTo>
                    <a:pt x="1" y="1357"/>
                    <a:pt x="272" y="1764"/>
                    <a:pt x="597" y="1764"/>
                  </a:cubicBezTo>
                  <a:cubicBezTo>
                    <a:pt x="950" y="1764"/>
                    <a:pt x="1221" y="1357"/>
                    <a:pt x="1221" y="896"/>
                  </a:cubicBezTo>
                  <a:cubicBezTo>
                    <a:pt x="1221" y="408"/>
                    <a:pt x="950" y="1"/>
                    <a:pt x="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9"/>
            <p:cNvSpPr/>
            <p:nvPr/>
          </p:nvSpPr>
          <p:spPr>
            <a:xfrm>
              <a:off x="2760409" y="3281779"/>
              <a:ext cx="29009" cy="30670"/>
            </a:xfrm>
            <a:custGeom>
              <a:rect b="b" l="l" r="r" t="t"/>
              <a:pathLst>
                <a:path extrusionOk="0" h="517" w="489">
                  <a:moveTo>
                    <a:pt x="217" y="1"/>
                  </a:moveTo>
                  <a:cubicBezTo>
                    <a:pt x="190" y="28"/>
                    <a:pt x="190" y="109"/>
                    <a:pt x="136" y="136"/>
                  </a:cubicBezTo>
                  <a:cubicBezTo>
                    <a:pt x="109" y="191"/>
                    <a:pt x="82" y="245"/>
                    <a:pt x="82" y="272"/>
                  </a:cubicBezTo>
                  <a:cubicBezTo>
                    <a:pt x="28" y="326"/>
                    <a:pt x="28" y="381"/>
                    <a:pt x="0" y="408"/>
                  </a:cubicBezTo>
                  <a:lnTo>
                    <a:pt x="0" y="489"/>
                  </a:lnTo>
                  <a:cubicBezTo>
                    <a:pt x="0" y="516"/>
                    <a:pt x="28" y="516"/>
                    <a:pt x="82" y="516"/>
                  </a:cubicBezTo>
                  <a:cubicBezTo>
                    <a:pt x="109" y="516"/>
                    <a:pt x="136" y="489"/>
                    <a:pt x="163" y="489"/>
                  </a:cubicBezTo>
                  <a:cubicBezTo>
                    <a:pt x="217" y="489"/>
                    <a:pt x="244" y="462"/>
                    <a:pt x="272" y="462"/>
                  </a:cubicBezTo>
                  <a:cubicBezTo>
                    <a:pt x="353" y="408"/>
                    <a:pt x="380" y="381"/>
                    <a:pt x="489" y="326"/>
                  </a:cubicBezTo>
                  <a:cubicBezTo>
                    <a:pt x="407" y="191"/>
                    <a:pt x="326" y="82"/>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9"/>
            <p:cNvSpPr/>
            <p:nvPr/>
          </p:nvSpPr>
          <p:spPr>
            <a:xfrm>
              <a:off x="2687976" y="3399237"/>
              <a:ext cx="294536" cy="67687"/>
            </a:xfrm>
            <a:custGeom>
              <a:rect b="b" l="l" r="r" t="t"/>
              <a:pathLst>
                <a:path extrusionOk="0" fill="none" h="1141" w="4965">
                  <a:moveTo>
                    <a:pt x="1" y="191"/>
                  </a:moveTo>
                  <a:cubicBezTo>
                    <a:pt x="1493" y="1140"/>
                    <a:pt x="3581" y="1059"/>
                    <a:pt x="4964" y="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9"/>
            <p:cNvSpPr/>
            <p:nvPr/>
          </p:nvSpPr>
          <p:spPr>
            <a:xfrm>
              <a:off x="2975987" y="3354211"/>
              <a:ext cx="45144" cy="83704"/>
            </a:xfrm>
            <a:custGeom>
              <a:rect b="b" l="l" r="r" t="t"/>
              <a:pathLst>
                <a:path extrusionOk="0" fill="none" h="1411" w="761">
                  <a:moveTo>
                    <a:pt x="28" y="0"/>
                  </a:moveTo>
                  <a:cubicBezTo>
                    <a:pt x="1" y="516"/>
                    <a:pt x="272" y="1194"/>
                    <a:pt x="760" y="141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9"/>
            <p:cNvSpPr/>
            <p:nvPr/>
          </p:nvSpPr>
          <p:spPr>
            <a:xfrm>
              <a:off x="2712120" y="3418576"/>
              <a:ext cx="238180" cy="111052"/>
            </a:xfrm>
            <a:custGeom>
              <a:rect b="b" l="l" r="r" t="t"/>
              <a:pathLst>
                <a:path extrusionOk="0" fill="none" h="1872" w="4015">
                  <a:moveTo>
                    <a:pt x="1" y="190"/>
                  </a:moveTo>
                  <a:cubicBezTo>
                    <a:pt x="272" y="950"/>
                    <a:pt x="1140" y="1872"/>
                    <a:pt x="2143" y="1601"/>
                  </a:cubicBezTo>
                  <a:cubicBezTo>
                    <a:pt x="3066" y="1357"/>
                    <a:pt x="3581" y="787"/>
                    <a:pt x="4015" y="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9"/>
            <p:cNvSpPr/>
            <p:nvPr/>
          </p:nvSpPr>
          <p:spPr>
            <a:xfrm>
              <a:off x="3289803" y="3370288"/>
              <a:ext cx="53153" cy="53153"/>
            </a:xfrm>
            <a:custGeom>
              <a:rect b="b" l="l" r="r" t="t"/>
              <a:pathLst>
                <a:path extrusionOk="0" h="896" w="896">
                  <a:moveTo>
                    <a:pt x="434" y="1"/>
                  </a:moveTo>
                  <a:cubicBezTo>
                    <a:pt x="217" y="1"/>
                    <a:pt x="0" y="218"/>
                    <a:pt x="0" y="462"/>
                  </a:cubicBezTo>
                  <a:cubicBezTo>
                    <a:pt x="0" y="679"/>
                    <a:pt x="217" y="896"/>
                    <a:pt x="434" y="896"/>
                  </a:cubicBezTo>
                  <a:cubicBezTo>
                    <a:pt x="678" y="896"/>
                    <a:pt x="895" y="679"/>
                    <a:pt x="895" y="462"/>
                  </a:cubicBezTo>
                  <a:cubicBezTo>
                    <a:pt x="895" y="218"/>
                    <a:pt x="678"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9"/>
            <p:cNvSpPr/>
            <p:nvPr/>
          </p:nvSpPr>
          <p:spPr>
            <a:xfrm>
              <a:off x="3191624" y="3022717"/>
              <a:ext cx="51551" cy="51551"/>
            </a:xfrm>
            <a:custGeom>
              <a:rect b="b" l="l" r="r" t="t"/>
              <a:pathLst>
                <a:path extrusionOk="0" h="869" w="869">
                  <a:moveTo>
                    <a:pt x="435" y="1"/>
                  </a:moveTo>
                  <a:cubicBezTo>
                    <a:pt x="190" y="1"/>
                    <a:pt x="1" y="191"/>
                    <a:pt x="1" y="435"/>
                  </a:cubicBezTo>
                  <a:cubicBezTo>
                    <a:pt x="1" y="679"/>
                    <a:pt x="190" y="869"/>
                    <a:pt x="435" y="869"/>
                  </a:cubicBezTo>
                  <a:cubicBezTo>
                    <a:pt x="679" y="869"/>
                    <a:pt x="869" y="679"/>
                    <a:pt x="869" y="435"/>
                  </a:cubicBezTo>
                  <a:cubicBezTo>
                    <a:pt x="869" y="191"/>
                    <a:pt x="67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9"/>
            <p:cNvSpPr/>
            <p:nvPr/>
          </p:nvSpPr>
          <p:spPr>
            <a:xfrm>
              <a:off x="2836045" y="2924598"/>
              <a:ext cx="51551" cy="51551"/>
            </a:xfrm>
            <a:custGeom>
              <a:rect b="b" l="l" r="r" t="t"/>
              <a:pathLst>
                <a:path extrusionOk="0" h="869" w="869">
                  <a:moveTo>
                    <a:pt x="434" y="0"/>
                  </a:moveTo>
                  <a:cubicBezTo>
                    <a:pt x="190" y="0"/>
                    <a:pt x="0" y="190"/>
                    <a:pt x="0" y="434"/>
                  </a:cubicBezTo>
                  <a:cubicBezTo>
                    <a:pt x="0" y="678"/>
                    <a:pt x="190" y="868"/>
                    <a:pt x="434" y="868"/>
                  </a:cubicBezTo>
                  <a:cubicBezTo>
                    <a:pt x="678" y="868"/>
                    <a:pt x="868" y="678"/>
                    <a:pt x="868" y="434"/>
                  </a:cubicBezTo>
                  <a:cubicBezTo>
                    <a:pt x="868" y="190"/>
                    <a:pt x="651" y="0"/>
                    <a:pt x="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9"/>
            <p:cNvSpPr/>
            <p:nvPr/>
          </p:nvSpPr>
          <p:spPr>
            <a:xfrm>
              <a:off x="3175548" y="3724265"/>
              <a:ext cx="51551" cy="53153"/>
            </a:xfrm>
            <a:custGeom>
              <a:rect b="b" l="l" r="r" t="t"/>
              <a:pathLst>
                <a:path extrusionOk="0" h="896" w="869">
                  <a:moveTo>
                    <a:pt x="434" y="1"/>
                  </a:moveTo>
                  <a:cubicBezTo>
                    <a:pt x="190" y="1"/>
                    <a:pt x="0" y="218"/>
                    <a:pt x="0" y="462"/>
                  </a:cubicBezTo>
                  <a:cubicBezTo>
                    <a:pt x="0" y="679"/>
                    <a:pt x="190" y="896"/>
                    <a:pt x="434" y="896"/>
                  </a:cubicBezTo>
                  <a:cubicBezTo>
                    <a:pt x="706" y="896"/>
                    <a:pt x="868" y="679"/>
                    <a:pt x="868" y="462"/>
                  </a:cubicBezTo>
                  <a:cubicBezTo>
                    <a:pt x="868" y="218"/>
                    <a:pt x="678"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9"/>
            <p:cNvSpPr/>
            <p:nvPr/>
          </p:nvSpPr>
          <p:spPr>
            <a:xfrm>
              <a:off x="2853723" y="3840122"/>
              <a:ext cx="51551" cy="51551"/>
            </a:xfrm>
            <a:custGeom>
              <a:rect b="b" l="l" r="r" t="t"/>
              <a:pathLst>
                <a:path extrusionOk="0" h="869" w="869">
                  <a:moveTo>
                    <a:pt x="435" y="1"/>
                  </a:moveTo>
                  <a:cubicBezTo>
                    <a:pt x="190" y="1"/>
                    <a:pt x="1" y="191"/>
                    <a:pt x="1" y="435"/>
                  </a:cubicBezTo>
                  <a:cubicBezTo>
                    <a:pt x="1" y="652"/>
                    <a:pt x="190" y="869"/>
                    <a:pt x="435" y="869"/>
                  </a:cubicBezTo>
                  <a:cubicBezTo>
                    <a:pt x="679" y="869"/>
                    <a:pt x="869" y="679"/>
                    <a:pt x="869" y="435"/>
                  </a:cubicBezTo>
                  <a:cubicBezTo>
                    <a:pt x="869" y="191"/>
                    <a:pt x="67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9"/>
            <p:cNvSpPr/>
            <p:nvPr/>
          </p:nvSpPr>
          <p:spPr>
            <a:xfrm>
              <a:off x="2406432" y="3389627"/>
              <a:ext cx="53153" cy="51551"/>
            </a:xfrm>
            <a:custGeom>
              <a:rect b="b" l="l" r="r" t="t"/>
              <a:pathLst>
                <a:path extrusionOk="0" h="869" w="896">
                  <a:moveTo>
                    <a:pt x="461" y="0"/>
                  </a:moveTo>
                  <a:cubicBezTo>
                    <a:pt x="217" y="0"/>
                    <a:pt x="0" y="190"/>
                    <a:pt x="0" y="434"/>
                  </a:cubicBezTo>
                  <a:cubicBezTo>
                    <a:pt x="0" y="678"/>
                    <a:pt x="217" y="868"/>
                    <a:pt x="461" y="868"/>
                  </a:cubicBezTo>
                  <a:cubicBezTo>
                    <a:pt x="678" y="868"/>
                    <a:pt x="895" y="678"/>
                    <a:pt x="895" y="434"/>
                  </a:cubicBezTo>
                  <a:cubicBezTo>
                    <a:pt x="895" y="190"/>
                    <a:pt x="678" y="0"/>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p:nvPr/>
          </p:nvSpPr>
          <p:spPr>
            <a:xfrm>
              <a:off x="2523890" y="3724265"/>
              <a:ext cx="51551" cy="53153"/>
            </a:xfrm>
            <a:custGeom>
              <a:rect b="b" l="l" r="r" t="t"/>
              <a:pathLst>
                <a:path extrusionOk="0" h="896" w="869">
                  <a:moveTo>
                    <a:pt x="434" y="1"/>
                  </a:moveTo>
                  <a:cubicBezTo>
                    <a:pt x="190" y="1"/>
                    <a:pt x="0" y="218"/>
                    <a:pt x="0" y="462"/>
                  </a:cubicBezTo>
                  <a:cubicBezTo>
                    <a:pt x="0" y="679"/>
                    <a:pt x="190" y="896"/>
                    <a:pt x="434" y="896"/>
                  </a:cubicBezTo>
                  <a:cubicBezTo>
                    <a:pt x="678" y="896"/>
                    <a:pt x="868" y="679"/>
                    <a:pt x="868" y="462"/>
                  </a:cubicBezTo>
                  <a:cubicBezTo>
                    <a:pt x="868" y="218"/>
                    <a:pt x="678" y="1"/>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9"/>
            <p:cNvSpPr/>
            <p:nvPr/>
          </p:nvSpPr>
          <p:spPr>
            <a:xfrm>
              <a:off x="2511017" y="3067802"/>
              <a:ext cx="53153" cy="51551"/>
            </a:xfrm>
            <a:custGeom>
              <a:rect b="b" l="l" r="r" t="t"/>
              <a:pathLst>
                <a:path extrusionOk="0" h="869" w="896">
                  <a:moveTo>
                    <a:pt x="461" y="0"/>
                  </a:moveTo>
                  <a:cubicBezTo>
                    <a:pt x="217" y="0"/>
                    <a:pt x="0" y="190"/>
                    <a:pt x="0" y="434"/>
                  </a:cubicBezTo>
                  <a:cubicBezTo>
                    <a:pt x="0" y="678"/>
                    <a:pt x="217" y="868"/>
                    <a:pt x="461" y="868"/>
                  </a:cubicBezTo>
                  <a:cubicBezTo>
                    <a:pt x="678" y="841"/>
                    <a:pt x="895" y="678"/>
                    <a:pt x="895" y="434"/>
                  </a:cubicBezTo>
                  <a:cubicBezTo>
                    <a:pt x="895" y="190"/>
                    <a:pt x="678" y="0"/>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9"/>
            <p:cNvSpPr/>
            <p:nvPr/>
          </p:nvSpPr>
          <p:spPr>
            <a:xfrm>
              <a:off x="2551238" y="4082573"/>
              <a:ext cx="202764" cy="314765"/>
            </a:xfrm>
            <a:custGeom>
              <a:rect b="b" l="l" r="r" t="t"/>
              <a:pathLst>
                <a:path extrusionOk="0" h="5306" w="3418">
                  <a:moveTo>
                    <a:pt x="1417" y="1"/>
                  </a:moveTo>
                  <a:cubicBezTo>
                    <a:pt x="792" y="1"/>
                    <a:pt x="53" y="198"/>
                    <a:pt x="272" y="932"/>
                  </a:cubicBezTo>
                  <a:cubicBezTo>
                    <a:pt x="407" y="1339"/>
                    <a:pt x="841" y="1393"/>
                    <a:pt x="1221" y="1420"/>
                  </a:cubicBezTo>
                  <a:cubicBezTo>
                    <a:pt x="1438" y="1474"/>
                    <a:pt x="1628" y="1474"/>
                    <a:pt x="1845" y="1528"/>
                  </a:cubicBezTo>
                  <a:cubicBezTo>
                    <a:pt x="1655" y="1501"/>
                    <a:pt x="1465" y="1474"/>
                    <a:pt x="1248" y="1474"/>
                  </a:cubicBezTo>
                  <a:cubicBezTo>
                    <a:pt x="1180" y="1461"/>
                    <a:pt x="1112" y="1454"/>
                    <a:pt x="1045" y="1454"/>
                  </a:cubicBezTo>
                  <a:cubicBezTo>
                    <a:pt x="845" y="1454"/>
                    <a:pt x="651" y="1515"/>
                    <a:pt x="489" y="1637"/>
                  </a:cubicBezTo>
                  <a:cubicBezTo>
                    <a:pt x="217" y="1800"/>
                    <a:pt x="27" y="2179"/>
                    <a:pt x="244" y="2478"/>
                  </a:cubicBezTo>
                  <a:cubicBezTo>
                    <a:pt x="353" y="2641"/>
                    <a:pt x="543" y="2722"/>
                    <a:pt x="760" y="2776"/>
                  </a:cubicBezTo>
                  <a:cubicBezTo>
                    <a:pt x="705" y="2776"/>
                    <a:pt x="678" y="2776"/>
                    <a:pt x="624" y="2830"/>
                  </a:cubicBezTo>
                  <a:cubicBezTo>
                    <a:pt x="380" y="2858"/>
                    <a:pt x="136" y="2993"/>
                    <a:pt x="82" y="3237"/>
                  </a:cubicBezTo>
                  <a:cubicBezTo>
                    <a:pt x="0" y="3536"/>
                    <a:pt x="217" y="3807"/>
                    <a:pt x="516" y="3861"/>
                  </a:cubicBezTo>
                  <a:cubicBezTo>
                    <a:pt x="561" y="3879"/>
                    <a:pt x="603" y="3885"/>
                    <a:pt x="642" y="3885"/>
                  </a:cubicBezTo>
                  <a:cubicBezTo>
                    <a:pt x="721" y="3885"/>
                    <a:pt x="787" y="3861"/>
                    <a:pt x="841" y="3861"/>
                  </a:cubicBezTo>
                  <a:cubicBezTo>
                    <a:pt x="867" y="3858"/>
                    <a:pt x="893" y="3857"/>
                    <a:pt x="918" y="3857"/>
                  </a:cubicBezTo>
                  <a:cubicBezTo>
                    <a:pt x="1137" y="3857"/>
                    <a:pt x="1355" y="3954"/>
                    <a:pt x="1573" y="4051"/>
                  </a:cubicBezTo>
                  <a:cubicBezTo>
                    <a:pt x="1628" y="4078"/>
                    <a:pt x="1709" y="4132"/>
                    <a:pt x="1763" y="4187"/>
                  </a:cubicBezTo>
                  <a:lnTo>
                    <a:pt x="1763" y="4214"/>
                  </a:lnTo>
                  <a:cubicBezTo>
                    <a:pt x="1763" y="4241"/>
                    <a:pt x="1736" y="4268"/>
                    <a:pt x="1736" y="4322"/>
                  </a:cubicBezTo>
                  <a:cubicBezTo>
                    <a:pt x="1628" y="4621"/>
                    <a:pt x="1519" y="4892"/>
                    <a:pt x="1492" y="5190"/>
                  </a:cubicBezTo>
                  <a:cubicBezTo>
                    <a:pt x="1492" y="5257"/>
                    <a:pt x="1547" y="5306"/>
                    <a:pt x="1597" y="5306"/>
                  </a:cubicBezTo>
                  <a:cubicBezTo>
                    <a:pt x="1608" y="5306"/>
                    <a:pt x="1618" y="5303"/>
                    <a:pt x="1628" y="5299"/>
                  </a:cubicBezTo>
                  <a:cubicBezTo>
                    <a:pt x="1736" y="5217"/>
                    <a:pt x="1845" y="5190"/>
                    <a:pt x="1926" y="5136"/>
                  </a:cubicBezTo>
                  <a:cubicBezTo>
                    <a:pt x="2035" y="5055"/>
                    <a:pt x="2143" y="5000"/>
                    <a:pt x="2197" y="4892"/>
                  </a:cubicBezTo>
                  <a:cubicBezTo>
                    <a:pt x="2252" y="4865"/>
                    <a:pt x="2279" y="4810"/>
                    <a:pt x="2306" y="4756"/>
                  </a:cubicBezTo>
                  <a:lnTo>
                    <a:pt x="2333" y="4729"/>
                  </a:lnTo>
                  <a:lnTo>
                    <a:pt x="2387" y="4675"/>
                  </a:lnTo>
                  <a:cubicBezTo>
                    <a:pt x="2387" y="4648"/>
                    <a:pt x="2414" y="4648"/>
                    <a:pt x="2414" y="4621"/>
                  </a:cubicBezTo>
                  <a:lnTo>
                    <a:pt x="2523" y="4404"/>
                  </a:lnTo>
                  <a:cubicBezTo>
                    <a:pt x="2523" y="4404"/>
                    <a:pt x="2550" y="4404"/>
                    <a:pt x="2550" y="4376"/>
                  </a:cubicBezTo>
                  <a:cubicBezTo>
                    <a:pt x="2875" y="4132"/>
                    <a:pt x="3228" y="3725"/>
                    <a:pt x="3065" y="3264"/>
                  </a:cubicBezTo>
                  <a:cubicBezTo>
                    <a:pt x="3012" y="3184"/>
                    <a:pt x="3011" y="3156"/>
                    <a:pt x="2985" y="3103"/>
                  </a:cubicBezTo>
                  <a:lnTo>
                    <a:pt x="2985" y="3103"/>
                  </a:lnTo>
                  <a:cubicBezTo>
                    <a:pt x="2985" y="3103"/>
                    <a:pt x="2985" y="3103"/>
                    <a:pt x="2985" y="3103"/>
                  </a:cubicBezTo>
                  <a:cubicBezTo>
                    <a:pt x="3004" y="3103"/>
                    <a:pt x="3256" y="2775"/>
                    <a:pt x="3282" y="2749"/>
                  </a:cubicBezTo>
                  <a:cubicBezTo>
                    <a:pt x="3391" y="2586"/>
                    <a:pt x="3418" y="2369"/>
                    <a:pt x="3391" y="2179"/>
                  </a:cubicBezTo>
                  <a:cubicBezTo>
                    <a:pt x="3337" y="2125"/>
                    <a:pt x="3282" y="2071"/>
                    <a:pt x="3282" y="2017"/>
                  </a:cubicBezTo>
                  <a:cubicBezTo>
                    <a:pt x="3337" y="1800"/>
                    <a:pt x="3418" y="1691"/>
                    <a:pt x="3418" y="1501"/>
                  </a:cubicBezTo>
                  <a:cubicBezTo>
                    <a:pt x="3418" y="715"/>
                    <a:pt x="2686" y="281"/>
                    <a:pt x="2007" y="64"/>
                  </a:cubicBezTo>
                  <a:cubicBezTo>
                    <a:pt x="1862" y="27"/>
                    <a:pt x="1647" y="1"/>
                    <a:pt x="1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9"/>
            <p:cNvSpPr/>
            <p:nvPr/>
          </p:nvSpPr>
          <p:spPr>
            <a:xfrm>
              <a:off x="2554441" y="4239184"/>
              <a:ext cx="170612" cy="104645"/>
            </a:xfrm>
            <a:custGeom>
              <a:rect b="b" l="l" r="r" t="t"/>
              <a:pathLst>
                <a:path extrusionOk="0" fill="none" h="1764" w="2876">
                  <a:moveTo>
                    <a:pt x="2876" y="516"/>
                  </a:moveTo>
                  <a:cubicBezTo>
                    <a:pt x="2469" y="163"/>
                    <a:pt x="1899" y="109"/>
                    <a:pt x="1357" y="28"/>
                  </a:cubicBezTo>
                  <a:cubicBezTo>
                    <a:pt x="1004" y="1"/>
                    <a:pt x="679" y="1"/>
                    <a:pt x="407" y="163"/>
                  </a:cubicBezTo>
                  <a:cubicBezTo>
                    <a:pt x="272" y="272"/>
                    <a:pt x="136" y="380"/>
                    <a:pt x="55" y="516"/>
                  </a:cubicBezTo>
                  <a:cubicBezTo>
                    <a:pt x="1" y="651"/>
                    <a:pt x="1" y="814"/>
                    <a:pt x="55" y="950"/>
                  </a:cubicBezTo>
                  <a:cubicBezTo>
                    <a:pt x="136" y="1085"/>
                    <a:pt x="272" y="1167"/>
                    <a:pt x="407" y="1221"/>
                  </a:cubicBezTo>
                  <a:cubicBezTo>
                    <a:pt x="543" y="1275"/>
                    <a:pt x="679" y="1302"/>
                    <a:pt x="841" y="1302"/>
                  </a:cubicBezTo>
                  <a:cubicBezTo>
                    <a:pt x="1085" y="1330"/>
                    <a:pt x="1302" y="1330"/>
                    <a:pt x="1519" y="1438"/>
                  </a:cubicBezTo>
                  <a:cubicBezTo>
                    <a:pt x="1709" y="1492"/>
                    <a:pt x="2089" y="1574"/>
                    <a:pt x="2225" y="1764"/>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9"/>
            <p:cNvSpPr/>
            <p:nvPr/>
          </p:nvSpPr>
          <p:spPr>
            <a:xfrm>
              <a:off x="2551238" y="4160345"/>
              <a:ext cx="197959" cy="83704"/>
            </a:xfrm>
            <a:custGeom>
              <a:rect b="b" l="l" r="r" t="t"/>
              <a:pathLst>
                <a:path extrusionOk="0" fill="none" h="1411" w="3337">
                  <a:moveTo>
                    <a:pt x="3337" y="787"/>
                  </a:moveTo>
                  <a:cubicBezTo>
                    <a:pt x="3201" y="570"/>
                    <a:pt x="2930" y="434"/>
                    <a:pt x="2686" y="326"/>
                  </a:cubicBezTo>
                  <a:cubicBezTo>
                    <a:pt x="2306" y="190"/>
                    <a:pt x="1926" y="82"/>
                    <a:pt x="1573" y="55"/>
                  </a:cubicBezTo>
                  <a:cubicBezTo>
                    <a:pt x="1194" y="0"/>
                    <a:pt x="787" y="82"/>
                    <a:pt x="489" y="272"/>
                  </a:cubicBezTo>
                  <a:cubicBezTo>
                    <a:pt x="0" y="597"/>
                    <a:pt x="190" y="1031"/>
                    <a:pt x="489" y="141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9"/>
            <p:cNvSpPr/>
            <p:nvPr/>
          </p:nvSpPr>
          <p:spPr>
            <a:xfrm>
              <a:off x="2567314" y="4075039"/>
              <a:ext cx="165806" cy="95035"/>
            </a:xfrm>
            <a:custGeom>
              <a:rect b="b" l="l" r="r" t="t"/>
              <a:pathLst>
                <a:path extrusionOk="0" fill="none" h="1602" w="2795">
                  <a:moveTo>
                    <a:pt x="2794" y="815"/>
                  </a:moveTo>
                  <a:cubicBezTo>
                    <a:pt x="2279" y="435"/>
                    <a:pt x="1085" y="1"/>
                    <a:pt x="516" y="272"/>
                  </a:cubicBezTo>
                  <a:cubicBezTo>
                    <a:pt x="407" y="299"/>
                    <a:pt x="299" y="381"/>
                    <a:pt x="245" y="435"/>
                  </a:cubicBezTo>
                  <a:cubicBezTo>
                    <a:pt x="82" y="598"/>
                    <a:pt x="1" y="842"/>
                    <a:pt x="55" y="1086"/>
                  </a:cubicBezTo>
                  <a:cubicBezTo>
                    <a:pt x="109" y="1330"/>
                    <a:pt x="272" y="1520"/>
                    <a:pt x="489" y="160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9"/>
            <p:cNvSpPr/>
            <p:nvPr/>
          </p:nvSpPr>
          <p:spPr>
            <a:xfrm>
              <a:off x="2668696" y="4400067"/>
              <a:ext cx="465088" cy="127187"/>
            </a:xfrm>
            <a:custGeom>
              <a:rect b="b" l="l" r="r" t="t"/>
              <a:pathLst>
                <a:path extrusionOk="0" fill="none" h="2144" w="7840">
                  <a:moveTo>
                    <a:pt x="7839" y="1"/>
                  </a:moveTo>
                  <a:cubicBezTo>
                    <a:pt x="7324" y="652"/>
                    <a:pt x="6537" y="1059"/>
                    <a:pt x="5805" y="1438"/>
                  </a:cubicBezTo>
                  <a:cubicBezTo>
                    <a:pt x="5534" y="1574"/>
                    <a:pt x="5208" y="1710"/>
                    <a:pt x="4910" y="1710"/>
                  </a:cubicBezTo>
                  <a:cubicBezTo>
                    <a:pt x="4693" y="1710"/>
                    <a:pt x="4476" y="1628"/>
                    <a:pt x="4259" y="1574"/>
                  </a:cubicBezTo>
                  <a:cubicBezTo>
                    <a:pt x="3554" y="1330"/>
                    <a:pt x="2767" y="1194"/>
                    <a:pt x="2035" y="1249"/>
                  </a:cubicBezTo>
                  <a:cubicBezTo>
                    <a:pt x="1275" y="1330"/>
                    <a:pt x="543" y="1601"/>
                    <a:pt x="0" y="214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9"/>
            <p:cNvSpPr/>
            <p:nvPr/>
          </p:nvSpPr>
          <p:spPr>
            <a:xfrm>
              <a:off x="2570518" y="4449957"/>
              <a:ext cx="59619" cy="207629"/>
            </a:xfrm>
            <a:custGeom>
              <a:rect b="b" l="l" r="r" t="t"/>
              <a:pathLst>
                <a:path extrusionOk="0" fill="none" h="3500" w="1005">
                  <a:moveTo>
                    <a:pt x="1004" y="1"/>
                  </a:moveTo>
                  <a:cubicBezTo>
                    <a:pt x="977" y="353"/>
                    <a:pt x="814" y="1194"/>
                    <a:pt x="679" y="1547"/>
                  </a:cubicBezTo>
                  <a:cubicBezTo>
                    <a:pt x="462" y="2089"/>
                    <a:pt x="136" y="2930"/>
                    <a:pt x="1" y="35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9"/>
            <p:cNvSpPr/>
            <p:nvPr/>
          </p:nvSpPr>
          <p:spPr>
            <a:xfrm>
              <a:off x="2515822" y="4149074"/>
              <a:ext cx="6525" cy="46746"/>
            </a:xfrm>
            <a:custGeom>
              <a:rect b="b" l="l" r="r" t="t"/>
              <a:pathLst>
                <a:path extrusionOk="0" fill="none" h="788" w="110">
                  <a:moveTo>
                    <a:pt x="55" y="1"/>
                  </a:moveTo>
                  <a:cubicBezTo>
                    <a:pt x="109" y="272"/>
                    <a:pt x="55" y="516"/>
                    <a:pt x="1" y="787"/>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9"/>
            <p:cNvSpPr/>
            <p:nvPr/>
          </p:nvSpPr>
          <p:spPr>
            <a:xfrm>
              <a:off x="2499746" y="4239184"/>
              <a:ext cx="8068" cy="56356"/>
            </a:xfrm>
            <a:custGeom>
              <a:rect b="b" l="l" r="r" t="t"/>
              <a:pathLst>
                <a:path extrusionOk="0" fill="none" h="950" w="136">
                  <a:moveTo>
                    <a:pt x="136" y="1"/>
                  </a:moveTo>
                  <a:cubicBezTo>
                    <a:pt x="136" y="326"/>
                    <a:pt x="55" y="651"/>
                    <a:pt x="0" y="95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9"/>
            <p:cNvSpPr/>
            <p:nvPr/>
          </p:nvSpPr>
          <p:spPr>
            <a:xfrm>
              <a:off x="3000131" y="3330067"/>
              <a:ext cx="93433" cy="72492"/>
            </a:xfrm>
            <a:custGeom>
              <a:rect b="b" l="l" r="r" t="t"/>
              <a:pathLst>
                <a:path extrusionOk="0" h="1222" w="1575">
                  <a:moveTo>
                    <a:pt x="787" y="1"/>
                  </a:moveTo>
                  <a:cubicBezTo>
                    <a:pt x="353" y="1"/>
                    <a:pt x="1" y="272"/>
                    <a:pt x="1" y="624"/>
                  </a:cubicBezTo>
                  <a:cubicBezTo>
                    <a:pt x="1" y="950"/>
                    <a:pt x="353" y="1221"/>
                    <a:pt x="787" y="1221"/>
                  </a:cubicBezTo>
                  <a:cubicBezTo>
                    <a:pt x="1221" y="1221"/>
                    <a:pt x="1574" y="950"/>
                    <a:pt x="1574" y="624"/>
                  </a:cubicBezTo>
                  <a:cubicBezTo>
                    <a:pt x="1574" y="272"/>
                    <a:pt x="1194" y="1"/>
                    <a:pt x="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9"/>
            <p:cNvSpPr/>
            <p:nvPr/>
          </p:nvSpPr>
          <p:spPr>
            <a:xfrm>
              <a:off x="2620408" y="3338135"/>
              <a:ext cx="91772" cy="72433"/>
            </a:xfrm>
            <a:custGeom>
              <a:rect b="b" l="l" r="r" t="t"/>
              <a:pathLst>
                <a:path extrusionOk="0" h="1221" w="1547">
                  <a:moveTo>
                    <a:pt x="787" y="0"/>
                  </a:moveTo>
                  <a:cubicBezTo>
                    <a:pt x="326" y="0"/>
                    <a:pt x="1" y="271"/>
                    <a:pt x="1" y="624"/>
                  </a:cubicBezTo>
                  <a:cubicBezTo>
                    <a:pt x="1" y="950"/>
                    <a:pt x="326" y="1221"/>
                    <a:pt x="787" y="1221"/>
                  </a:cubicBezTo>
                  <a:cubicBezTo>
                    <a:pt x="1221" y="1221"/>
                    <a:pt x="1547" y="950"/>
                    <a:pt x="1547" y="624"/>
                  </a:cubicBezTo>
                  <a:cubicBezTo>
                    <a:pt x="1547" y="271"/>
                    <a:pt x="1221" y="0"/>
                    <a:pt x="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9"/>
            <p:cNvSpPr/>
            <p:nvPr/>
          </p:nvSpPr>
          <p:spPr>
            <a:xfrm>
              <a:off x="103829" y="3955919"/>
              <a:ext cx="278460" cy="428130"/>
            </a:xfrm>
            <a:custGeom>
              <a:rect b="b" l="l" r="r" t="t"/>
              <a:pathLst>
                <a:path extrusionOk="0" h="7217" w="4694">
                  <a:moveTo>
                    <a:pt x="739" y="1"/>
                  </a:moveTo>
                  <a:cubicBezTo>
                    <a:pt x="650" y="1"/>
                    <a:pt x="566" y="36"/>
                    <a:pt x="516" y="110"/>
                  </a:cubicBezTo>
                  <a:cubicBezTo>
                    <a:pt x="408" y="137"/>
                    <a:pt x="353" y="192"/>
                    <a:pt x="353" y="300"/>
                  </a:cubicBezTo>
                  <a:cubicBezTo>
                    <a:pt x="164" y="409"/>
                    <a:pt x="109" y="626"/>
                    <a:pt x="109" y="815"/>
                  </a:cubicBezTo>
                  <a:cubicBezTo>
                    <a:pt x="109" y="843"/>
                    <a:pt x="109" y="870"/>
                    <a:pt x="28" y="870"/>
                  </a:cubicBezTo>
                  <a:cubicBezTo>
                    <a:pt x="1" y="978"/>
                    <a:pt x="28" y="1060"/>
                    <a:pt x="28" y="1141"/>
                  </a:cubicBezTo>
                  <a:cubicBezTo>
                    <a:pt x="28" y="1358"/>
                    <a:pt x="82" y="1602"/>
                    <a:pt x="109" y="1792"/>
                  </a:cubicBezTo>
                  <a:cubicBezTo>
                    <a:pt x="164" y="2145"/>
                    <a:pt x="218" y="2443"/>
                    <a:pt x="299" y="2768"/>
                  </a:cubicBezTo>
                  <a:cubicBezTo>
                    <a:pt x="245" y="3012"/>
                    <a:pt x="218" y="3284"/>
                    <a:pt x="299" y="3528"/>
                  </a:cubicBezTo>
                  <a:cubicBezTo>
                    <a:pt x="381" y="3718"/>
                    <a:pt x="516" y="3908"/>
                    <a:pt x="679" y="4043"/>
                  </a:cubicBezTo>
                  <a:cubicBezTo>
                    <a:pt x="706" y="4125"/>
                    <a:pt x="706" y="4260"/>
                    <a:pt x="706" y="4369"/>
                  </a:cubicBezTo>
                  <a:lnTo>
                    <a:pt x="706" y="4586"/>
                  </a:lnTo>
                  <a:cubicBezTo>
                    <a:pt x="706" y="4748"/>
                    <a:pt x="706" y="4884"/>
                    <a:pt x="760" y="5047"/>
                  </a:cubicBezTo>
                  <a:cubicBezTo>
                    <a:pt x="815" y="5399"/>
                    <a:pt x="815" y="5860"/>
                    <a:pt x="1059" y="6159"/>
                  </a:cubicBezTo>
                  <a:cubicBezTo>
                    <a:pt x="1059" y="6376"/>
                    <a:pt x="1113" y="6566"/>
                    <a:pt x="1303" y="6701"/>
                  </a:cubicBezTo>
                  <a:cubicBezTo>
                    <a:pt x="1194" y="6891"/>
                    <a:pt x="1249" y="7217"/>
                    <a:pt x="1574" y="7217"/>
                  </a:cubicBezTo>
                  <a:cubicBezTo>
                    <a:pt x="1737" y="7217"/>
                    <a:pt x="1900" y="7217"/>
                    <a:pt x="2062" y="7190"/>
                  </a:cubicBezTo>
                  <a:cubicBezTo>
                    <a:pt x="2415" y="7108"/>
                    <a:pt x="2713" y="7054"/>
                    <a:pt x="2984" y="6945"/>
                  </a:cubicBezTo>
                  <a:cubicBezTo>
                    <a:pt x="3229" y="6891"/>
                    <a:pt x="3418" y="6756"/>
                    <a:pt x="3608" y="6620"/>
                  </a:cubicBezTo>
                  <a:cubicBezTo>
                    <a:pt x="3635" y="6647"/>
                    <a:pt x="3635" y="6674"/>
                    <a:pt x="3663" y="6701"/>
                  </a:cubicBezTo>
                  <a:cubicBezTo>
                    <a:pt x="3771" y="6852"/>
                    <a:pt x="3930" y="6935"/>
                    <a:pt x="4100" y="6935"/>
                  </a:cubicBezTo>
                  <a:cubicBezTo>
                    <a:pt x="4144" y="6935"/>
                    <a:pt x="4188" y="6929"/>
                    <a:pt x="4232" y="6918"/>
                  </a:cubicBezTo>
                  <a:cubicBezTo>
                    <a:pt x="4693" y="6783"/>
                    <a:pt x="4585" y="6213"/>
                    <a:pt x="4503" y="5860"/>
                  </a:cubicBezTo>
                  <a:cubicBezTo>
                    <a:pt x="4449" y="5399"/>
                    <a:pt x="4368" y="4938"/>
                    <a:pt x="4314" y="4477"/>
                  </a:cubicBezTo>
                  <a:cubicBezTo>
                    <a:pt x="4314" y="4396"/>
                    <a:pt x="4286" y="4369"/>
                    <a:pt x="4286" y="4314"/>
                  </a:cubicBezTo>
                  <a:cubicBezTo>
                    <a:pt x="4232" y="4179"/>
                    <a:pt x="4232" y="4043"/>
                    <a:pt x="4205" y="3908"/>
                  </a:cubicBezTo>
                  <a:cubicBezTo>
                    <a:pt x="4205" y="3772"/>
                    <a:pt x="4151" y="3636"/>
                    <a:pt x="4097" y="3501"/>
                  </a:cubicBezTo>
                  <a:cubicBezTo>
                    <a:pt x="4097" y="3419"/>
                    <a:pt x="4069" y="3311"/>
                    <a:pt x="4042" y="3257"/>
                  </a:cubicBezTo>
                  <a:cubicBezTo>
                    <a:pt x="4042" y="3257"/>
                    <a:pt x="4015" y="3229"/>
                    <a:pt x="4015" y="3202"/>
                  </a:cubicBezTo>
                  <a:lnTo>
                    <a:pt x="4015" y="3148"/>
                  </a:lnTo>
                  <a:cubicBezTo>
                    <a:pt x="3961" y="3094"/>
                    <a:pt x="3934" y="3067"/>
                    <a:pt x="3907" y="2985"/>
                  </a:cubicBezTo>
                  <a:cubicBezTo>
                    <a:pt x="3828" y="2906"/>
                    <a:pt x="3721" y="2864"/>
                    <a:pt x="3614" y="2864"/>
                  </a:cubicBezTo>
                  <a:cubicBezTo>
                    <a:pt x="3537" y="2864"/>
                    <a:pt x="3459" y="2886"/>
                    <a:pt x="3391" y="2931"/>
                  </a:cubicBezTo>
                  <a:cubicBezTo>
                    <a:pt x="3283" y="2958"/>
                    <a:pt x="3229" y="3012"/>
                    <a:pt x="3174" y="3121"/>
                  </a:cubicBezTo>
                  <a:cubicBezTo>
                    <a:pt x="3147" y="3067"/>
                    <a:pt x="3120" y="3012"/>
                    <a:pt x="3093" y="2958"/>
                  </a:cubicBezTo>
                  <a:cubicBezTo>
                    <a:pt x="2984" y="2660"/>
                    <a:pt x="2795" y="2389"/>
                    <a:pt x="2496" y="2172"/>
                  </a:cubicBezTo>
                  <a:cubicBezTo>
                    <a:pt x="2279" y="2009"/>
                    <a:pt x="2008" y="1900"/>
                    <a:pt x="1764" y="1711"/>
                  </a:cubicBezTo>
                  <a:cubicBezTo>
                    <a:pt x="1574" y="1521"/>
                    <a:pt x="1384" y="1304"/>
                    <a:pt x="1303" y="1032"/>
                  </a:cubicBezTo>
                  <a:cubicBezTo>
                    <a:pt x="1221" y="815"/>
                    <a:pt x="1221" y="544"/>
                    <a:pt x="1113" y="354"/>
                  </a:cubicBezTo>
                  <a:lnTo>
                    <a:pt x="1032" y="137"/>
                  </a:lnTo>
                  <a:cubicBezTo>
                    <a:pt x="958" y="49"/>
                    <a:pt x="845" y="1"/>
                    <a:pt x="7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9"/>
            <p:cNvSpPr/>
            <p:nvPr/>
          </p:nvSpPr>
          <p:spPr>
            <a:xfrm>
              <a:off x="-467388" y="3528026"/>
              <a:ext cx="1036305" cy="1241205"/>
            </a:xfrm>
            <a:custGeom>
              <a:rect b="b" l="l" r="r" t="t"/>
              <a:pathLst>
                <a:path extrusionOk="0" h="20923" w="17469">
                  <a:moveTo>
                    <a:pt x="16830" y="1"/>
                  </a:moveTo>
                  <a:cubicBezTo>
                    <a:pt x="16766" y="1"/>
                    <a:pt x="16702" y="24"/>
                    <a:pt x="16655" y="81"/>
                  </a:cubicBezTo>
                  <a:cubicBezTo>
                    <a:pt x="16248" y="814"/>
                    <a:pt x="15841" y="1492"/>
                    <a:pt x="15217" y="2034"/>
                  </a:cubicBezTo>
                  <a:cubicBezTo>
                    <a:pt x="14132" y="2983"/>
                    <a:pt x="12668" y="3200"/>
                    <a:pt x="11447" y="3933"/>
                  </a:cubicBezTo>
                  <a:cubicBezTo>
                    <a:pt x="10878" y="4258"/>
                    <a:pt x="10335" y="4746"/>
                    <a:pt x="10010" y="5343"/>
                  </a:cubicBezTo>
                  <a:cubicBezTo>
                    <a:pt x="9901" y="4285"/>
                    <a:pt x="9765" y="3282"/>
                    <a:pt x="9413" y="2251"/>
                  </a:cubicBezTo>
                  <a:cubicBezTo>
                    <a:pt x="9385" y="2152"/>
                    <a:pt x="9291" y="2105"/>
                    <a:pt x="9188" y="2105"/>
                  </a:cubicBezTo>
                  <a:cubicBezTo>
                    <a:pt x="9093" y="2105"/>
                    <a:pt x="8990" y="2146"/>
                    <a:pt x="8925" y="2224"/>
                  </a:cubicBezTo>
                  <a:cubicBezTo>
                    <a:pt x="8708" y="2522"/>
                    <a:pt x="8681" y="2875"/>
                    <a:pt x="8681" y="3200"/>
                  </a:cubicBezTo>
                  <a:cubicBezTo>
                    <a:pt x="8681" y="3580"/>
                    <a:pt x="8708" y="3960"/>
                    <a:pt x="8789" y="4340"/>
                  </a:cubicBezTo>
                  <a:cubicBezTo>
                    <a:pt x="8843" y="5072"/>
                    <a:pt x="8952" y="5777"/>
                    <a:pt x="9087" y="6537"/>
                  </a:cubicBezTo>
                  <a:cubicBezTo>
                    <a:pt x="9115" y="6781"/>
                    <a:pt x="9142" y="6998"/>
                    <a:pt x="9223" y="7215"/>
                  </a:cubicBezTo>
                  <a:cubicBezTo>
                    <a:pt x="8952" y="6971"/>
                    <a:pt x="8653" y="6727"/>
                    <a:pt x="8328" y="6564"/>
                  </a:cubicBezTo>
                  <a:cubicBezTo>
                    <a:pt x="8002" y="6374"/>
                    <a:pt x="7623" y="6238"/>
                    <a:pt x="7216" y="6184"/>
                  </a:cubicBezTo>
                  <a:cubicBezTo>
                    <a:pt x="7165" y="6180"/>
                    <a:pt x="7115" y="6179"/>
                    <a:pt x="7066" y="6179"/>
                  </a:cubicBezTo>
                  <a:cubicBezTo>
                    <a:pt x="6748" y="6179"/>
                    <a:pt x="6463" y="6249"/>
                    <a:pt x="6158" y="6320"/>
                  </a:cubicBezTo>
                  <a:cubicBezTo>
                    <a:pt x="5534" y="6564"/>
                    <a:pt x="4937" y="6971"/>
                    <a:pt x="4341" y="7242"/>
                  </a:cubicBezTo>
                  <a:cubicBezTo>
                    <a:pt x="3957" y="7400"/>
                    <a:pt x="3551" y="7476"/>
                    <a:pt x="3147" y="7476"/>
                  </a:cubicBezTo>
                  <a:cubicBezTo>
                    <a:pt x="2092" y="7476"/>
                    <a:pt x="1050" y="6955"/>
                    <a:pt x="462" y="5994"/>
                  </a:cubicBezTo>
                  <a:cubicBezTo>
                    <a:pt x="417" y="5904"/>
                    <a:pt x="335" y="5852"/>
                    <a:pt x="246" y="5852"/>
                  </a:cubicBezTo>
                  <a:cubicBezTo>
                    <a:pt x="228" y="5852"/>
                    <a:pt x="209" y="5854"/>
                    <a:pt x="191" y="5859"/>
                  </a:cubicBezTo>
                  <a:cubicBezTo>
                    <a:pt x="82" y="5859"/>
                    <a:pt x="1" y="5994"/>
                    <a:pt x="28" y="6103"/>
                  </a:cubicBezTo>
                  <a:cubicBezTo>
                    <a:pt x="245" y="6944"/>
                    <a:pt x="625" y="7866"/>
                    <a:pt x="1357" y="8408"/>
                  </a:cubicBezTo>
                  <a:cubicBezTo>
                    <a:pt x="1737" y="8698"/>
                    <a:pt x="2213" y="8854"/>
                    <a:pt x="2681" y="8854"/>
                  </a:cubicBezTo>
                  <a:cubicBezTo>
                    <a:pt x="2915" y="8854"/>
                    <a:pt x="3147" y="8815"/>
                    <a:pt x="3364" y="8734"/>
                  </a:cubicBezTo>
                  <a:cubicBezTo>
                    <a:pt x="3418" y="9385"/>
                    <a:pt x="3690" y="10063"/>
                    <a:pt x="4422" y="10225"/>
                  </a:cubicBezTo>
                  <a:cubicBezTo>
                    <a:pt x="4505" y="10251"/>
                    <a:pt x="4590" y="10263"/>
                    <a:pt x="4677" y="10263"/>
                  </a:cubicBezTo>
                  <a:cubicBezTo>
                    <a:pt x="4958" y="10263"/>
                    <a:pt x="5245" y="10135"/>
                    <a:pt x="5453" y="9927"/>
                  </a:cubicBezTo>
                  <a:cubicBezTo>
                    <a:pt x="5588" y="9791"/>
                    <a:pt x="5724" y="9629"/>
                    <a:pt x="5833" y="9466"/>
                  </a:cubicBezTo>
                  <a:cubicBezTo>
                    <a:pt x="5833" y="9493"/>
                    <a:pt x="5860" y="9493"/>
                    <a:pt x="5860" y="9520"/>
                  </a:cubicBezTo>
                  <a:cubicBezTo>
                    <a:pt x="5968" y="9737"/>
                    <a:pt x="6104" y="9927"/>
                    <a:pt x="6267" y="10063"/>
                  </a:cubicBezTo>
                  <a:cubicBezTo>
                    <a:pt x="6374" y="10126"/>
                    <a:pt x="6487" y="10153"/>
                    <a:pt x="6600" y="10153"/>
                  </a:cubicBezTo>
                  <a:cubicBezTo>
                    <a:pt x="6970" y="10153"/>
                    <a:pt x="7346" y="9870"/>
                    <a:pt x="7596" y="9683"/>
                  </a:cubicBezTo>
                  <a:cubicBezTo>
                    <a:pt x="7975" y="9466"/>
                    <a:pt x="8301" y="9141"/>
                    <a:pt x="8653" y="8815"/>
                  </a:cubicBezTo>
                  <a:cubicBezTo>
                    <a:pt x="8816" y="8652"/>
                    <a:pt x="8952" y="8462"/>
                    <a:pt x="9087" y="8300"/>
                  </a:cubicBezTo>
                  <a:cubicBezTo>
                    <a:pt x="9196" y="8164"/>
                    <a:pt x="9250" y="8056"/>
                    <a:pt x="9386" y="7974"/>
                  </a:cubicBezTo>
                  <a:cubicBezTo>
                    <a:pt x="9576" y="8788"/>
                    <a:pt x="9738" y="9547"/>
                    <a:pt x="9901" y="10334"/>
                  </a:cubicBezTo>
                  <a:cubicBezTo>
                    <a:pt x="10172" y="11663"/>
                    <a:pt x="10471" y="12938"/>
                    <a:pt x="10742" y="14267"/>
                  </a:cubicBezTo>
                  <a:cubicBezTo>
                    <a:pt x="10850" y="14782"/>
                    <a:pt x="10959" y="15298"/>
                    <a:pt x="11095" y="15786"/>
                  </a:cubicBezTo>
                  <a:cubicBezTo>
                    <a:pt x="10986" y="15704"/>
                    <a:pt x="10850" y="15596"/>
                    <a:pt x="10715" y="15487"/>
                  </a:cubicBezTo>
                  <a:cubicBezTo>
                    <a:pt x="10219" y="15115"/>
                    <a:pt x="9586" y="14857"/>
                    <a:pt x="8943" y="14857"/>
                  </a:cubicBezTo>
                  <a:cubicBezTo>
                    <a:pt x="8882" y="14857"/>
                    <a:pt x="8822" y="14859"/>
                    <a:pt x="8762" y="14864"/>
                  </a:cubicBezTo>
                  <a:cubicBezTo>
                    <a:pt x="8355" y="14918"/>
                    <a:pt x="8002" y="15026"/>
                    <a:pt x="7623" y="15108"/>
                  </a:cubicBezTo>
                  <a:cubicBezTo>
                    <a:pt x="7270" y="15216"/>
                    <a:pt x="6890" y="15325"/>
                    <a:pt x="6483" y="15352"/>
                  </a:cubicBezTo>
                  <a:cubicBezTo>
                    <a:pt x="6333" y="15367"/>
                    <a:pt x="6183" y="15374"/>
                    <a:pt x="6032" y="15374"/>
                  </a:cubicBezTo>
                  <a:cubicBezTo>
                    <a:pt x="4790" y="15374"/>
                    <a:pt x="3547" y="14876"/>
                    <a:pt x="2822" y="13860"/>
                  </a:cubicBezTo>
                  <a:cubicBezTo>
                    <a:pt x="2760" y="13777"/>
                    <a:pt x="2697" y="13742"/>
                    <a:pt x="2611" y="13742"/>
                  </a:cubicBezTo>
                  <a:cubicBezTo>
                    <a:pt x="2584" y="13742"/>
                    <a:pt x="2555" y="13745"/>
                    <a:pt x="2523" y="13752"/>
                  </a:cubicBezTo>
                  <a:cubicBezTo>
                    <a:pt x="2415" y="13779"/>
                    <a:pt x="2334" y="13914"/>
                    <a:pt x="2388" y="14050"/>
                  </a:cubicBezTo>
                  <a:cubicBezTo>
                    <a:pt x="2551" y="14565"/>
                    <a:pt x="2740" y="15081"/>
                    <a:pt x="3012" y="15542"/>
                  </a:cubicBezTo>
                  <a:cubicBezTo>
                    <a:pt x="3256" y="16003"/>
                    <a:pt x="3500" y="16464"/>
                    <a:pt x="3934" y="16735"/>
                  </a:cubicBezTo>
                  <a:cubicBezTo>
                    <a:pt x="4136" y="16875"/>
                    <a:pt x="4382" y="16952"/>
                    <a:pt x="4627" y="16952"/>
                  </a:cubicBezTo>
                  <a:cubicBezTo>
                    <a:pt x="4810" y="16952"/>
                    <a:pt x="4992" y="16909"/>
                    <a:pt x="5154" y="16817"/>
                  </a:cubicBezTo>
                  <a:cubicBezTo>
                    <a:pt x="5236" y="16762"/>
                    <a:pt x="5317" y="16708"/>
                    <a:pt x="5399" y="16681"/>
                  </a:cubicBezTo>
                  <a:lnTo>
                    <a:pt x="5426" y="16681"/>
                  </a:lnTo>
                  <a:lnTo>
                    <a:pt x="5426" y="16708"/>
                  </a:lnTo>
                  <a:cubicBezTo>
                    <a:pt x="5534" y="16871"/>
                    <a:pt x="5588" y="17034"/>
                    <a:pt x="5724" y="17223"/>
                  </a:cubicBezTo>
                  <a:cubicBezTo>
                    <a:pt x="6033" y="17597"/>
                    <a:pt x="6497" y="17796"/>
                    <a:pt x="6966" y="17796"/>
                  </a:cubicBezTo>
                  <a:cubicBezTo>
                    <a:pt x="7279" y="17796"/>
                    <a:pt x="7595" y="17707"/>
                    <a:pt x="7867" y="17522"/>
                  </a:cubicBezTo>
                  <a:cubicBezTo>
                    <a:pt x="8030" y="17413"/>
                    <a:pt x="8219" y="17278"/>
                    <a:pt x="8301" y="17115"/>
                  </a:cubicBezTo>
                  <a:lnTo>
                    <a:pt x="8355" y="17115"/>
                  </a:lnTo>
                  <a:cubicBezTo>
                    <a:pt x="8409" y="17169"/>
                    <a:pt x="8436" y="17251"/>
                    <a:pt x="8491" y="17305"/>
                  </a:cubicBezTo>
                  <a:cubicBezTo>
                    <a:pt x="8708" y="17630"/>
                    <a:pt x="9033" y="17847"/>
                    <a:pt x="9386" y="17956"/>
                  </a:cubicBezTo>
                  <a:cubicBezTo>
                    <a:pt x="9584" y="18012"/>
                    <a:pt x="9779" y="18038"/>
                    <a:pt x="9971" y="18038"/>
                  </a:cubicBezTo>
                  <a:cubicBezTo>
                    <a:pt x="10512" y="18038"/>
                    <a:pt x="11028" y="17836"/>
                    <a:pt x="11529" y="17576"/>
                  </a:cubicBezTo>
                  <a:cubicBezTo>
                    <a:pt x="11556" y="17766"/>
                    <a:pt x="11637" y="17929"/>
                    <a:pt x="11664" y="18091"/>
                  </a:cubicBezTo>
                  <a:cubicBezTo>
                    <a:pt x="11827" y="18661"/>
                    <a:pt x="12044" y="19258"/>
                    <a:pt x="12315" y="19800"/>
                  </a:cubicBezTo>
                  <a:cubicBezTo>
                    <a:pt x="12559" y="20261"/>
                    <a:pt x="12885" y="20695"/>
                    <a:pt x="13400" y="20912"/>
                  </a:cubicBezTo>
                  <a:cubicBezTo>
                    <a:pt x="13422" y="20919"/>
                    <a:pt x="13445" y="20923"/>
                    <a:pt x="13470" y="20923"/>
                  </a:cubicBezTo>
                  <a:cubicBezTo>
                    <a:pt x="13629" y="20923"/>
                    <a:pt x="13827" y="20779"/>
                    <a:pt x="13780" y="20614"/>
                  </a:cubicBezTo>
                  <a:cubicBezTo>
                    <a:pt x="13373" y="19285"/>
                    <a:pt x="12912" y="17983"/>
                    <a:pt x="12559" y="16681"/>
                  </a:cubicBezTo>
                  <a:cubicBezTo>
                    <a:pt x="11827" y="14321"/>
                    <a:pt x="11203" y="11989"/>
                    <a:pt x="10661" y="9575"/>
                  </a:cubicBezTo>
                  <a:cubicBezTo>
                    <a:pt x="10579" y="9249"/>
                    <a:pt x="10525" y="8951"/>
                    <a:pt x="10444" y="8598"/>
                  </a:cubicBezTo>
                  <a:cubicBezTo>
                    <a:pt x="10335" y="8001"/>
                    <a:pt x="10281" y="7350"/>
                    <a:pt x="10199" y="6727"/>
                  </a:cubicBezTo>
                  <a:lnTo>
                    <a:pt x="10199" y="6727"/>
                  </a:lnTo>
                  <a:cubicBezTo>
                    <a:pt x="10505" y="6879"/>
                    <a:pt x="10832" y="6979"/>
                    <a:pt x="11147" y="6979"/>
                  </a:cubicBezTo>
                  <a:cubicBezTo>
                    <a:pt x="11335" y="6979"/>
                    <a:pt x="11519" y="6943"/>
                    <a:pt x="11691" y="6862"/>
                  </a:cubicBezTo>
                  <a:cubicBezTo>
                    <a:pt x="11963" y="6781"/>
                    <a:pt x="12207" y="6537"/>
                    <a:pt x="12342" y="6265"/>
                  </a:cubicBezTo>
                  <a:cubicBezTo>
                    <a:pt x="12613" y="6482"/>
                    <a:pt x="12969" y="6615"/>
                    <a:pt x="13329" y="6615"/>
                  </a:cubicBezTo>
                  <a:cubicBezTo>
                    <a:pt x="13509" y="6615"/>
                    <a:pt x="13689" y="6582"/>
                    <a:pt x="13861" y="6510"/>
                  </a:cubicBezTo>
                  <a:cubicBezTo>
                    <a:pt x="14377" y="6265"/>
                    <a:pt x="14675" y="5696"/>
                    <a:pt x="14648" y="5099"/>
                  </a:cubicBezTo>
                  <a:lnTo>
                    <a:pt x="14648" y="5099"/>
                  </a:lnTo>
                  <a:cubicBezTo>
                    <a:pt x="14776" y="5131"/>
                    <a:pt x="14905" y="5146"/>
                    <a:pt x="15033" y="5146"/>
                  </a:cubicBezTo>
                  <a:cubicBezTo>
                    <a:pt x="15230" y="5146"/>
                    <a:pt x="15427" y="5111"/>
                    <a:pt x="15624" y="5045"/>
                  </a:cubicBezTo>
                  <a:cubicBezTo>
                    <a:pt x="16465" y="4774"/>
                    <a:pt x="17008" y="3987"/>
                    <a:pt x="17225" y="3146"/>
                  </a:cubicBezTo>
                  <a:cubicBezTo>
                    <a:pt x="17469" y="2170"/>
                    <a:pt x="17252" y="1166"/>
                    <a:pt x="17089" y="190"/>
                  </a:cubicBezTo>
                  <a:cubicBezTo>
                    <a:pt x="17071" y="84"/>
                    <a:pt x="16950" y="1"/>
                    <a:pt x="16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9"/>
            <p:cNvSpPr/>
            <p:nvPr/>
          </p:nvSpPr>
          <p:spPr>
            <a:xfrm>
              <a:off x="132837" y="3593934"/>
              <a:ext cx="399062" cy="312214"/>
            </a:xfrm>
            <a:custGeom>
              <a:rect b="b" l="l" r="r" t="t"/>
              <a:pathLst>
                <a:path extrusionOk="0" fill="none" h="5263" w="6727">
                  <a:moveTo>
                    <a:pt x="0" y="5263"/>
                  </a:moveTo>
                  <a:cubicBezTo>
                    <a:pt x="0" y="4639"/>
                    <a:pt x="678" y="4232"/>
                    <a:pt x="1248" y="4015"/>
                  </a:cubicBezTo>
                  <a:cubicBezTo>
                    <a:pt x="1790" y="3798"/>
                    <a:pt x="2333" y="3581"/>
                    <a:pt x="2875" y="3418"/>
                  </a:cubicBezTo>
                  <a:cubicBezTo>
                    <a:pt x="3716" y="3147"/>
                    <a:pt x="4611" y="2903"/>
                    <a:pt x="5289" y="2334"/>
                  </a:cubicBezTo>
                  <a:cubicBezTo>
                    <a:pt x="5994" y="1737"/>
                    <a:pt x="6374" y="842"/>
                    <a:pt x="6727"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9"/>
            <p:cNvSpPr/>
            <p:nvPr/>
          </p:nvSpPr>
          <p:spPr>
            <a:xfrm>
              <a:off x="118303" y="3840122"/>
              <a:ext cx="25805" cy="164205"/>
            </a:xfrm>
            <a:custGeom>
              <a:rect b="b" l="l" r="r" t="t"/>
              <a:pathLst>
                <a:path extrusionOk="0" fill="none" h="2768" w="435">
                  <a:moveTo>
                    <a:pt x="1" y="1"/>
                  </a:moveTo>
                  <a:cubicBezTo>
                    <a:pt x="137" y="896"/>
                    <a:pt x="272" y="1845"/>
                    <a:pt x="435" y="27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9"/>
            <p:cNvSpPr/>
            <p:nvPr/>
          </p:nvSpPr>
          <p:spPr>
            <a:xfrm>
              <a:off x="76481" y="3941504"/>
              <a:ext cx="24204" cy="117518"/>
            </a:xfrm>
            <a:custGeom>
              <a:rect b="b" l="l" r="r" t="t"/>
              <a:pathLst>
                <a:path extrusionOk="0" fill="none" h="1981" w="408">
                  <a:moveTo>
                    <a:pt x="1" y="1"/>
                  </a:moveTo>
                  <a:cubicBezTo>
                    <a:pt x="82" y="679"/>
                    <a:pt x="218" y="1330"/>
                    <a:pt x="408" y="19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9"/>
            <p:cNvSpPr/>
            <p:nvPr/>
          </p:nvSpPr>
          <p:spPr>
            <a:xfrm>
              <a:off x="-412633" y="3946309"/>
              <a:ext cx="489173" cy="86967"/>
            </a:xfrm>
            <a:custGeom>
              <a:rect b="b" l="l" r="r" t="t"/>
              <a:pathLst>
                <a:path extrusionOk="0" fill="none" h="1466" w="8246">
                  <a:moveTo>
                    <a:pt x="0" y="1"/>
                  </a:moveTo>
                  <a:cubicBezTo>
                    <a:pt x="1248" y="679"/>
                    <a:pt x="2631" y="1194"/>
                    <a:pt x="4069" y="1330"/>
                  </a:cubicBezTo>
                  <a:cubicBezTo>
                    <a:pt x="5479" y="1466"/>
                    <a:pt x="6971" y="1249"/>
                    <a:pt x="8246"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9"/>
            <p:cNvSpPr/>
            <p:nvPr/>
          </p:nvSpPr>
          <p:spPr>
            <a:xfrm>
              <a:off x="-187385" y="2781393"/>
              <a:ext cx="276799" cy="683870"/>
            </a:xfrm>
            <a:custGeom>
              <a:rect b="b" l="l" r="r" t="t"/>
              <a:pathLst>
                <a:path extrusionOk="0" h="11528" w="4666">
                  <a:moveTo>
                    <a:pt x="2333" y="0"/>
                  </a:moveTo>
                  <a:cubicBezTo>
                    <a:pt x="1058" y="0"/>
                    <a:pt x="0" y="1574"/>
                    <a:pt x="0" y="3472"/>
                  </a:cubicBezTo>
                  <a:cubicBezTo>
                    <a:pt x="0" y="5371"/>
                    <a:pt x="2333" y="11528"/>
                    <a:pt x="2333" y="11528"/>
                  </a:cubicBezTo>
                  <a:cubicBezTo>
                    <a:pt x="2333" y="11528"/>
                    <a:pt x="4666" y="5371"/>
                    <a:pt x="4666" y="3472"/>
                  </a:cubicBezTo>
                  <a:cubicBezTo>
                    <a:pt x="4666" y="1574"/>
                    <a:pt x="3608" y="0"/>
                    <a:pt x="23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9"/>
            <p:cNvSpPr/>
            <p:nvPr/>
          </p:nvSpPr>
          <p:spPr>
            <a:xfrm>
              <a:off x="-187385" y="3354211"/>
              <a:ext cx="276799" cy="683929"/>
            </a:xfrm>
            <a:custGeom>
              <a:rect b="b" l="l" r="r" t="t"/>
              <a:pathLst>
                <a:path extrusionOk="0" h="11529" w="4666">
                  <a:moveTo>
                    <a:pt x="2333" y="0"/>
                  </a:moveTo>
                  <a:cubicBezTo>
                    <a:pt x="2333" y="0"/>
                    <a:pt x="0" y="6185"/>
                    <a:pt x="0" y="8083"/>
                  </a:cubicBezTo>
                  <a:cubicBezTo>
                    <a:pt x="0" y="9982"/>
                    <a:pt x="1058" y="11528"/>
                    <a:pt x="2333" y="11528"/>
                  </a:cubicBezTo>
                  <a:cubicBezTo>
                    <a:pt x="3635" y="11528"/>
                    <a:pt x="4666" y="9982"/>
                    <a:pt x="4666" y="8083"/>
                  </a:cubicBezTo>
                  <a:cubicBezTo>
                    <a:pt x="4666" y="6185"/>
                    <a:pt x="2333" y="0"/>
                    <a:pt x="23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9"/>
            <p:cNvSpPr/>
            <p:nvPr/>
          </p:nvSpPr>
          <p:spPr>
            <a:xfrm>
              <a:off x="-676559" y="3272168"/>
              <a:ext cx="683929" cy="278400"/>
            </a:xfrm>
            <a:custGeom>
              <a:rect b="b" l="l" r="r" t="t"/>
              <a:pathLst>
                <a:path extrusionOk="0" h="4693" w="11529">
                  <a:moveTo>
                    <a:pt x="3473" y="0"/>
                  </a:moveTo>
                  <a:cubicBezTo>
                    <a:pt x="1574" y="0"/>
                    <a:pt x="1" y="1058"/>
                    <a:pt x="1" y="2333"/>
                  </a:cubicBezTo>
                  <a:cubicBezTo>
                    <a:pt x="1" y="3635"/>
                    <a:pt x="1574" y="4693"/>
                    <a:pt x="3473" y="4693"/>
                  </a:cubicBezTo>
                  <a:cubicBezTo>
                    <a:pt x="5371" y="4693"/>
                    <a:pt x="11528" y="2333"/>
                    <a:pt x="11528" y="2333"/>
                  </a:cubicBezTo>
                  <a:cubicBezTo>
                    <a:pt x="11528" y="2333"/>
                    <a:pt x="5371" y="0"/>
                    <a:pt x="34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9"/>
            <p:cNvSpPr/>
            <p:nvPr/>
          </p:nvSpPr>
          <p:spPr>
            <a:xfrm>
              <a:off x="-105342" y="3270567"/>
              <a:ext cx="683929" cy="276799"/>
            </a:xfrm>
            <a:custGeom>
              <a:rect b="b" l="l" r="r" t="t"/>
              <a:pathLst>
                <a:path extrusionOk="0" h="4666" w="11529">
                  <a:moveTo>
                    <a:pt x="8084" y="0"/>
                  </a:moveTo>
                  <a:cubicBezTo>
                    <a:pt x="6185" y="0"/>
                    <a:pt x="1" y="2333"/>
                    <a:pt x="1" y="2333"/>
                  </a:cubicBezTo>
                  <a:cubicBezTo>
                    <a:pt x="1" y="2333"/>
                    <a:pt x="6185" y="4665"/>
                    <a:pt x="8084" y="4665"/>
                  </a:cubicBezTo>
                  <a:cubicBezTo>
                    <a:pt x="9982" y="4665"/>
                    <a:pt x="11528" y="3635"/>
                    <a:pt x="11528" y="2333"/>
                  </a:cubicBezTo>
                  <a:cubicBezTo>
                    <a:pt x="11528" y="1058"/>
                    <a:pt x="9982" y="0"/>
                    <a:pt x="80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9"/>
            <p:cNvSpPr/>
            <p:nvPr/>
          </p:nvSpPr>
          <p:spPr>
            <a:xfrm>
              <a:off x="-547829" y="2935928"/>
              <a:ext cx="537521" cy="513258"/>
            </a:xfrm>
            <a:custGeom>
              <a:rect b="b" l="l" r="r" t="t"/>
              <a:pathLst>
                <a:path extrusionOk="0" h="8652" w="9061">
                  <a:moveTo>
                    <a:pt x="2274" y="1"/>
                  </a:moveTo>
                  <a:cubicBezTo>
                    <a:pt x="1745" y="1"/>
                    <a:pt x="1270" y="167"/>
                    <a:pt x="923" y="515"/>
                  </a:cubicBezTo>
                  <a:cubicBezTo>
                    <a:pt x="1" y="1437"/>
                    <a:pt x="380" y="3254"/>
                    <a:pt x="1709" y="4610"/>
                  </a:cubicBezTo>
                  <a:cubicBezTo>
                    <a:pt x="3066" y="5966"/>
                    <a:pt x="9060" y="8652"/>
                    <a:pt x="9060" y="8652"/>
                  </a:cubicBezTo>
                  <a:cubicBezTo>
                    <a:pt x="9060" y="8652"/>
                    <a:pt x="6375" y="2657"/>
                    <a:pt x="5019" y="1301"/>
                  </a:cubicBezTo>
                  <a:cubicBezTo>
                    <a:pt x="4173" y="456"/>
                    <a:pt x="3149" y="1"/>
                    <a:pt x="22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9"/>
            <p:cNvSpPr/>
            <p:nvPr/>
          </p:nvSpPr>
          <p:spPr>
            <a:xfrm>
              <a:off x="-87605" y="3370288"/>
              <a:ext cx="537462" cy="513377"/>
            </a:xfrm>
            <a:custGeom>
              <a:rect b="b" l="l" r="r" t="t"/>
              <a:pathLst>
                <a:path extrusionOk="0" h="8654" w="9060">
                  <a:moveTo>
                    <a:pt x="0" y="1"/>
                  </a:moveTo>
                  <a:cubicBezTo>
                    <a:pt x="0" y="1"/>
                    <a:pt x="2685" y="6022"/>
                    <a:pt x="4042" y="7378"/>
                  </a:cubicBezTo>
                  <a:cubicBezTo>
                    <a:pt x="4885" y="8204"/>
                    <a:pt x="5916" y="8653"/>
                    <a:pt x="6791" y="8653"/>
                  </a:cubicBezTo>
                  <a:cubicBezTo>
                    <a:pt x="7324" y="8653"/>
                    <a:pt x="7799" y="8487"/>
                    <a:pt x="8137" y="8138"/>
                  </a:cubicBezTo>
                  <a:cubicBezTo>
                    <a:pt x="9059" y="7243"/>
                    <a:pt x="8680" y="5398"/>
                    <a:pt x="7378" y="4042"/>
                  </a:cubicBezTo>
                  <a:cubicBezTo>
                    <a:pt x="6022" y="2686"/>
                    <a:pt x="1"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9"/>
            <p:cNvSpPr/>
            <p:nvPr/>
          </p:nvSpPr>
          <p:spPr>
            <a:xfrm>
              <a:off x="-547829" y="3370288"/>
              <a:ext cx="537521" cy="513377"/>
            </a:xfrm>
            <a:custGeom>
              <a:rect b="b" l="l" r="r" t="t"/>
              <a:pathLst>
                <a:path extrusionOk="0" h="8654" w="9061">
                  <a:moveTo>
                    <a:pt x="9060" y="1"/>
                  </a:moveTo>
                  <a:cubicBezTo>
                    <a:pt x="9060" y="1"/>
                    <a:pt x="3066" y="2686"/>
                    <a:pt x="1709" y="4042"/>
                  </a:cubicBezTo>
                  <a:cubicBezTo>
                    <a:pt x="353" y="5398"/>
                    <a:pt x="1" y="7243"/>
                    <a:pt x="923" y="8138"/>
                  </a:cubicBezTo>
                  <a:cubicBezTo>
                    <a:pt x="1272" y="8487"/>
                    <a:pt x="1753" y="8653"/>
                    <a:pt x="2288" y="8653"/>
                  </a:cubicBezTo>
                  <a:cubicBezTo>
                    <a:pt x="3167" y="8653"/>
                    <a:pt x="4193" y="8204"/>
                    <a:pt x="5019" y="7378"/>
                  </a:cubicBezTo>
                  <a:cubicBezTo>
                    <a:pt x="6375" y="6022"/>
                    <a:pt x="9060" y="1"/>
                    <a:pt x="90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9"/>
            <p:cNvSpPr/>
            <p:nvPr/>
          </p:nvSpPr>
          <p:spPr>
            <a:xfrm>
              <a:off x="-87605" y="2935928"/>
              <a:ext cx="537462" cy="513258"/>
            </a:xfrm>
            <a:custGeom>
              <a:rect b="b" l="l" r="r" t="t"/>
              <a:pathLst>
                <a:path extrusionOk="0" h="8652" w="9060">
                  <a:moveTo>
                    <a:pt x="6798" y="1"/>
                  </a:moveTo>
                  <a:cubicBezTo>
                    <a:pt x="5922" y="1"/>
                    <a:pt x="4887" y="456"/>
                    <a:pt x="4042" y="1301"/>
                  </a:cubicBezTo>
                  <a:cubicBezTo>
                    <a:pt x="2685" y="2657"/>
                    <a:pt x="0" y="8652"/>
                    <a:pt x="0" y="8652"/>
                  </a:cubicBezTo>
                  <a:cubicBezTo>
                    <a:pt x="0" y="8652"/>
                    <a:pt x="6022" y="5966"/>
                    <a:pt x="7378" y="4610"/>
                  </a:cubicBezTo>
                  <a:cubicBezTo>
                    <a:pt x="8734" y="3254"/>
                    <a:pt x="9059" y="1437"/>
                    <a:pt x="8137" y="515"/>
                  </a:cubicBezTo>
                  <a:cubicBezTo>
                    <a:pt x="7800" y="167"/>
                    <a:pt x="7328" y="1"/>
                    <a:pt x="67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9"/>
            <p:cNvSpPr/>
            <p:nvPr/>
          </p:nvSpPr>
          <p:spPr>
            <a:xfrm>
              <a:off x="-148766" y="2955149"/>
              <a:ext cx="201163" cy="495639"/>
            </a:xfrm>
            <a:custGeom>
              <a:rect b="b" l="l" r="r" t="t"/>
              <a:pathLst>
                <a:path extrusionOk="0" h="8355" w="3391">
                  <a:moveTo>
                    <a:pt x="1682" y="1"/>
                  </a:moveTo>
                  <a:cubicBezTo>
                    <a:pt x="733" y="1"/>
                    <a:pt x="0" y="1113"/>
                    <a:pt x="0" y="2496"/>
                  </a:cubicBezTo>
                  <a:cubicBezTo>
                    <a:pt x="0" y="3879"/>
                    <a:pt x="1682" y="8355"/>
                    <a:pt x="1682" y="8355"/>
                  </a:cubicBezTo>
                  <a:cubicBezTo>
                    <a:pt x="1682" y="8355"/>
                    <a:pt x="3391" y="3879"/>
                    <a:pt x="3391" y="2496"/>
                  </a:cubicBezTo>
                  <a:cubicBezTo>
                    <a:pt x="3391" y="1113"/>
                    <a:pt x="2604" y="1"/>
                    <a:pt x="16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9"/>
            <p:cNvSpPr/>
            <p:nvPr/>
          </p:nvSpPr>
          <p:spPr>
            <a:xfrm>
              <a:off x="-148766" y="3368686"/>
              <a:ext cx="201163" cy="497241"/>
            </a:xfrm>
            <a:custGeom>
              <a:rect b="b" l="l" r="r" t="t"/>
              <a:pathLst>
                <a:path extrusionOk="0" h="8382" w="3391">
                  <a:moveTo>
                    <a:pt x="1682" y="1"/>
                  </a:moveTo>
                  <a:cubicBezTo>
                    <a:pt x="1682" y="1"/>
                    <a:pt x="0" y="4476"/>
                    <a:pt x="0" y="5859"/>
                  </a:cubicBezTo>
                  <a:cubicBezTo>
                    <a:pt x="0" y="7270"/>
                    <a:pt x="760" y="8382"/>
                    <a:pt x="1682" y="8382"/>
                  </a:cubicBezTo>
                  <a:cubicBezTo>
                    <a:pt x="2631" y="8382"/>
                    <a:pt x="3391" y="7270"/>
                    <a:pt x="3391" y="5859"/>
                  </a:cubicBezTo>
                  <a:cubicBezTo>
                    <a:pt x="3391" y="4476"/>
                    <a:pt x="1682" y="1"/>
                    <a:pt x="16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9"/>
            <p:cNvSpPr/>
            <p:nvPr/>
          </p:nvSpPr>
          <p:spPr>
            <a:xfrm>
              <a:off x="-506007" y="3310787"/>
              <a:ext cx="497301" cy="201163"/>
            </a:xfrm>
            <a:custGeom>
              <a:rect b="b" l="l" r="r" t="t"/>
              <a:pathLst>
                <a:path extrusionOk="0" h="3391" w="8383">
                  <a:moveTo>
                    <a:pt x="2523" y="0"/>
                  </a:moveTo>
                  <a:cubicBezTo>
                    <a:pt x="1140" y="0"/>
                    <a:pt x="1" y="787"/>
                    <a:pt x="1" y="1682"/>
                  </a:cubicBezTo>
                  <a:cubicBezTo>
                    <a:pt x="1" y="2604"/>
                    <a:pt x="1140" y="3391"/>
                    <a:pt x="2523" y="3391"/>
                  </a:cubicBezTo>
                  <a:cubicBezTo>
                    <a:pt x="3907" y="3391"/>
                    <a:pt x="8382" y="1682"/>
                    <a:pt x="8382" y="1682"/>
                  </a:cubicBezTo>
                  <a:cubicBezTo>
                    <a:pt x="8382" y="1682"/>
                    <a:pt x="3907" y="0"/>
                    <a:pt x="2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9"/>
            <p:cNvSpPr/>
            <p:nvPr/>
          </p:nvSpPr>
          <p:spPr>
            <a:xfrm>
              <a:off x="-89266" y="3309126"/>
              <a:ext cx="497301" cy="201222"/>
            </a:xfrm>
            <a:custGeom>
              <a:rect b="b" l="l" r="r" t="t"/>
              <a:pathLst>
                <a:path extrusionOk="0" h="3392" w="8383">
                  <a:moveTo>
                    <a:pt x="5860" y="1"/>
                  </a:moveTo>
                  <a:cubicBezTo>
                    <a:pt x="4476" y="1"/>
                    <a:pt x="1" y="1683"/>
                    <a:pt x="1" y="1683"/>
                  </a:cubicBezTo>
                  <a:cubicBezTo>
                    <a:pt x="1" y="1683"/>
                    <a:pt x="4476" y="3391"/>
                    <a:pt x="5860" y="3391"/>
                  </a:cubicBezTo>
                  <a:cubicBezTo>
                    <a:pt x="7270" y="3391"/>
                    <a:pt x="8382" y="2605"/>
                    <a:pt x="8382" y="1683"/>
                  </a:cubicBezTo>
                  <a:cubicBezTo>
                    <a:pt x="8382" y="760"/>
                    <a:pt x="7270" y="1"/>
                    <a:pt x="58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9"/>
            <p:cNvSpPr/>
            <p:nvPr/>
          </p:nvSpPr>
          <p:spPr>
            <a:xfrm>
              <a:off x="-411031" y="3065548"/>
              <a:ext cx="391054" cy="373969"/>
            </a:xfrm>
            <a:custGeom>
              <a:rect b="b" l="l" r="r" t="t"/>
              <a:pathLst>
                <a:path extrusionOk="0" h="6304" w="6592">
                  <a:moveTo>
                    <a:pt x="1640" y="1"/>
                  </a:moveTo>
                  <a:cubicBezTo>
                    <a:pt x="1254" y="1"/>
                    <a:pt x="907" y="119"/>
                    <a:pt x="651" y="364"/>
                  </a:cubicBezTo>
                  <a:cubicBezTo>
                    <a:pt x="0" y="1042"/>
                    <a:pt x="244" y="2371"/>
                    <a:pt x="1221" y="3348"/>
                  </a:cubicBezTo>
                  <a:cubicBezTo>
                    <a:pt x="2197" y="4324"/>
                    <a:pt x="6591" y="6304"/>
                    <a:pt x="6591" y="6304"/>
                  </a:cubicBezTo>
                  <a:cubicBezTo>
                    <a:pt x="6591" y="6304"/>
                    <a:pt x="4611" y="1937"/>
                    <a:pt x="3635" y="933"/>
                  </a:cubicBezTo>
                  <a:cubicBezTo>
                    <a:pt x="3026" y="325"/>
                    <a:pt x="2280" y="1"/>
                    <a:pt x="1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9"/>
            <p:cNvSpPr/>
            <p:nvPr/>
          </p:nvSpPr>
          <p:spPr>
            <a:xfrm>
              <a:off x="-76393" y="3381559"/>
              <a:ext cx="389452" cy="372367"/>
            </a:xfrm>
            <a:custGeom>
              <a:rect b="b" l="l" r="r" t="t"/>
              <a:pathLst>
                <a:path extrusionOk="0" h="6277" w="6565">
                  <a:moveTo>
                    <a:pt x="1" y="1"/>
                  </a:moveTo>
                  <a:cubicBezTo>
                    <a:pt x="1" y="1"/>
                    <a:pt x="1954" y="4368"/>
                    <a:pt x="2930" y="5344"/>
                  </a:cubicBezTo>
                  <a:cubicBezTo>
                    <a:pt x="3539" y="5953"/>
                    <a:pt x="4285" y="6277"/>
                    <a:pt x="4925" y="6277"/>
                  </a:cubicBezTo>
                  <a:cubicBezTo>
                    <a:pt x="5311" y="6277"/>
                    <a:pt x="5659" y="6159"/>
                    <a:pt x="5914" y="5914"/>
                  </a:cubicBezTo>
                  <a:cubicBezTo>
                    <a:pt x="6565" y="5235"/>
                    <a:pt x="6321" y="3933"/>
                    <a:pt x="5344" y="2930"/>
                  </a:cubicBezTo>
                  <a:cubicBezTo>
                    <a:pt x="4368" y="1953"/>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9"/>
            <p:cNvSpPr/>
            <p:nvPr/>
          </p:nvSpPr>
          <p:spPr>
            <a:xfrm>
              <a:off x="-409430" y="3381559"/>
              <a:ext cx="391054" cy="373079"/>
            </a:xfrm>
            <a:custGeom>
              <a:rect b="b" l="l" r="r" t="t"/>
              <a:pathLst>
                <a:path extrusionOk="0" h="6289" w="6592">
                  <a:moveTo>
                    <a:pt x="6591" y="1"/>
                  </a:moveTo>
                  <a:cubicBezTo>
                    <a:pt x="6591" y="1"/>
                    <a:pt x="2224" y="1953"/>
                    <a:pt x="1221" y="2930"/>
                  </a:cubicBezTo>
                  <a:cubicBezTo>
                    <a:pt x="244" y="3933"/>
                    <a:pt x="0" y="5235"/>
                    <a:pt x="651" y="5914"/>
                  </a:cubicBezTo>
                  <a:cubicBezTo>
                    <a:pt x="896" y="6168"/>
                    <a:pt x="1239" y="6289"/>
                    <a:pt x="1625" y="6289"/>
                  </a:cubicBezTo>
                  <a:cubicBezTo>
                    <a:pt x="2267" y="6289"/>
                    <a:pt x="3025" y="5954"/>
                    <a:pt x="3635" y="5344"/>
                  </a:cubicBezTo>
                  <a:cubicBezTo>
                    <a:pt x="4611" y="4368"/>
                    <a:pt x="6591" y="1"/>
                    <a:pt x="6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9"/>
            <p:cNvSpPr/>
            <p:nvPr/>
          </p:nvSpPr>
          <p:spPr>
            <a:xfrm>
              <a:off x="-76393" y="3064836"/>
              <a:ext cx="389452" cy="374681"/>
            </a:xfrm>
            <a:custGeom>
              <a:rect b="b" l="l" r="r" t="t"/>
              <a:pathLst>
                <a:path extrusionOk="0" h="6316" w="6565">
                  <a:moveTo>
                    <a:pt x="4922" y="1"/>
                  </a:moveTo>
                  <a:cubicBezTo>
                    <a:pt x="4275" y="1"/>
                    <a:pt x="3523" y="335"/>
                    <a:pt x="2930" y="945"/>
                  </a:cubicBezTo>
                  <a:cubicBezTo>
                    <a:pt x="1954" y="1949"/>
                    <a:pt x="1" y="6316"/>
                    <a:pt x="1" y="6316"/>
                  </a:cubicBezTo>
                  <a:cubicBezTo>
                    <a:pt x="1" y="6316"/>
                    <a:pt x="4368" y="4336"/>
                    <a:pt x="5344" y="3360"/>
                  </a:cubicBezTo>
                  <a:cubicBezTo>
                    <a:pt x="6321" y="2383"/>
                    <a:pt x="6565" y="1054"/>
                    <a:pt x="5914" y="376"/>
                  </a:cubicBezTo>
                  <a:cubicBezTo>
                    <a:pt x="5660" y="121"/>
                    <a:pt x="5310" y="1"/>
                    <a:pt x="4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9"/>
            <p:cNvSpPr/>
            <p:nvPr/>
          </p:nvSpPr>
          <p:spPr>
            <a:xfrm>
              <a:off x="-406226" y="3048463"/>
              <a:ext cx="257519" cy="262383"/>
            </a:xfrm>
            <a:custGeom>
              <a:rect b="b" l="l" r="r" t="t"/>
              <a:pathLst>
                <a:path extrusionOk="0" fill="none" h="4423" w="4341">
                  <a:moveTo>
                    <a:pt x="1" y="1"/>
                  </a:moveTo>
                  <a:cubicBezTo>
                    <a:pt x="1411" y="1493"/>
                    <a:pt x="2876" y="2957"/>
                    <a:pt x="4340" y="442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9"/>
            <p:cNvSpPr/>
            <p:nvPr/>
          </p:nvSpPr>
          <p:spPr>
            <a:xfrm>
              <a:off x="-52249" y="2958352"/>
              <a:ext cx="11331" cy="251112"/>
            </a:xfrm>
            <a:custGeom>
              <a:rect b="b" l="l" r="r" t="t"/>
              <a:pathLst>
                <a:path extrusionOk="0" fill="none" h="4233" w="191">
                  <a:moveTo>
                    <a:pt x="1" y="1"/>
                  </a:moveTo>
                  <a:cubicBezTo>
                    <a:pt x="55" y="1439"/>
                    <a:pt x="136" y="2822"/>
                    <a:pt x="191" y="423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9"/>
            <p:cNvSpPr/>
            <p:nvPr/>
          </p:nvSpPr>
          <p:spPr>
            <a:xfrm>
              <a:off x="47532" y="3099955"/>
              <a:ext cx="231773" cy="169010"/>
            </a:xfrm>
            <a:custGeom>
              <a:rect b="b" l="l" r="r" t="t"/>
              <a:pathLst>
                <a:path extrusionOk="0" fill="none" h="2849" w="3907">
                  <a:moveTo>
                    <a:pt x="3906" y="1"/>
                  </a:moveTo>
                  <a:cubicBezTo>
                    <a:pt x="2469" y="706"/>
                    <a:pt x="1384" y="2035"/>
                    <a:pt x="1" y="284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9"/>
            <p:cNvSpPr/>
            <p:nvPr/>
          </p:nvSpPr>
          <p:spPr>
            <a:xfrm>
              <a:off x="124770" y="3402500"/>
              <a:ext cx="251053" cy="20941"/>
            </a:xfrm>
            <a:custGeom>
              <a:rect b="b" l="l" r="r" t="t"/>
              <a:pathLst>
                <a:path extrusionOk="0" fill="none" h="353" w="4232">
                  <a:moveTo>
                    <a:pt x="4232" y="353"/>
                  </a:moveTo>
                  <a:cubicBezTo>
                    <a:pt x="3120" y="353"/>
                    <a:pt x="2035" y="244"/>
                    <a:pt x="896" y="109"/>
                  </a:cubicBezTo>
                  <a:cubicBezTo>
                    <a:pt x="597" y="82"/>
                    <a:pt x="299" y="0"/>
                    <a:pt x="0" y="2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9"/>
            <p:cNvSpPr/>
            <p:nvPr/>
          </p:nvSpPr>
          <p:spPr>
            <a:xfrm>
              <a:off x="87752" y="3539238"/>
              <a:ext cx="178679" cy="212493"/>
            </a:xfrm>
            <a:custGeom>
              <a:rect b="b" l="l" r="r" t="t"/>
              <a:pathLst>
                <a:path extrusionOk="0" fill="none" h="3582" w="3012">
                  <a:moveTo>
                    <a:pt x="1" y="1"/>
                  </a:moveTo>
                  <a:cubicBezTo>
                    <a:pt x="950" y="1221"/>
                    <a:pt x="1981" y="2415"/>
                    <a:pt x="3011" y="35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9"/>
            <p:cNvSpPr/>
            <p:nvPr/>
          </p:nvSpPr>
          <p:spPr>
            <a:xfrm>
              <a:off x="-71529" y="3606807"/>
              <a:ext cx="16136" cy="259121"/>
            </a:xfrm>
            <a:custGeom>
              <a:rect b="b" l="l" r="r" t="t"/>
              <a:pathLst>
                <a:path extrusionOk="0" fill="none" h="4368" w="272">
                  <a:moveTo>
                    <a:pt x="272" y="1"/>
                  </a:moveTo>
                  <a:cubicBezTo>
                    <a:pt x="244" y="1438"/>
                    <a:pt x="109" y="2903"/>
                    <a:pt x="0" y="436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9"/>
            <p:cNvSpPr/>
            <p:nvPr/>
          </p:nvSpPr>
          <p:spPr>
            <a:xfrm>
              <a:off x="-385285" y="3534433"/>
              <a:ext cx="201163" cy="212434"/>
            </a:xfrm>
            <a:custGeom>
              <a:rect b="b" l="l" r="r" t="t"/>
              <a:pathLst>
                <a:path extrusionOk="0" fill="none" h="3581" w="3391">
                  <a:moveTo>
                    <a:pt x="3391" y="0"/>
                  </a:moveTo>
                  <a:cubicBezTo>
                    <a:pt x="2441" y="1356"/>
                    <a:pt x="1302" y="2523"/>
                    <a:pt x="0" y="358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9"/>
            <p:cNvSpPr/>
            <p:nvPr/>
          </p:nvSpPr>
          <p:spPr>
            <a:xfrm>
              <a:off x="-497939" y="3391229"/>
              <a:ext cx="254316" cy="32212"/>
            </a:xfrm>
            <a:custGeom>
              <a:rect b="b" l="l" r="r" t="t"/>
              <a:pathLst>
                <a:path extrusionOk="0" fill="none" h="543" w="4287">
                  <a:moveTo>
                    <a:pt x="4286" y="543"/>
                  </a:moveTo>
                  <a:cubicBezTo>
                    <a:pt x="2849" y="516"/>
                    <a:pt x="1438" y="0"/>
                    <a:pt x="1"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9"/>
            <p:cNvSpPr/>
            <p:nvPr/>
          </p:nvSpPr>
          <p:spPr>
            <a:xfrm>
              <a:off x="-332192" y="3162125"/>
              <a:ext cx="564810" cy="494690"/>
            </a:xfrm>
            <a:custGeom>
              <a:rect b="b" l="l" r="r" t="t"/>
              <a:pathLst>
                <a:path extrusionOk="0" h="8339" w="9521">
                  <a:moveTo>
                    <a:pt x="4777" y="1"/>
                  </a:moveTo>
                  <a:cubicBezTo>
                    <a:pt x="3331" y="1"/>
                    <a:pt x="1931" y="743"/>
                    <a:pt x="1167" y="2072"/>
                  </a:cubicBezTo>
                  <a:cubicBezTo>
                    <a:pt x="0" y="4052"/>
                    <a:pt x="678" y="6629"/>
                    <a:pt x="2686" y="7768"/>
                  </a:cubicBezTo>
                  <a:cubicBezTo>
                    <a:pt x="3342" y="8155"/>
                    <a:pt x="4061" y="8339"/>
                    <a:pt x="4772" y="8339"/>
                  </a:cubicBezTo>
                  <a:cubicBezTo>
                    <a:pt x="6204" y="8339"/>
                    <a:pt x="7602" y="7591"/>
                    <a:pt x="8382" y="6249"/>
                  </a:cubicBezTo>
                  <a:cubicBezTo>
                    <a:pt x="9521" y="4269"/>
                    <a:pt x="8843" y="1720"/>
                    <a:pt x="6863" y="553"/>
                  </a:cubicBezTo>
                  <a:cubicBezTo>
                    <a:pt x="6203" y="179"/>
                    <a:pt x="5484" y="1"/>
                    <a:pt x="4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9"/>
            <p:cNvSpPr/>
            <p:nvPr/>
          </p:nvSpPr>
          <p:spPr>
            <a:xfrm>
              <a:off x="-131088" y="3431034"/>
              <a:ext cx="229519" cy="77357"/>
            </a:xfrm>
            <a:custGeom>
              <a:rect b="b" l="l" r="r" t="t"/>
              <a:pathLst>
                <a:path extrusionOk="0" h="1304" w="3869">
                  <a:moveTo>
                    <a:pt x="3535" y="0"/>
                  </a:moveTo>
                  <a:cubicBezTo>
                    <a:pt x="3496" y="0"/>
                    <a:pt x="3456" y="11"/>
                    <a:pt x="3418" y="35"/>
                  </a:cubicBezTo>
                  <a:cubicBezTo>
                    <a:pt x="3028" y="251"/>
                    <a:pt x="2616" y="330"/>
                    <a:pt x="2195" y="330"/>
                  </a:cubicBezTo>
                  <a:cubicBezTo>
                    <a:pt x="1565" y="330"/>
                    <a:pt x="918" y="154"/>
                    <a:pt x="299" y="7"/>
                  </a:cubicBezTo>
                  <a:cubicBezTo>
                    <a:pt x="272" y="7"/>
                    <a:pt x="191" y="7"/>
                    <a:pt x="164" y="35"/>
                  </a:cubicBezTo>
                  <a:lnTo>
                    <a:pt x="136" y="35"/>
                  </a:lnTo>
                  <a:cubicBezTo>
                    <a:pt x="128" y="32"/>
                    <a:pt x="119" y="30"/>
                    <a:pt x="111" y="30"/>
                  </a:cubicBezTo>
                  <a:cubicBezTo>
                    <a:pt x="44" y="30"/>
                    <a:pt x="1" y="122"/>
                    <a:pt x="1" y="170"/>
                  </a:cubicBezTo>
                  <a:cubicBezTo>
                    <a:pt x="28" y="170"/>
                    <a:pt x="28" y="197"/>
                    <a:pt x="55" y="224"/>
                  </a:cubicBezTo>
                  <a:cubicBezTo>
                    <a:pt x="55" y="279"/>
                    <a:pt x="55" y="279"/>
                    <a:pt x="109" y="306"/>
                  </a:cubicBezTo>
                  <a:cubicBezTo>
                    <a:pt x="164" y="333"/>
                    <a:pt x="191" y="414"/>
                    <a:pt x="272" y="441"/>
                  </a:cubicBezTo>
                  <a:cubicBezTo>
                    <a:pt x="272" y="550"/>
                    <a:pt x="326" y="604"/>
                    <a:pt x="408" y="658"/>
                  </a:cubicBezTo>
                  <a:cubicBezTo>
                    <a:pt x="516" y="685"/>
                    <a:pt x="598" y="713"/>
                    <a:pt x="706" y="794"/>
                  </a:cubicBezTo>
                  <a:cubicBezTo>
                    <a:pt x="814" y="848"/>
                    <a:pt x="923" y="875"/>
                    <a:pt x="1004" y="957"/>
                  </a:cubicBezTo>
                  <a:cubicBezTo>
                    <a:pt x="1372" y="1161"/>
                    <a:pt x="1725" y="1304"/>
                    <a:pt x="2108" y="1304"/>
                  </a:cubicBezTo>
                  <a:cubicBezTo>
                    <a:pt x="2234" y="1304"/>
                    <a:pt x="2362" y="1289"/>
                    <a:pt x="2496" y="1255"/>
                  </a:cubicBezTo>
                  <a:cubicBezTo>
                    <a:pt x="2767" y="1201"/>
                    <a:pt x="3012" y="1065"/>
                    <a:pt x="3229" y="875"/>
                  </a:cubicBezTo>
                  <a:cubicBezTo>
                    <a:pt x="3310" y="794"/>
                    <a:pt x="3418" y="685"/>
                    <a:pt x="3500" y="577"/>
                  </a:cubicBezTo>
                  <a:cubicBezTo>
                    <a:pt x="3500" y="550"/>
                    <a:pt x="3527" y="550"/>
                    <a:pt x="3527" y="523"/>
                  </a:cubicBezTo>
                  <a:cubicBezTo>
                    <a:pt x="3581" y="468"/>
                    <a:pt x="3635" y="414"/>
                    <a:pt x="3690" y="387"/>
                  </a:cubicBezTo>
                  <a:cubicBezTo>
                    <a:pt x="3869" y="231"/>
                    <a:pt x="3716" y="0"/>
                    <a:pt x="3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9"/>
            <p:cNvSpPr/>
            <p:nvPr/>
          </p:nvSpPr>
          <p:spPr>
            <a:xfrm>
              <a:off x="-95675" y="3429375"/>
              <a:ext cx="194103" cy="83726"/>
            </a:xfrm>
            <a:custGeom>
              <a:rect b="b" l="l" r="r" t="t"/>
              <a:pathLst>
                <a:path extrusionOk="0" h="1305" w="3272">
                  <a:moveTo>
                    <a:pt x="2939" y="1"/>
                  </a:moveTo>
                  <a:cubicBezTo>
                    <a:pt x="2900" y="1"/>
                    <a:pt x="2860" y="11"/>
                    <a:pt x="2821" y="35"/>
                  </a:cubicBezTo>
                  <a:cubicBezTo>
                    <a:pt x="2426" y="258"/>
                    <a:pt x="2003" y="339"/>
                    <a:pt x="1569" y="339"/>
                  </a:cubicBezTo>
                  <a:cubicBezTo>
                    <a:pt x="1051" y="339"/>
                    <a:pt x="518" y="223"/>
                    <a:pt x="1" y="90"/>
                  </a:cubicBezTo>
                  <a:lnTo>
                    <a:pt x="1" y="252"/>
                  </a:lnTo>
                  <a:lnTo>
                    <a:pt x="1" y="415"/>
                  </a:lnTo>
                  <a:cubicBezTo>
                    <a:pt x="55" y="551"/>
                    <a:pt x="82" y="686"/>
                    <a:pt x="55" y="741"/>
                  </a:cubicBezTo>
                  <a:cubicBezTo>
                    <a:pt x="82" y="741"/>
                    <a:pt x="82" y="768"/>
                    <a:pt x="109" y="768"/>
                  </a:cubicBezTo>
                  <a:cubicBezTo>
                    <a:pt x="217" y="849"/>
                    <a:pt x="326" y="876"/>
                    <a:pt x="407" y="930"/>
                  </a:cubicBezTo>
                  <a:cubicBezTo>
                    <a:pt x="777" y="1156"/>
                    <a:pt x="1131" y="1304"/>
                    <a:pt x="1516" y="1304"/>
                  </a:cubicBezTo>
                  <a:cubicBezTo>
                    <a:pt x="1640" y="1304"/>
                    <a:pt x="1767" y="1289"/>
                    <a:pt x="1899" y="1256"/>
                  </a:cubicBezTo>
                  <a:cubicBezTo>
                    <a:pt x="2170" y="1175"/>
                    <a:pt x="2415" y="1039"/>
                    <a:pt x="2632" y="876"/>
                  </a:cubicBezTo>
                  <a:cubicBezTo>
                    <a:pt x="2713" y="768"/>
                    <a:pt x="2821" y="686"/>
                    <a:pt x="2903" y="578"/>
                  </a:cubicBezTo>
                  <a:cubicBezTo>
                    <a:pt x="2903" y="524"/>
                    <a:pt x="2930" y="524"/>
                    <a:pt x="2930" y="496"/>
                  </a:cubicBezTo>
                  <a:cubicBezTo>
                    <a:pt x="2984" y="469"/>
                    <a:pt x="3038" y="388"/>
                    <a:pt x="3093" y="361"/>
                  </a:cubicBezTo>
                  <a:cubicBezTo>
                    <a:pt x="3271" y="227"/>
                    <a:pt x="3119" y="1"/>
                    <a:pt x="29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9"/>
            <p:cNvSpPr/>
            <p:nvPr/>
          </p:nvSpPr>
          <p:spPr>
            <a:xfrm>
              <a:off x="-116614" y="3280177"/>
              <a:ext cx="72492" cy="104645"/>
            </a:xfrm>
            <a:custGeom>
              <a:rect b="b" l="l" r="r" t="t"/>
              <a:pathLst>
                <a:path extrusionOk="0" h="1764" w="1222">
                  <a:moveTo>
                    <a:pt x="598" y="1"/>
                  </a:moveTo>
                  <a:cubicBezTo>
                    <a:pt x="272" y="1"/>
                    <a:pt x="1" y="408"/>
                    <a:pt x="1" y="896"/>
                  </a:cubicBezTo>
                  <a:cubicBezTo>
                    <a:pt x="1" y="1357"/>
                    <a:pt x="272" y="1764"/>
                    <a:pt x="598" y="1764"/>
                  </a:cubicBezTo>
                  <a:cubicBezTo>
                    <a:pt x="950" y="1764"/>
                    <a:pt x="1221" y="1357"/>
                    <a:pt x="1221" y="896"/>
                  </a:cubicBezTo>
                  <a:cubicBezTo>
                    <a:pt x="1221" y="408"/>
                    <a:pt x="950" y="1"/>
                    <a:pt x="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9"/>
            <p:cNvSpPr/>
            <p:nvPr/>
          </p:nvSpPr>
          <p:spPr>
            <a:xfrm>
              <a:off x="-111749" y="3281779"/>
              <a:ext cx="29009" cy="30670"/>
            </a:xfrm>
            <a:custGeom>
              <a:rect b="b" l="l" r="r" t="t"/>
              <a:pathLst>
                <a:path extrusionOk="0" h="517" w="489">
                  <a:moveTo>
                    <a:pt x="272" y="1"/>
                  </a:moveTo>
                  <a:cubicBezTo>
                    <a:pt x="190" y="82"/>
                    <a:pt x="82" y="191"/>
                    <a:pt x="0" y="326"/>
                  </a:cubicBezTo>
                  <a:cubicBezTo>
                    <a:pt x="109" y="381"/>
                    <a:pt x="190" y="408"/>
                    <a:pt x="217" y="462"/>
                  </a:cubicBezTo>
                  <a:cubicBezTo>
                    <a:pt x="244" y="462"/>
                    <a:pt x="272" y="489"/>
                    <a:pt x="326" y="489"/>
                  </a:cubicBezTo>
                  <a:cubicBezTo>
                    <a:pt x="353" y="489"/>
                    <a:pt x="380" y="516"/>
                    <a:pt x="407" y="516"/>
                  </a:cubicBezTo>
                  <a:cubicBezTo>
                    <a:pt x="434" y="516"/>
                    <a:pt x="488" y="516"/>
                    <a:pt x="488" y="489"/>
                  </a:cubicBezTo>
                  <a:lnTo>
                    <a:pt x="488" y="408"/>
                  </a:lnTo>
                  <a:cubicBezTo>
                    <a:pt x="461" y="381"/>
                    <a:pt x="461" y="326"/>
                    <a:pt x="407" y="272"/>
                  </a:cubicBezTo>
                  <a:cubicBezTo>
                    <a:pt x="407" y="245"/>
                    <a:pt x="380" y="191"/>
                    <a:pt x="353" y="136"/>
                  </a:cubicBezTo>
                  <a:cubicBezTo>
                    <a:pt x="326" y="109"/>
                    <a:pt x="326" y="28"/>
                    <a:pt x="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9"/>
            <p:cNvSpPr/>
            <p:nvPr/>
          </p:nvSpPr>
          <p:spPr>
            <a:xfrm>
              <a:off x="13718" y="3280177"/>
              <a:ext cx="72492" cy="104645"/>
            </a:xfrm>
            <a:custGeom>
              <a:rect b="b" l="l" r="r" t="t"/>
              <a:pathLst>
                <a:path extrusionOk="0" h="1764" w="1222">
                  <a:moveTo>
                    <a:pt x="598" y="1"/>
                  </a:moveTo>
                  <a:cubicBezTo>
                    <a:pt x="272" y="1"/>
                    <a:pt x="1" y="408"/>
                    <a:pt x="1" y="896"/>
                  </a:cubicBezTo>
                  <a:cubicBezTo>
                    <a:pt x="1" y="1357"/>
                    <a:pt x="272" y="1764"/>
                    <a:pt x="598" y="1764"/>
                  </a:cubicBezTo>
                  <a:cubicBezTo>
                    <a:pt x="950" y="1764"/>
                    <a:pt x="1222" y="1357"/>
                    <a:pt x="1222" y="896"/>
                  </a:cubicBezTo>
                  <a:cubicBezTo>
                    <a:pt x="1222" y="408"/>
                    <a:pt x="950" y="1"/>
                    <a:pt x="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9"/>
            <p:cNvSpPr/>
            <p:nvPr/>
          </p:nvSpPr>
          <p:spPr>
            <a:xfrm>
              <a:off x="20184" y="3281779"/>
              <a:ext cx="27407" cy="30670"/>
            </a:xfrm>
            <a:custGeom>
              <a:rect b="b" l="l" r="r" t="t"/>
              <a:pathLst>
                <a:path extrusionOk="0" h="517" w="462">
                  <a:moveTo>
                    <a:pt x="272" y="1"/>
                  </a:moveTo>
                  <a:cubicBezTo>
                    <a:pt x="163" y="82"/>
                    <a:pt x="55" y="191"/>
                    <a:pt x="0" y="326"/>
                  </a:cubicBezTo>
                  <a:cubicBezTo>
                    <a:pt x="82" y="381"/>
                    <a:pt x="163" y="408"/>
                    <a:pt x="190" y="462"/>
                  </a:cubicBezTo>
                  <a:cubicBezTo>
                    <a:pt x="217" y="462"/>
                    <a:pt x="245" y="489"/>
                    <a:pt x="299" y="489"/>
                  </a:cubicBezTo>
                  <a:cubicBezTo>
                    <a:pt x="326" y="489"/>
                    <a:pt x="353" y="516"/>
                    <a:pt x="407" y="516"/>
                  </a:cubicBezTo>
                  <a:cubicBezTo>
                    <a:pt x="434" y="516"/>
                    <a:pt x="462" y="516"/>
                    <a:pt x="462" y="489"/>
                  </a:cubicBezTo>
                  <a:lnTo>
                    <a:pt x="462" y="408"/>
                  </a:lnTo>
                  <a:cubicBezTo>
                    <a:pt x="434" y="381"/>
                    <a:pt x="434" y="326"/>
                    <a:pt x="407" y="272"/>
                  </a:cubicBezTo>
                  <a:cubicBezTo>
                    <a:pt x="407" y="245"/>
                    <a:pt x="353" y="191"/>
                    <a:pt x="326" y="136"/>
                  </a:cubicBezTo>
                  <a:cubicBezTo>
                    <a:pt x="299" y="109"/>
                    <a:pt x="299" y="28"/>
                    <a:pt x="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9"/>
            <p:cNvSpPr/>
            <p:nvPr/>
          </p:nvSpPr>
          <p:spPr>
            <a:xfrm>
              <a:off x="-171309" y="3399237"/>
              <a:ext cx="292935" cy="67687"/>
            </a:xfrm>
            <a:custGeom>
              <a:rect b="b" l="l" r="r" t="t"/>
              <a:pathLst>
                <a:path extrusionOk="0" fill="none" h="1141" w="4938">
                  <a:moveTo>
                    <a:pt x="4937" y="191"/>
                  </a:moveTo>
                  <a:cubicBezTo>
                    <a:pt x="3445" y="1140"/>
                    <a:pt x="1384" y="1059"/>
                    <a:pt x="1" y="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9"/>
            <p:cNvSpPr/>
            <p:nvPr/>
          </p:nvSpPr>
          <p:spPr>
            <a:xfrm>
              <a:off x="-209928" y="3354211"/>
              <a:ext cx="45144" cy="83704"/>
            </a:xfrm>
            <a:custGeom>
              <a:rect b="b" l="l" r="r" t="t"/>
              <a:pathLst>
                <a:path extrusionOk="0" fill="none" h="1411" w="761">
                  <a:moveTo>
                    <a:pt x="706" y="0"/>
                  </a:moveTo>
                  <a:cubicBezTo>
                    <a:pt x="760" y="516"/>
                    <a:pt x="489" y="1194"/>
                    <a:pt x="1" y="1411"/>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9"/>
            <p:cNvSpPr/>
            <p:nvPr/>
          </p:nvSpPr>
          <p:spPr>
            <a:xfrm>
              <a:off x="-140699" y="3418576"/>
              <a:ext cx="236578" cy="111052"/>
            </a:xfrm>
            <a:custGeom>
              <a:rect b="b" l="l" r="r" t="t"/>
              <a:pathLst>
                <a:path extrusionOk="0" fill="none" h="1872" w="3988">
                  <a:moveTo>
                    <a:pt x="3987" y="190"/>
                  </a:moveTo>
                  <a:cubicBezTo>
                    <a:pt x="3716" y="950"/>
                    <a:pt x="2875" y="1872"/>
                    <a:pt x="1844" y="1601"/>
                  </a:cubicBezTo>
                  <a:cubicBezTo>
                    <a:pt x="949" y="1357"/>
                    <a:pt x="434" y="787"/>
                    <a:pt x="0" y="0"/>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9"/>
            <p:cNvSpPr/>
            <p:nvPr/>
          </p:nvSpPr>
          <p:spPr>
            <a:xfrm>
              <a:off x="-531753" y="3370288"/>
              <a:ext cx="53212" cy="53153"/>
            </a:xfrm>
            <a:custGeom>
              <a:rect b="b" l="l" r="r" t="t"/>
              <a:pathLst>
                <a:path extrusionOk="0" h="896" w="897">
                  <a:moveTo>
                    <a:pt x="435" y="1"/>
                  </a:moveTo>
                  <a:cubicBezTo>
                    <a:pt x="218" y="1"/>
                    <a:pt x="1" y="218"/>
                    <a:pt x="1" y="462"/>
                  </a:cubicBezTo>
                  <a:cubicBezTo>
                    <a:pt x="1" y="679"/>
                    <a:pt x="164" y="896"/>
                    <a:pt x="435" y="896"/>
                  </a:cubicBezTo>
                  <a:cubicBezTo>
                    <a:pt x="679" y="896"/>
                    <a:pt x="896" y="679"/>
                    <a:pt x="896" y="462"/>
                  </a:cubicBezTo>
                  <a:cubicBezTo>
                    <a:pt x="896" y="218"/>
                    <a:pt x="67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9"/>
            <p:cNvSpPr/>
            <p:nvPr/>
          </p:nvSpPr>
          <p:spPr>
            <a:xfrm>
              <a:off x="-433574" y="3022717"/>
              <a:ext cx="53153" cy="53212"/>
            </a:xfrm>
            <a:custGeom>
              <a:rect b="b" l="l" r="r" t="t"/>
              <a:pathLst>
                <a:path extrusionOk="0" h="897" w="896">
                  <a:moveTo>
                    <a:pt x="462" y="1"/>
                  </a:moveTo>
                  <a:cubicBezTo>
                    <a:pt x="217" y="1"/>
                    <a:pt x="0" y="218"/>
                    <a:pt x="0" y="435"/>
                  </a:cubicBezTo>
                  <a:cubicBezTo>
                    <a:pt x="0" y="679"/>
                    <a:pt x="217" y="896"/>
                    <a:pt x="462" y="896"/>
                  </a:cubicBezTo>
                  <a:cubicBezTo>
                    <a:pt x="679" y="896"/>
                    <a:pt x="896" y="679"/>
                    <a:pt x="896" y="435"/>
                  </a:cubicBezTo>
                  <a:cubicBezTo>
                    <a:pt x="896" y="218"/>
                    <a:pt x="679" y="1"/>
                    <a:pt x="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9"/>
            <p:cNvSpPr/>
            <p:nvPr/>
          </p:nvSpPr>
          <p:spPr>
            <a:xfrm>
              <a:off x="-79596" y="2924598"/>
              <a:ext cx="53153" cy="51551"/>
            </a:xfrm>
            <a:custGeom>
              <a:rect b="b" l="l" r="r" t="t"/>
              <a:pathLst>
                <a:path extrusionOk="0" h="869" w="896">
                  <a:moveTo>
                    <a:pt x="462" y="0"/>
                  </a:moveTo>
                  <a:cubicBezTo>
                    <a:pt x="218" y="0"/>
                    <a:pt x="1" y="190"/>
                    <a:pt x="1" y="434"/>
                  </a:cubicBezTo>
                  <a:cubicBezTo>
                    <a:pt x="1" y="678"/>
                    <a:pt x="218" y="868"/>
                    <a:pt x="462" y="868"/>
                  </a:cubicBezTo>
                  <a:cubicBezTo>
                    <a:pt x="679" y="868"/>
                    <a:pt x="896" y="678"/>
                    <a:pt x="896" y="434"/>
                  </a:cubicBezTo>
                  <a:cubicBezTo>
                    <a:pt x="896" y="190"/>
                    <a:pt x="679" y="0"/>
                    <a:pt x="4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9"/>
            <p:cNvSpPr/>
            <p:nvPr/>
          </p:nvSpPr>
          <p:spPr>
            <a:xfrm>
              <a:off x="-419099" y="3724265"/>
              <a:ext cx="53153" cy="53153"/>
            </a:xfrm>
            <a:custGeom>
              <a:rect b="b" l="l" r="r" t="t"/>
              <a:pathLst>
                <a:path extrusionOk="0" h="896" w="896">
                  <a:moveTo>
                    <a:pt x="435" y="1"/>
                  </a:moveTo>
                  <a:cubicBezTo>
                    <a:pt x="218" y="1"/>
                    <a:pt x="1" y="218"/>
                    <a:pt x="1" y="462"/>
                  </a:cubicBezTo>
                  <a:cubicBezTo>
                    <a:pt x="1" y="679"/>
                    <a:pt x="218" y="896"/>
                    <a:pt x="435" y="896"/>
                  </a:cubicBezTo>
                  <a:cubicBezTo>
                    <a:pt x="679" y="896"/>
                    <a:pt x="896" y="679"/>
                    <a:pt x="896" y="462"/>
                  </a:cubicBezTo>
                  <a:cubicBezTo>
                    <a:pt x="896" y="218"/>
                    <a:pt x="67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9"/>
            <p:cNvSpPr/>
            <p:nvPr/>
          </p:nvSpPr>
          <p:spPr>
            <a:xfrm>
              <a:off x="-97275" y="3840122"/>
              <a:ext cx="53153" cy="51551"/>
            </a:xfrm>
            <a:custGeom>
              <a:rect b="b" l="l" r="r" t="t"/>
              <a:pathLst>
                <a:path extrusionOk="0" h="869" w="896">
                  <a:moveTo>
                    <a:pt x="434" y="1"/>
                  </a:moveTo>
                  <a:cubicBezTo>
                    <a:pt x="217" y="1"/>
                    <a:pt x="0" y="191"/>
                    <a:pt x="0" y="435"/>
                  </a:cubicBezTo>
                  <a:cubicBezTo>
                    <a:pt x="0" y="679"/>
                    <a:pt x="217" y="869"/>
                    <a:pt x="434" y="869"/>
                  </a:cubicBezTo>
                  <a:cubicBezTo>
                    <a:pt x="678" y="869"/>
                    <a:pt x="895" y="652"/>
                    <a:pt x="895" y="435"/>
                  </a:cubicBezTo>
                  <a:cubicBezTo>
                    <a:pt x="895" y="191"/>
                    <a:pt x="678" y="1"/>
                    <a:pt x="434" y="1"/>
                  </a:cubicBezTo>
                  <a:close/>
                </a:path>
              </a:pathLst>
            </a:custGeom>
            <a:solidFill>
              <a:srgbClr val="180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9"/>
            <p:cNvSpPr/>
            <p:nvPr/>
          </p:nvSpPr>
          <p:spPr>
            <a:xfrm>
              <a:off x="351619" y="3389627"/>
              <a:ext cx="51551" cy="51551"/>
            </a:xfrm>
            <a:custGeom>
              <a:rect b="b" l="l" r="r" t="t"/>
              <a:pathLst>
                <a:path extrusionOk="0" h="869" w="869">
                  <a:moveTo>
                    <a:pt x="435" y="0"/>
                  </a:moveTo>
                  <a:cubicBezTo>
                    <a:pt x="191" y="0"/>
                    <a:pt x="1" y="190"/>
                    <a:pt x="1" y="434"/>
                  </a:cubicBezTo>
                  <a:cubicBezTo>
                    <a:pt x="1" y="678"/>
                    <a:pt x="164" y="868"/>
                    <a:pt x="435" y="868"/>
                  </a:cubicBezTo>
                  <a:cubicBezTo>
                    <a:pt x="679" y="868"/>
                    <a:pt x="869" y="678"/>
                    <a:pt x="869" y="434"/>
                  </a:cubicBezTo>
                  <a:cubicBezTo>
                    <a:pt x="869" y="190"/>
                    <a:pt x="679" y="0"/>
                    <a:pt x="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9"/>
            <p:cNvSpPr/>
            <p:nvPr/>
          </p:nvSpPr>
          <p:spPr>
            <a:xfrm>
              <a:off x="232559" y="3724265"/>
              <a:ext cx="53153" cy="53153"/>
            </a:xfrm>
            <a:custGeom>
              <a:rect b="b" l="l" r="r" t="t"/>
              <a:pathLst>
                <a:path extrusionOk="0" h="896" w="896">
                  <a:moveTo>
                    <a:pt x="435" y="1"/>
                  </a:moveTo>
                  <a:cubicBezTo>
                    <a:pt x="191" y="1"/>
                    <a:pt x="1" y="218"/>
                    <a:pt x="1" y="462"/>
                  </a:cubicBezTo>
                  <a:cubicBezTo>
                    <a:pt x="1" y="679"/>
                    <a:pt x="191" y="896"/>
                    <a:pt x="435" y="896"/>
                  </a:cubicBezTo>
                  <a:cubicBezTo>
                    <a:pt x="679" y="896"/>
                    <a:pt x="896" y="679"/>
                    <a:pt x="896" y="462"/>
                  </a:cubicBezTo>
                  <a:cubicBezTo>
                    <a:pt x="896" y="218"/>
                    <a:pt x="679"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a:off x="247033" y="3067802"/>
              <a:ext cx="51551" cy="51551"/>
            </a:xfrm>
            <a:custGeom>
              <a:rect b="b" l="l" r="r" t="t"/>
              <a:pathLst>
                <a:path extrusionOk="0" h="869" w="869">
                  <a:moveTo>
                    <a:pt x="435" y="0"/>
                  </a:moveTo>
                  <a:cubicBezTo>
                    <a:pt x="191" y="0"/>
                    <a:pt x="1" y="190"/>
                    <a:pt x="1" y="434"/>
                  </a:cubicBezTo>
                  <a:cubicBezTo>
                    <a:pt x="1" y="678"/>
                    <a:pt x="164" y="841"/>
                    <a:pt x="435" y="868"/>
                  </a:cubicBezTo>
                  <a:cubicBezTo>
                    <a:pt x="679" y="868"/>
                    <a:pt x="869" y="678"/>
                    <a:pt x="869" y="434"/>
                  </a:cubicBezTo>
                  <a:cubicBezTo>
                    <a:pt x="869" y="190"/>
                    <a:pt x="679" y="0"/>
                    <a:pt x="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9"/>
            <p:cNvSpPr/>
            <p:nvPr/>
          </p:nvSpPr>
          <p:spPr>
            <a:xfrm>
              <a:off x="53998" y="4082573"/>
              <a:ext cx="202764" cy="314765"/>
            </a:xfrm>
            <a:custGeom>
              <a:rect b="b" l="l" r="r" t="t"/>
              <a:pathLst>
                <a:path extrusionOk="0" h="5306" w="3418">
                  <a:moveTo>
                    <a:pt x="2000" y="1"/>
                  </a:moveTo>
                  <a:cubicBezTo>
                    <a:pt x="1771" y="1"/>
                    <a:pt x="1556" y="27"/>
                    <a:pt x="1410" y="64"/>
                  </a:cubicBezTo>
                  <a:cubicBezTo>
                    <a:pt x="732" y="281"/>
                    <a:pt x="0" y="715"/>
                    <a:pt x="0" y="1501"/>
                  </a:cubicBezTo>
                  <a:cubicBezTo>
                    <a:pt x="0" y="1691"/>
                    <a:pt x="109" y="1800"/>
                    <a:pt x="136" y="2017"/>
                  </a:cubicBezTo>
                  <a:cubicBezTo>
                    <a:pt x="136" y="2071"/>
                    <a:pt x="136" y="2125"/>
                    <a:pt x="27" y="2179"/>
                  </a:cubicBezTo>
                  <a:cubicBezTo>
                    <a:pt x="0" y="2369"/>
                    <a:pt x="27" y="2586"/>
                    <a:pt x="136" y="2749"/>
                  </a:cubicBezTo>
                  <a:cubicBezTo>
                    <a:pt x="162" y="2775"/>
                    <a:pt x="414" y="3103"/>
                    <a:pt x="433" y="3103"/>
                  </a:cubicBezTo>
                  <a:cubicBezTo>
                    <a:pt x="433" y="3103"/>
                    <a:pt x="433" y="3103"/>
                    <a:pt x="433" y="3103"/>
                  </a:cubicBezTo>
                  <a:lnTo>
                    <a:pt x="433" y="3103"/>
                  </a:lnTo>
                  <a:cubicBezTo>
                    <a:pt x="407" y="3156"/>
                    <a:pt x="406" y="3184"/>
                    <a:pt x="353" y="3264"/>
                  </a:cubicBezTo>
                  <a:cubicBezTo>
                    <a:pt x="190" y="3725"/>
                    <a:pt x="543" y="4132"/>
                    <a:pt x="868" y="4376"/>
                  </a:cubicBezTo>
                  <a:cubicBezTo>
                    <a:pt x="868" y="4404"/>
                    <a:pt x="895" y="4404"/>
                    <a:pt x="895" y="4404"/>
                  </a:cubicBezTo>
                  <a:lnTo>
                    <a:pt x="1004" y="4621"/>
                  </a:lnTo>
                  <a:cubicBezTo>
                    <a:pt x="1004" y="4648"/>
                    <a:pt x="1031" y="4648"/>
                    <a:pt x="1031" y="4675"/>
                  </a:cubicBezTo>
                  <a:lnTo>
                    <a:pt x="1085" y="4729"/>
                  </a:lnTo>
                  <a:lnTo>
                    <a:pt x="1112" y="4756"/>
                  </a:lnTo>
                  <a:cubicBezTo>
                    <a:pt x="1139" y="4810"/>
                    <a:pt x="1193" y="4865"/>
                    <a:pt x="1221" y="4892"/>
                  </a:cubicBezTo>
                  <a:cubicBezTo>
                    <a:pt x="1275" y="5000"/>
                    <a:pt x="1383" y="5055"/>
                    <a:pt x="1492" y="5136"/>
                  </a:cubicBezTo>
                  <a:cubicBezTo>
                    <a:pt x="1600" y="5190"/>
                    <a:pt x="1682" y="5217"/>
                    <a:pt x="1790" y="5299"/>
                  </a:cubicBezTo>
                  <a:cubicBezTo>
                    <a:pt x="1805" y="5303"/>
                    <a:pt x="1818" y="5306"/>
                    <a:pt x="1831" y="5306"/>
                  </a:cubicBezTo>
                  <a:cubicBezTo>
                    <a:pt x="1889" y="5306"/>
                    <a:pt x="1926" y="5257"/>
                    <a:pt x="1926" y="5190"/>
                  </a:cubicBezTo>
                  <a:cubicBezTo>
                    <a:pt x="1899" y="4892"/>
                    <a:pt x="1790" y="4621"/>
                    <a:pt x="1682" y="4322"/>
                  </a:cubicBezTo>
                  <a:cubicBezTo>
                    <a:pt x="1682" y="4268"/>
                    <a:pt x="1655" y="4241"/>
                    <a:pt x="1655" y="4214"/>
                  </a:cubicBezTo>
                  <a:lnTo>
                    <a:pt x="1655" y="4187"/>
                  </a:lnTo>
                  <a:cubicBezTo>
                    <a:pt x="1736" y="4132"/>
                    <a:pt x="1790" y="4078"/>
                    <a:pt x="1872" y="4051"/>
                  </a:cubicBezTo>
                  <a:cubicBezTo>
                    <a:pt x="2066" y="3954"/>
                    <a:pt x="2281" y="3857"/>
                    <a:pt x="2500" y="3857"/>
                  </a:cubicBezTo>
                  <a:cubicBezTo>
                    <a:pt x="2525" y="3857"/>
                    <a:pt x="2551" y="3858"/>
                    <a:pt x="2577" y="3861"/>
                  </a:cubicBezTo>
                  <a:cubicBezTo>
                    <a:pt x="2649" y="3861"/>
                    <a:pt x="2709" y="3885"/>
                    <a:pt x="2782" y="3885"/>
                  </a:cubicBezTo>
                  <a:cubicBezTo>
                    <a:pt x="2818" y="3885"/>
                    <a:pt x="2857" y="3879"/>
                    <a:pt x="2902" y="3861"/>
                  </a:cubicBezTo>
                  <a:cubicBezTo>
                    <a:pt x="3228" y="3807"/>
                    <a:pt x="3418" y="3536"/>
                    <a:pt x="3363" y="3237"/>
                  </a:cubicBezTo>
                  <a:cubicBezTo>
                    <a:pt x="3282" y="2993"/>
                    <a:pt x="3038" y="2858"/>
                    <a:pt x="2821" y="2830"/>
                  </a:cubicBezTo>
                  <a:cubicBezTo>
                    <a:pt x="2740" y="2776"/>
                    <a:pt x="2712" y="2776"/>
                    <a:pt x="2685" y="2776"/>
                  </a:cubicBezTo>
                  <a:cubicBezTo>
                    <a:pt x="2875" y="2722"/>
                    <a:pt x="3092" y="2641"/>
                    <a:pt x="3174" y="2478"/>
                  </a:cubicBezTo>
                  <a:cubicBezTo>
                    <a:pt x="3391" y="2179"/>
                    <a:pt x="3228" y="1800"/>
                    <a:pt x="2957" y="1637"/>
                  </a:cubicBezTo>
                  <a:cubicBezTo>
                    <a:pt x="2773" y="1515"/>
                    <a:pt x="2575" y="1454"/>
                    <a:pt x="2373" y="1454"/>
                  </a:cubicBezTo>
                  <a:cubicBezTo>
                    <a:pt x="2306" y="1454"/>
                    <a:pt x="2238" y="1461"/>
                    <a:pt x="2170" y="1474"/>
                  </a:cubicBezTo>
                  <a:cubicBezTo>
                    <a:pt x="1953" y="1474"/>
                    <a:pt x="1763" y="1501"/>
                    <a:pt x="1600" y="1528"/>
                  </a:cubicBezTo>
                  <a:cubicBezTo>
                    <a:pt x="1790" y="1474"/>
                    <a:pt x="2007" y="1474"/>
                    <a:pt x="2197" y="1420"/>
                  </a:cubicBezTo>
                  <a:cubicBezTo>
                    <a:pt x="2577" y="1393"/>
                    <a:pt x="3011" y="1339"/>
                    <a:pt x="3146" y="932"/>
                  </a:cubicBezTo>
                  <a:cubicBezTo>
                    <a:pt x="3365" y="198"/>
                    <a:pt x="2626" y="1"/>
                    <a:pt x="20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9"/>
            <p:cNvSpPr/>
            <p:nvPr/>
          </p:nvSpPr>
          <p:spPr>
            <a:xfrm>
              <a:off x="84549" y="4239184"/>
              <a:ext cx="170612" cy="104645"/>
            </a:xfrm>
            <a:custGeom>
              <a:rect b="b" l="l" r="r" t="t"/>
              <a:pathLst>
                <a:path extrusionOk="0" fill="none" h="1764" w="2876">
                  <a:moveTo>
                    <a:pt x="0" y="516"/>
                  </a:moveTo>
                  <a:cubicBezTo>
                    <a:pt x="407" y="163"/>
                    <a:pt x="977" y="109"/>
                    <a:pt x="1519" y="28"/>
                  </a:cubicBezTo>
                  <a:cubicBezTo>
                    <a:pt x="1845" y="1"/>
                    <a:pt x="2197" y="1"/>
                    <a:pt x="2469" y="163"/>
                  </a:cubicBezTo>
                  <a:cubicBezTo>
                    <a:pt x="2604" y="272"/>
                    <a:pt x="2740" y="380"/>
                    <a:pt x="2794" y="516"/>
                  </a:cubicBezTo>
                  <a:cubicBezTo>
                    <a:pt x="2876" y="651"/>
                    <a:pt x="2876" y="814"/>
                    <a:pt x="2794" y="950"/>
                  </a:cubicBezTo>
                  <a:cubicBezTo>
                    <a:pt x="2740" y="1085"/>
                    <a:pt x="2604" y="1167"/>
                    <a:pt x="2469" y="1221"/>
                  </a:cubicBezTo>
                  <a:cubicBezTo>
                    <a:pt x="2333" y="1275"/>
                    <a:pt x="2197" y="1302"/>
                    <a:pt x="2035" y="1302"/>
                  </a:cubicBezTo>
                  <a:cubicBezTo>
                    <a:pt x="1791" y="1330"/>
                    <a:pt x="1546" y="1330"/>
                    <a:pt x="1357" y="1438"/>
                  </a:cubicBezTo>
                  <a:cubicBezTo>
                    <a:pt x="1140" y="1492"/>
                    <a:pt x="760" y="1574"/>
                    <a:pt x="624" y="176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9"/>
            <p:cNvSpPr/>
            <p:nvPr/>
          </p:nvSpPr>
          <p:spPr>
            <a:xfrm>
              <a:off x="62006" y="4160345"/>
              <a:ext cx="196357" cy="83704"/>
            </a:xfrm>
            <a:custGeom>
              <a:rect b="b" l="l" r="r" t="t"/>
              <a:pathLst>
                <a:path extrusionOk="0" fill="none" h="1411" w="3310">
                  <a:moveTo>
                    <a:pt x="1" y="787"/>
                  </a:moveTo>
                  <a:cubicBezTo>
                    <a:pt x="136" y="570"/>
                    <a:pt x="408" y="434"/>
                    <a:pt x="652" y="326"/>
                  </a:cubicBezTo>
                  <a:cubicBezTo>
                    <a:pt x="1004" y="190"/>
                    <a:pt x="1384" y="82"/>
                    <a:pt x="1764" y="55"/>
                  </a:cubicBezTo>
                  <a:cubicBezTo>
                    <a:pt x="2143" y="0"/>
                    <a:pt x="2550" y="82"/>
                    <a:pt x="2849" y="272"/>
                  </a:cubicBezTo>
                  <a:cubicBezTo>
                    <a:pt x="3310" y="597"/>
                    <a:pt x="3147" y="1031"/>
                    <a:pt x="2849" y="1411"/>
                  </a:cubicBezTo>
                </a:path>
              </a:pathLst>
            </a:custGeom>
            <a:solidFill>
              <a:schemeClr val="lt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a:off x="78083" y="4075039"/>
              <a:ext cx="164205" cy="95035"/>
            </a:xfrm>
            <a:custGeom>
              <a:rect b="b" l="l" r="r" t="t"/>
              <a:pathLst>
                <a:path extrusionOk="0" fill="none" h="1602" w="2768">
                  <a:moveTo>
                    <a:pt x="1" y="815"/>
                  </a:moveTo>
                  <a:cubicBezTo>
                    <a:pt x="516" y="435"/>
                    <a:pt x="1683" y="1"/>
                    <a:pt x="2279" y="272"/>
                  </a:cubicBezTo>
                  <a:cubicBezTo>
                    <a:pt x="2361" y="299"/>
                    <a:pt x="2469" y="381"/>
                    <a:pt x="2551" y="435"/>
                  </a:cubicBezTo>
                  <a:cubicBezTo>
                    <a:pt x="2713" y="598"/>
                    <a:pt x="2768" y="842"/>
                    <a:pt x="2740" y="1086"/>
                  </a:cubicBezTo>
                  <a:cubicBezTo>
                    <a:pt x="2686" y="1330"/>
                    <a:pt x="2496" y="1520"/>
                    <a:pt x="2306" y="160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a:off x="-322522" y="4400067"/>
              <a:ext cx="465029" cy="127187"/>
            </a:xfrm>
            <a:custGeom>
              <a:rect b="b" l="l" r="r" t="t"/>
              <a:pathLst>
                <a:path extrusionOk="0" fill="none" h="2144" w="7839">
                  <a:moveTo>
                    <a:pt x="0" y="1"/>
                  </a:moveTo>
                  <a:cubicBezTo>
                    <a:pt x="515" y="652"/>
                    <a:pt x="1302" y="1059"/>
                    <a:pt x="2034" y="1438"/>
                  </a:cubicBezTo>
                  <a:cubicBezTo>
                    <a:pt x="2306" y="1574"/>
                    <a:pt x="2604" y="1710"/>
                    <a:pt x="2929" y="1710"/>
                  </a:cubicBezTo>
                  <a:cubicBezTo>
                    <a:pt x="3119" y="1710"/>
                    <a:pt x="3363" y="1628"/>
                    <a:pt x="3553" y="1574"/>
                  </a:cubicBezTo>
                  <a:cubicBezTo>
                    <a:pt x="4286" y="1330"/>
                    <a:pt x="5045" y="1194"/>
                    <a:pt x="5805" y="1249"/>
                  </a:cubicBezTo>
                  <a:cubicBezTo>
                    <a:pt x="6537" y="1330"/>
                    <a:pt x="7296" y="1601"/>
                    <a:pt x="7839" y="214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p:cNvSpPr/>
            <p:nvPr/>
          </p:nvSpPr>
          <p:spPr>
            <a:xfrm>
              <a:off x="181067" y="4449957"/>
              <a:ext cx="59619" cy="207629"/>
            </a:xfrm>
            <a:custGeom>
              <a:rect b="b" l="l" r="r" t="t"/>
              <a:pathLst>
                <a:path extrusionOk="0" fill="none" h="3500" w="1005">
                  <a:moveTo>
                    <a:pt x="1" y="1"/>
                  </a:moveTo>
                  <a:cubicBezTo>
                    <a:pt x="28" y="353"/>
                    <a:pt x="191" y="1194"/>
                    <a:pt x="326" y="1547"/>
                  </a:cubicBezTo>
                  <a:cubicBezTo>
                    <a:pt x="543" y="2089"/>
                    <a:pt x="869" y="2930"/>
                    <a:pt x="1004" y="35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9"/>
            <p:cNvSpPr/>
            <p:nvPr/>
          </p:nvSpPr>
          <p:spPr>
            <a:xfrm>
              <a:off x="288915" y="4149074"/>
              <a:ext cx="6466" cy="46746"/>
            </a:xfrm>
            <a:custGeom>
              <a:rect b="b" l="l" r="r" t="t"/>
              <a:pathLst>
                <a:path extrusionOk="0" fill="none" h="788" w="109">
                  <a:moveTo>
                    <a:pt x="27" y="1"/>
                  </a:moveTo>
                  <a:cubicBezTo>
                    <a:pt x="0" y="272"/>
                    <a:pt x="27" y="516"/>
                    <a:pt x="109" y="78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9"/>
            <p:cNvSpPr/>
            <p:nvPr/>
          </p:nvSpPr>
          <p:spPr>
            <a:xfrm>
              <a:off x="301788" y="4239184"/>
              <a:ext cx="8068" cy="56356"/>
            </a:xfrm>
            <a:custGeom>
              <a:rect b="b" l="l" r="r" t="t"/>
              <a:pathLst>
                <a:path extrusionOk="0" fill="none" h="950" w="136">
                  <a:moveTo>
                    <a:pt x="0" y="1"/>
                  </a:moveTo>
                  <a:cubicBezTo>
                    <a:pt x="0" y="326"/>
                    <a:pt x="54" y="651"/>
                    <a:pt x="136" y="95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9"/>
            <p:cNvSpPr/>
            <p:nvPr/>
          </p:nvSpPr>
          <p:spPr>
            <a:xfrm>
              <a:off x="-282301" y="3330067"/>
              <a:ext cx="93374" cy="72492"/>
            </a:xfrm>
            <a:custGeom>
              <a:rect b="b" l="l" r="r" t="t"/>
              <a:pathLst>
                <a:path extrusionOk="0" h="1222" w="1574">
                  <a:moveTo>
                    <a:pt x="787" y="1"/>
                  </a:moveTo>
                  <a:cubicBezTo>
                    <a:pt x="353" y="1"/>
                    <a:pt x="0" y="272"/>
                    <a:pt x="0" y="624"/>
                  </a:cubicBezTo>
                  <a:cubicBezTo>
                    <a:pt x="0" y="950"/>
                    <a:pt x="353" y="1221"/>
                    <a:pt x="787" y="1221"/>
                  </a:cubicBezTo>
                  <a:cubicBezTo>
                    <a:pt x="1221" y="1221"/>
                    <a:pt x="1573" y="950"/>
                    <a:pt x="1573" y="624"/>
                  </a:cubicBezTo>
                  <a:cubicBezTo>
                    <a:pt x="1573" y="272"/>
                    <a:pt x="1221" y="1"/>
                    <a:pt x="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9"/>
            <p:cNvSpPr/>
            <p:nvPr/>
          </p:nvSpPr>
          <p:spPr>
            <a:xfrm>
              <a:off x="95820" y="3338135"/>
              <a:ext cx="91772" cy="72433"/>
            </a:xfrm>
            <a:custGeom>
              <a:rect b="b" l="l" r="r" t="t"/>
              <a:pathLst>
                <a:path extrusionOk="0" h="1221" w="1547">
                  <a:moveTo>
                    <a:pt x="787" y="0"/>
                  </a:moveTo>
                  <a:cubicBezTo>
                    <a:pt x="353" y="0"/>
                    <a:pt x="0" y="271"/>
                    <a:pt x="0" y="624"/>
                  </a:cubicBezTo>
                  <a:cubicBezTo>
                    <a:pt x="0" y="950"/>
                    <a:pt x="353" y="1221"/>
                    <a:pt x="787" y="1221"/>
                  </a:cubicBezTo>
                  <a:cubicBezTo>
                    <a:pt x="1221" y="1221"/>
                    <a:pt x="1546" y="950"/>
                    <a:pt x="1546" y="624"/>
                  </a:cubicBezTo>
                  <a:cubicBezTo>
                    <a:pt x="1546" y="271"/>
                    <a:pt x="1221" y="0"/>
                    <a:pt x="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9"/>
            <p:cNvSpPr/>
            <p:nvPr/>
          </p:nvSpPr>
          <p:spPr>
            <a:xfrm>
              <a:off x="1576154" y="4984156"/>
              <a:ext cx="112653" cy="38678"/>
            </a:xfrm>
            <a:custGeom>
              <a:rect b="b" l="l" r="r" t="t"/>
              <a:pathLst>
                <a:path extrusionOk="0" fill="none" h="652" w="1899">
                  <a:moveTo>
                    <a:pt x="1899" y="1"/>
                  </a:moveTo>
                  <a:cubicBezTo>
                    <a:pt x="1221" y="28"/>
                    <a:pt x="543" y="272"/>
                    <a:pt x="0" y="652"/>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9"/>
            <p:cNvSpPr/>
            <p:nvPr/>
          </p:nvSpPr>
          <p:spPr>
            <a:xfrm>
              <a:off x="1035489" y="4984156"/>
              <a:ext cx="111111" cy="48348"/>
            </a:xfrm>
            <a:custGeom>
              <a:rect b="b" l="l" r="r" t="t"/>
              <a:pathLst>
                <a:path extrusionOk="0" fill="none" h="815" w="1873">
                  <a:moveTo>
                    <a:pt x="1" y="1"/>
                  </a:moveTo>
                  <a:cubicBezTo>
                    <a:pt x="679" y="55"/>
                    <a:pt x="1330" y="381"/>
                    <a:pt x="1872" y="815"/>
                  </a:cubicBezTo>
                </a:path>
              </a:pathLst>
            </a:custGeom>
            <a:solidFill>
              <a:schemeClr val="dk1"/>
            </a:solid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9"/>
            <p:cNvSpPr/>
            <p:nvPr/>
          </p:nvSpPr>
          <p:spPr>
            <a:xfrm>
              <a:off x="1445822" y="2645011"/>
              <a:ext cx="263926" cy="241799"/>
            </a:xfrm>
            <a:custGeom>
              <a:rect b="b" l="l" r="r" t="t"/>
              <a:pathLst>
                <a:path extrusionOk="0" h="4076" w="4449">
                  <a:moveTo>
                    <a:pt x="2224" y="1"/>
                  </a:moveTo>
                  <a:cubicBezTo>
                    <a:pt x="1702" y="1"/>
                    <a:pt x="1180" y="197"/>
                    <a:pt x="787" y="591"/>
                  </a:cubicBezTo>
                  <a:cubicBezTo>
                    <a:pt x="0" y="1404"/>
                    <a:pt x="0" y="2679"/>
                    <a:pt x="787" y="3466"/>
                  </a:cubicBezTo>
                  <a:cubicBezTo>
                    <a:pt x="1180" y="3873"/>
                    <a:pt x="1702" y="4076"/>
                    <a:pt x="2224" y="4076"/>
                  </a:cubicBezTo>
                  <a:cubicBezTo>
                    <a:pt x="2746" y="4076"/>
                    <a:pt x="3269" y="3873"/>
                    <a:pt x="3662" y="3466"/>
                  </a:cubicBezTo>
                  <a:cubicBezTo>
                    <a:pt x="4448" y="2679"/>
                    <a:pt x="4448" y="1404"/>
                    <a:pt x="3662" y="591"/>
                  </a:cubicBezTo>
                  <a:cubicBezTo>
                    <a:pt x="3269" y="197"/>
                    <a:pt x="2746" y="1"/>
                    <a:pt x="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9"/>
            <p:cNvSpPr/>
            <p:nvPr/>
          </p:nvSpPr>
          <p:spPr>
            <a:xfrm>
              <a:off x="2718587" y="4850325"/>
              <a:ext cx="265528" cy="242036"/>
            </a:xfrm>
            <a:custGeom>
              <a:rect b="b" l="l" r="r" t="t"/>
              <a:pathLst>
                <a:path extrusionOk="0" h="4080" w="4476">
                  <a:moveTo>
                    <a:pt x="2231" y="0"/>
                  </a:moveTo>
                  <a:cubicBezTo>
                    <a:pt x="1323" y="0"/>
                    <a:pt x="502" y="632"/>
                    <a:pt x="271" y="1579"/>
                  </a:cubicBezTo>
                  <a:cubicBezTo>
                    <a:pt x="0" y="2664"/>
                    <a:pt x="678" y="3749"/>
                    <a:pt x="1790" y="4020"/>
                  </a:cubicBezTo>
                  <a:cubicBezTo>
                    <a:pt x="1952" y="4060"/>
                    <a:pt x="2113" y="4080"/>
                    <a:pt x="2272" y="4080"/>
                  </a:cubicBezTo>
                  <a:cubicBezTo>
                    <a:pt x="3180" y="4080"/>
                    <a:pt x="4001" y="3447"/>
                    <a:pt x="4231" y="2501"/>
                  </a:cubicBezTo>
                  <a:cubicBezTo>
                    <a:pt x="4476" y="1416"/>
                    <a:pt x="3825" y="331"/>
                    <a:pt x="2713" y="60"/>
                  </a:cubicBezTo>
                  <a:cubicBezTo>
                    <a:pt x="2551" y="19"/>
                    <a:pt x="2390" y="0"/>
                    <a:pt x="2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9"/>
            <p:cNvSpPr/>
            <p:nvPr/>
          </p:nvSpPr>
          <p:spPr>
            <a:xfrm>
              <a:off x="2163447" y="2733105"/>
              <a:ext cx="56356" cy="56356"/>
            </a:xfrm>
            <a:custGeom>
              <a:rect b="b" l="l" r="r" t="t"/>
              <a:pathLst>
                <a:path extrusionOk="0" h="950" w="950">
                  <a:moveTo>
                    <a:pt x="489" y="1"/>
                  </a:moveTo>
                  <a:cubicBezTo>
                    <a:pt x="217" y="1"/>
                    <a:pt x="0" y="218"/>
                    <a:pt x="0" y="462"/>
                  </a:cubicBezTo>
                  <a:cubicBezTo>
                    <a:pt x="0" y="733"/>
                    <a:pt x="217" y="950"/>
                    <a:pt x="489" y="950"/>
                  </a:cubicBezTo>
                  <a:cubicBezTo>
                    <a:pt x="733" y="950"/>
                    <a:pt x="950" y="733"/>
                    <a:pt x="950" y="462"/>
                  </a:cubicBezTo>
                  <a:cubicBezTo>
                    <a:pt x="950" y="218"/>
                    <a:pt x="733"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9"/>
            <p:cNvSpPr/>
            <p:nvPr/>
          </p:nvSpPr>
          <p:spPr>
            <a:xfrm>
              <a:off x="71257" y="2328529"/>
              <a:ext cx="420837" cy="426274"/>
            </a:xfrm>
            <a:custGeom>
              <a:rect b="b" l="l" r="r" t="t"/>
              <a:pathLst>
                <a:path extrusionOk="0" h="2117" w="2090">
                  <a:moveTo>
                    <a:pt x="1059" y="1"/>
                  </a:moveTo>
                  <a:cubicBezTo>
                    <a:pt x="869" y="760"/>
                    <a:pt x="733" y="896"/>
                    <a:pt x="1" y="1059"/>
                  </a:cubicBezTo>
                  <a:cubicBezTo>
                    <a:pt x="733" y="1221"/>
                    <a:pt x="869" y="1357"/>
                    <a:pt x="1059" y="2116"/>
                  </a:cubicBezTo>
                  <a:cubicBezTo>
                    <a:pt x="1222" y="1357"/>
                    <a:pt x="1357" y="1221"/>
                    <a:pt x="2089" y="1059"/>
                  </a:cubicBezTo>
                  <a:cubicBezTo>
                    <a:pt x="1357" y="896"/>
                    <a:pt x="1222" y="760"/>
                    <a:pt x="1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9"/>
            <p:cNvSpPr/>
            <p:nvPr/>
          </p:nvSpPr>
          <p:spPr>
            <a:xfrm>
              <a:off x="3080651" y="4668718"/>
              <a:ext cx="191290" cy="191491"/>
            </a:xfrm>
            <a:custGeom>
              <a:rect b="b" l="l" r="r" t="t"/>
              <a:pathLst>
                <a:path extrusionOk="0" h="951" w="950">
                  <a:moveTo>
                    <a:pt x="462" y="1"/>
                  </a:moveTo>
                  <a:cubicBezTo>
                    <a:pt x="407" y="326"/>
                    <a:pt x="326" y="408"/>
                    <a:pt x="0" y="462"/>
                  </a:cubicBezTo>
                  <a:cubicBezTo>
                    <a:pt x="326" y="543"/>
                    <a:pt x="407" y="598"/>
                    <a:pt x="462" y="950"/>
                  </a:cubicBezTo>
                  <a:cubicBezTo>
                    <a:pt x="543" y="598"/>
                    <a:pt x="597" y="543"/>
                    <a:pt x="950" y="462"/>
                  </a:cubicBezTo>
                  <a:cubicBezTo>
                    <a:pt x="597" y="408"/>
                    <a:pt x="543" y="326"/>
                    <a:pt x="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9"/>
            <p:cNvSpPr/>
            <p:nvPr/>
          </p:nvSpPr>
          <p:spPr>
            <a:xfrm>
              <a:off x="2272837" y="4473864"/>
              <a:ext cx="164205" cy="144628"/>
            </a:xfrm>
            <a:custGeom>
              <a:rect b="b" l="l" r="r" t="t"/>
              <a:pathLst>
                <a:path extrusionOk="0" h="2438" w="2768">
                  <a:moveTo>
                    <a:pt x="1372" y="1"/>
                  </a:moveTo>
                  <a:cubicBezTo>
                    <a:pt x="1222" y="1"/>
                    <a:pt x="1070" y="28"/>
                    <a:pt x="923" y="86"/>
                  </a:cubicBezTo>
                  <a:cubicBezTo>
                    <a:pt x="299" y="357"/>
                    <a:pt x="1" y="1062"/>
                    <a:pt x="245" y="1686"/>
                  </a:cubicBezTo>
                  <a:cubicBezTo>
                    <a:pt x="448" y="2153"/>
                    <a:pt x="894" y="2438"/>
                    <a:pt x="1367" y="2438"/>
                  </a:cubicBezTo>
                  <a:cubicBezTo>
                    <a:pt x="1526" y="2438"/>
                    <a:pt x="1688" y="2406"/>
                    <a:pt x="1845" y="2337"/>
                  </a:cubicBezTo>
                  <a:cubicBezTo>
                    <a:pt x="2469" y="2093"/>
                    <a:pt x="2767" y="1388"/>
                    <a:pt x="2523" y="764"/>
                  </a:cubicBezTo>
                  <a:cubicBezTo>
                    <a:pt x="2316" y="288"/>
                    <a:pt x="1856" y="1"/>
                    <a:pt x="1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9"/>
            <p:cNvSpPr/>
            <p:nvPr/>
          </p:nvSpPr>
          <p:spPr>
            <a:xfrm>
              <a:off x="2371016" y="3994598"/>
              <a:ext cx="56356" cy="56416"/>
            </a:xfrm>
            <a:custGeom>
              <a:rect b="b" l="l" r="r" t="t"/>
              <a:pathLst>
                <a:path extrusionOk="0" h="951" w="950">
                  <a:moveTo>
                    <a:pt x="462" y="1"/>
                  </a:moveTo>
                  <a:cubicBezTo>
                    <a:pt x="217" y="1"/>
                    <a:pt x="0" y="218"/>
                    <a:pt x="0" y="462"/>
                  </a:cubicBezTo>
                  <a:cubicBezTo>
                    <a:pt x="0" y="733"/>
                    <a:pt x="217" y="950"/>
                    <a:pt x="462" y="950"/>
                  </a:cubicBezTo>
                  <a:cubicBezTo>
                    <a:pt x="733" y="950"/>
                    <a:pt x="950" y="733"/>
                    <a:pt x="950" y="462"/>
                  </a:cubicBezTo>
                  <a:cubicBezTo>
                    <a:pt x="950" y="218"/>
                    <a:pt x="733" y="1"/>
                    <a:pt x="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9"/>
            <p:cNvSpPr/>
            <p:nvPr/>
          </p:nvSpPr>
          <p:spPr>
            <a:xfrm>
              <a:off x="1017810" y="2633324"/>
              <a:ext cx="123925" cy="123984"/>
            </a:xfrm>
            <a:custGeom>
              <a:rect b="b" l="l" r="r" t="t"/>
              <a:pathLst>
                <a:path extrusionOk="0" h="2090" w="2089">
                  <a:moveTo>
                    <a:pt x="1031" y="1"/>
                  </a:moveTo>
                  <a:cubicBezTo>
                    <a:pt x="461" y="1"/>
                    <a:pt x="0" y="462"/>
                    <a:pt x="0" y="1032"/>
                  </a:cubicBezTo>
                  <a:cubicBezTo>
                    <a:pt x="0" y="1628"/>
                    <a:pt x="461" y="2090"/>
                    <a:pt x="1031" y="2090"/>
                  </a:cubicBezTo>
                  <a:cubicBezTo>
                    <a:pt x="1628" y="2090"/>
                    <a:pt x="2089" y="1628"/>
                    <a:pt x="2089" y="1032"/>
                  </a:cubicBezTo>
                  <a:cubicBezTo>
                    <a:pt x="2089" y="462"/>
                    <a:pt x="1628" y="1"/>
                    <a:pt x="10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9"/>
            <p:cNvSpPr/>
            <p:nvPr/>
          </p:nvSpPr>
          <p:spPr>
            <a:xfrm>
              <a:off x="-324183" y="2668740"/>
              <a:ext cx="56416" cy="56416"/>
            </a:xfrm>
            <a:custGeom>
              <a:rect b="b" l="l" r="r" t="t"/>
              <a:pathLst>
                <a:path extrusionOk="0" h="951" w="951">
                  <a:moveTo>
                    <a:pt x="462" y="1"/>
                  </a:moveTo>
                  <a:cubicBezTo>
                    <a:pt x="408" y="326"/>
                    <a:pt x="326" y="408"/>
                    <a:pt x="1" y="489"/>
                  </a:cubicBezTo>
                  <a:cubicBezTo>
                    <a:pt x="326" y="543"/>
                    <a:pt x="408" y="625"/>
                    <a:pt x="462" y="950"/>
                  </a:cubicBezTo>
                  <a:cubicBezTo>
                    <a:pt x="543" y="625"/>
                    <a:pt x="598" y="543"/>
                    <a:pt x="950" y="489"/>
                  </a:cubicBezTo>
                  <a:cubicBezTo>
                    <a:pt x="598" y="408"/>
                    <a:pt x="543" y="326"/>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9"/>
            <p:cNvSpPr/>
            <p:nvPr/>
          </p:nvSpPr>
          <p:spPr>
            <a:xfrm>
              <a:off x="528637" y="2742774"/>
              <a:ext cx="56356" cy="56356"/>
            </a:xfrm>
            <a:custGeom>
              <a:rect b="b" l="l" r="r" t="t"/>
              <a:pathLst>
                <a:path extrusionOk="0" h="950" w="950">
                  <a:moveTo>
                    <a:pt x="462" y="0"/>
                  </a:moveTo>
                  <a:cubicBezTo>
                    <a:pt x="218" y="0"/>
                    <a:pt x="1" y="217"/>
                    <a:pt x="1" y="489"/>
                  </a:cubicBezTo>
                  <a:cubicBezTo>
                    <a:pt x="1" y="733"/>
                    <a:pt x="218" y="950"/>
                    <a:pt x="462" y="950"/>
                  </a:cubicBezTo>
                  <a:cubicBezTo>
                    <a:pt x="733" y="950"/>
                    <a:pt x="950" y="733"/>
                    <a:pt x="950" y="489"/>
                  </a:cubicBezTo>
                  <a:cubicBezTo>
                    <a:pt x="950" y="217"/>
                    <a:pt x="733" y="0"/>
                    <a:pt x="4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9"/>
            <p:cNvSpPr/>
            <p:nvPr/>
          </p:nvSpPr>
          <p:spPr>
            <a:xfrm>
              <a:off x="-510812" y="2720232"/>
              <a:ext cx="56356" cy="58017"/>
            </a:xfrm>
            <a:custGeom>
              <a:rect b="b" l="l" r="r" t="t"/>
              <a:pathLst>
                <a:path extrusionOk="0" h="978" w="950">
                  <a:moveTo>
                    <a:pt x="462" y="1"/>
                  </a:moveTo>
                  <a:cubicBezTo>
                    <a:pt x="407" y="353"/>
                    <a:pt x="326" y="435"/>
                    <a:pt x="1" y="489"/>
                  </a:cubicBezTo>
                  <a:cubicBezTo>
                    <a:pt x="326" y="570"/>
                    <a:pt x="407" y="625"/>
                    <a:pt x="462" y="977"/>
                  </a:cubicBezTo>
                  <a:cubicBezTo>
                    <a:pt x="543" y="625"/>
                    <a:pt x="597" y="570"/>
                    <a:pt x="950" y="489"/>
                  </a:cubicBezTo>
                  <a:cubicBezTo>
                    <a:pt x="597" y="408"/>
                    <a:pt x="543" y="353"/>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9"/>
            <p:cNvSpPr/>
            <p:nvPr/>
          </p:nvSpPr>
          <p:spPr>
            <a:xfrm>
              <a:off x="311398" y="4482169"/>
              <a:ext cx="164205" cy="144866"/>
            </a:xfrm>
            <a:custGeom>
              <a:rect b="b" l="l" r="r" t="t"/>
              <a:pathLst>
                <a:path extrusionOk="0" h="2442" w="2768">
                  <a:moveTo>
                    <a:pt x="1374" y="0"/>
                  </a:moveTo>
                  <a:cubicBezTo>
                    <a:pt x="873" y="0"/>
                    <a:pt x="413" y="304"/>
                    <a:pt x="245" y="787"/>
                  </a:cubicBezTo>
                  <a:cubicBezTo>
                    <a:pt x="1" y="1438"/>
                    <a:pt x="326" y="2143"/>
                    <a:pt x="950" y="2360"/>
                  </a:cubicBezTo>
                  <a:cubicBezTo>
                    <a:pt x="1091" y="2415"/>
                    <a:pt x="1237" y="2441"/>
                    <a:pt x="1380" y="2441"/>
                  </a:cubicBezTo>
                  <a:cubicBezTo>
                    <a:pt x="1870" y="2441"/>
                    <a:pt x="2335" y="2137"/>
                    <a:pt x="2523" y="1655"/>
                  </a:cubicBezTo>
                  <a:cubicBezTo>
                    <a:pt x="2767" y="1031"/>
                    <a:pt x="2442" y="326"/>
                    <a:pt x="1818" y="82"/>
                  </a:cubicBezTo>
                  <a:cubicBezTo>
                    <a:pt x="1671" y="26"/>
                    <a:pt x="1520" y="0"/>
                    <a:pt x="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9"/>
            <p:cNvSpPr/>
            <p:nvPr/>
          </p:nvSpPr>
          <p:spPr>
            <a:xfrm>
              <a:off x="322669" y="4004267"/>
              <a:ext cx="56416" cy="56356"/>
            </a:xfrm>
            <a:custGeom>
              <a:rect b="b" l="l" r="r" t="t"/>
              <a:pathLst>
                <a:path extrusionOk="0" h="950" w="951">
                  <a:moveTo>
                    <a:pt x="489" y="0"/>
                  </a:moveTo>
                  <a:cubicBezTo>
                    <a:pt x="218" y="0"/>
                    <a:pt x="1" y="217"/>
                    <a:pt x="1" y="462"/>
                  </a:cubicBezTo>
                  <a:cubicBezTo>
                    <a:pt x="1" y="733"/>
                    <a:pt x="218" y="950"/>
                    <a:pt x="489" y="950"/>
                  </a:cubicBezTo>
                  <a:cubicBezTo>
                    <a:pt x="733" y="950"/>
                    <a:pt x="950" y="733"/>
                    <a:pt x="950" y="462"/>
                  </a:cubicBezTo>
                  <a:cubicBezTo>
                    <a:pt x="950" y="217"/>
                    <a:pt x="733" y="0"/>
                    <a:pt x="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9"/>
            <p:cNvSpPr/>
            <p:nvPr/>
          </p:nvSpPr>
          <p:spPr>
            <a:xfrm>
              <a:off x="499688" y="4712222"/>
              <a:ext cx="56356" cy="56416"/>
            </a:xfrm>
            <a:custGeom>
              <a:rect b="b" l="l" r="r" t="t"/>
              <a:pathLst>
                <a:path extrusionOk="0" h="951" w="950">
                  <a:moveTo>
                    <a:pt x="489" y="1"/>
                  </a:moveTo>
                  <a:cubicBezTo>
                    <a:pt x="217" y="1"/>
                    <a:pt x="0" y="218"/>
                    <a:pt x="0" y="489"/>
                  </a:cubicBezTo>
                  <a:cubicBezTo>
                    <a:pt x="0" y="733"/>
                    <a:pt x="217" y="950"/>
                    <a:pt x="489" y="950"/>
                  </a:cubicBezTo>
                  <a:cubicBezTo>
                    <a:pt x="733" y="950"/>
                    <a:pt x="950" y="733"/>
                    <a:pt x="950" y="489"/>
                  </a:cubicBezTo>
                  <a:cubicBezTo>
                    <a:pt x="950" y="218"/>
                    <a:pt x="733" y="1"/>
                    <a:pt x="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9"/>
            <p:cNvSpPr/>
            <p:nvPr/>
          </p:nvSpPr>
          <p:spPr>
            <a:xfrm>
              <a:off x="-324183" y="4252057"/>
              <a:ext cx="56416" cy="56356"/>
            </a:xfrm>
            <a:custGeom>
              <a:rect b="b" l="l" r="r" t="t"/>
              <a:pathLst>
                <a:path extrusionOk="0" h="950" w="951">
                  <a:moveTo>
                    <a:pt x="462" y="1"/>
                  </a:moveTo>
                  <a:cubicBezTo>
                    <a:pt x="218" y="1"/>
                    <a:pt x="1" y="218"/>
                    <a:pt x="1" y="462"/>
                  </a:cubicBezTo>
                  <a:cubicBezTo>
                    <a:pt x="1" y="733"/>
                    <a:pt x="218" y="950"/>
                    <a:pt x="462" y="950"/>
                  </a:cubicBezTo>
                  <a:cubicBezTo>
                    <a:pt x="733" y="950"/>
                    <a:pt x="950" y="733"/>
                    <a:pt x="950" y="462"/>
                  </a:cubicBezTo>
                  <a:cubicBezTo>
                    <a:pt x="950" y="218"/>
                    <a:pt x="733" y="1"/>
                    <a:pt x="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 name="Google Shape;815;p39"/>
          <p:cNvSpPr/>
          <p:nvPr/>
        </p:nvSpPr>
        <p:spPr>
          <a:xfrm rot="1839922">
            <a:off x="2272294" y="3066781"/>
            <a:ext cx="4373406" cy="3096580"/>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O</a:t>
            </a:r>
            <a:r>
              <a:rPr lang="en"/>
              <a:t>ur success</a:t>
            </a:r>
            <a:endParaRPr/>
          </a:p>
        </p:txBody>
      </p:sp>
      <p:sp>
        <p:nvSpPr>
          <p:cNvPr id="821" name="Google Shape;821;p40"/>
          <p:cNvSpPr txBox="1"/>
          <p:nvPr>
            <p:ph idx="1" type="subTitle"/>
          </p:nvPr>
        </p:nvSpPr>
        <p:spPr>
          <a:xfrm>
            <a:off x="648862" y="3739175"/>
            <a:ext cx="23481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822" name="Google Shape;822;p40"/>
          <p:cNvSpPr txBox="1"/>
          <p:nvPr>
            <p:ph idx="2" type="subTitle"/>
          </p:nvPr>
        </p:nvSpPr>
        <p:spPr>
          <a:xfrm>
            <a:off x="3397948" y="3739175"/>
            <a:ext cx="23481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23" name="Google Shape;823;p40"/>
          <p:cNvSpPr txBox="1"/>
          <p:nvPr>
            <p:ph idx="3" type="subTitle"/>
          </p:nvPr>
        </p:nvSpPr>
        <p:spPr>
          <a:xfrm>
            <a:off x="6147042" y="3739175"/>
            <a:ext cx="23481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24" name="Google Shape;824;p40"/>
          <p:cNvSpPr txBox="1"/>
          <p:nvPr>
            <p:ph idx="4" type="title"/>
          </p:nvPr>
        </p:nvSpPr>
        <p:spPr>
          <a:xfrm>
            <a:off x="1453325" y="1180725"/>
            <a:ext cx="739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825" name="Google Shape;825;p40"/>
          <p:cNvSpPr txBox="1"/>
          <p:nvPr>
            <p:ph idx="5" type="title"/>
          </p:nvPr>
        </p:nvSpPr>
        <p:spPr>
          <a:xfrm>
            <a:off x="4208213" y="1180725"/>
            <a:ext cx="739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826" name="Google Shape;826;p40"/>
          <p:cNvSpPr txBox="1"/>
          <p:nvPr>
            <p:ph idx="6" type="title"/>
          </p:nvPr>
        </p:nvSpPr>
        <p:spPr>
          <a:xfrm>
            <a:off x="6963100" y="1164600"/>
            <a:ext cx="7392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827" name="Google Shape;827;p40"/>
          <p:cNvSpPr/>
          <p:nvPr/>
        </p:nvSpPr>
        <p:spPr>
          <a:xfrm>
            <a:off x="1453325" y="1805150"/>
            <a:ext cx="739200" cy="1357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1453358" y="2798452"/>
            <a:ext cx="739200" cy="36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4218572" y="1797750"/>
            <a:ext cx="739200" cy="1357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4218577" y="2464775"/>
            <a:ext cx="739200" cy="705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6963100" y="1844675"/>
            <a:ext cx="739200" cy="13572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a:off x="6963100" y="2161219"/>
            <a:ext cx="739200" cy="1040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0"/>
          <p:cNvSpPr txBox="1"/>
          <p:nvPr>
            <p:ph idx="7" type="subTitle"/>
          </p:nvPr>
        </p:nvSpPr>
        <p:spPr>
          <a:xfrm>
            <a:off x="648863" y="3402800"/>
            <a:ext cx="2348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34" name="Google Shape;834;p40"/>
          <p:cNvSpPr txBox="1"/>
          <p:nvPr>
            <p:ph idx="8" type="subTitle"/>
          </p:nvPr>
        </p:nvSpPr>
        <p:spPr>
          <a:xfrm>
            <a:off x="3397950" y="3402800"/>
            <a:ext cx="2348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35" name="Google Shape;835;p40"/>
          <p:cNvSpPr txBox="1"/>
          <p:nvPr>
            <p:ph idx="9" type="subTitle"/>
          </p:nvPr>
        </p:nvSpPr>
        <p:spPr>
          <a:xfrm>
            <a:off x="6147044" y="3402800"/>
            <a:ext cx="23481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36" name="Google Shape;836;p40"/>
          <p:cNvSpPr/>
          <p:nvPr/>
        </p:nvSpPr>
        <p:spPr>
          <a:xfrm>
            <a:off x="465263" y="141146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465275" y="233303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0"/>
          <p:cNvSpPr/>
          <p:nvPr/>
        </p:nvSpPr>
        <p:spPr>
          <a:xfrm>
            <a:off x="234013" y="863338"/>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flipH="1">
            <a:off x="8356911" y="2240184"/>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8445450" y="286758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 name="Shape 844"/>
        <p:cNvGrpSpPr/>
        <p:nvPr/>
      </p:nvGrpSpPr>
      <p:grpSpPr>
        <a:xfrm>
          <a:off x="0" y="0"/>
          <a:ext cx="0" cy="0"/>
          <a:chOff x="0" y="0"/>
          <a:chExt cx="0" cy="0"/>
        </a:xfrm>
      </p:grpSpPr>
      <p:sp>
        <p:nvSpPr>
          <p:cNvPr id="845" name="Google Shape;845;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Statistics</a:t>
            </a:r>
            <a:endParaRPr/>
          </a:p>
        </p:txBody>
      </p:sp>
      <p:sp>
        <p:nvSpPr>
          <p:cNvPr id="846" name="Google Shape;846;p41"/>
          <p:cNvSpPr txBox="1"/>
          <p:nvPr/>
        </p:nvSpPr>
        <p:spPr>
          <a:xfrm>
            <a:off x="720000" y="4275175"/>
            <a:ext cx="7704000" cy="312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chemeClr val="dk1"/>
                </a:solidFill>
                <a:latin typeface="Poppins"/>
                <a:ea typeface="Poppins"/>
                <a:cs typeface="Poppins"/>
                <a:sym typeface="Poppins"/>
              </a:rPr>
              <a:t>Follow the link in the graph to modify its data and then paste the new one here. </a:t>
            </a:r>
            <a:r>
              <a:rPr b="1" lang="en" sz="1100">
                <a:solidFill>
                  <a:schemeClr val="dk1"/>
                </a:solidFill>
                <a:uFill>
                  <a:noFill/>
                </a:uFill>
                <a:latin typeface="Poppins"/>
                <a:ea typeface="Poppins"/>
                <a:cs typeface="Poppins"/>
                <a:sym typeface="Poppins"/>
                <a:hlinkClick r:id="rId3">
                  <a:extLst>
                    <a:ext uri="{A12FA001-AC4F-418D-AE19-62706E023703}">
                      <ahyp:hlinkClr val="tx"/>
                    </a:ext>
                  </a:extLst>
                </a:hlinkClick>
              </a:rPr>
              <a:t>For more info, click here</a:t>
            </a:r>
            <a:endParaRPr b="1" sz="1100">
              <a:solidFill>
                <a:schemeClr val="dk1"/>
              </a:solidFill>
              <a:latin typeface="Poppins"/>
              <a:ea typeface="Poppins"/>
              <a:cs typeface="Poppins"/>
              <a:sym typeface="Poppins"/>
            </a:endParaRPr>
          </a:p>
        </p:txBody>
      </p:sp>
      <p:sp>
        <p:nvSpPr>
          <p:cNvPr id="847" name="Google Shape;847;p41"/>
          <p:cNvSpPr txBox="1"/>
          <p:nvPr>
            <p:ph idx="4294967295" type="title"/>
          </p:nvPr>
        </p:nvSpPr>
        <p:spPr>
          <a:xfrm>
            <a:off x="1465125" y="1548000"/>
            <a:ext cx="1673100" cy="429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200">
                <a:latin typeface="Poppins Medium"/>
                <a:ea typeface="Poppins Medium"/>
                <a:cs typeface="Poppins Medium"/>
                <a:sym typeface="Poppins Medium"/>
              </a:rPr>
              <a:t>Venus</a:t>
            </a:r>
            <a:endParaRPr sz="2200">
              <a:latin typeface="Poppins Medium"/>
              <a:ea typeface="Poppins Medium"/>
              <a:cs typeface="Poppins Medium"/>
              <a:sym typeface="Poppins Medium"/>
            </a:endParaRPr>
          </a:p>
        </p:txBody>
      </p:sp>
      <p:sp>
        <p:nvSpPr>
          <p:cNvPr id="848" name="Google Shape;848;p41"/>
          <p:cNvSpPr txBox="1"/>
          <p:nvPr>
            <p:ph idx="4294967295" type="subTitle"/>
          </p:nvPr>
        </p:nvSpPr>
        <p:spPr>
          <a:xfrm>
            <a:off x="1465125" y="1977900"/>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Venus has a beautiful name</a:t>
            </a:r>
            <a:endParaRPr/>
          </a:p>
        </p:txBody>
      </p:sp>
      <p:sp>
        <p:nvSpPr>
          <p:cNvPr id="849" name="Google Shape;849;p41"/>
          <p:cNvSpPr txBox="1"/>
          <p:nvPr>
            <p:ph idx="4294967295" type="title"/>
          </p:nvPr>
        </p:nvSpPr>
        <p:spPr>
          <a:xfrm>
            <a:off x="1465125" y="2835850"/>
            <a:ext cx="1673100" cy="429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200">
                <a:latin typeface="Poppins Medium"/>
                <a:ea typeface="Poppins Medium"/>
                <a:cs typeface="Poppins Medium"/>
                <a:sym typeface="Poppins Medium"/>
              </a:rPr>
              <a:t>Mercury</a:t>
            </a:r>
            <a:endParaRPr sz="2200">
              <a:latin typeface="Poppins Medium"/>
              <a:ea typeface="Poppins Medium"/>
              <a:cs typeface="Poppins Medium"/>
              <a:sym typeface="Poppins Medium"/>
            </a:endParaRPr>
          </a:p>
        </p:txBody>
      </p:sp>
      <p:sp>
        <p:nvSpPr>
          <p:cNvPr id="850" name="Google Shape;850;p41"/>
          <p:cNvSpPr txBox="1"/>
          <p:nvPr>
            <p:ph idx="4294967295" type="subTitle"/>
          </p:nvPr>
        </p:nvSpPr>
        <p:spPr>
          <a:xfrm>
            <a:off x="1465125" y="3265738"/>
            <a:ext cx="16731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is the smallest planet</a:t>
            </a:r>
            <a:endParaRPr/>
          </a:p>
        </p:txBody>
      </p:sp>
      <p:sp>
        <p:nvSpPr>
          <p:cNvPr id="851" name="Google Shape;851;p41"/>
          <p:cNvSpPr/>
          <p:nvPr/>
        </p:nvSpPr>
        <p:spPr>
          <a:xfrm>
            <a:off x="1140525" y="1725785"/>
            <a:ext cx="203100" cy="187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1"/>
          <p:cNvSpPr/>
          <p:nvPr/>
        </p:nvSpPr>
        <p:spPr>
          <a:xfrm>
            <a:off x="1140525" y="3010435"/>
            <a:ext cx="203100" cy="187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3" name="Google Shape;853;p41" title="Chart">
            <a:hlinkClick r:id="rId4"/>
          </p:cNvPr>
          <p:cNvPicPr preferRelativeResize="0"/>
          <p:nvPr/>
        </p:nvPicPr>
        <p:blipFill>
          <a:blip r:embed="rId5">
            <a:alphaModFix/>
          </a:blip>
          <a:stretch>
            <a:fillRect/>
          </a:stretch>
        </p:blipFill>
        <p:spPr>
          <a:xfrm>
            <a:off x="3290625" y="1418475"/>
            <a:ext cx="4781619" cy="2952650"/>
          </a:xfrm>
          <a:prstGeom prst="rect">
            <a:avLst/>
          </a:prstGeom>
          <a:noFill/>
          <a:ln>
            <a:noFill/>
          </a:ln>
        </p:spPr>
      </p:pic>
      <p:sp>
        <p:nvSpPr>
          <p:cNvPr id="854" name="Google Shape;854;p41"/>
          <p:cNvSpPr/>
          <p:nvPr/>
        </p:nvSpPr>
        <p:spPr>
          <a:xfrm>
            <a:off x="895300" y="799281"/>
            <a:ext cx="359205" cy="37084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1"/>
          <p:cNvSpPr/>
          <p:nvPr/>
        </p:nvSpPr>
        <p:spPr>
          <a:xfrm flipH="1">
            <a:off x="278361" y="154800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1"/>
          <p:cNvSpPr/>
          <p:nvPr/>
        </p:nvSpPr>
        <p:spPr>
          <a:xfrm>
            <a:off x="8866300" y="3984275"/>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1"/>
          <p:cNvSpPr/>
          <p:nvPr/>
        </p:nvSpPr>
        <p:spPr>
          <a:xfrm>
            <a:off x="8525975" y="4217475"/>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1"/>
          <p:cNvSpPr/>
          <p:nvPr/>
        </p:nvSpPr>
        <p:spPr>
          <a:xfrm flipH="1">
            <a:off x="8424007" y="3521374"/>
            <a:ext cx="359205" cy="37084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 name="Shape 862"/>
        <p:cNvGrpSpPr/>
        <p:nvPr/>
      </p:nvGrpSpPr>
      <p:grpSpPr>
        <a:xfrm>
          <a:off x="0" y="0"/>
          <a:ext cx="0" cy="0"/>
          <a:chOff x="0" y="0"/>
          <a:chExt cx="0" cy="0"/>
        </a:xfrm>
      </p:grpSpPr>
      <p:pic>
        <p:nvPicPr>
          <p:cNvPr id="863" name="Google Shape;863;p42"/>
          <p:cNvPicPr preferRelativeResize="0"/>
          <p:nvPr>
            <p:ph idx="2" type="pic"/>
          </p:nvPr>
        </p:nvPicPr>
        <p:blipFill rotWithShape="1">
          <a:blip r:embed="rId3">
            <a:alphaModFix/>
          </a:blip>
          <a:srcRect b="31968" l="0" r="0" t="31968"/>
          <a:stretch/>
        </p:blipFill>
        <p:spPr>
          <a:xfrm>
            <a:off x="1867502" y="37561"/>
            <a:ext cx="5509529" cy="2997724"/>
          </a:xfrm>
          <a:prstGeom prst="rect">
            <a:avLst/>
          </a:prstGeom>
        </p:spPr>
      </p:pic>
      <p:sp>
        <p:nvSpPr>
          <p:cNvPr id="864" name="Google Shape;864;p42"/>
          <p:cNvSpPr/>
          <p:nvPr/>
        </p:nvSpPr>
        <p:spPr>
          <a:xfrm>
            <a:off x="1282575" y="-824100"/>
            <a:ext cx="6159287" cy="4640544"/>
          </a:xfrm>
          <a:custGeom>
            <a:rect b="b" l="l" r="r" t="t"/>
            <a:pathLst>
              <a:path extrusionOk="0" h="274629" w="274631">
                <a:moveTo>
                  <a:pt x="159896" y="50566"/>
                </a:moveTo>
                <a:cubicBezTo>
                  <a:pt x="168762" y="50566"/>
                  <a:pt x="177344" y="52277"/>
                  <a:pt x="185393" y="56716"/>
                </a:cubicBezTo>
                <a:cubicBezTo>
                  <a:pt x="192770" y="60757"/>
                  <a:pt x="199578" y="65640"/>
                  <a:pt x="206034" y="71064"/>
                </a:cubicBezTo>
                <a:cubicBezTo>
                  <a:pt x="209668" y="74102"/>
                  <a:pt x="213059" y="77411"/>
                  <a:pt x="216043" y="81127"/>
                </a:cubicBezTo>
                <a:cubicBezTo>
                  <a:pt x="219704" y="85738"/>
                  <a:pt x="221494" y="91217"/>
                  <a:pt x="223502" y="96615"/>
                </a:cubicBezTo>
                <a:cubicBezTo>
                  <a:pt x="226919" y="105919"/>
                  <a:pt x="228981" y="115493"/>
                  <a:pt x="229849" y="125339"/>
                </a:cubicBezTo>
                <a:cubicBezTo>
                  <a:pt x="230066" y="128323"/>
                  <a:pt x="230147" y="131279"/>
                  <a:pt x="230201" y="132934"/>
                </a:cubicBezTo>
                <a:cubicBezTo>
                  <a:pt x="230093" y="148801"/>
                  <a:pt x="227299" y="162716"/>
                  <a:pt x="220654" y="175735"/>
                </a:cubicBezTo>
                <a:cubicBezTo>
                  <a:pt x="216287" y="184171"/>
                  <a:pt x="210265" y="191277"/>
                  <a:pt x="203159" y="197488"/>
                </a:cubicBezTo>
                <a:cubicBezTo>
                  <a:pt x="196568" y="203212"/>
                  <a:pt x="189597" y="208365"/>
                  <a:pt x="181948" y="212624"/>
                </a:cubicBezTo>
                <a:cubicBezTo>
                  <a:pt x="172156" y="217994"/>
                  <a:pt x="161849" y="221791"/>
                  <a:pt x="150674" y="222958"/>
                </a:cubicBezTo>
                <a:cubicBezTo>
                  <a:pt x="148496" y="223182"/>
                  <a:pt x="146342" y="223294"/>
                  <a:pt x="144213" y="223294"/>
                </a:cubicBezTo>
                <a:cubicBezTo>
                  <a:pt x="132981" y="223294"/>
                  <a:pt x="122429" y="220201"/>
                  <a:pt x="112511" y="214387"/>
                </a:cubicBezTo>
                <a:cubicBezTo>
                  <a:pt x="104102" y="209450"/>
                  <a:pt x="96914" y="203022"/>
                  <a:pt x="90595" y="195671"/>
                </a:cubicBezTo>
                <a:cubicBezTo>
                  <a:pt x="83353" y="187290"/>
                  <a:pt x="76897" y="178366"/>
                  <a:pt x="72042" y="168412"/>
                </a:cubicBezTo>
                <a:cubicBezTo>
                  <a:pt x="66888" y="157834"/>
                  <a:pt x="64203" y="146631"/>
                  <a:pt x="64637" y="134833"/>
                </a:cubicBezTo>
                <a:cubicBezTo>
                  <a:pt x="65044" y="123712"/>
                  <a:pt x="68136" y="113296"/>
                  <a:pt x="73398" y="103505"/>
                </a:cubicBezTo>
                <a:cubicBezTo>
                  <a:pt x="78280" y="94418"/>
                  <a:pt x="84627" y="86444"/>
                  <a:pt x="92114" y="79446"/>
                </a:cubicBezTo>
                <a:cubicBezTo>
                  <a:pt x="98786" y="73207"/>
                  <a:pt x="106191" y="67864"/>
                  <a:pt x="114192" y="63443"/>
                </a:cubicBezTo>
                <a:cubicBezTo>
                  <a:pt x="126154" y="56824"/>
                  <a:pt x="138794" y="52295"/>
                  <a:pt x="152464" y="50939"/>
                </a:cubicBezTo>
                <a:cubicBezTo>
                  <a:pt x="154960" y="50697"/>
                  <a:pt x="157439" y="50566"/>
                  <a:pt x="159896" y="50566"/>
                </a:cubicBezTo>
                <a:close/>
                <a:moveTo>
                  <a:pt x="1" y="0"/>
                </a:moveTo>
                <a:cubicBezTo>
                  <a:pt x="28" y="895"/>
                  <a:pt x="55" y="1845"/>
                  <a:pt x="55" y="2767"/>
                </a:cubicBezTo>
                <a:lnTo>
                  <a:pt x="55" y="271645"/>
                </a:lnTo>
                <a:cubicBezTo>
                  <a:pt x="55" y="274547"/>
                  <a:pt x="55" y="274547"/>
                  <a:pt x="2985" y="274547"/>
                </a:cubicBezTo>
                <a:lnTo>
                  <a:pt x="271836" y="274547"/>
                </a:lnTo>
                <a:cubicBezTo>
                  <a:pt x="272759" y="274547"/>
                  <a:pt x="273708" y="274601"/>
                  <a:pt x="274630" y="274629"/>
                </a:cubicBezTo>
                <a:lnTo>
                  <a:pt x="2746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2"/>
          <p:cNvSpPr txBox="1"/>
          <p:nvPr>
            <p:ph type="title"/>
          </p:nvPr>
        </p:nvSpPr>
        <p:spPr>
          <a:xfrm>
            <a:off x="1218350" y="3205900"/>
            <a:ext cx="6576000" cy="82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866" name="Google Shape;866;p42"/>
          <p:cNvSpPr txBox="1"/>
          <p:nvPr>
            <p:ph idx="1" type="subTitle"/>
          </p:nvPr>
        </p:nvSpPr>
        <p:spPr>
          <a:xfrm>
            <a:off x="1218350" y="4111475"/>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867" name="Google Shape;867;p42"/>
          <p:cNvSpPr/>
          <p:nvPr/>
        </p:nvSpPr>
        <p:spPr>
          <a:xfrm>
            <a:off x="508525" y="137071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2"/>
          <p:cNvSpPr/>
          <p:nvPr/>
        </p:nvSpPr>
        <p:spPr>
          <a:xfrm flipH="1">
            <a:off x="903186" y="243349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2"/>
          <p:cNvSpPr/>
          <p:nvPr/>
        </p:nvSpPr>
        <p:spPr>
          <a:xfrm>
            <a:off x="1776750" y="206763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2"/>
          <p:cNvSpPr/>
          <p:nvPr/>
        </p:nvSpPr>
        <p:spPr>
          <a:xfrm>
            <a:off x="1529238" y="1227738"/>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2"/>
          <p:cNvSpPr/>
          <p:nvPr/>
        </p:nvSpPr>
        <p:spPr>
          <a:xfrm flipH="1">
            <a:off x="7890524" y="164643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2"/>
          <p:cNvSpPr/>
          <p:nvPr/>
        </p:nvSpPr>
        <p:spPr>
          <a:xfrm>
            <a:off x="7441838" y="276434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2"/>
          <p:cNvSpPr/>
          <p:nvPr/>
        </p:nvSpPr>
        <p:spPr>
          <a:xfrm flipH="1">
            <a:off x="7377025" y="807488"/>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2"/>
          <p:cNvSpPr/>
          <p:nvPr/>
        </p:nvSpPr>
        <p:spPr>
          <a:xfrm>
            <a:off x="7419837" y="1500084"/>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2"/>
          <p:cNvSpPr/>
          <p:nvPr/>
        </p:nvSpPr>
        <p:spPr>
          <a:xfrm flipH="1">
            <a:off x="8450978" y="3035275"/>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2"/>
          <p:cNvSpPr/>
          <p:nvPr/>
        </p:nvSpPr>
        <p:spPr>
          <a:xfrm rot="-5400000">
            <a:off x="-495653" y="-181311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2"/>
          <p:cNvSpPr/>
          <p:nvPr/>
        </p:nvSpPr>
        <p:spPr>
          <a:xfrm>
            <a:off x="-841637" y="-29055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 name="Shape 881"/>
        <p:cNvGrpSpPr/>
        <p:nvPr/>
      </p:nvGrpSpPr>
      <p:grpSpPr>
        <a:xfrm>
          <a:off x="0" y="0"/>
          <a:ext cx="0" cy="0"/>
          <a:chOff x="0" y="0"/>
          <a:chExt cx="0" cy="0"/>
        </a:xfrm>
      </p:grpSpPr>
      <p:sp>
        <p:nvSpPr>
          <p:cNvPr id="882" name="Google Shape;882;p43"/>
          <p:cNvSpPr txBox="1"/>
          <p:nvPr/>
        </p:nvSpPr>
        <p:spPr>
          <a:xfrm flipH="1">
            <a:off x="5540698" y="1264550"/>
            <a:ext cx="23886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solidFill>
                  <a:schemeClr val="dk1"/>
                </a:solidFill>
                <a:latin typeface="Poppins Medium"/>
                <a:ea typeface="Poppins Medium"/>
                <a:cs typeface="Poppins Medium"/>
                <a:sym typeface="Poppins Medium"/>
              </a:rPr>
              <a:t>Venus</a:t>
            </a:r>
            <a:endParaRPr sz="2400">
              <a:solidFill>
                <a:schemeClr val="dk1"/>
              </a:solidFill>
              <a:latin typeface="Poppins Medium"/>
              <a:ea typeface="Poppins Medium"/>
              <a:cs typeface="Poppins Medium"/>
              <a:sym typeface="Poppins Medium"/>
            </a:endParaRPr>
          </a:p>
        </p:txBody>
      </p:sp>
      <p:sp>
        <p:nvSpPr>
          <p:cNvPr id="883" name="Google Shape;883;p43"/>
          <p:cNvSpPr txBox="1"/>
          <p:nvPr/>
        </p:nvSpPr>
        <p:spPr>
          <a:xfrm flipH="1">
            <a:off x="5540698" y="3428960"/>
            <a:ext cx="23886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solidFill>
                  <a:schemeClr val="dk1"/>
                </a:solidFill>
                <a:latin typeface="Poppins Medium"/>
                <a:ea typeface="Poppins Medium"/>
                <a:cs typeface="Poppins Medium"/>
                <a:sym typeface="Poppins Medium"/>
              </a:rPr>
              <a:t>Mars</a:t>
            </a:r>
            <a:endParaRPr sz="2400">
              <a:solidFill>
                <a:schemeClr val="dk1"/>
              </a:solidFill>
              <a:latin typeface="Poppins Medium"/>
              <a:ea typeface="Poppins Medium"/>
              <a:cs typeface="Poppins Medium"/>
              <a:sym typeface="Poppins Medium"/>
            </a:endParaRPr>
          </a:p>
        </p:txBody>
      </p:sp>
      <p:sp>
        <p:nvSpPr>
          <p:cNvPr id="884" name="Google Shape;884;p43"/>
          <p:cNvSpPr txBox="1"/>
          <p:nvPr/>
        </p:nvSpPr>
        <p:spPr>
          <a:xfrm flipH="1">
            <a:off x="5540698" y="2346743"/>
            <a:ext cx="2388600" cy="4500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400">
                <a:solidFill>
                  <a:schemeClr val="dk1"/>
                </a:solidFill>
                <a:latin typeface="Poppins Medium"/>
                <a:ea typeface="Poppins Medium"/>
                <a:cs typeface="Poppins Medium"/>
                <a:sym typeface="Poppins Medium"/>
              </a:rPr>
              <a:t>Mercury</a:t>
            </a:r>
            <a:endParaRPr sz="2400">
              <a:solidFill>
                <a:schemeClr val="dk1"/>
              </a:solidFill>
              <a:latin typeface="Poppins Medium"/>
              <a:ea typeface="Poppins Medium"/>
              <a:cs typeface="Poppins Medium"/>
              <a:sym typeface="Poppins Medium"/>
            </a:endParaRPr>
          </a:p>
        </p:txBody>
      </p:sp>
      <p:sp>
        <p:nvSpPr>
          <p:cNvPr id="885" name="Google Shape;88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a:t>
            </a:r>
            <a:r>
              <a:rPr lang="en">
                <a:solidFill>
                  <a:srgbClr val="F4C5B1"/>
                </a:solidFill>
              </a:rPr>
              <a:t> </a:t>
            </a:r>
            <a:r>
              <a:rPr lang="en"/>
              <a:t>map</a:t>
            </a:r>
            <a:endParaRPr/>
          </a:p>
        </p:txBody>
      </p:sp>
      <p:sp>
        <p:nvSpPr>
          <p:cNvPr id="886" name="Google Shape;886;p43"/>
          <p:cNvSpPr txBox="1"/>
          <p:nvPr/>
        </p:nvSpPr>
        <p:spPr>
          <a:xfrm flipH="1">
            <a:off x="5540684" y="1545839"/>
            <a:ext cx="23886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Venus is the second planet from the Sun</a:t>
            </a:r>
            <a:endParaRPr>
              <a:solidFill>
                <a:schemeClr val="dk1"/>
              </a:solidFill>
              <a:latin typeface="Poppins"/>
              <a:ea typeface="Poppins"/>
              <a:cs typeface="Poppins"/>
              <a:sym typeface="Poppins"/>
            </a:endParaRPr>
          </a:p>
        </p:txBody>
      </p:sp>
      <p:sp>
        <p:nvSpPr>
          <p:cNvPr id="887" name="Google Shape;887;p43"/>
          <p:cNvSpPr txBox="1"/>
          <p:nvPr/>
        </p:nvSpPr>
        <p:spPr>
          <a:xfrm flipH="1">
            <a:off x="5540684" y="3779825"/>
            <a:ext cx="23886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Despite being red, Mars is a very cold place</a:t>
            </a:r>
            <a:endParaRPr>
              <a:solidFill>
                <a:schemeClr val="dk1"/>
              </a:solidFill>
              <a:latin typeface="Poppins"/>
              <a:ea typeface="Poppins"/>
              <a:cs typeface="Poppins"/>
              <a:sym typeface="Poppins"/>
            </a:endParaRPr>
          </a:p>
        </p:txBody>
      </p:sp>
      <p:sp>
        <p:nvSpPr>
          <p:cNvPr id="888" name="Google Shape;888;p43"/>
          <p:cNvSpPr txBox="1"/>
          <p:nvPr/>
        </p:nvSpPr>
        <p:spPr>
          <a:xfrm flipH="1">
            <a:off x="5540700" y="2662832"/>
            <a:ext cx="2388600" cy="571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p:txBody>
      </p:sp>
      <p:grpSp>
        <p:nvGrpSpPr>
          <p:cNvPr id="889" name="Google Shape;889;p43"/>
          <p:cNvGrpSpPr/>
          <p:nvPr/>
        </p:nvGrpSpPr>
        <p:grpSpPr>
          <a:xfrm>
            <a:off x="620941" y="1496643"/>
            <a:ext cx="4919741" cy="2620545"/>
            <a:chOff x="233350" y="949250"/>
            <a:chExt cx="7137300" cy="3802300"/>
          </a:xfrm>
        </p:grpSpPr>
        <p:sp>
          <p:nvSpPr>
            <p:cNvPr id="890" name="Google Shape;890;p4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 name="Google Shape;941;p43"/>
          <p:cNvSpPr/>
          <p:nvPr/>
        </p:nvSpPr>
        <p:spPr>
          <a:xfrm flipH="1">
            <a:off x="1158049" y="1799202"/>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flipH="1">
            <a:off x="3146099" y="261018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3"/>
          <p:cNvSpPr/>
          <p:nvPr/>
        </p:nvSpPr>
        <p:spPr>
          <a:xfrm flipH="1">
            <a:off x="4999749" y="280121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a:off x="8025283" y="111531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3"/>
          <p:cNvSpPr/>
          <p:nvPr/>
        </p:nvSpPr>
        <p:spPr>
          <a:xfrm>
            <a:off x="8025283" y="2233167"/>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3"/>
          <p:cNvSpPr/>
          <p:nvPr/>
        </p:nvSpPr>
        <p:spPr>
          <a:xfrm>
            <a:off x="8025283" y="335101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 name="Shape 950"/>
        <p:cNvGrpSpPr/>
        <p:nvPr/>
      </p:nvGrpSpPr>
      <p:grpSpPr>
        <a:xfrm>
          <a:off x="0" y="0"/>
          <a:ext cx="0" cy="0"/>
          <a:chOff x="0" y="0"/>
          <a:chExt cx="0" cy="0"/>
        </a:xfrm>
      </p:grpSpPr>
      <p:pic>
        <p:nvPicPr>
          <p:cNvPr id="951" name="Google Shape;951;p44"/>
          <p:cNvPicPr preferRelativeResize="0"/>
          <p:nvPr>
            <p:ph idx="2" type="pic"/>
          </p:nvPr>
        </p:nvPicPr>
        <p:blipFill rotWithShape="1">
          <a:blip r:embed="rId3">
            <a:alphaModFix/>
          </a:blip>
          <a:srcRect b="12219" l="0" r="0" t="12211"/>
          <a:stretch/>
        </p:blipFill>
        <p:spPr>
          <a:xfrm>
            <a:off x="-10125" y="-2100"/>
            <a:ext cx="9154202" cy="4610700"/>
          </a:xfrm>
          <a:prstGeom prst="rect">
            <a:avLst/>
          </a:prstGeom>
        </p:spPr>
      </p:pic>
      <p:sp>
        <p:nvSpPr>
          <p:cNvPr id="952" name="Google Shape;952;p44"/>
          <p:cNvSpPr/>
          <p:nvPr/>
        </p:nvSpPr>
        <p:spPr>
          <a:xfrm>
            <a:off x="-71200" y="2605100"/>
            <a:ext cx="9403383" cy="5004000"/>
          </a:xfrm>
          <a:custGeom>
            <a:rect b="b" l="l" r="r" t="t"/>
            <a:pathLst>
              <a:path extrusionOk="0" h="141326" w="247181">
                <a:moveTo>
                  <a:pt x="123382" y="1"/>
                </a:moveTo>
                <a:cubicBezTo>
                  <a:pt x="120027" y="1"/>
                  <a:pt x="116656" y="167"/>
                  <a:pt x="113270" y="495"/>
                </a:cubicBezTo>
                <a:cubicBezTo>
                  <a:pt x="96344" y="2123"/>
                  <a:pt x="80830" y="7656"/>
                  <a:pt x="67024" y="17692"/>
                </a:cubicBezTo>
                <a:cubicBezTo>
                  <a:pt x="66434" y="18119"/>
                  <a:pt x="65874" y="18287"/>
                  <a:pt x="65231" y="18287"/>
                </a:cubicBezTo>
                <a:cubicBezTo>
                  <a:pt x="65016" y="18287"/>
                  <a:pt x="64793" y="18268"/>
                  <a:pt x="64555" y="18234"/>
                </a:cubicBezTo>
                <a:cubicBezTo>
                  <a:pt x="61734" y="17800"/>
                  <a:pt x="58913" y="17258"/>
                  <a:pt x="56093" y="17122"/>
                </a:cubicBezTo>
                <a:cubicBezTo>
                  <a:pt x="55222" y="17086"/>
                  <a:pt x="54356" y="17067"/>
                  <a:pt x="53493" y="17067"/>
                </a:cubicBezTo>
                <a:cubicBezTo>
                  <a:pt x="44675" y="17067"/>
                  <a:pt x="36258" y="18987"/>
                  <a:pt x="28426" y="23361"/>
                </a:cubicBezTo>
                <a:cubicBezTo>
                  <a:pt x="10118" y="33586"/>
                  <a:pt x="814" y="49399"/>
                  <a:pt x="28" y="70285"/>
                </a:cubicBezTo>
                <a:cubicBezTo>
                  <a:pt x="28" y="71505"/>
                  <a:pt x="28" y="72726"/>
                  <a:pt x="0" y="73946"/>
                </a:cubicBezTo>
                <a:cubicBezTo>
                  <a:pt x="0" y="74760"/>
                  <a:pt x="82" y="75520"/>
                  <a:pt x="190" y="76333"/>
                </a:cubicBezTo>
                <a:cubicBezTo>
                  <a:pt x="2740" y="95944"/>
                  <a:pt x="12830" y="110319"/>
                  <a:pt x="30515" y="119108"/>
                </a:cubicBezTo>
                <a:cubicBezTo>
                  <a:pt x="37668" y="122666"/>
                  <a:pt x="45166" y="124334"/>
                  <a:pt x="52858" y="124334"/>
                </a:cubicBezTo>
                <a:cubicBezTo>
                  <a:pt x="56599" y="124334"/>
                  <a:pt x="60386" y="123939"/>
                  <a:pt x="64203" y="123176"/>
                </a:cubicBezTo>
                <a:cubicBezTo>
                  <a:pt x="64503" y="123115"/>
                  <a:pt x="64786" y="123084"/>
                  <a:pt x="65057" y="123084"/>
                </a:cubicBezTo>
                <a:cubicBezTo>
                  <a:pt x="65862" y="123084"/>
                  <a:pt x="66557" y="123354"/>
                  <a:pt x="67268" y="123881"/>
                </a:cubicBezTo>
                <a:cubicBezTo>
                  <a:pt x="74862" y="129442"/>
                  <a:pt x="83162" y="133565"/>
                  <a:pt x="92086" y="136494"/>
                </a:cubicBezTo>
                <a:cubicBezTo>
                  <a:pt x="102091" y="139786"/>
                  <a:pt x="112298" y="141326"/>
                  <a:pt x="122681" y="141326"/>
                </a:cubicBezTo>
                <a:cubicBezTo>
                  <a:pt x="125472" y="141326"/>
                  <a:pt x="128275" y="141215"/>
                  <a:pt x="131090" y="140996"/>
                </a:cubicBezTo>
                <a:cubicBezTo>
                  <a:pt x="148639" y="139640"/>
                  <a:pt x="164697" y="134080"/>
                  <a:pt x="179018" y="123719"/>
                </a:cubicBezTo>
                <a:cubicBezTo>
                  <a:pt x="179630" y="123270"/>
                  <a:pt x="180242" y="123051"/>
                  <a:pt x="180923" y="123051"/>
                </a:cubicBezTo>
                <a:cubicBezTo>
                  <a:pt x="181148" y="123051"/>
                  <a:pt x="181380" y="123075"/>
                  <a:pt x="181622" y="123122"/>
                </a:cubicBezTo>
                <a:cubicBezTo>
                  <a:pt x="185183" y="123891"/>
                  <a:pt x="188797" y="124269"/>
                  <a:pt x="192450" y="124269"/>
                </a:cubicBezTo>
                <a:cubicBezTo>
                  <a:pt x="193305" y="124269"/>
                  <a:pt x="194162" y="124248"/>
                  <a:pt x="195021" y="124207"/>
                </a:cubicBezTo>
                <a:cubicBezTo>
                  <a:pt x="206088" y="123719"/>
                  <a:pt x="216205" y="120247"/>
                  <a:pt x="224884" y="113412"/>
                </a:cubicBezTo>
                <a:cubicBezTo>
                  <a:pt x="239857" y="101613"/>
                  <a:pt x="247180" y="86071"/>
                  <a:pt x="245933" y="66921"/>
                </a:cubicBezTo>
                <a:cubicBezTo>
                  <a:pt x="244956" y="51515"/>
                  <a:pt x="238284" y="38767"/>
                  <a:pt x="226349" y="29111"/>
                </a:cubicBezTo>
                <a:cubicBezTo>
                  <a:pt x="216394" y="21042"/>
                  <a:pt x="205306" y="17070"/>
                  <a:pt x="193234" y="17070"/>
                </a:cubicBezTo>
                <a:cubicBezTo>
                  <a:pt x="189682" y="17070"/>
                  <a:pt x="186045" y="17414"/>
                  <a:pt x="182327" y="18099"/>
                </a:cubicBezTo>
                <a:cubicBezTo>
                  <a:pt x="181950" y="18167"/>
                  <a:pt x="181591" y="18203"/>
                  <a:pt x="181247" y="18203"/>
                </a:cubicBezTo>
                <a:cubicBezTo>
                  <a:pt x="180230" y="18203"/>
                  <a:pt x="179333" y="17892"/>
                  <a:pt x="178421" y="17203"/>
                </a:cubicBezTo>
                <a:cubicBezTo>
                  <a:pt x="170827" y="11697"/>
                  <a:pt x="162472" y="7629"/>
                  <a:pt x="153549" y="4727"/>
                </a:cubicBezTo>
                <a:cubicBezTo>
                  <a:pt x="143666" y="1541"/>
                  <a:pt x="133599" y="1"/>
                  <a:pt x="12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4"/>
          <p:cNvSpPr txBox="1"/>
          <p:nvPr>
            <p:ph type="title"/>
          </p:nvPr>
        </p:nvSpPr>
        <p:spPr>
          <a:xfrm>
            <a:off x="1397800" y="3371150"/>
            <a:ext cx="6545400" cy="123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954" name="Google Shape;954;p44"/>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rot="-2700000">
            <a:off x="8215472" y="99239"/>
            <a:ext cx="1333628" cy="1306387"/>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rot="-9482235">
            <a:off x="-67985" y="-976052"/>
            <a:ext cx="2003038" cy="216340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4"/>
          <p:cNvSpPr/>
          <p:nvPr/>
        </p:nvSpPr>
        <p:spPr>
          <a:xfrm rot="2700000">
            <a:off x="7669" y="-200478"/>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a:off x="340213" y="117383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4"/>
          <p:cNvSpPr/>
          <p:nvPr/>
        </p:nvSpPr>
        <p:spPr>
          <a:xfrm flipH="1">
            <a:off x="495911" y="4407084"/>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4"/>
          <p:cNvSpPr/>
          <p:nvPr/>
        </p:nvSpPr>
        <p:spPr>
          <a:xfrm>
            <a:off x="1307050" y="48008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930938" y="379610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7948888" y="168581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flipH="1">
            <a:off x="6089536" y="315554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4"/>
          <p:cNvSpPr/>
          <p:nvPr/>
        </p:nvSpPr>
        <p:spPr>
          <a:xfrm>
            <a:off x="8444788" y="460860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goals</a:t>
            </a:r>
            <a:endParaRPr/>
          </a:p>
        </p:txBody>
      </p:sp>
      <p:graphicFrame>
        <p:nvGraphicFramePr>
          <p:cNvPr id="970" name="Google Shape;970;p45"/>
          <p:cNvGraphicFramePr/>
          <p:nvPr/>
        </p:nvGraphicFramePr>
        <p:xfrm>
          <a:off x="720000" y="1259975"/>
          <a:ext cx="3000000" cy="3000000"/>
        </p:xfrm>
        <a:graphic>
          <a:graphicData uri="http://schemas.openxmlformats.org/drawingml/2006/table">
            <a:tbl>
              <a:tblPr>
                <a:noFill/>
                <a:tableStyleId>{1B3F4EFB-9A3D-464E-8A5E-BBF207F31CEC}</a:tableStyleId>
              </a:tblPr>
              <a:tblGrid>
                <a:gridCol w="3331725"/>
                <a:gridCol w="4372275"/>
              </a:tblGrid>
              <a:tr h="464800">
                <a:tc>
                  <a:txBody>
                    <a:bodyPr/>
                    <a:lstStyle/>
                    <a:p>
                      <a:pPr indent="0" lvl="0" marL="0" rtl="0" algn="ctr">
                        <a:lnSpc>
                          <a:spcPct val="115000"/>
                        </a:lnSpc>
                        <a:spcBef>
                          <a:spcPts val="0"/>
                        </a:spcBef>
                        <a:spcAft>
                          <a:spcPts val="0"/>
                        </a:spcAft>
                        <a:buNone/>
                      </a:pPr>
                      <a:r>
                        <a:rPr lang="en" sz="2000">
                          <a:solidFill>
                            <a:srgbClr val="333333"/>
                          </a:solidFill>
                          <a:latin typeface="Poppins"/>
                          <a:ea typeface="Poppins"/>
                          <a:cs typeface="Poppins"/>
                          <a:sym typeface="Poppins"/>
                        </a:rPr>
                        <a:t>Objectives</a:t>
                      </a:r>
                      <a:endParaRPr sz="2000">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rgbClr val="F8F8F8">
                          <a:alpha val="0"/>
                        </a:srgbClr>
                      </a:solidFill>
                      <a:prstDash val="solid"/>
                      <a:round/>
                      <a:headEnd len="sm" w="sm" type="none"/>
                      <a:tailEnd len="sm" w="sm" type="none"/>
                    </a:lnB>
                    <a:solidFill>
                      <a:schemeClr val="lt2"/>
                    </a:solidFill>
                  </a:tcPr>
                </a:tc>
                <a:tc>
                  <a:txBody>
                    <a:bodyPr/>
                    <a:lstStyle/>
                    <a:p>
                      <a:pPr indent="0" lvl="0" marL="0" rtl="0" algn="ctr">
                        <a:lnSpc>
                          <a:spcPct val="115000"/>
                        </a:lnSpc>
                        <a:spcBef>
                          <a:spcPts val="0"/>
                        </a:spcBef>
                        <a:spcAft>
                          <a:spcPts val="0"/>
                        </a:spcAft>
                        <a:buNone/>
                      </a:pPr>
                      <a:r>
                        <a:rPr lang="en" sz="2000">
                          <a:solidFill>
                            <a:srgbClr val="333333"/>
                          </a:solidFill>
                          <a:latin typeface="Poppins Medium"/>
                          <a:ea typeface="Poppins Medium"/>
                          <a:cs typeface="Poppins Medium"/>
                          <a:sym typeface="Poppins Medium"/>
                        </a:rPr>
                        <a:t>Description</a:t>
                      </a:r>
                      <a:endParaRPr sz="2000">
                        <a:solidFill>
                          <a:srgbClr val="333333"/>
                        </a:solidFill>
                        <a:latin typeface="Poppins Medium"/>
                        <a:ea typeface="Poppins Medium"/>
                        <a:cs typeface="Poppins Medium"/>
                        <a:sym typeface="Poppins Medium"/>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rgbClr val="F8F8F8">
                          <a:alpha val="0"/>
                        </a:srgbClr>
                      </a:solidFill>
                      <a:prstDash val="solid"/>
                      <a:round/>
                      <a:headEnd len="sm" w="sm" type="none"/>
                      <a:tailEnd len="sm" w="sm" type="none"/>
                    </a:lnB>
                    <a:solidFill>
                      <a:schemeClr val="lt2"/>
                    </a:solidFill>
                  </a:tcPr>
                </a:tc>
              </a:tr>
              <a:tr h="464800">
                <a:tc rowSpan="2">
                  <a:txBody>
                    <a:bodyPr/>
                    <a:lstStyle/>
                    <a:p>
                      <a:pPr indent="0" lvl="0" marL="0" rtl="0" algn="ctr">
                        <a:lnSpc>
                          <a:spcPct val="115000"/>
                        </a:lnSpc>
                        <a:spcBef>
                          <a:spcPts val="0"/>
                        </a:spcBef>
                        <a:spcAft>
                          <a:spcPts val="0"/>
                        </a:spcAft>
                        <a:buNone/>
                      </a:pPr>
                      <a:r>
                        <a:rPr lang="en" sz="1600">
                          <a:solidFill>
                            <a:srgbClr val="333333"/>
                          </a:solidFill>
                          <a:latin typeface="Poppins"/>
                          <a:ea typeface="Poppins"/>
                          <a:cs typeface="Poppins"/>
                          <a:sym typeface="Poppins"/>
                        </a:rPr>
                        <a:t>Academic success</a:t>
                      </a:r>
                      <a:endParaRPr sz="1600">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Mercury is the closest planet to the Sun</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rgbClr val="F8F8F8">
                          <a:alpha val="0"/>
                        </a:srgbClr>
                      </a:solidFill>
                      <a:prstDash val="solid"/>
                      <a:round/>
                      <a:headEnd len="sm" w="sm" type="none"/>
                      <a:tailEnd len="sm" w="sm" type="none"/>
                    </a:lnB>
                  </a:tcPr>
                </a:tc>
              </a:tr>
              <a:tr h="464800">
                <a:tc vMerge="1"/>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Mars is actually a very cold place</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rowSpan="2">
                  <a:txBody>
                    <a:bodyPr/>
                    <a:lstStyle/>
                    <a:p>
                      <a:pPr indent="0" lvl="0" marL="0" rtl="0" algn="ctr">
                        <a:lnSpc>
                          <a:spcPct val="115000"/>
                        </a:lnSpc>
                        <a:spcBef>
                          <a:spcPts val="0"/>
                        </a:spcBef>
                        <a:spcAft>
                          <a:spcPts val="0"/>
                        </a:spcAft>
                        <a:buNone/>
                      </a:pPr>
                      <a:r>
                        <a:rPr lang="en" sz="1600">
                          <a:solidFill>
                            <a:srgbClr val="333333"/>
                          </a:solidFill>
                          <a:latin typeface="Poppins"/>
                          <a:ea typeface="Poppins"/>
                          <a:cs typeface="Poppins"/>
                          <a:sym typeface="Poppins"/>
                        </a:rPr>
                        <a:t>Community</a:t>
                      </a:r>
                      <a:endParaRPr sz="1600">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Venus is the second planet from the Sun</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rgbClr val="F8F8F8">
                          <a:alpha val="0"/>
                        </a:srgbClr>
                      </a:solidFill>
                      <a:prstDash val="solid"/>
                      <a:round/>
                      <a:headEnd len="sm" w="sm" type="none"/>
                      <a:tailEnd len="sm" w="sm" type="none"/>
                    </a:lnB>
                  </a:tcPr>
                </a:tc>
              </a:tr>
              <a:tr h="464800">
                <a:tc vMerge="1"/>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Jupiter is the biggest planet of them all</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r>
              <a:tr h="464800">
                <a:tc rowSpan="2">
                  <a:txBody>
                    <a:bodyPr/>
                    <a:lstStyle/>
                    <a:p>
                      <a:pPr indent="0" lvl="0" marL="0" rtl="0" algn="ctr">
                        <a:lnSpc>
                          <a:spcPct val="115000"/>
                        </a:lnSpc>
                        <a:spcBef>
                          <a:spcPts val="0"/>
                        </a:spcBef>
                        <a:spcAft>
                          <a:spcPts val="0"/>
                        </a:spcAft>
                        <a:buNone/>
                      </a:pPr>
                      <a:r>
                        <a:rPr lang="en" sz="1600">
                          <a:solidFill>
                            <a:srgbClr val="333333"/>
                          </a:solidFill>
                          <a:latin typeface="Poppins"/>
                          <a:ea typeface="Poppins"/>
                          <a:cs typeface="Poppins"/>
                          <a:sym typeface="Poppins"/>
                        </a:rPr>
                        <a:t>Diversity</a:t>
                      </a:r>
                      <a:endParaRPr sz="1600">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Saturn is composed of hydrogen and helium</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rgbClr val="F8F8F8">
                          <a:alpha val="0"/>
                        </a:srgbClr>
                      </a:solidFill>
                      <a:prstDash val="solid"/>
                      <a:round/>
                      <a:headEnd len="sm" w="sm" type="none"/>
                      <a:tailEnd len="sm" w="sm" type="none"/>
                    </a:lnB>
                  </a:tcPr>
                </a:tc>
              </a:tr>
              <a:tr h="464800">
                <a:tc vMerge="1"/>
                <a:tc>
                  <a:txBody>
                    <a:bodyPr/>
                    <a:lstStyle/>
                    <a:p>
                      <a:pPr indent="0" lvl="0" marL="0" rtl="0" algn="ctr">
                        <a:lnSpc>
                          <a:spcPct val="115000"/>
                        </a:lnSpc>
                        <a:spcBef>
                          <a:spcPts val="0"/>
                        </a:spcBef>
                        <a:spcAft>
                          <a:spcPts val="0"/>
                        </a:spcAft>
                        <a:buNone/>
                      </a:pPr>
                      <a:r>
                        <a:rPr lang="en">
                          <a:solidFill>
                            <a:srgbClr val="333333"/>
                          </a:solidFill>
                          <a:latin typeface="Poppins"/>
                          <a:ea typeface="Poppins"/>
                          <a:cs typeface="Poppins"/>
                          <a:sym typeface="Poppins"/>
                        </a:rPr>
                        <a:t>Neptune is the farthest planet from the Sun</a:t>
                      </a:r>
                      <a:endParaRPr>
                        <a:solidFill>
                          <a:srgbClr val="333333"/>
                        </a:solidFill>
                        <a:latin typeface="Poppins"/>
                        <a:ea typeface="Poppins"/>
                        <a:cs typeface="Poppins"/>
                        <a:sym typeface="Poppins"/>
                      </a:endParaRPr>
                    </a:p>
                  </a:txBody>
                  <a:tcPr marT="91425" marB="91425" marR="91425" marL="91425" anchor="ctr">
                    <a:lnL cap="flat" cmpd="sng" w="9525">
                      <a:solidFill>
                        <a:srgbClr val="F8F8F8">
                          <a:alpha val="0"/>
                        </a:srgbClr>
                      </a:solidFill>
                      <a:prstDash val="solid"/>
                      <a:round/>
                      <a:headEnd len="sm" w="sm" type="none"/>
                      <a:tailEnd len="sm" w="sm" type="none"/>
                    </a:lnL>
                    <a:lnR cap="flat" cmpd="sng" w="9525">
                      <a:solidFill>
                        <a:srgbClr val="F8F8F8">
                          <a:alpha val="0"/>
                        </a:srgbClr>
                      </a:solidFill>
                      <a:prstDash val="solid"/>
                      <a:round/>
                      <a:headEnd len="sm" w="sm" type="none"/>
                      <a:tailEnd len="sm" w="sm" type="none"/>
                    </a:lnR>
                    <a:lnT cap="flat" cmpd="sng" w="9525">
                      <a:solidFill>
                        <a:srgbClr val="F8F8F8">
                          <a:alpha val="0"/>
                        </a:srgbClr>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
        <p:nvSpPr>
          <p:cNvPr id="971" name="Google Shape;971;p45"/>
          <p:cNvSpPr/>
          <p:nvPr/>
        </p:nvSpPr>
        <p:spPr>
          <a:xfrm>
            <a:off x="8302788" y="4467250"/>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a:off x="135063" y="2398175"/>
            <a:ext cx="360975" cy="347150"/>
          </a:xfrm>
          <a:custGeom>
            <a:rect b="b" l="l" r="r" t="t"/>
            <a:pathLst>
              <a:path extrusionOk="0" h="13886" w="14439">
                <a:moveTo>
                  <a:pt x="5314" y="0"/>
                </a:moveTo>
                <a:cubicBezTo>
                  <a:pt x="5209" y="0"/>
                  <a:pt x="5109" y="71"/>
                  <a:pt x="5109" y="196"/>
                </a:cubicBezTo>
                <a:cubicBezTo>
                  <a:pt x="4975" y="1890"/>
                  <a:pt x="4867" y="3584"/>
                  <a:pt x="4760" y="5251"/>
                </a:cubicBezTo>
                <a:cubicBezTo>
                  <a:pt x="4760" y="5358"/>
                  <a:pt x="4706" y="5466"/>
                  <a:pt x="4598" y="5466"/>
                </a:cubicBezTo>
                <a:cubicBezTo>
                  <a:pt x="3146" y="5681"/>
                  <a:pt x="1668" y="5869"/>
                  <a:pt x="216" y="6084"/>
                </a:cubicBezTo>
                <a:cubicBezTo>
                  <a:pt x="28" y="6111"/>
                  <a:pt x="1" y="6407"/>
                  <a:pt x="189" y="6487"/>
                </a:cubicBezTo>
                <a:cubicBezTo>
                  <a:pt x="1614" y="7052"/>
                  <a:pt x="2958" y="7670"/>
                  <a:pt x="4249" y="8396"/>
                </a:cubicBezTo>
                <a:cubicBezTo>
                  <a:pt x="4329" y="8423"/>
                  <a:pt x="4356" y="8531"/>
                  <a:pt x="4356" y="8585"/>
                </a:cubicBezTo>
                <a:lnTo>
                  <a:pt x="4168" y="13666"/>
                </a:lnTo>
                <a:cubicBezTo>
                  <a:pt x="4168" y="13803"/>
                  <a:pt x="4256" y="13886"/>
                  <a:pt x="4354" y="13886"/>
                </a:cubicBezTo>
                <a:cubicBezTo>
                  <a:pt x="4410" y="13886"/>
                  <a:pt x="4469" y="13859"/>
                  <a:pt x="4518" y="13800"/>
                </a:cubicBezTo>
                <a:lnTo>
                  <a:pt x="7179" y="10332"/>
                </a:lnTo>
                <a:cubicBezTo>
                  <a:pt x="7230" y="10298"/>
                  <a:pt x="7281" y="10264"/>
                  <a:pt x="7339" y="10264"/>
                </a:cubicBezTo>
                <a:cubicBezTo>
                  <a:pt x="7373" y="10264"/>
                  <a:pt x="7409" y="10276"/>
                  <a:pt x="7448" y="10305"/>
                </a:cubicBezTo>
                <a:cubicBezTo>
                  <a:pt x="7717" y="10467"/>
                  <a:pt x="7986" y="10682"/>
                  <a:pt x="8255" y="10843"/>
                </a:cubicBezTo>
                <a:cubicBezTo>
                  <a:pt x="9626" y="11757"/>
                  <a:pt x="10943" y="12752"/>
                  <a:pt x="12180" y="13800"/>
                </a:cubicBezTo>
                <a:cubicBezTo>
                  <a:pt x="12226" y="13840"/>
                  <a:pt x="12277" y="13857"/>
                  <a:pt x="12325" y="13857"/>
                </a:cubicBezTo>
                <a:cubicBezTo>
                  <a:pt x="12476" y="13857"/>
                  <a:pt x="12604" y="13694"/>
                  <a:pt x="12503" y="13532"/>
                </a:cubicBezTo>
                <a:cubicBezTo>
                  <a:pt x="11589" y="12160"/>
                  <a:pt x="10701" y="10709"/>
                  <a:pt x="9895" y="9257"/>
                </a:cubicBezTo>
                <a:cubicBezTo>
                  <a:pt x="9868" y="9203"/>
                  <a:pt x="9868" y="9095"/>
                  <a:pt x="9949" y="9042"/>
                </a:cubicBezTo>
                <a:cubicBezTo>
                  <a:pt x="11347" y="7482"/>
                  <a:pt x="12825" y="6003"/>
                  <a:pt x="14304" y="4552"/>
                </a:cubicBezTo>
                <a:cubicBezTo>
                  <a:pt x="14439" y="4417"/>
                  <a:pt x="14304" y="4202"/>
                  <a:pt x="14116" y="4095"/>
                </a:cubicBezTo>
                <a:cubicBezTo>
                  <a:pt x="12019" y="4363"/>
                  <a:pt x="9949" y="4659"/>
                  <a:pt x="7851" y="4955"/>
                </a:cubicBezTo>
                <a:cubicBezTo>
                  <a:pt x="7842" y="4960"/>
                  <a:pt x="7831" y="4962"/>
                  <a:pt x="7819" y="4962"/>
                </a:cubicBezTo>
                <a:cubicBezTo>
                  <a:pt x="7762" y="4962"/>
                  <a:pt x="7685" y="4914"/>
                  <a:pt x="7663" y="4847"/>
                </a:cubicBezTo>
                <a:cubicBezTo>
                  <a:pt x="6884" y="3315"/>
                  <a:pt x="6185" y="1729"/>
                  <a:pt x="5512" y="115"/>
                </a:cubicBezTo>
                <a:cubicBezTo>
                  <a:pt x="5467" y="37"/>
                  <a:pt x="5390" y="0"/>
                  <a:pt x="5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a:off x="8759150" y="3905900"/>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5"/>
          <p:cNvSpPr/>
          <p:nvPr/>
        </p:nvSpPr>
        <p:spPr>
          <a:xfrm>
            <a:off x="340088" y="1725725"/>
            <a:ext cx="155950" cy="203025"/>
          </a:xfrm>
          <a:custGeom>
            <a:rect b="b" l="l" r="r" t="t"/>
            <a:pathLst>
              <a:path extrusionOk="0" h="8121" w="6238">
                <a:moveTo>
                  <a:pt x="3307" y="1"/>
                </a:moveTo>
                <a:cubicBezTo>
                  <a:pt x="2958" y="1"/>
                  <a:pt x="2447" y="2179"/>
                  <a:pt x="2178" y="3362"/>
                </a:cubicBezTo>
                <a:cubicBezTo>
                  <a:pt x="1291" y="3496"/>
                  <a:pt x="0" y="3711"/>
                  <a:pt x="0" y="3926"/>
                </a:cubicBezTo>
                <a:cubicBezTo>
                  <a:pt x="0" y="4114"/>
                  <a:pt x="1210" y="4464"/>
                  <a:pt x="2124" y="4652"/>
                </a:cubicBezTo>
                <a:cubicBezTo>
                  <a:pt x="2259" y="5781"/>
                  <a:pt x="2608" y="8120"/>
                  <a:pt x="2931" y="8120"/>
                </a:cubicBezTo>
                <a:cubicBezTo>
                  <a:pt x="3281" y="8120"/>
                  <a:pt x="3764" y="5943"/>
                  <a:pt x="4033" y="4760"/>
                </a:cubicBezTo>
                <a:cubicBezTo>
                  <a:pt x="4947" y="4625"/>
                  <a:pt x="6238" y="4383"/>
                  <a:pt x="6238" y="4195"/>
                </a:cubicBezTo>
                <a:cubicBezTo>
                  <a:pt x="6238" y="3953"/>
                  <a:pt x="5028" y="3657"/>
                  <a:pt x="4114" y="3442"/>
                </a:cubicBezTo>
                <a:cubicBezTo>
                  <a:pt x="3980" y="2340"/>
                  <a:pt x="3630" y="1"/>
                  <a:pt x="3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a:off x="756913" y="163493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rot="904875">
            <a:off x="8546194" y="391613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0" name="Shape 980"/>
        <p:cNvGrpSpPr/>
        <p:nvPr/>
      </p:nvGrpSpPr>
      <p:grpSpPr>
        <a:xfrm>
          <a:off x="0" y="0"/>
          <a:ext cx="0" cy="0"/>
          <a:chOff x="0" y="0"/>
          <a:chExt cx="0" cy="0"/>
        </a:xfrm>
      </p:grpSpPr>
      <p:pic>
        <p:nvPicPr>
          <p:cNvPr id="981" name="Google Shape;981;p46"/>
          <p:cNvPicPr preferRelativeResize="0"/>
          <p:nvPr>
            <p:ph idx="2" type="pic"/>
          </p:nvPr>
        </p:nvPicPr>
        <p:blipFill rotWithShape="1">
          <a:blip r:embed="rId3">
            <a:alphaModFix/>
          </a:blip>
          <a:srcRect b="0" l="0" r="0" t="15604"/>
          <a:stretch/>
        </p:blipFill>
        <p:spPr>
          <a:xfrm>
            <a:off x="-75" y="-150"/>
            <a:ext cx="9144003" cy="5143501"/>
          </a:xfrm>
          <a:prstGeom prst="rect">
            <a:avLst/>
          </a:prstGeom>
        </p:spPr>
      </p:pic>
      <p:sp>
        <p:nvSpPr>
          <p:cNvPr id="982" name="Google Shape;982;p46"/>
          <p:cNvSpPr/>
          <p:nvPr/>
        </p:nvSpPr>
        <p:spPr>
          <a:xfrm rot="10800000">
            <a:off x="-63562" y="1817137"/>
            <a:ext cx="9225662" cy="3326888"/>
          </a:xfrm>
          <a:custGeom>
            <a:rect b="b" l="l" r="r" t="t"/>
            <a:pathLst>
              <a:path extrusionOk="0" h="14931" w="14963">
                <a:moveTo>
                  <a:pt x="146" y="0"/>
                </a:moveTo>
                <a:cubicBezTo>
                  <a:pt x="22" y="2"/>
                  <a:pt x="7" y="17"/>
                  <a:pt x="5" y="133"/>
                </a:cubicBezTo>
                <a:lnTo>
                  <a:pt x="5" y="329"/>
                </a:lnTo>
                <a:lnTo>
                  <a:pt x="5" y="6905"/>
                </a:lnTo>
                <a:cubicBezTo>
                  <a:pt x="5" y="6963"/>
                  <a:pt x="1" y="7019"/>
                  <a:pt x="5" y="7078"/>
                </a:cubicBezTo>
                <a:cubicBezTo>
                  <a:pt x="7" y="7113"/>
                  <a:pt x="15" y="7148"/>
                  <a:pt x="20" y="7184"/>
                </a:cubicBezTo>
                <a:cubicBezTo>
                  <a:pt x="244" y="7038"/>
                  <a:pt x="473" y="6903"/>
                  <a:pt x="708" y="6784"/>
                </a:cubicBezTo>
                <a:cubicBezTo>
                  <a:pt x="1144" y="6562"/>
                  <a:pt x="1595" y="6375"/>
                  <a:pt x="2059" y="6223"/>
                </a:cubicBezTo>
                <a:cubicBezTo>
                  <a:pt x="2806" y="5976"/>
                  <a:pt x="3564" y="5787"/>
                  <a:pt x="4344" y="5693"/>
                </a:cubicBezTo>
                <a:cubicBezTo>
                  <a:pt x="4614" y="5658"/>
                  <a:pt x="4887" y="5641"/>
                  <a:pt x="5161" y="5631"/>
                </a:cubicBezTo>
                <a:cubicBezTo>
                  <a:pt x="5237" y="5627"/>
                  <a:pt x="5313" y="5626"/>
                  <a:pt x="5388" y="5626"/>
                </a:cubicBezTo>
                <a:cubicBezTo>
                  <a:pt x="5758" y="5626"/>
                  <a:pt x="6126" y="5662"/>
                  <a:pt x="6494" y="5714"/>
                </a:cubicBezTo>
                <a:cubicBezTo>
                  <a:pt x="6943" y="5778"/>
                  <a:pt x="7384" y="5882"/>
                  <a:pt x="7814" y="6021"/>
                </a:cubicBezTo>
                <a:cubicBezTo>
                  <a:pt x="8538" y="6258"/>
                  <a:pt x="9216" y="6583"/>
                  <a:pt x="9862" y="6976"/>
                </a:cubicBezTo>
                <a:cubicBezTo>
                  <a:pt x="10357" y="7273"/>
                  <a:pt x="10825" y="7606"/>
                  <a:pt x="11282" y="7955"/>
                </a:cubicBezTo>
                <a:cubicBezTo>
                  <a:pt x="11442" y="8078"/>
                  <a:pt x="11609" y="8192"/>
                  <a:pt x="11785" y="8288"/>
                </a:cubicBezTo>
                <a:cubicBezTo>
                  <a:pt x="12245" y="8537"/>
                  <a:pt x="12740" y="8687"/>
                  <a:pt x="13253" y="8766"/>
                </a:cubicBezTo>
                <a:cubicBezTo>
                  <a:pt x="13447" y="8797"/>
                  <a:pt x="13642" y="8808"/>
                  <a:pt x="13833" y="8824"/>
                </a:cubicBezTo>
                <a:cubicBezTo>
                  <a:pt x="13958" y="8834"/>
                  <a:pt x="14084" y="8839"/>
                  <a:pt x="14209" y="8839"/>
                </a:cubicBezTo>
                <a:cubicBezTo>
                  <a:pt x="14328" y="8839"/>
                  <a:pt x="14448" y="8834"/>
                  <a:pt x="14567" y="8824"/>
                </a:cubicBezTo>
                <a:cubicBezTo>
                  <a:pt x="14640" y="8818"/>
                  <a:pt x="14709" y="8816"/>
                  <a:pt x="14781" y="8814"/>
                </a:cubicBezTo>
                <a:cubicBezTo>
                  <a:pt x="14806" y="8814"/>
                  <a:pt x="14827" y="8816"/>
                  <a:pt x="14848" y="8822"/>
                </a:cubicBezTo>
                <a:cubicBezTo>
                  <a:pt x="14858" y="8826"/>
                  <a:pt x="14875" y="8839"/>
                  <a:pt x="14875" y="8849"/>
                </a:cubicBezTo>
                <a:cubicBezTo>
                  <a:pt x="14881" y="8922"/>
                  <a:pt x="14885" y="8993"/>
                  <a:pt x="14885" y="9065"/>
                </a:cubicBezTo>
                <a:lnTo>
                  <a:pt x="14885" y="14696"/>
                </a:lnTo>
                <a:cubicBezTo>
                  <a:pt x="14885" y="14773"/>
                  <a:pt x="14881" y="14854"/>
                  <a:pt x="14879" y="14931"/>
                </a:cubicBezTo>
                <a:cubicBezTo>
                  <a:pt x="14946" y="14918"/>
                  <a:pt x="14962" y="14908"/>
                  <a:pt x="14950" y="14858"/>
                </a:cubicBezTo>
                <a:cubicBezTo>
                  <a:pt x="14954" y="14785"/>
                  <a:pt x="14954" y="14716"/>
                  <a:pt x="14954" y="14644"/>
                </a:cubicBezTo>
                <a:lnTo>
                  <a:pt x="14954" y="325"/>
                </a:lnTo>
                <a:lnTo>
                  <a:pt x="14954" y="131"/>
                </a:lnTo>
                <a:cubicBezTo>
                  <a:pt x="14954" y="106"/>
                  <a:pt x="14950" y="85"/>
                  <a:pt x="14948" y="65"/>
                </a:cubicBezTo>
                <a:cubicBezTo>
                  <a:pt x="14946" y="40"/>
                  <a:pt x="14919" y="11"/>
                  <a:pt x="14894" y="9"/>
                </a:cubicBezTo>
                <a:cubicBezTo>
                  <a:pt x="14831" y="2"/>
                  <a:pt x="14767" y="0"/>
                  <a:pt x="147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txBox="1"/>
          <p:nvPr>
            <p:ph type="title"/>
          </p:nvPr>
        </p:nvSpPr>
        <p:spPr>
          <a:xfrm>
            <a:off x="720000" y="4025075"/>
            <a:ext cx="7704000" cy="47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984" name="Google Shape;984;p46"/>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rot="-8554197">
            <a:off x="4174171" y="-1431046"/>
            <a:ext cx="2003136" cy="2163508"/>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rot="2184636">
            <a:off x="3058082" y="44084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rot="2700000">
            <a:off x="3307194" y="44560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rot="7983725">
            <a:off x="-885875" y="-978444"/>
            <a:ext cx="2003045" cy="2163409"/>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rot="-1433805">
            <a:off x="-243300" y="-369430"/>
            <a:ext cx="1505013" cy="141358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881738" y="73003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flipH="1">
            <a:off x="536711" y="1606184"/>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1053088" y="151538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7175688" y="34873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flipH="1">
            <a:off x="8621511" y="230610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a:off x="7737013" y="1879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Student progress</a:t>
            </a:r>
            <a:endParaRPr/>
          </a:p>
        </p:txBody>
      </p:sp>
      <p:sp>
        <p:nvSpPr>
          <p:cNvPr id="1002" name="Google Shape;1002;p47"/>
          <p:cNvSpPr txBox="1"/>
          <p:nvPr/>
        </p:nvSpPr>
        <p:spPr>
          <a:xfrm>
            <a:off x="921552" y="3082800"/>
            <a:ext cx="17583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DM Sans Medium"/>
                <a:ea typeface="DM Sans Medium"/>
                <a:cs typeface="DM Sans Medium"/>
                <a:sym typeface="DM Sans Medium"/>
              </a:rPr>
              <a:t>Saturn</a:t>
            </a:r>
            <a:endParaRPr sz="2200">
              <a:solidFill>
                <a:schemeClr val="dk1"/>
              </a:solidFill>
              <a:latin typeface="DM Sans Medium"/>
              <a:ea typeface="DM Sans Medium"/>
              <a:cs typeface="DM Sans Medium"/>
              <a:sym typeface="DM Sans Medium"/>
            </a:endParaRPr>
          </a:p>
        </p:txBody>
      </p:sp>
      <p:sp>
        <p:nvSpPr>
          <p:cNvPr id="1003" name="Google Shape;1003;p47"/>
          <p:cNvSpPr txBox="1"/>
          <p:nvPr/>
        </p:nvSpPr>
        <p:spPr>
          <a:xfrm>
            <a:off x="921525" y="3534875"/>
            <a:ext cx="17661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Saturn is a gas giant and has several rings</a:t>
            </a:r>
            <a:endParaRPr>
              <a:solidFill>
                <a:schemeClr val="dk1"/>
              </a:solidFill>
              <a:latin typeface="Poppins"/>
              <a:ea typeface="Poppins"/>
              <a:cs typeface="Poppins"/>
              <a:sym typeface="Poppins"/>
            </a:endParaRPr>
          </a:p>
        </p:txBody>
      </p:sp>
      <p:sp>
        <p:nvSpPr>
          <p:cNvPr id="1004" name="Google Shape;1004;p47"/>
          <p:cNvSpPr/>
          <p:nvPr/>
        </p:nvSpPr>
        <p:spPr>
          <a:xfrm>
            <a:off x="891378" y="2811500"/>
            <a:ext cx="1856238" cy="113075"/>
          </a:xfrm>
          <a:custGeom>
            <a:rect b="b" l="l" r="r" t="t"/>
            <a:pathLst>
              <a:path extrusionOk="0" h="747" w="8876">
                <a:moveTo>
                  <a:pt x="0" y="0"/>
                </a:moveTo>
                <a:lnTo>
                  <a:pt x="0" y="747"/>
                </a:lnTo>
                <a:lnTo>
                  <a:pt x="8876" y="747"/>
                </a:lnTo>
                <a:lnTo>
                  <a:pt x="8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txBox="1"/>
          <p:nvPr/>
        </p:nvSpPr>
        <p:spPr>
          <a:xfrm>
            <a:off x="921525" y="2320500"/>
            <a:ext cx="1766100" cy="491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1st term</a:t>
            </a:r>
            <a:endParaRPr sz="2200">
              <a:solidFill>
                <a:schemeClr val="dk1"/>
              </a:solidFill>
              <a:latin typeface="Poppins Medium"/>
              <a:ea typeface="Poppins Medium"/>
              <a:cs typeface="Poppins Medium"/>
              <a:sym typeface="Poppins Medium"/>
            </a:endParaRPr>
          </a:p>
        </p:txBody>
      </p:sp>
      <p:cxnSp>
        <p:nvCxnSpPr>
          <p:cNvPr id="1006" name="Google Shape;1006;p47"/>
          <p:cNvCxnSpPr/>
          <p:nvPr/>
        </p:nvCxnSpPr>
        <p:spPr>
          <a:xfrm rot="10800000">
            <a:off x="891380" y="2320498"/>
            <a:ext cx="0" cy="1971900"/>
          </a:xfrm>
          <a:prstGeom prst="straightConnector1">
            <a:avLst/>
          </a:prstGeom>
          <a:noFill/>
          <a:ln cap="flat" cmpd="sng" w="19050">
            <a:solidFill>
              <a:schemeClr val="dk2"/>
            </a:solidFill>
            <a:prstDash val="solid"/>
            <a:round/>
            <a:headEnd len="med" w="med" type="none"/>
            <a:tailEnd len="med" w="med" type="oval"/>
          </a:ln>
        </p:spPr>
      </p:cxnSp>
      <p:sp>
        <p:nvSpPr>
          <p:cNvPr id="1007" name="Google Shape;1007;p47"/>
          <p:cNvSpPr/>
          <p:nvPr/>
        </p:nvSpPr>
        <p:spPr>
          <a:xfrm>
            <a:off x="2754802" y="2811525"/>
            <a:ext cx="1856222" cy="113049"/>
          </a:xfrm>
          <a:custGeom>
            <a:rect b="b" l="l" r="r" t="t"/>
            <a:pathLst>
              <a:path extrusionOk="0" h="747" w="8872">
                <a:moveTo>
                  <a:pt x="1" y="0"/>
                </a:moveTo>
                <a:lnTo>
                  <a:pt x="1" y="747"/>
                </a:lnTo>
                <a:lnTo>
                  <a:pt x="8871" y="747"/>
                </a:lnTo>
                <a:lnTo>
                  <a:pt x="88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7"/>
          <p:cNvSpPr txBox="1"/>
          <p:nvPr/>
        </p:nvSpPr>
        <p:spPr>
          <a:xfrm>
            <a:off x="2790048" y="2924575"/>
            <a:ext cx="1766100" cy="491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2nd term</a:t>
            </a:r>
            <a:endParaRPr sz="2200">
              <a:solidFill>
                <a:schemeClr val="dk1"/>
              </a:solidFill>
              <a:latin typeface="Poppins Medium"/>
              <a:ea typeface="Poppins Medium"/>
              <a:cs typeface="Poppins Medium"/>
              <a:sym typeface="Poppins Medium"/>
            </a:endParaRPr>
          </a:p>
        </p:txBody>
      </p:sp>
      <p:cxnSp>
        <p:nvCxnSpPr>
          <p:cNvPr id="1009" name="Google Shape;1009;p47"/>
          <p:cNvCxnSpPr/>
          <p:nvPr/>
        </p:nvCxnSpPr>
        <p:spPr>
          <a:xfrm rot="10800000">
            <a:off x="2747624" y="1443773"/>
            <a:ext cx="0" cy="1971900"/>
          </a:xfrm>
          <a:prstGeom prst="straightConnector1">
            <a:avLst/>
          </a:prstGeom>
          <a:noFill/>
          <a:ln cap="flat" cmpd="sng" w="19050">
            <a:solidFill>
              <a:schemeClr val="lt2"/>
            </a:solidFill>
            <a:prstDash val="solid"/>
            <a:round/>
            <a:headEnd len="med" w="med" type="oval"/>
            <a:tailEnd len="med" w="med" type="none"/>
          </a:ln>
        </p:spPr>
      </p:cxnSp>
      <p:sp>
        <p:nvSpPr>
          <p:cNvPr id="1010" name="Google Shape;1010;p47"/>
          <p:cNvSpPr txBox="1"/>
          <p:nvPr/>
        </p:nvSpPr>
        <p:spPr>
          <a:xfrm>
            <a:off x="2790048" y="1318500"/>
            <a:ext cx="17583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Mercury</a:t>
            </a:r>
            <a:endParaRPr sz="2200">
              <a:solidFill>
                <a:schemeClr val="dk1"/>
              </a:solidFill>
              <a:latin typeface="Poppins Medium"/>
              <a:ea typeface="Poppins Medium"/>
              <a:cs typeface="Poppins Medium"/>
              <a:sym typeface="Poppins Medium"/>
            </a:endParaRPr>
          </a:p>
        </p:txBody>
      </p:sp>
      <p:sp>
        <p:nvSpPr>
          <p:cNvPr id="1011" name="Google Shape;1011;p47"/>
          <p:cNvSpPr txBox="1"/>
          <p:nvPr/>
        </p:nvSpPr>
        <p:spPr>
          <a:xfrm>
            <a:off x="2790058" y="1765792"/>
            <a:ext cx="1758300" cy="83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Mercury is the closest planet to the Sun</a:t>
            </a:r>
            <a:endParaRPr>
              <a:solidFill>
                <a:schemeClr val="dk1"/>
              </a:solidFill>
              <a:latin typeface="Poppins"/>
              <a:ea typeface="Poppins"/>
              <a:cs typeface="Poppins"/>
              <a:sym typeface="Poppins"/>
            </a:endParaRPr>
          </a:p>
          <a:p>
            <a:pPr indent="0" lvl="0" marL="0" rtl="0" algn="l">
              <a:lnSpc>
                <a:spcPct val="115000"/>
              </a:lnSpc>
              <a:spcBef>
                <a:spcPts val="0"/>
              </a:spcBef>
              <a:spcAft>
                <a:spcPts val="0"/>
              </a:spcAft>
              <a:buNone/>
            </a:pPr>
            <a:r>
              <a:t/>
            </a:r>
            <a:endParaRPr>
              <a:solidFill>
                <a:schemeClr val="dk1"/>
              </a:solidFill>
              <a:latin typeface="Poppins"/>
              <a:ea typeface="Poppins"/>
              <a:cs typeface="Poppins"/>
              <a:sym typeface="Poppins"/>
            </a:endParaRPr>
          </a:p>
        </p:txBody>
      </p:sp>
      <p:sp>
        <p:nvSpPr>
          <p:cNvPr id="1012" name="Google Shape;1012;p47"/>
          <p:cNvSpPr/>
          <p:nvPr/>
        </p:nvSpPr>
        <p:spPr>
          <a:xfrm>
            <a:off x="4618214" y="2811500"/>
            <a:ext cx="1858856" cy="113075"/>
          </a:xfrm>
          <a:custGeom>
            <a:rect b="b" l="l" r="r" t="t"/>
            <a:pathLst>
              <a:path extrusionOk="0" h="747" w="8876">
                <a:moveTo>
                  <a:pt x="0" y="0"/>
                </a:moveTo>
                <a:lnTo>
                  <a:pt x="0" y="747"/>
                </a:lnTo>
                <a:lnTo>
                  <a:pt x="8876" y="747"/>
                </a:lnTo>
                <a:lnTo>
                  <a:pt x="88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txBox="1"/>
          <p:nvPr/>
        </p:nvSpPr>
        <p:spPr>
          <a:xfrm>
            <a:off x="4647298" y="2320500"/>
            <a:ext cx="1766100" cy="491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3rd term</a:t>
            </a:r>
            <a:endParaRPr sz="2200">
              <a:solidFill>
                <a:schemeClr val="dk1"/>
              </a:solidFill>
              <a:latin typeface="Poppins Medium"/>
              <a:ea typeface="Poppins Medium"/>
              <a:cs typeface="Poppins Medium"/>
              <a:sym typeface="Poppins Medium"/>
            </a:endParaRPr>
          </a:p>
        </p:txBody>
      </p:sp>
      <p:cxnSp>
        <p:nvCxnSpPr>
          <p:cNvPr id="1014" name="Google Shape;1014;p47"/>
          <p:cNvCxnSpPr/>
          <p:nvPr/>
        </p:nvCxnSpPr>
        <p:spPr>
          <a:xfrm rot="10800000">
            <a:off x="4611032" y="2320498"/>
            <a:ext cx="0" cy="1971900"/>
          </a:xfrm>
          <a:prstGeom prst="straightConnector1">
            <a:avLst/>
          </a:prstGeom>
          <a:noFill/>
          <a:ln cap="flat" cmpd="sng" w="19050">
            <a:solidFill>
              <a:schemeClr val="accent2"/>
            </a:solidFill>
            <a:prstDash val="solid"/>
            <a:round/>
            <a:headEnd len="med" w="med" type="none"/>
            <a:tailEnd len="med" w="med" type="oval"/>
          </a:ln>
        </p:spPr>
      </p:cxnSp>
      <p:sp>
        <p:nvSpPr>
          <p:cNvPr id="1015" name="Google Shape;1015;p47"/>
          <p:cNvSpPr txBox="1"/>
          <p:nvPr/>
        </p:nvSpPr>
        <p:spPr>
          <a:xfrm>
            <a:off x="4647298" y="3082800"/>
            <a:ext cx="17583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Mars</a:t>
            </a:r>
            <a:endParaRPr sz="2200">
              <a:solidFill>
                <a:schemeClr val="dk1"/>
              </a:solidFill>
              <a:latin typeface="Poppins Medium"/>
              <a:ea typeface="Poppins Medium"/>
              <a:cs typeface="Poppins Medium"/>
              <a:sym typeface="Poppins Medium"/>
            </a:endParaRPr>
          </a:p>
        </p:txBody>
      </p:sp>
      <p:sp>
        <p:nvSpPr>
          <p:cNvPr id="1016" name="Google Shape;1016;p47"/>
          <p:cNvSpPr txBox="1"/>
          <p:nvPr/>
        </p:nvSpPr>
        <p:spPr>
          <a:xfrm>
            <a:off x="4647312" y="3534876"/>
            <a:ext cx="1758300" cy="833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Despite being red, it’s actually a cold place</a:t>
            </a:r>
            <a:endParaRPr>
              <a:solidFill>
                <a:schemeClr val="dk1"/>
              </a:solidFill>
              <a:latin typeface="Poppins"/>
              <a:ea typeface="Poppins"/>
              <a:cs typeface="Poppins"/>
              <a:sym typeface="Poppins"/>
            </a:endParaRPr>
          </a:p>
        </p:txBody>
      </p:sp>
      <p:sp>
        <p:nvSpPr>
          <p:cNvPr id="1017" name="Google Shape;1017;p47"/>
          <p:cNvSpPr/>
          <p:nvPr/>
        </p:nvSpPr>
        <p:spPr>
          <a:xfrm>
            <a:off x="6484450" y="2811525"/>
            <a:ext cx="1851475" cy="113049"/>
          </a:xfrm>
          <a:custGeom>
            <a:rect b="b" l="l" r="r" t="t"/>
            <a:pathLst>
              <a:path extrusionOk="0" h="747" w="8872">
                <a:moveTo>
                  <a:pt x="1" y="0"/>
                </a:moveTo>
                <a:lnTo>
                  <a:pt x="1" y="747"/>
                </a:lnTo>
                <a:lnTo>
                  <a:pt x="8871" y="747"/>
                </a:lnTo>
                <a:lnTo>
                  <a:pt x="88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txBox="1"/>
          <p:nvPr/>
        </p:nvSpPr>
        <p:spPr>
          <a:xfrm>
            <a:off x="6507175" y="2924575"/>
            <a:ext cx="1766100" cy="491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4th term</a:t>
            </a:r>
            <a:endParaRPr sz="2200">
              <a:solidFill>
                <a:schemeClr val="dk1"/>
              </a:solidFill>
              <a:latin typeface="Poppins Medium"/>
              <a:ea typeface="Poppins Medium"/>
              <a:cs typeface="Poppins Medium"/>
              <a:sym typeface="Poppins Medium"/>
            </a:endParaRPr>
          </a:p>
        </p:txBody>
      </p:sp>
      <p:cxnSp>
        <p:nvCxnSpPr>
          <p:cNvPr id="1019" name="Google Shape;1019;p47"/>
          <p:cNvCxnSpPr/>
          <p:nvPr/>
        </p:nvCxnSpPr>
        <p:spPr>
          <a:xfrm rot="10800000">
            <a:off x="6477078" y="1443773"/>
            <a:ext cx="0" cy="1971900"/>
          </a:xfrm>
          <a:prstGeom prst="straightConnector1">
            <a:avLst/>
          </a:prstGeom>
          <a:noFill/>
          <a:ln cap="flat" cmpd="sng" w="19050">
            <a:solidFill>
              <a:schemeClr val="accent3"/>
            </a:solidFill>
            <a:prstDash val="solid"/>
            <a:round/>
            <a:headEnd len="med" w="med" type="oval"/>
            <a:tailEnd len="med" w="med" type="none"/>
          </a:ln>
        </p:spPr>
      </p:cxnSp>
      <p:sp>
        <p:nvSpPr>
          <p:cNvPr id="1020" name="Google Shape;1020;p47"/>
          <p:cNvSpPr txBox="1"/>
          <p:nvPr/>
        </p:nvSpPr>
        <p:spPr>
          <a:xfrm>
            <a:off x="6507175" y="1318500"/>
            <a:ext cx="1758300" cy="4473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rgbClr val="000000"/>
              </a:buClr>
              <a:buSzPts val="1100"/>
              <a:buFont typeface="Arial"/>
              <a:buNone/>
            </a:pPr>
            <a:r>
              <a:rPr lang="en" sz="2200">
                <a:solidFill>
                  <a:schemeClr val="dk1"/>
                </a:solidFill>
                <a:latin typeface="Poppins Medium"/>
                <a:ea typeface="Poppins Medium"/>
                <a:cs typeface="Poppins Medium"/>
                <a:sym typeface="Poppins Medium"/>
              </a:rPr>
              <a:t>Venus</a:t>
            </a:r>
            <a:endParaRPr sz="2200">
              <a:solidFill>
                <a:schemeClr val="dk1"/>
              </a:solidFill>
              <a:latin typeface="Poppins Medium"/>
              <a:ea typeface="Poppins Medium"/>
              <a:cs typeface="Poppins Medium"/>
              <a:sym typeface="Poppins Medium"/>
            </a:endParaRPr>
          </a:p>
        </p:txBody>
      </p:sp>
      <p:sp>
        <p:nvSpPr>
          <p:cNvPr id="1021" name="Google Shape;1021;p47"/>
          <p:cNvSpPr txBox="1"/>
          <p:nvPr/>
        </p:nvSpPr>
        <p:spPr>
          <a:xfrm>
            <a:off x="6507175" y="1765801"/>
            <a:ext cx="1758300" cy="832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Poppins"/>
                <a:ea typeface="Poppins"/>
                <a:cs typeface="Poppins"/>
                <a:sym typeface="Poppins"/>
              </a:rPr>
              <a:t>Venus is the second planet from the Sun</a:t>
            </a:r>
            <a:endParaRPr>
              <a:solidFill>
                <a:schemeClr val="dk1"/>
              </a:solidFill>
              <a:latin typeface="Poppins"/>
              <a:ea typeface="Poppins"/>
              <a:cs typeface="Poppins"/>
              <a:sym typeface="Poppins"/>
            </a:endParaRPr>
          </a:p>
        </p:txBody>
      </p:sp>
      <p:sp>
        <p:nvSpPr>
          <p:cNvPr id="1022" name="Google Shape;1022;p47"/>
          <p:cNvSpPr/>
          <p:nvPr/>
        </p:nvSpPr>
        <p:spPr>
          <a:xfrm>
            <a:off x="7835163" y="4292400"/>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673575" y="913550"/>
            <a:ext cx="360975" cy="347150"/>
          </a:xfrm>
          <a:custGeom>
            <a:rect b="b" l="l" r="r" t="t"/>
            <a:pathLst>
              <a:path extrusionOk="0" h="13886" w="14439">
                <a:moveTo>
                  <a:pt x="5314" y="0"/>
                </a:moveTo>
                <a:cubicBezTo>
                  <a:pt x="5209" y="0"/>
                  <a:pt x="5109" y="71"/>
                  <a:pt x="5109" y="196"/>
                </a:cubicBezTo>
                <a:cubicBezTo>
                  <a:pt x="4975" y="1890"/>
                  <a:pt x="4867" y="3584"/>
                  <a:pt x="4760" y="5251"/>
                </a:cubicBezTo>
                <a:cubicBezTo>
                  <a:pt x="4760" y="5358"/>
                  <a:pt x="4706" y="5466"/>
                  <a:pt x="4598" y="5466"/>
                </a:cubicBezTo>
                <a:cubicBezTo>
                  <a:pt x="3146" y="5681"/>
                  <a:pt x="1668" y="5869"/>
                  <a:pt x="216" y="6084"/>
                </a:cubicBezTo>
                <a:cubicBezTo>
                  <a:pt x="28" y="6111"/>
                  <a:pt x="1" y="6407"/>
                  <a:pt x="189" y="6487"/>
                </a:cubicBezTo>
                <a:cubicBezTo>
                  <a:pt x="1614" y="7052"/>
                  <a:pt x="2958" y="7670"/>
                  <a:pt x="4249" y="8396"/>
                </a:cubicBezTo>
                <a:cubicBezTo>
                  <a:pt x="4329" y="8423"/>
                  <a:pt x="4356" y="8531"/>
                  <a:pt x="4356" y="8585"/>
                </a:cubicBezTo>
                <a:lnTo>
                  <a:pt x="4168" y="13666"/>
                </a:lnTo>
                <a:cubicBezTo>
                  <a:pt x="4168" y="13803"/>
                  <a:pt x="4256" y="13886"/>
                  <a:pt x="4354" y="13886"/>
                </a:cubicBezTo>
                <a:cubicBezTo>
                  <a:pt x="4410" y="13886"/>
                  <a:pt x="4469" y="13859"/>
                  <a:pt x="4518" y="13800"/>
                </a:cubicBezTo>
                <a:lnTo>
                  <a:pt x="7179" y="10332"/>
                </a:lnTo>
                <a:cubicBezTo>
                  <a:pt x="7230" y="10298"/>
                  <a:pt x="7281" y="10264"/>
                  <a:pt x="7339" y="10264"/>
                </a:cubicBezTo>
                <a:cubicBezTo>
                  <a:pt x="7373" y="10264"/>
                  <a:pt x="7409" y="10276"/>
                  <a:pt x="7448" y="10305"/>
                </a:cubicBezTo>
                <a:cubicBezTo>
                  <a:pt x="7717" y="10467"/>
                  <a:pt x="7986" y="10682"/>
                  <a:pt x="8255" y="10843"/>
                </a:cubicBezTo>
                <a:cubicBezTo>
                  <a:pt x="9626" y="11757"/>
                  <a:pt x="10943" y="12752"/>
                  <a:pt x="12180" y="13800"/>
                </a:cubicBezTo>
                <a:cubicBezTo>
                  <a:pt x="12226" y="13840"/>
                  <a:pt x="12277" y="13857"/>
                  <a:pt x="12325" y="13857"/>
                </a:cubicBezTo>
                <a:cubicBezTo>
                  <a:pt x="12476" y="13857"/>
                  <a:pt x="12604" y="13694"/>
                  <a:pt x="12503" y="13532"/>
                </a:cubicBezTo>
                <a:cubicBezTo>
                  <a:pt x="11589" y="12160"/>
                  <a:pt x="10701" y="10709"/>
                  <a:pt x="9895" y="9257"/>
                </a:cubicBezTo>
                <a:cubicBezTo>
                  <a:pt x="9868" y="9203"/>
                  <a:pt x="9868" y="9095"/>
                  <a:pt x="9949" y="9042"/>
                </a:cubicBezTo>
                <a:cubicBezTo>
                  <a:pt x="11347" y="7482"/>
                  <a:pt x="12825" y="6003"/>
                  <a:pt x="14304" y="4552"/>
                </a:cubicBezTo>
                <a:cubicBezTo>
                  <a:pt x="14439" y="4417"/>
                  <a:pt x="14304" y="4202"/>
                  <a:pt x="14116" y="4095"/>
                </a:cubicBezTo>
                <a:cubicBezTo>
                  <a:pt x="12019" y="4363"/>
                  <a:pt x="9949" y="4659"/>
                  <a:pt x="7851" y="4955"/>
                </a:cubicBezTo>
                <a:cubicBezTo>
                  <a:pt x="7842" y="4960"/>
                  <a:pt x="7831" y="4962"/>
                  <a:pt x="7819" y="4962"/>
                </a:cubicBezTo>
                <a:cubicBezTo>
                  <a:pt x="7762" y="4962"/>
                  <a:pt x="7685" y="4914"/>
                  <a:pt x="7663" y="4847"/>
                </a:cubicBezTo>
                <a:cubicBezTo>
                  <a:pt x="6884" y="3315"/>
                  <a:pt x="6185" y="1729"/>
                  <a:pt x="5512" y="115"/>
                </a:cubicBezTo>
                <a:cubicBezTo>
                  <a:pt x="5467" y="37"/>
                  <a:pt x="5390" y="0"/>
                  <a:pt x="5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8430775" y="4292400"/>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391875" y="1486250"/>
            <a:ext cx="155950" cy="203025"/>
          </a:xfrm>
          <a:custGeom>
            <a:rect b="b" l="l" r="r" t="t"/>
            <a:pathLst>
              <a:path extrusionOk="0" h="8121" w="6238">
                <a:moveTo>
                  <a:pt x="3307" y="1"/>
                </a:moveTo>
                <a:cubicBezTo>
                  <a:pt x="2958" y="1"/>
                  <a:pt x="2447" y="2179"/>
                  <a:pt x="2178" y="3362"/>
                </a:cubicBezTo>
                <a:cubicBezTo>
                  <a:pt x="1291" y="3496"/>
                  <a:pt x="0" y="3711"/>
                  <a:pt x="0" y="3926"/>
                </a:cubicBezTo>
                <a:cubicBezTo>
                  <a:pt x="0" y="4114"/>
                  <a:pt x="1210" y="4464"/>
                  <a:pt x="2124" y="4652"/>
                </a:cubicBezTo>
                <a:cubicBezTo>
                  <a:pt x="2259" y="5781"/>
                  <a:pt x="2608" y="8120"/>
                  <a:pt x="2931" y="8120"/>
                </a:cubicBezTo>
                <a:cubicBezTo>
                  <a:pt x="3281" y="8120"/>
                  <a:pt x="3764" y="5943"/>
                  <a:pt x="4033" y="4760"/>
                </a:cubicBezTo>
                <a:cubicBezTo>
                  <a:pt x="4947" y="4625"/>
                  <a:pt x="6238" y="4383"/>
                  <a:pt x="6238" y="4195"/>
                </a:cubicBezTo>
                <a:cubicBezTo>
                  <a:pt x="6238" y="3953"/>
                  <a:pt x="5028" y="3657"/>
                  <a:pt x="4114" y="3442"/>
                </a:cubicBezTo>
                <a:cubicBezTo>
                  <a:pt x="3980" y="2340"/>
                  <a:pt x="3630" y="1"/>
                  <a:pt x="3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808700" y="13954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rot="904875">
            <a:off x="8234919" y="398053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pic>
        <p:nvPicPr>
          <p:cNvPr id="1032" name="Google Shape;1032;p48"/>
          <p:cNvPicPr preferRelativeResize="0"/>
          <p:nvPr>
            <p:ph idx="2" type="pic"/>
          </p:nvPr>
        </p:nvPicPr>
        <p:blipFill rotWithShape="1">
          <a:blip r:embed="rId3">
            <a:alphaModFix/>
          </a:blip>
          <a:srcRect b="0" l="14955" r="14962" t="0"/>
          <a:stretch/>
        </p:blipFill>
        <p:spPr>
          <a:xfrm>
            <a:off x="4537125" y="533850"/>
            <a:ext cx="3998602" cy="4075801"/>
          </a:xfrm>
          <a:prstGeom prst="rect">
            <a:avLst/>
          </a:prstGeom>
        </p:spPr>
      </p:pic>
      <p:sp>
        <p:nvSpPr>
          <p:cNvPr id="1033" name="Google Shape;1033;p48"/>
          <p:cNvSpPr txBox="1"/>
          <p:nvPr>
            <p:ph type="title"/>
          </p:nvPr>
        </p:nvSpPr>
        <p:spPr>
          <a:xfrm>
            <a:off x="720000" y="836175"/>
            <a:ext cx="3519600" cy="229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1034" name="Google Shape;1034;p48"/>
          <p:cNvSpPr txBox="1"/>
          <p:nvPr>
            <p:ph idx="1" type="subTitle"/>
          </p:nvPr>
        </p:nvSpPr>
        <p:spPr>
          <a:xfrm>
            <a:off x="720000" y="3132225"/>
            <a:ext cx="3519600" cy="111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1035" name="Google Shape;1035;p48"/>
          <p:cNvSpPr/>
          <p:nvPr/>
        </p:nvSpPr>
        <p:spPr>
          <a:xfrm flipH="1" rot="-5400000">
            <a:off x="4459096" y="474179"/>
            <a:ext cx="4299883" cy="4206275"/>
          </a:xfrm>
          <a:custGeom>
            <a:rect b="b" l="l" r="r" t="t"/>
            <a:pathLst>
              <a:path extrusionOk="0" h="208412" w="214458">
                <a:moveTo>
                  <a:pt x="100708" y="4087"/>
                </a:moveTo>
                <a:cubicBezTo>
                  <a:pt x="121449" y="4087"/>
                  <a:pt x="139791" y="12823"/>
                  <a:pt x="151530" y="20138"/>
                </a:cubicBezTo>
                <a:cubicBezTo>
                  <a:pt x="168135" y="30424"/>
                  <a:pt x="190786" y="49463"/>
                  <a:pt x="202602" y="78081"/>
                </a:cubicBezTo>
                <a:cubicBezTo>
                  <a:pt x="214458" y="106659"/>
                  <a:pt x="209158" y="150116"/>
                  <a:pt x="175201" y="177438"/>
                </a:cubicBezTo>
                <a:cubicBezTo>
                  <a:pt x="156321" y="192630"/>
                  <a:pt x="135925" y="198707"/>
                  <a:pt x="118343" y="198707"/>
                </a:cubicBezTo>
                <a:cubicBezTo>
                  <a:pt x="104302" y="198707"/>
                  <a:pt x="92057" y="194831"/>
                  <a:pt x="83813" y="188626"/>
                </a:cubicBezTo>
                <a:cubicBezTo>
                  <a:pt x="65284" y="174651"/>
                  <a:pt x="73214" y="163934"/>
                  <a:pt x="62457" y="146073"/>
                </a:cubicBezTo>
                <a:cubicBezTo>
                  <a:pt x="56855" y="136735"/>
                  <a:pt x="49364" y="135594"/>
                  <a:pt x="41325" y="135594"/>
                </a:cubicBezTo>
                <a:cubicBezTo>
                  <a:pt x="38725" y="135594"/>
                  <a:pt x="36069" y="135713"/>
                  <a:pt x="33400" y="135713"/>
                </a:cubicBezTo>
                <a:cubicBezTo>
                  <a:pt x="28535" y="135713"/>
                  <a:pt x="23631" y="135317"/>
                  <a:pt x="18961" y="133079"/>
                </a:cubicBezTo>
                <a:cubicBezTo>
                  <a:pt x="6007" y="126837"/>
                  <a:pt x="1" y="103480"/>
                  <a:pt x="10364" y="86207"/>
                </a:cubicBezTo>
                <a:cubicBezTo>
                  <a:pt x="16449" y="76079"/>
                  <a:pt x="33879" y="59984"/>
                  <a:pt x="38825" y="48285"/>
                </a:cubicBezTo>
                <a:cubicBezTo>
                  <a:pt x="43771" y="36626"/>
                  <a:pt x="43143" y="21787"/>
                  <a:pt x="74195" y="9225"/>
                </a:cubicBezTo>
                <a:cubicBezTo>
                  <a:pt x="83243" y="5565"/>
                  <a:pt x="92178" y="4087"/>
                  <a:pt x="100708" y="4087"/>
                </a:cubicBezTo>
                <a:close/>
                <a:moveTo>
                  <a:pt x="2513" y="0"/>
                </a:moveTo>
                <a:lnTo>
                  <a:pt x="2513" y="208412"/>
                </a:lnTo>
                <a:lnTo>
                  <a:pt x="210925" y="208412"/>
                </a:lnTo>
                <a:lnTo>
                  <a:pt x="2109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8"/>
          <p:cNvSpPr/>
          <p:nvPr/>
        </p:nvSpPr>
        <p:spPr>
          <a:xfrm>
            <a:off x="4088613" y="6266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flipH="1">
            <a:off x="3820786" y="1355859"/>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8799275" y="4016925"/>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8353125" y="4248525"/>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8"/>
          <p:cNvSpPr/>
          <p:nvPr/>
        </p:nvSpPr>
        <p:spPr>
          <a:xfrm flipH="1">
            <a:off x="8440057" y="3531799"/>
            <a:ext cx="359205" cy="37084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48"/>
          <p:cNvGrpSpPr/>
          <p:nvPr/>
        </p:nvGrpSpPr>
        <p:grpSpPr>
          <a:xfrm>
            <a:off x="3895087" y="4107695"/>
            <a:ext cx="1471987" cy="1160876"/>
            <a:chOff x="2148100" y="4535175"/>
            <a:chExt cx="1103025" cy="1055150"/>
          </a:xfrm>
        </p:grpSpPr>
        <p:sp>
          <p:nvSpPr>
            <p:cNvPr id="1042" name="Google Shape;1042;p48"/>
            <p:cNvSpPr/>
            <p:nvPr/>
          </p:nvSpPr>
          <p:spPr>
            <a:xfrm>
              <a:off x="2148100" y="4535175"/>
              <a:ext cx="1103025" cy="994150"/>
            </a:xfrm>
            <a:custGeom>
              <a:rect b="b" l="l" r="r" t="t"/>
              <a:pathLst>
                <a:path extrusionOk="0" h="39766" w="44121">
                  <a:moveTo>
                    <a:pt x="22074" y="1"/>
                  </a:moveTo>
                  <a:cubicBezTo>
                    <a:pt x="16831" y="1"/>
                    <a:pt x="12395" y="2205"/>
                    <a:pt x="8873" y="6588"/>
                  </a:cubicBezTo>
                  <a:cubicBezTo>
                    <a:pt x="1560" y="15621"/>
                    <a:pt x="189" y="31672"/>
                    <a:pt x="0" y="39765"/>
                  </a:cubicBezTo>
                  <a:lnTo>
                    <a:pt x="9195" y="39765"/>
                  </a:lnTo>
                  <a:cubicBezTo>
                    <a:pt x="9437" y="32882"/>
                    <a:pt x="10486" y="19977"/>
                    <a:pt x="15487" y="13820"/>
                  </a:cubicBezTo>
                  <a:cubicBezTo>
                    <a:pt x="17342" y="11589"/>
                    <a:pt x="19439" y="10459"/>
                    <a:pt x="22047" y="10459"/>
                  </a:cubicBezTo>
                  <a:cubicBezTo>
                    <a:pt x="24628" y="10459"/>
                    <a:pt x="26779" y="11589"/>
                    <a:pt x="28580" y="13820"/>
                  </a:cubicBezTo>
                  <a:cubicBezTo>
                    <a:pt x="33608" y="19977"/>
                    <a:pt x="34683" y="32882"/>
                    <a:pt x="34872" y="39765"/>
                  </a:cubicBezTo>
                  <a:lnTo>
                    <a:pt x="44120" y="39765"/>
                  </a:lnTo>
                  <a:cubicBezTo>
                    <a:pt x="43905" y="31672"/>
                    <a:pt x="42507" y="15621"/>
                    <a:pt x="35275" y="6588"/>
                  </a:cubicBezTo>
                  <a:cubicBezTo>
                    <a:pt x="31753" y="2205"/>
                    <a:pt x="27317" y="1"/>
                    <a:pt x="220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2457300" y="4970725"/>
              <a:ext cx="516225" cy="561275"/>
            </a:xfrm>
            <a:custGeom>
              <a:rect b="b" l="l" r="r" t="t"/>
              <a:pathLst>
                <a:path extrusionOk="0" h="22451" w="20649">
                  <a:moveTo>
                    <a:pt x="10297" y="1"/>
                  </a:moveTo>
                  <a:cubicBezTo>
                    <a:pt x="8227" y="1"/>
                    <a:pt x="6399" y="942"/>
                    <a:pt x="4893" y="2797"/>
                  </a:cubicBezTo>
                  <a:cubicBezTo>
                    <a:pt x="1075" y="7502"/>
                    <a:pt x="188" y="17020"/>
                    <a:pt x="0" y="22451"/>
                  </a:cubicBezTo>
                  <a:lnTo>
                    <a:pt x="20648" y="22451"/>
                  </a:lnTo>
                  <a:cubicBezTo>
                    <a:pt x="20487" y="17020"/>
                    <a:pt x="19573" y="7502"/>
                    <a:pt x="15755" y="2797"/>
                  </a:cubicBezTo>
                  <a:cubicBezTo>
                    <a:pt x="14250" y="942"/>
                    <a:pt x="12394" y="1"/>
                    <a:pt x="10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8"/>
            <p:cNvSpPr/>
            <p:nvPr/>
          </p:nvSpPr>
          <p:spPr>
            <a:xfrm>
              <a:off x="2229425" y="4632675"/>
              <a:ext cx="916175" cy="957650"/>
            </a:xfrm>
            <a:custGeom>
              <a:rect b="b" l="l" r="r" t="t"/>
              <a:pathLst>
                <a:path extrusionOk="0" h="38306" w="36647">
                  <a:moveTo>
                    <a:pt x="18647" y="1"/>
                  </a:moveTo>
                  <a:cubicBezTo>
                    <a:pt x="16770" y="1"/>
                    <a:pt x="14927" y="596"/>
                    <a:pt x="13202" y="1585"/>
                  </a:cubicBezTo>
                  <a:cubicBezTo>
                    <a:pt x="9061" y="4059"/>
                    <a:pt x="5969" y="8898"/>
                    <a:pt x="4034" y="14356"/>
                  </a:cubicBezTo>
                  <a:cubicBezTo>
                    <a:pt x="1533" y="21347"/>
                    <a:pt x="780" y="29117"/>
                    <a:pt x="28" y="36752"/>
                  </a:cubicBezTo>
                  <a:cubicBezTo>
                    <a:pt x="1" y="37088"/>
                    <a:pt x="175" y="37256"/>
                    <a:pt x="367" y="37256"/>
                  </a:cubicBezTo>
                  <a:cubicBezTo>
                    <a:pt x="559" y="37256"/>
                    <a:pt x="767" y="37088"/>
                    <a:pt x="807" y="36752"/>
                  </a:cubicBezTo>
                  <a:cubicBezTo>
                    <a:pt x="1936" y="24761"/>
                    <a:pt x="3550" y="10270"/>
                    <a:pt x="11992" y="3602"/>
                  </a:cubicBezTo>
                  <a:cubicBezTo>
                    <a:pt x="13847" y="2177"/>
                    <a:pt x="15890" y="1236"/>
                    <a:pt x="18041" y="1048"/>
                  </a:cubicBezTo>
                  <a:cubicBezTo>
                    <a:pt x="18220" y="1036"/>
                    <a:pt x="18399" y="1031"/>
                    <a:pt x="18578" y="1031"/>
                  </a:cubicBezTo>
                  <a:cubicBezTo>
                    <a:pt x="20521" y="1031"/>
                    <a:pt x="22448" y="1692"/>
                    <a:pt x="24171" y="2849"/>
                  </a:cubicBezTo>
                  <a:cubicBezTo>
                    <a:pt x="28123" y="5484"/>
                    <a:pt x="30946" y="10404"/>
                    <a:pt x="32667" y="15889"/>
                  </a:cubicBezTo>
                  <a:cubicBezTo>
                    <a:pt x="34845" y="22798"/>
                    <a:pt x="35356" y="30407"/>
                    <a:pt x="35867" y="37801"/>
                  </a:cubicBezTo>
                  <a:cubicBezTo>
                    <a:pt x="35880" y="38137"/>
                    <a:pt x="36082" y="38305"/>
                    <a:pt x="36273" y="38305"/>
                  </a:cubicBezTo>
                  <a:cubicBezTo>
                    <a:pt x="36465" y="38305"/>
                    <a:pt x="36646" y="38137"/>
                    <a:pt x="36619" y="37801"/>
                  </a:cubicBezTo>
                  <a:cubicBezTo>
                    <a:pt x="36189" y="30837"/>
                    <a:pt x="35678" y="23740"/>
                    <a:pt x="33877" y="17152"/>
                  </a:cubicBezTo>
                  <a:cubicBezTo>
                    <a:pt x="32264" y="11372"/>
                    <a:pt x="29629" y="6048"/>
                    <a:pt x="25704" y="2822"/>
                  </a:cubicBezTo>
                  <a:cubicBezTo>
                    <a:pt x="23849" y="1290"/>
                    <a:pt x="21751" y="295"/>
                    <a:pt x="19601" y="53"/>
                  </a:cubicBezTo>
                  <a:cubicBezTo>
                    <a:pt x="19282" y="18"/>
                    <a:pt x="18964" y="1"/>
                    <a:pt x="186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8"/>
            <p:cNvSpPr/>
            <p:nvPr/>
          </p:nvSpPr>
          <p:spPr>
            <a:xfrm>
              <a:off x="2528200" y="5066925"/>
              <a:ext cx="381475" cy="503225"/>
            </a:xfrm>
            <a:custGeom>
              <a:rect b="b" l="l" r="r" t="t"/>
              <a:pathLst>
                <a:path extrusionOk="0" h="20129" w="15259">
                  <a:moveTo>
                    <a:pt x="8385" y="0"/>
                  </a:moveTo>
                  <a:cubicBezTo>
                    <a:pt x="7361" y="0"/>
                    <a:pt x="6329" y="331"/>
                    <a:pt x="5418" y="939"/>
                  </a:cubicBezTo>
                  <a:cubicBezTo>
                    <a:pt x="3509" y="2256"/>
                    <a:pt x="2138" y="4729"/>
                    <a:pt x="1331" y="7418"/>
                  </a:cubicBezTo>
                  <a:cubicBezTo>
                    <a:pt x="202" y="11048"/>
                    <a:pt x="121" y="15054"/>
                    <a:pt x="14" y="18952"/>
                  </a:cubicBezTo>
                  <a:cubicBezTo>
                    <a:pt x="0" y="19288"/>
                    <a:pt x="182" y="19456"/>
                    <a:pt x="370" y="19456"/>
                  </a:cubicBezTo>
                  <a:cubicBezTo>
                    <a:pt x="558" y="19456"/>
                    <a:pt x="753" y="19288"/>
                    <a:pt x="767" y="18952"/>
                  </a:cubicBezTo>
                  <a:cubicBezTo>
                    <a:pt x="928" y="13225"/>
                    <a:pt x="1197" y="6181"/>
                    <a:pt x="4961" y="2552"/>
                  </a:cubicBezTo>
                  <a:cubicBezTo>
                    <a:pt x="5960" y="1588"/>
                    <a:pt x="7176" y="1035"/>
                    <a:pt x="8400" y="1035"/>
                  </a:cubicBezTo>
                  <a:cubicBezTo>
                    <a:pt x="9054" y="1035"/>
                    <a:pt x="9711" y="1193"/>
                    <a:pt x="10338" y="1530"/>
                  </a:cubicBezTo>
                  <a:cubicBezTo>
                    <a:pt x="12381" y="2686"/>
                    <a:pt x="13107" y="5617"/>
                    <a:pt x="13591" y="8332"/>
                  </a:cubicBezTo>
                  <a:cubicBezTo>
                    <a:pt x="14237" y="12016"/>
                    <a:pt x="14532" y="15807"/>
                    <a:pt x="14425" y="19624"/>
                  </a:cubicBezTo>
                  <a:cubicBezTo>
                    <a:pt x="14425" y="19960"/>
                    <a:pt x="14613" y="20128"/>
                    <a:pt x="14805" y="20128"/>
                  </a:cubicBezTo>
                  <a:cubicBezTo>
                    <a:pt x="14996" y="20128"/>
                    <a:pt x="15191" y="19960"/>
                    <a:pt x="15204" y="19624"/>
                  </a:cubicBezTo>
                  <a:cubicBezTo>
                    <a:pt x="15258" y="15887"/>
                    <a:pt x="14989" y="12150"/>
                    <a:pt x="14398" y="8520"/>
                  </a:cubicBezTo>
                  <a:cubicBezTo>
                    <a:pt x="13914" y="5644"/>
                    <a:pt x="13188" y="2444"/>
                    <a:pt x="11172" y="939"/>
                  </a:cubicBezTo>
                  <a:cubicBezTo>
                    <a:pt x="10321" y="297"/>
                    <a:pt x="9356" y="0"/>
                    <a:pt x="8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 name="Google Shape;1046;p48"/>
          <p:cNvSpPr/>
          <p:nvPr/>
        </p:nvSpPr>
        <p:spPr>
          <a:xfrm>
            <a:off x="7647975" y="-645100"/>
            <a:ext cx="2742400" cy="2188975"/>
          </a:xfrm>
          <a:custGeom>
            <a:rect b="b" l="l" r="r" t="t"/>
            <a:pathLst>
              <a:path extrusionOk="0" h="87559" w="109696">
                <a:moveTo>
                  <a:pt x="26977" y="0"/>
                </a:moveTo>
                <a:cubicBezTo>
                  <a:pt x="15718" y="0"/>
                  <a:pt x="5495" y="8860"/>
                  <a:pt x="1883" y="21382"/>
                </a:cubicBezTo>
                <a:cubicBezTo>
                  <a:pt x="1" y="33803"/>
                  <a:pt x="11293" y="38858"/>
                  <a:pt x="21805" y="39046"/>
                </a:cubicBezTo>
                <a:cubicBezTo>
                  <a:pt x="26913" y="39530"/>
                  <a:pt x="31860" y="41412"/>
                  <a:pt x="35517" y="45041"/>
                </a:cubicBezTo>
                <a:cubicBezTo>
                  <a:pt x="46325" y="55366"/>
                  <a:pt x="47804" y="72035"/>
                  <a:pt x="58962" y="82090"/>
                </a:cubicBezTo>
                <a:cubicBezTo>
                  <a:pt x="62793" y="85814"/>
                  <a:pt x="67807" y="87559"/>
                  <a:pt x="72873" y="87559"/>
                </a:cubicBezTo>
                <a:cubicBezTo>
                  <a:pt x="77831" y="87559"/>
                  <a:pt x="82840" y="85888"/>
                  <a:pt x="86842" y="82763"/>
                </a:cubicBezTo>
                <a:cubicBezTo>
                  <a:pt x="102839" y="70180"/>
                  <a:pt x="109695" y="36895"/>
                  <a:pt x="88160" y="26490"/>
                </a:cubicBezTo>
                <a:cubicBezTo>
                  <a:pt x="85332" y="25326"/>
                  <a:pt x="82412" y="24999"/>
                  <a:pt x="79453" y="24999"/>
                </a:cubicBezTo>
                <a:cubicBezTo>
                  <a:pt x="75636" y="24999"/>
                  <a:pt x="71755" y="25544"/>
                  <a:pt x="67926" y="25544"/>
                </a:cubicBezTo>
                <a:cubicBezTo>
                  <a:pt x="66424" y="25544"/>
                  <a:pt x="64930" y="25460"/>
                  <a:pt x="63451" y="25226"/>
                </a:cubicBezTo>
                <a:cubicBezTo>
                  <a:pt x="52939" y="23694"/>
                  <a:pt x="49471" y="12214"/>
                  <a:pt x="42346" y="5895"/>
                </a:cubicBezTo>
                <a:cubicBezTo>
                  <a:pt x="37354" y="1806"/>
                  <a:pt x="32060" y="0"/>
                  <a:pt x="26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8"/>
          <p:cNvSpPr/>
          <p:nvPr/>
        </p:nvSpPr>
        <p:spPr>
          <a:xfrm rot="-5400000">
            <a:off x="8092172" y="-103419"/>
            <a:ext cx="1504975" cy="1413550"/>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49"/>
          <p:cNvSpPr txBox="1"/>
          <p:nvPr>
            <p:ph type="title"/>
          </p:nvPr>
        </p:nvSpPr>
        <p:spPr>
          <a:xfrm>
            <a:off x="713225" y="539500"/>
            <a:ext cx="3249000" cy="10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1053" name="Google Shape;1053;p49"/>
          <p:cNvSpPr txBox="1"/>
          <p:nvPr>
            <p:ph idx="1" type="subTitle"/>
          </p:nvPr>
        </p:nvSpPr>
        <p:spPr>
          <a:xfrm>
            <a:off x="713225" y="1543601"/>
            <a:ext cx="3249000" cy="109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it and select “Replace images”</a:t>
            </a:r>
            <a:endParaRPr/>
          </a:p>
        </p:txBody>
      </p:sp>
      <p:grpSp>
        <p:nvGrpSpPr>
          <p:cNvPr id="1054" name="Google Shape;1054;p49"/>
          <p:cNvGrpSpPr/>
          <p:nvPr/>
        </p:nvGrpSpPr>
        <p:grpSpPr>
          <a:xfrm>
            <a:off x="5151205" y="1323607"/>
            <a:ext cx="3432984" cy="2496295"/>
            <a:chOff x="331763" y="414153"/>
            <a:chExt cx="6903246" cy="5019697"/>
          </a:xfrm>
        </p:grpSpPr>
        <p:sp>
          <p:nvSpPr>
            <p:cNvPr id="1055" name="Google Shape;1055;p4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9"/>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59" name="Google Shape;1059;p49"/>
          <p:cNvPicPr preferRelativeResize="0"/>
          <p:nvPr/>
        </p:nvPicPr>
        <p:blipFill rotWithShape="1">
          <a:blip r:embed="rId3">
            <a:alphaModFix/>
          </a:blip>
          <a:srcRect b="0" l="3891" r="3882" t="0"/>
          <a:stretch/>
        </p:blipFill>
        <p:spPr>
          <a:xfrm>
            <a:off x="5243103" y="1415833"/>
            <a:ext cx="3249110" cy="1981718"/>
          </a:xfrm>
          <a:prstGeom prst="rect">
            <a:avLst/>
          </a:prstGeom>
          <a:noFill/>
          <a:ln>
            <a:noFill/>
          </a:ln>
        </p:spPr>
      </p:pic>
      <p:sp>
        <p:nvSpPr>
          <p:cNvPr id="1060" name="Google Shape;1060;p49"/>
          <p:cNvSpPr/>
          <p:nvPr/>
        </p:nvSpPr>
        <p:spPr>
          <a:xfrm>
            <a:off x="4671285" y="1927043"/>
            <a:ext cx="1101924" cy="2102546"/>
          </a:xfrm>
          <a:custGeom>
            <a:rect b="b" l="l" r="r" t="t"/>
            <a:pathLst>
              <a:path extrusionOk="0" h="161331" w="84552">
                <a:moveTo>
                  <a:pt x="1" y="1"/>
                </a:moveTo>
                <a:lnTo>
                  <a:pt x="1" y="161331"/>
                </a:lnTo>
                <a:lnTo>
                  <a:pt x="84551" y="161331"/>
                </a:lnTo>
                <a:lnTo>
                  <a:pt x="84551" y="1"/>
                </a:lnTo>
                <a:close/>
              </a:path>
            </a:pathLst>
          </a:custGeom>
          <a:solidFill>
            <a:srgbClr val="C2C2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 name="Google Shape;1061;p49"/>
          <p:cNvGrpSpPr/>
          <p:nvPr/>
        </p:nvGrpSpPr>
        <p:grpSpPr>
          <a:xfrm>
            <a:off x="4615119" y="1806239"/>
            <a:ext cx="1214752" cy="2465737"/>
            <a:chOff x="5186401" y="494525"/>
            <a:chExt cx="1834973" cy="3724678"/>
          </a:xfrm>
        </p:grpSpPr>
        <p:sp>
          <p:nvSpPr>
            <p:cNvPr id="1062" name="Google Shape;1062;p49"/>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9"/>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64" name="Google Shape;1064;p49"/>
          <p:cNvPicPr preferRelativeResize="0"/>
          <p:nvPr/>
        </p:nvPicPr>
        <p:blipFill rotWithShape="1">
          <a:blip r:embed="rId3">
            <a:alphaModFix/>
          </a:blip>
          <a:srcRect b="0" l="8911" r="61608" t="0"/>
          <a:stretch/>
        </p:blipFill>
        <p:spPr>
          <a:xfrm>
            <a:off x="4671290" y="1927046"/>
            <a:ext cx="1101895" cy="2102526"/>
          </a:xfrm>
          <a:prstGeom prst="rect">
            <a:avLst/>
          </a:prstGeom>
          <a:noFill/>
          <a:ln>
            <a:noFill/>
          </a:ln>
        </p:spPr>
      </p:pic>
      <p:grpSp>
        <p:nvGrpSpPr>
          <p:cNvPr id="1065" name="Google Shape;1065;p49"/>
          <p:cNvGrpSpPr/>
          <p:nvPr/>
        </p:nvGrpSpPr>
        <p:grpSpPr>
          <a:xfrm>
            <a:off x="49606" y="2930166"/>
            <a:ext cx="2629140" cy="2258710"/>
            <a:chOff x="672100" y="817050"/>
            <a:chExt cx="1398925" cy="1201825"/>
          </a:xfrm>
        </p:grpSpPr>
        <p:sp>
          <p:nvSpPr>
            <p:cNvPr id="1066" name="Google Shape;1066;p49"/>
            <p:cNvSpPr/>
            <p:nvPr/>
          </p:nvSpPr>
          <p:spPr>
            <a:xfrm>
              <a:off x="1386800" y="1973250"/>
              <a:ext cx="25" cy="25"/>
            </a:xfrm>
            <a:custGeom>
              <a:rect b="b" l="l" r="r" t="t"/>
              <a:pathLst>
                <a:path extrusionOk="0" fill="none" h="1" w="1">
                  <a:moveTo>
                    <a:pt x="1" y="1"/>
                  </a:moveTo>
                  <a:close/>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9"/>
            <p:cNvSpPr/>
            <p:nvPr/>
          </p:nvSpPr>
          <p:spPr>
            <a:xfrm>
              <a:off x="741950" y="911350"/>
              <a:ext cx="1197525" cy="1013100"/>
            </a:xfrm>
            <a:custGeom>
              <a:rect b="b" l="l" r="r" t="t"/>
              <a:pathLst>
                <a:path extrusionOk="0" h="40524" w="47901">
                  <a:moveTo>
                    <a:pt x="34946" y="1"/>
                  </a:moveTo>
                  <a:cubicBezTo>
                    <a:pt x="33753" y="1"/>
                    <a:pt x="32557" y="183"/>
                    <a:pt x="31409" y="570"/>
                  </a:cubicBezTo>
                  <a:cubicBezTo>
                    <a:pt x="29619" y="1167"/>
                    <a:pt x="27992" y="2333"/>
                    <a:pt x="26771" y="3771"/>
                  </a:cubicBezTo>
                  <a:cubicBezTo>
                    <a:pt x="26120" y="4530"/>
                    <a:pt x="25578" y="5371"/>
                    <a:pt x="25171" y="6266"/>
                  </a:cubicBezTo>
                  <a:cubicBezTo>
                    <a:pt x="24737" y="7161"/>
                    <a:pt x="24547" y="8219"/>
                    <a:pt x="23950" y="9114"/>
                  </a:cubicBezTo>
                  <a:cubicBezTo>
                    <a:pt x="23110" y="7677"/>
                    <a:pt x="22784" y="6049"/>
                    <a:pt x="21835" y="4693"/>
                  </a:cubicBezTo>
                  <a:cubicBezTo>
                    <a:pt x="20533" y="2794"/>
                    <a:pt x="18634" y="1330"/>
                    <a:pt x="16464" y="597"/>
                  </a:cubicBezTo>
                  <a:cubicBezTo>
                    <a:pt x="15345" y="197"/>
                    <a:pt x="14156" y="7"/>
                    <a:pt x="12961" y="7"/>
                  </a:cubicBezTo>
                  <a:cubicBezTo>
                    <a:pt x="11809" y="7"/>
                    <a:pt x="10652" y="183"/>
                    <a:pt x="9548" y="516"/>
                  </a:cubicBezTo>
                  <a:cubicBezTo>
                    <a:pt x="7323" y="1167"/>
                    <a:pt x="5208" y="2469"/>
                    <a:pt x="3662" y="4178"/>
                  </a:cubicBezTo>
                  <a:cubicBezTo>
                    <a:pt x="1980" y="6022"/>
                    <a:pt x="949" y="8328"/>
                    <a:pt x="461" y="10742"/>
                  </a:cubicBezTo>
                  <a:cubicBezTo>
                    <a:pt x="0" y="13183"/>
                    <a:pt x="136" y="15760"/>
                    <a:pt x="868" y="18119"/>
                  </a:cubicBezTo>
                  <a:cubicBezTo>
                    <a:pt x="1682" y="20778"/>
                    <a:pt x="3146" y="23137"/>
                    <a:pt x="4747" y="25334"/>
                  </a:cubicBezTo>
                  <a:cubicBezTo>
                    <a:pt x="6239" y="27423"/>
                    <a:pt x="7893" y="29349"/>
                    <a:pt x="9683" y="31112"/>
                  </a:cubicBezTo>
                  <a:cubicBezTo>
                    <a:pt x="11473" y="32875"/>
                    <a:pt x="13453" y="34502"/>
                    <a:pt x="15515" y="35967"/>
                  </a:cubicBezTo>
                  <a:cubicBezTo>
                    <a:pt x="17576" y="37404"/>
                    <a:pt x="19746" y="38679"/>
                    <a:pt x="22025" y="39764"/>
                  </a:cubicBezTo>
                  <a:cubicBezTo>
                    <a:pt x="22567" y="40035"/>
                    <a:pt x="23137" y="40252"/>
                    <a:pt x="23733" y="40497"/>
                  </a:cubicBezTo>
                  <a:cubicBezTo>
                    <a:pt x="23788" y="40524"/>
                    <a:pt x="23869" y="40524"/>
                    <a:pt x="23923" y="40524"/>
                  </a:cubicBezTo>
                  <a:lnTo>
                    <a:pt x="24005" y="40524"/>
                  </a:lnTo>
                  <a:cubicBezTo>
                    <a:pt x="24059" y="40524"/>
                    <a:pt x="24140" y="40524"/>
                    <a:pt x="24195" y="40497"/>
                  </a:cubicBezTo>
                  <a:cubicBezTo>
                    <a:pt x="24764" y="40252"/>
                    <a:pt x="25307" y="40035"/>
                    <a:pt x="25903" y="39764"/>
                  </a:cubicBezTo>
                  <a:cubicBezTo>
                    <a:pt x="28155" y="38679"/>
                    <a:pt x="30379" y="37377"/>
                    <a:pt x="32413" y="35967"/>
                  </a:cubicBezTo>
                  <a:cubicBezTo>
                    <a:pt x="34474" y="34502"/>
                    <a:pt x="36427" y="32875"/>
                    <a:pt x="38245" y="31112"/>
                  </a:cubicBezTo>
                  <a:cubicBezTo>
                    <a:pt x="40035" y="29349"/>
                    <a:pt x="41689" y="27423"/>
                    <a:pt x="43181" y="25334"/>
                  </a:cubicBezTo>
                  <a:cubicBezTo>
                    <a:pt x="44782" y="23137"/>
                    <a:pt x="46246" y="20723"/>
                    <a:pt x="47060" y="18119"/>
                  </a:cubicBezTo>
                  <a:cubicBezTo>
                    <a:pt x="47765" y="15705"/>
                    <a:pt x="47901" y="13129"/>
                    <a:pt x="47413" y="10687"/>
                  </a:cubicBezTo>
                  <a:cubicBezTo>
                    <a:pt x="46951" y="8301"/>
                    <a:pt x="45867" y="5995"/>
                    <a:pt x="44239" y="4151"/>
                  </a:cubicBezTo>
                  <a:cubicBezTo>
                    <a:pt x="42666" y="2415"/>
                    <a:pt x="40577" y="1140"/>
                    <a:pt x="38326" y="489"/>
                  </a:cubicBezTo>
                  <a:cubicBezTo>
                    <a:pt x="37235" y="170"/>
                    <a:pt x="36093" y="1"/>
                    <a:pt x="349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9"/>
            <p:cNvSpPr/>
            <p:nvPr/>
          </p:nvSpPr>
          <p:spPr>
            <a:xfrm>
              <a:off x="1816050" y="1010875"/>
              <a:ext cx="254975" cy="247700"/>
            </a:xfrm>
            <a:custGeom>
              <a:rect b="b" l="l" r="r" t="t"/>
              <a:pathLst>
                <a:path extrusionOk="0" h="9908" w="10199">
                  <a:moveTo>
                    <a:pt x="1000" y="0"/>
                  </a:moveTo>
                  <a:cubicBezTo>
                    <a:pt x="861" y="0"/>
                    <a:pt x="719" y="75"/>
                    <a:pt x="678" y="224"/>
                  </a:cubicBezTo>
                  <a:cubicBezTo>
                    <a:pt x="271" y="1743"/>
                    <a:pt x="55" y="3289"/>
                    <a:pt x="0" y="4889"/>
                  </a:cubicBezTo>
                  <a:cubicBezTo>
                    <a:pt x="0" y="5676"/>
                    <a:pt x="0" y="6408"/>
                    <a:pt x="109" y="7195"/>
                  </a:cubicBezTo>
                  <a:cubicBezTo>
                    <a:pt x="136" y="7602"/>
                    <a:pt x="217" y="7954"/>
                    <a:pt x="271" y="8388"/>
                  </a:cubicBezTo>
                  <a:cubicBezTo>
                    <a:pt x="326" y="8578"/>
                    <a:pt x="353" y="8741"/>
                    <a:pt x="407" y="8958"/>
                  </a:cubicBezTo>
                  <a:cubicBezTo>
                    <a:pt x="488" y="9121"/>
                    <a:pt x="597" y="9283"/>
                    <a:pt x="651" y="9473"/>
                  </a:cubicBezTo>
                  <a:cubicBezTo>
                    <a:pt x="663" y="9510"/>
                    <a:pt x="698" y="9524"/>
                    <a:pt x="737" y="9524"/>
                  </a:cubicBezTo>
                  <a:cubicBezTo>
                    <a:pt x="784" y="9524"/>
                    <a:pt x="838" y="9503"/>
                    <a:pt x="868" y="9473"/>
                  </a:cubicBezTo>
                  <a:lnTo>
                    <a:pt x="868" y="9527"/>
                  </a:lnTo>
                  <a:cubicBezTo>
                    <a:pt x="814" y="9663"/>
                    <a:pt x="922" y="9771"/>
                    <a:pt x="1031" y="9799"/>
                  </a:cubicBezTo>
                  <a:cubicBezTo>
                    <a:pt x="1085" y="9880"/>
                    <a:pt x="1167" y="9907"/>
                    <a:pt x="1275" y="9907"/>
                  </a:cubicBezTo>
                  <a:cubicBezTo>
                    <a:pt x="2794" y="9771"/>
                    <a:pt x="4340" y="9636"/>
                    <a:pt x="5886" y="9473"/>
                  </a:cubicBezTo>
                  <a:cubicBezTo>
                    <a:pt x="7269" y="9310"/>
                    <a:pt x="8680" y="9148"/>
                    <a:pt x="9900" y="8470"/>
                  </a:cubicBezTo>
                  <a:cubicBezTo>
                    <a:pt x="10199" y="8388"/>
                    <a:pt x="10145" y="7927"/>
                    <a:pt x="9846" y="7900"/>
                  </a:cubicBezTo>
                  <a:cubicBezTo>
                    <a:pt x="9087" y="7778"/>
                    <a:pt x="8327" y="7717"/>
                    <a:pt x="7571" y="7717"/>
                  </a:cubicBezTo>
                  <a:cubicBezTo>
                    <a:pt x="6815" y="7717"/>
                    <a:pt x="6062" y="7778"/>
                    <a:pt x="5317" y="7900"/>
                  </a:cubicBezTo>
                  <a:cubicBezTo>
                    <a:pt x="6320" y="7303"/>
                    <a:pt x="7297" y="6571"/>
                    <a:pt x="8192" y="5757"/>
                  </a:cubicBezTo>
                  <a:cubicBezTo>
                    <a:pt x="8300" y="5676"/>
                    <a:pt x="8300" y="5486"/>
                    <a:pt x="8219" y="5405"/>
                  </a:cubicBezTo>
                  <a:cubicBezTo>
                    <a:pt x="8179" y="5304"/>
                    <a:pt x="8094" y="5248"/>
                    <a:pt x="7975" y="5248"/>
                  </a:cubicBezTo>
                  <a:cubicBezTo>
                    <a:pt x="7934" y="5248"/>
                    <a:pt x="7888" y="5255"/>
                    <a:pt x="7839" y="5269"/>
                  </a:cubicBezTo>
                  <a:cubicBezTo>
                    <a:pt x="6374" y="5459"/>
                    <a:pt x="4991" y="6028"/>
                    <a:pt x="3743" y="6815"/>
                  </a:cubicBezTo>
                  <a:cubicBezTo>
                    <a:pt x="4286" y="5947"/>
                    <a:pt x="4720" y="4998"/>
                    <a:pt x="5072" y="3994"/>
                  </a:cubicBezTo>
                  <a:cubicBezTo>
                    <a:pt x="5262" y="3397"/>
                    <a:pt x="5452" y="2774"/>
                    <a:pt x="5588" y="2150"/>
                  </a:cubicBezTo>
                  <a:cubicBezTo>
                    <a:pt x="5627" y="1913"/>
                    <a:pt x="5466" y="1749"/>
                    <a:pt x="5282" y="1749"/>
                  </a:cubicBezTo>
                  <a:cubicBezTo>
                    <a:pt x="5212" y="1749"/>
                    <a:pt x="5139" y="1772"/>
                    <a:pt x="5072" y="1824"/>
                  </a:cubicBezTo>
                  <a:cubicBezTo>
                    <a:pt x="3743" y="2963"/>
                    <a:pt x="2658" y="4374"/>
                    <a:pt x="1872" y="5974"/>
                  </a:cubicBezTo>
                  <a:cubicBezTo>
                    <a:pt x="1872" y="5622"/>
                    <a:pt x="1926" y="5296"/>
                    <a:pt x="1926" y="4943"/>
                  </a:cubicBezTo>
                  <a:cubicBezTo>
                    <a:pt x="1926" y="3370"/>
                    <a:pt x="1709" y="1797"/>
                    <a:pt x="1302" y="224"/>
                  </a:cubicBezTo>
                  <a:cubicBezTo>
                    <a:pt x="1275" y="75"/>
                    <a:pt x="1139" y="0"/>
                    <a:pt x="1000" y="0"/>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9"/>
            <p:cNvSpPr/>
            <p:nvPr/>
          </p:nvSpPr>
          <p:spPr>
            <a:xfrm>
              <a:off x="1837750" y="1143275"/>
              <a:ext cx="26475" cy="106475"/>
            </a:xfrm>
            <a:custGeom>
              <a:rect b="b" l="l" r="r" t="t"/>
              <a:pathLst>
                <a:path extrusionOk="0" fill="none" h="4259" w="1059">
                  <a:moveTo>
                    <a:pt x="1058" y="0"/>
                  </a:moveTo>
                  <a:cubicBezTo>
                    <a:pt x="922" y="1356"/>
                    <a:pt x="461" y="2984"/>
                    <a:pt x="0" y="42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9"/>
            <p:cNvSpPr/>
            <p:nvPr/>
          </p:nvSpPr>
          <p:spPr>
            <a:xfrm>
              <a:off x="1851975" y="1150050"/>
              <a:ext cx="75300" cy="95625"/>
            </a:xfrm>
            <a:custGeom>
              <a:rect b="b" l="l" r="r" t="t"/>
              <a:pathLst>
                <a:path extrusionOk="0" fill="none" h="3825" w="3012">
                  <a:moveTo>
                    <a:pt x="3012" y="0"/>
                  </a:moveTo>
                  <a:cubicBezTo>
                    <a:pt x="2198" y="1411"/>
                    <a:pt x="1194" y="2713"/>
                    <a:pt x="1" y="38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9"/>
            <p:cNvSpPr/>
            <p:nvPr/>
          </p:nvSpPr>
          <p:spPr>
            <a:xfrm>
              <a:off x="1866225" y="1200900"/>
              <a:ext cx="96325" cy="55625"/>
            </a:xfrm>
            <a:custGeom>
              <a:rect b="b" l="l" r="r" t="t"/>
              <a:pathLst>
                <a:path extrusionOk="0" fill="none" h="2225" w="3853">
                  <a:moveTo>
                    <a:pt x="3852" y="1"/>
                  </a:moveTo>
                  <a:cubicBezTo>
                    <a:pt x="2577" y="787"/>
                    <a:pt x="1302" y="1547"/>
                    <a:pt x="0" y="22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9"/>
            <p:cNvSpPr/>
            <p:nvPr/>
          </p:nvSpPr>
          <p:spPr>
            <a:xfrm>
              <a:off x="1865550" y="1156825"/>
              <a:ext cx="130900" cy="90900"/>
            </a:xfrm>
            <a:custGeom>
              <a:rect b="b" l="l" r="r" t="t"/>
              <a:pathLst>
                <a:path extrusionOk="0" fill="none" h="3636" w="5236">
                  <a:moveTo>
                    <a:pt x="0" y="3635"/>
                  </a:moveTo>
                  <a:cubicBezTo>
                    <a:pt x="136" y="3310"/>
                    <a:pt x="299" y="2984"/>
                    <a:pt x="651" y="2903"/>
                  </a:cubicBezTo>
                  <a:cubicBezTo>
                    <a:pt x="760" y="2876"/>
                    <a:pt x="841" y="2876"/>
                    <a:pt x="923" y="2876"/>
                  </a:cubicBezTo>
                  <a:cubicBezTo>
                    <a:pt x="1194" y="2821"/>
                    <a:pt x="1302" y="2496"/>
                    <a:pt x="1438" y="2225"/>
                  </a:cubicBezTo>
                  <a:cubicBezTo>
                    <a:pt x="1628" y="1899"/>
                    <a:pt x="1980" y="1655"/>
                    <a:pt x="2333" y="1519"/>
                  </a:cubicBezTo>
                  <a:cubicBezTo>
                    <a:pt x="2469" y="1492"/>
                    <a:pt x="2658" y="1465"/>
                    <a:pt x="2794" y="1384"/>
                  </a:cubicBezTo>
                  <a:cubicBezTo>
                    <a:pt x="3228" y="1194"/>
                    <a:pt x="3418" y="570"/>
                    <a:pt x="3879" y="407"/>
                  </a:cubicBezTo>
                  <a:cubicBezTo>
                    <a:pt x="4096" y="326"/>
                    <a:pt x="4340" y="380"/>
                    <a:pt x="4611" y="326"/>
                  </a:cubicBezTo>
                  <a:cubicBezTo>
                    <a:pt x="4855" y="326"/>
                    <a:pt x="5127" y="245"/>
                    <a:pt x="5235"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9"/>
            <p:cNvSpPr/>
            <p:nvPr/>
          </p:nvSpPr>
          <p:spPr>
            <a:xfrm>
              <a:off x="1839100" y="1086975"/>
              <a:ext cx="94275" cy="167525"/>
            </a:xfrm>
            <a:custGeom>
              <a:rect b="b" l="l" r="r" t="t"/>
              <a:pathLst>
                <a:path extrusionOk="0" fill="none" h="6701" w="3771">
                  <a:moveTo>
                    <a:pt x="3771" y="82"/>
                  </a:moveTo>
                  <a:cubicBezTo>
                    <a:pt x="3499" y="1"/>
                    <a:pt x="3310" y="326"/>
                    <a:pt x="3255" y="597"/>
                  </a:cubicBezTo>
                  <a:cubicBezTo>
                    <a:pt x="3228" y="869"/>
                    <a:pt x="3255" y="1167"/>
                    <a:pt x="3093" y="1357"/>
                  </a:cubicBezTo>
                  <a:cubicBezTo>
                    <a:pt x="2930" y="1601"/>
                    <a:pt x="2550" y="1628"/>
                    <a:pt x="2387" y="1899"/>
                  </a:cubicBezTo>
                  <a:cubicBezTo>
                    <a:pt x="2170" y="2252"/>
                    <a:pt x="2414" y="2713"/>
                    <a:pt x="2170" y="3039"/>
                  </a:cubicBezTo>
                  <a:cubicBezTo>
                    <a:pt x="2008" y="3256"/>
                    <a:pt x="1709" y="3310"/>
                    <a:pt x="1492" y="3500"/>
                  </a:cubicBezTo>
                  <a:cubicBezTo>
                    <a:pt x="1194" y="3879"/>
                    <a:pt x="1547" y="4558"/>
                    <a:pt x="1194" y="4937"/>
                  </a:cubicBezTo>
                  <a:cubicBezTo>
                    <a:pt x="1031" y="5100"/>
                    <a:pt x="733" y="5154"/>
                    <a:pt x="679" y="5398"/>
                  </a:cubicBezTo>
                  <a:cubicBezTo>
                    <a:pt x="679" y="5480"/>
                    <a:pt x="733" y="5561"/>
                    <a:pt x="733" y="5643"/>
                  </a:cubicBezTo>
                  <a:cubicBezTo>
                    <a:pt x="733" y="5832"/>
                    <a:pt x="516" y="6022"/>
                    <a:pt x="353" y="6158"/>
                  </a:cubicBezTo>
                  <a:cubicBezTo>
                    <a:pt x="190" y="6293"/>
                    <a:pt x="0" y="6510"/>
                    <a:pt x="136" y="67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9"/>
            <p:cNvSpPr/>
            <p:nvPr/>
          </p:nvSpPr>
          <p:spPr>
            <a:xfrm>
              <a:off x="1828250" y="1047650"/>
              <a:ext cx="15625" cy="207525"/>
            </a:xfrm>
            <a:custGeom>
              <a:rect b="b" l="l" r="r" t="t"/>
              <a:pathLst>
                <a:path extrusionOk="0" fill="none" h="8301" w="625">
                  <a:moveTo>
                    <a:pt x="624" y="1"/>
                  </a:moveTo>
                  <a:cubicBezTo>
                    <a:pt x="353" y="218"/>
                    <a:pt x="82" y="543"/>
                    <a:pt x="136" y="869"/>
                  </a:cubicBezTo>
                  <a:cubicBezTo>
                    <a:pt x="163" y="1031"/>
                    <a:pt x="272" y="1167"/>
                    <a:pt x="380" y="1303"/>
                  </a:cubicBezTo>
                  <a:cubicBezTo>
                    <a:pt x="543" y="1628"/>
                    <a:pt x="570" y="1954"/>
                    <a:pt x="489" y="2252"/>
                  </a:cubicBezTo>
                  <a:cubicBezTo>
                    <a:pt x="353" y="2686"/>
                    <a:pt x="0" y="3066"/>
                    <a:pt x="109" y="3527"/>
                  </a:cubicBezTo>
                  <a:cubicBezTo>
                    <a:pt x="163" y="3852"/>
                    <a:pt x="516" y="4096"/>
                    <a:pt x="543" y="4422"/>
                  </a:cubicBezTo>
                  <a:cubicBezTo>
                    <a:pt x="570" y="4883"/>
                    <a:pt x="109" y="5235"/>
                    <a:pt x="163" y="5642"/>
                  </a:cubicBezTo>
                  <a:cubicBezTo>
                    <a:pt x="217" y="5886"/>
                    <a:pt x="380" y="6049"/>
                    <a:pt x="380" y="6293"/>
                  </a:cubicBezTo>
                  <a:cubicBezTo>
                    <a:pt x="407" y="6646"/>
                    <a:pt x="28" y="6944"/>
                    <a:pt x="109" y="7270"/>
                  </a:cubicBezTo>
                  <a:cubicBezTo>
                    <a:pt x="109" y="7378"/>
                    <a:pt x="163" y="7460"/>
                    <a:pt x="163" y="7541"/>
                  </a:cubicBezTo>
                  <a:cubicBezTo>
                    <a:pt x="245" y="7785"/>
                    <a:pt x="217" y="8056"/>
                    <a:pt x="136" y="83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9"/>
            <p:cNvSpPr/>
            <p:nvPr/>
          </p:nvSpPr>
          <p:spPr>
            <a:xfrm>
              <a:off x="1906900" y="1213775"/>
              <a:ext cx="135650" cy="41400"/>
            </a:xfrm>
            <a:custGeom>
              <a:rect b="b" l="l" r="r" t="t"/>
              <a:pathLst>
                <a:path extrusionOk="0" fill="none" h="1656" w="5426">
                  <a:moveTo>
                    <a:pt x="5426" y="272"/>
                  </a:moveTo>
                  <a:cubicBezTo>
                    <a:pt x="5344" y="55"/>
                    <a:pt x="5073" y="1"/>
                    <a:pt x="4829" y="55"/>
                  </a:cubicBezTo>
                  <a:cubicBezTo>
                    <a:pt x="4585" y="137"/>
                    <a:pt x="4422" y="272"/>
                    <a:pt x="4205" y="408"/>
                  </a:cubicBezTo>
                  <a:cubicBezTo>
                    <a:pt x="4015" y="543"/>
                    <a:pt x="3771" y="625"/>
                    <a:pt x="3554" y="598"/>
                  </a:cubicBezTo>
                  <a:cubicBezTo>
                    <a:pt x="3391" y="571"/>
                    <a:pt x="3256" y="462"/>
                    <a:pt x="3093" y="435"/>
                  </a:cubicBezTo>
                  <a:cubicBezTo>
                    <a:pt x="2713" y="299"/>
                    <a:pt x="2306" y="408"/>
                    <a:pt x="2035" y="625"/>
                  </a:cubicBezTo>
                  <a:cubicBezTo>
                    <a:pt x="1818" y="815"/>
                    <a:pt x="1628" y="1113"/>
                    <a:pt x="1330" y="1140"/>
                  </a:cubicBezTo>
                  <a:cubicBezTo>
                    <a:pt x="1221" y="1167"/>
                    <a:pt x="1086" y="1140"/>
                    <a:pt x="1004" y="1140"/>
                  </a:cubicBezTo>
                  <a:cubicBezTo>
                    <a:pt x="625" y="1140"/>
                    <a:pt x="218" y="1357"/>
                    <a:pt x="1" y="165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9"/>
            <p:cNvSpPr/>
            <p:nvPr/>
          </p:nvSpPr>
          <p:spPr>
            <a:xfrm>
              <a:off x="1523100" y="1229225"/>
              <a:ext cx="508600" cy="734800"/>
            </a:xfrm>
            <a:custGeom>
              <a:rect b="b" l="l" r="r" t="t"/>
              <a:pathLst>
                <a:path extrusionOk="0" h="29392" w="20344">
                  <a:moveTo>
                    <a:pt x="8357" y="1"/>
                  </a:moveTo>
                  <a:cubicBezTo>
                    <a:pt x="8283" y="1"/>
                    <a:pt x="8210" y="34"/>
                    <a:pt x="8165" y="115"/>
                  </a:cubicBezTo>
                  <a:cubicBezTo>
                    <a:pt x="7677" y="1037"/>
                    <a:pt x="7026" y="1878"/>
                    <a:pt x="6890" y="2936"/>
                  </a:cubicBezTo>
                  <a:cubicBezTo>
                    <a:pt x="6809" y="3451"/>
                    <a:pt x="6917" y="3913"/>
                    <a:pt x="7107" y="4401"/>
                  </a:cubicBezTo>
                  <a:cubicBezTo>
                    <a:pt x="7216" y="4618"/>
                    <a:pt x="7351" y="4835"/>
                    <a:pt x="7433" y="5079"/>
                  </a:cubicBezTo>
                  <a:cubicBezTo>
                    <a:pt x="7541" y="5296"/>
                    <a:pt x="7568" y="5567"/>
                    <a:pt x="7568" y="5811"/>
                  </a:cubicBezTo>
                  <a:cubicBezTo>
                    <a:pt x="7568" y="6110"/>
                    <a:pt x="7541" y="6381"/>
                    <a:pt x="7487" y="6679"/>
                  </a:cubicBezTo>
                  <a:cubicBezTo>
                    <a:pt x="7460" y="6923"/>
                    <a:pt x="7351" y="7167"/>
                    <a:pt x="7351" y="7412"/>
                  </a:cubicBezTo>
                  <a:cubicBezTo>
                    <a:pt x="6782" y="7710"/>
                    <a:pt x="6239" y="8035"/>
                    <a:pt x="5778" y="8497"/>
                  </a:cubicBezTo>
                  <a:cubicBezTo>
                    <a:pt x="5100" y="9093"/>
                    <a:pt x="4503" y="9880"/>
                    <a:pt x="4042" y="10666"/>
                  </a:cubicBezTo>
                  <a:cubicBezTo>
                    <a:pt x="3554" y="11480"/>
                    <a:pt x="3147" y="12321"/>
                    <a:pt x="2822" y="13189"/>
                  </a:cubicBezTo>
                  <a:cubicBezTo>
                    <a:pt x="2171" y="14871"/>
                    <a:pt x="1791" y="16634"/>
                    <a:pt x="1493" y="18397"/>
                  </a:cubicBezTo>
                  <a:cubicBezTo>
                    <a:pt x="1438" y="18559"/>
                    <a:pt x="1384" y="18749"/>
                    <a:pt x="1357" y="18939"/>
                  </a:cubicBezTo>
                  <a:cubicBezTo>
                    <a:pt x="652" y="22086"/>
                    <a:pt x="1" y="25991"/>
                    <a:pt x="1167" y="29111"/>
                  </a:cubicBezTo>
                  <a:cubicBezTo>
                    <a:pt x="1215" y="29230"/>
                    <a:pt x="1305" y="29391"/>
                    <a:pt x="1436" y="29391"/>
                  </a:cubicBezTo>
                  <a:cubicBezTo>
                    <a:pt x="1454" y="29391"/>
                    <a:pt x="1473" y="29388"/>
                    <a:pt x="1493" y="29382"/>
                  </a:cubicBezTo>
                  <a:cubicBezTo>
                    <a:pt x="1601" y="29355"/>
                    <a:pt x="1601" y="29165"/>
                    <a:pt x="1601" y="29029"/>
                  </a:cubicBezTo>
                  <a:cubicBezTo>
                    <a:pt x="1493" y="28188"/>
                    <a:pt x="1330" y="27402"/>
                    <a:pt x="1221" y="26561"/>
                  </a:cubicBezTo>
                  <a:cubicBezTo>
                    <a:pt x="1086" y="25585"/>
                    <a:pt x="1357" y="24500"/>
                    <a:pt x="1303" y="23469"/>
                  </a:cubicBezTo>
                  <a:cubicBezTo>
                    <a:pt x="1194" y="22167"/>
                    <a:pt x="1655" y="20729"/>
                    <a:pt x="1899" y="19482"/>
                  </a:cubicBezTo>
                  <a:cubicBezTo>
                    <a:pt x="2144" y="18315"/>
                    <a:pt x="2469" y="16932"/>
                    <a:pt x="3554" y="16254"/>
                  </a:cubicBezTo>
                  <a:cubicBezTo>
                    <a:pt x="4096" y="15901"/>
                    <a:pt x="4747" y="15820"/>
                    <a:pt x="5371" y="15766"/>
                  </a:cubicBezTo>
                  <a:cubicBezTo>
                    <a:pt x="6049" y="15711"/>
                    <a:pt x="6727" y="15711"/>
                    <a:pt x="7406" y="15549"/>
                  </a:cubicBezTo>
                  <a:cubicBezTo>
                    <a:pt x="8138" y="15359"/>
                    <a:pt x="8789" y="14979"/>
                    <a:pt x="9304" y="14382"/>
                  </a:cubicBezTo>
                  <a:cubicBezTo>
                    <a:pt x="9792" y="13813"/>
                    <a:pt x="10145" y="13108"/>
                    <a:pt x="10443" y="12429"/>
                  </a:cubicBezTo>
                  <a:cubicBezTo>
                    <a:pt x="10545" y="12225"/>
                    <a:pt x="10387" y="11991"/>
                    <a:pt x="10198" y="11991"/>
                  </a:cubicBezTo>
                  <a:cubicBezTo>
                    <a:pt x="10136" y="11991"/>
                    <a:pt x="10070" y="12016"/>
                    <a:pt x="10009" y="12077"/>
                  </a:cubicBezTo>
                  <a:cubicBezTo>
                    <a:pt x="9575" y="12565"/>
                    <a:pt x="9114" y="13108"/>
                    <a:pt x="8518" y="13325"/>
                  </a:cubicBezTo>
                  <a:cubicBezTo>
                    <a:pt x="8205" y="13450"/>
                    <a:pt x="7876" y="13488"/>
                    <a:pt x="7542" y="13488"/>
                  </a:cubicBezTo>
                  <a:cubicBezTo>
                    <a:pt x="7151" y="13488"/>
                    <a:pt x="6755" y="13435"/>
                    <a:pt x="6375" y="13406"/>
                  </a:cubicBezTo>
                  <a:cubicBezTo>
                    <a:pt x="6144" y="13377"/>
                    <a:pt x="5918" y="13359"/>
                    <a:pt x="5692" y="13359"/>
                  </a:cubicBezTo>
                  <a:cubicBezTo>
                    <a:pt x="5279" y="13359"/>
                    <a:pt x="4870" y="13421"/>
                    <a:pt x="4449" y="13596"/>
                  </a:cubicBezTo>
                  <a:cubicBezTo>
                    <a:pt x="3907" y="13840"/>
                    <a:pt x="3418" y="14193"/>
                    <a:pt x="3066" y="14654"/>
                  </a:cubicBezTo>
                  <a:cubicBezTo>
                    <a:pt x="2876" y="14871"/>
                    <a:pt x="2740" y="15060"/>
                    <a:pt x="2659" y="15277"/>
                  </a:cubicBezTo>
                  <a:cubicBezTo>
                    <a:pt x="2794" y="14762"/>
                    <a:pt x="2957" y="14247"/>
                    <a:pt x="3120" y="13731"/>
                  </a:cubicBezTo>
                  <a:cubicBezTo>
                    <a:pt x="3418" y="12863"/>
                    <a:pt x="3825" y="12023"/>
                    <a:pt x="4286" y="11209"/>
                  </a:cubicBezTo>
                  <a:cubicBezTo>
                    <a:pt x="4341" y="11100"/>
                    <a:pt x="4422" y="10992"/>
                    <a:pt x="4449" y="10883"/>
                  </a:cubicBezTo>
                  <a:cubicBezTo>
                    <a:pt x="4476" y="10883"/>
                    <a:pt x="4476" y="10856"/>
                    <a:pt x="4503" y="10856"/>
                  </a:cubicBezTo>
                  <a:cubicBezTo>
                    <a:pt x="4824" y="10535"/>
                    <a:pt x="5191" y="10419"/>
                    <a:pt x="5575" y="10419"/>
                  </a:cubicBezTo>
                  <a:cubicBezTo>
                    <a:pt x="5970" y="10419"/>
                    <a:pt x="6383" y="10542"/>
                    <a:pt x="6782" y="10694"/>
                  </a:cubicBezTo>
                  <a:cubicBezTo>
                    <a:pt x="7216" y="10856"/>
                    <a:pt x="7677" y="11100"/>
                    <a:pt x="8138" y="11236"/>
                  </a:cubicBezTo>
                  <a:cubicBezTo>
                    <a:pt x="8545" y="11345"/>
                    <a:pt x="8952" y="11399"/>
                    <a:pt x="9358" y="11399"/>
                  </a:cubicBezTo>
                  <a:cubicBezTo>
                    <a:pt x="10172" y="11399"/>
                    <a:pt x="11013" y="11155"/>
                    <a:pt x="11745" y="10748"/>
                  </a:cubicBezTo>
                  <a:cubicBezTo>
                    <a:pt x="12478" y="10314"/>
                    <a:pt x="13020" y="9717"/>
                    <a:pt x="13454" y="8985"/>
                  </a:cubicBezTo>
                  <a:cubicBezTo>
                    <a:pt x="13915" y="8280"/>
                    <a:pt x="14322" y="7412"/>
                    <a:pt x="15136" y="7032"/>
                  </a:cubicBezTo>
                  <a:cubicBezTo>
                    <a:pt x="15407" y="6923"/>
                    <a:pt x="15271" y="6489"/>
                    <a:pt x="15000" y="6489"/>
                  </a:cubicBezTo>
                  <a:cubicBezTo>
                    <a:pt x="13590" y="6598"/>
                    <a:pt x="12559" y="7574"/>
                    <a:pt x="11393" y="8252"/>
                  </a:cubicBezTo>
                  <a:cubicBezTo>
                    <a:pt x="10875" y="8563"/>
                    <a:pt x="10309" y="8824"/>
                    <a:pt x="9693" y="8824"/>
                  </a:cubicBezTo>
                  <a:cubicBezTo>
                    <a:pt x="9663" y="8824"/>
                    <a:pt x="9633" y="8823"/>
                    <a:pt x="9603" y="8822"/>
                  </a:cubicBezTo>
                  <a:cubicBezTo>
                    <a:pt x="9114" y="8822"/>
                    <a:pt x="8680" y="8686"/>
                    <a:pt x="8246" y="8578"/>
                  </a:cubicBezTo>
                  <a:cubicBezTo>
                    <a:pt x="7934" y="8536"/>
                    <a:pt x="7622" y="8479"/>
                    <a:pt x="7309" y="8479"/>
                  </a:cubicBezTo>
                  <a:cubicBezTo>
                    <a:pt x="7215" y="8479"/>
                    <a:pt x="7120" y="8484"/>
                    <a:pt x="7026" y="8497"/>
                  </a:cubicBezTo>
                  <a:cubicBezTo>
                    <a:pt x="6782" y="8524"/>
                    <a:pt x="6510" y="8551"/>
                    <a:pt x="6266" y="8659"/>
                  </a:cubicBezTo>
                  <a:cubicBezTo>
                    <a:pt x="6673" y="8307"/>
                    <a:pt x="7161" y="8035"/>
                    <a:pt x="7595" y="7818"/>
                  </a:cubicBezTo>
                  <a:cubicBezTo>
                    <a:pt x="7623" y="7818"/>
                    <a:pt x="7704" y="7764"/>
                    <a:pt x="7731" y="7737"/>
                  </a:cubicBezTo>
                  <a:cubicBezTo>
                    <a:pt x="7894" y="7629"/>
                    <a:pt x="8111" y="7547"/>
                    <a:pt x="8301" y="7439"/>
                  </a:cubicBezTo>
                  <a:cubicBezTo>
                    <a:pt x="9087" y="7032"/>
                    <a:pt x="9874" y="6598"/>
                    <a:pt x="10525" y="5947"/>
                  </a:cubicBezTo>
                  <a:cubicBezTo>
                    <a:pt x="10742" y="5730"/>
                    <a:pt x="10959" y="5513"/>
                    <a:pt x="11122" y="5242"/>
                  </a:cubicBezTo>
                  <a:cubicBezTo>
                    <a:pt x="11122" y="5242"/>
                    <a:pt x="11149" y="5269"/>
                    <a:pt x="11203" y="5269"/>
                  </a:cubicBezTo>
                  <a:cubicBezTo>
                    <a:pt x="11366" y="5323"/>
                    <a:pt x="11474" y="5377"/>
                    <a:pt x="11664" y="5377"/>
                  </a:cubicBezTo>
                  <a:cubicBezTo>
                    <a:pt x="11827" y="5377"/>
                    <a:pt x="12017" y="5323"/>
                    <a:pt x="12206" y="5296"/>
                  </a:cubicBezTo>
                  <a:cubicBezTo>
                    <a:pt x="12505" y="5269"/>
                    <a:pt x="12830" y="5160"/>
                    <a:pt x="13129" y="5052"/>
                  </a:cubicBezTo>
                  <a:cubicBezTo>
                    <a:pt x="13725" y="4835"/>
                    <a:pt x="14322" y="4509"/>
                    <a:pt x="14783" y="4075"/>
                  </a:cubicBezTo>
                  <a:cubicBezTo>
                    <a:pt x="15299" y="3641"/>
                    <a:pt x="15624" y="3099"/>
                    <a:pt x="16004" y="2529"/>
                  </a:cubicBezTo>
                  <a:cubicBezTo>
                    <a:pt x="16167" y="2258"/>
                    <a:pt x="16384" y="2041"/>
                    <a:pt x="16682" y="1905"/>
                  </a:cubicBezTo>
                  <a:cubicBezTo>
                    <a:pt x="16980" y="1770"/>
                    <a:pt x="17306" y="1743"/>
                    <a:pt x="17604" y="1661"/>
                  </a:cubicBezTo>
                  <a:cubicBezTo>
                    <a:pt x="18472" y="1499"/>
                    <a:pt x="19286" y="1254"/>
                    <a:pt x="20100" y="902"/>
                  </a:cubicBezTo>
                  <a:cubicBezTo>
                    <a:pt x="20344" y="766"/>
                    <a:pt x="20208" y="332"/>
                    <a:pt x="19910" y="332"/>
                  </a:cubicBezTo>
                  <a:cubicBezTo>
                    <a:pt x="18608" y="387"/>
                    <a:pt x="17360" y="468"/>
                    <a:pt x="16085" y="522"/>
                  </a:cubicBezTo>
                  <a:cubicBezTo>
                    <a:pt x="15434" y="549"/>
                    <a:pt x="14810" y="549"/>
                    <a:pt x="14187" y="603"/>
                  </a:cubicBezTo>
                  <a:cubicBezTo>
                    <a:pt x="13536" y="631"/>
                    <a:pt x="12885" y="631"/>
                    <a:pt x="12234" y="685"/>
                  </a:cubicBezTo>
                  <a:lnTo>
                    <a:pt x="12179" y="685"/>
                  </a:lnTo>
                  <a:cubicBezTo>
                    <a:pt x="12152" y="685"/>
                    <a:pt x="12098" y="739"/>
                    <a:pt x="12098" y="739"/>
                  </a:cubicBezTo>
                  <a:cubicBezTo>
                    <a:pt x="12017" y="793"/>
                    <a:pt x="11962" y="956"/>
                    <a:pt x="12044" y="1065"/>
                  </a:cubicBezTo>
                  <a:cubicBezTo>
                    <a:pt x="12017" y="1417"/>
                    <a:pt x="12017" y="1743"/>
                    <a:pt x="11935" y="2041"/>
                  </a:cubicBezTo>
                  <a:cubicBezTo>
                    <a:pt x="11881" y="2448"/>
                    <a:pt x="11773" y="2855"/>
                    <a:pt x="11637" y="3262"/>
                  </a:cubicBezTo>
                  <a:cubicBezTo>
                    <a:pt x="11366" y="4048"/>
                    <a:pt x="10877" y="4808"/>
                    <a:pt x="10335" y="5404"/>
                  </a:cubicBezTo>
                  <a:cubicBezTo>
                    <a:pt x="9738" y="6055"/>
                    <a:pt x="8979" y="6516"/>
                    <a:pt x="8219" y="6923"/>
                  </a:cubicBezTo>
                  <a:cubicBezTo>
                    <a:pt x="8409" y="6652"/>
                    <a:pt x="8545" y="6354"/>
                    <a:pt x="8653" y="6055"/>
                  </a:cubicBezTo>
                  <a:cubicBezTo>
                    <a:pt x="8843" y="5432"/>
                    <a:pt x="8816" y="4835"/>
                    <a:pt x="8708" y="4265"/>
                  </a:cubicBezTo>
                  <a:cubicBezTo>
                    <a:pt x="8572" y="3614"/>
                    <a:pt x="8491" y="2963"/>
                    <a:pt x="8436" y="2285"/>
                  </a:cubicBezTo>
                  <a:cubicBezTo>
                    <a:pt x="8409" y="1607"/>
                    <a:pt x="8491" y="929"/>
                    <a:pt x="8626" y="278"/>
                  </a:cubicBezTo>
                  <a:cubicBezTo>
                    <a:pt x="8662" y="133"/>
                    <a:pt x="8506" y="1"/>
                    <a:pt x="83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9"/>
            <p:cNvSpPr/>
            <p:nvPr/>
          </p:nvSpPr>
          <p:spPr>
            <a:xfrm>
              <a:off x="1858075" y="1259900"/>
              <a:ext cx="143125" cy="16975"/>
            </a:xfrm>
            <a:custGeom>
              <a:rect b="b" l="l" r="r" t="t"/>
              <a:pathLst>
                <a:path extrusionOk="0" fill="none" h="679" w="5725">
                  <a:moveTo>
                    <a:pt x="5724" y="0"/>
                  </a:moveTo>
                  <a:cubicBezTo>
                    <a:pt x="3853" y="489"/>
                    <a:pt x="1927" y="678"/>
                    <a:pt x="1" y="59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9"/>
            <p:cNvSpPr/>
            <p:nvPr/>
          </p:nvSpPr>
          <p:spPr>
            <a:xfrm>
              <a:off x="1793000" y="1349400"/>
              <a:ext cx="21025" cy="12925"/>
            </a:xfrm>
            <a:custGeom>
              <a:rect b="b" l="l" r="r" t="t"/>
              <a:pathLst>
                <a:path extrusionOk="0" fill="none" h="517" w="841">
                  <a:moveTo>
                    <a:pt x="0" y="1"/>
                  </a:moveTo>
                  <a:cubicBezTo>
                    <a:pt x="136" y="326"/>
                    <a:pt x="461" y="516"/>
                    <a:pt x="841" y="51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9"/>
            <p:cNvSpPr/>
            <p:nvPr/>
          </p:nvSpPr>
          <p:spPr>
            <a:xfrm>
              <a:off x="1712975" y="1266675"/>
              <a:ext cx="19000" cy="138350"/>
            </a:xfrm>
            <a:custGeom>
              <a:rect b="b" l="l" r="r" t="t"/>
              <a:pathLst>
                <a:path extrusionOk="0" fill="none" h="5534" w="760">
                  <a:moveTo>
                    <a:pt x="380" y="1"/>
                  </a:moveTo>
                  <a:cubicBezTo>
                    <a:pt x="0" y="380"/>
                    <a:pt x="0" y="1031"/>
                    <a:pt x="163" y="1547"/>
                  </a:cubicBezTo>
                  <a:cubicBezTo>
                    <a:pt x="353" y="2035"/>
                    <a:pt x="624" y="2550"/>
                    <a:pt x="679" y="3066"/>
                  </a:cubicBezTo>
                  <a:cubicBezTo>
                    <a:pt x="760" y="3581"/>
                    <a:pt x="624" y="4069"/>
                    <a:pt x="516" y="4585"/>
                  </a:cubicBezTo>
                  <a:cubicBezTo>
                    <a:pt x="407" y="4991"/>
                    <a:pt x="380" y="5127"/>
                    <a:pt x="299" y="553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9"/>
            <p:cNvSpPr/>
            <p:nvPr/>
          </p:nvSpPr>
          <p:spPr>
            <a:xfrm>
              <a:off x="1648550" y="1410425"/>
              <a:ext cx="225825" cy="70550"/>
            </a:xfrm>
            <a:custGeom>
              <a:rect b="b" l="l" r="r" t="t"/>
              <a:pathLst>
                <a:path extrusionOk="0" fill="none" h="2822" w="9033">
                  <a:moveTo>
                    <a:pt x="9033" y="1"/>
                  </a:moveTo>
                  <a:cubicBezTo>
                    <a:pt x="8490" y="191"/>
                    <a:pt x="7975" y="543"/>
                    <a:pt x="7568" y="977"/>
                  </a:cubicBezTo>
                  <a:cubicBezTo>
                    <a:pt x="7161" y="1466"/>
                    <a:pt x="6863" y="2089"/>
                    <a:pt x="6321" y="2469"/>
                  </a:cubicBezTo>
                  <a:cubicBezTo>
                    <a:pt x="5805" y="2795"/>
                    <a:pt x="5127" y="2822"/>
                    <a:pt x="4503" y="2740"/>
                  </a:cubicBezTo>
                  <a:cubicBezTo>
                    <a:pt x="3906" y="2632"/>
                    <a:pt x="3337" y="2442"/>
                    <a:pt x="2713" y="2333"/>
                  </a:cubicBezTo>
                  <a:cubicBezTo>
                    <a:pt x="2035" y="2225"/>
                    <a:pt x="679" y="2361"/>
                    <a:pt x="1" y="252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9"/>
            <p:cNvSpPr/>
            <p:nvPr/>
          </p:nvSpPr>
          <p:spPr>
            <a:xfrm>
              <a:off x="1582775" y="1550125"/>
              <a:ext cx="180400" cy="94950"/>
            </a:xfrm>
            <a:custGeom>
              <a:rect b="b" l="l" r="r" t="t"/>
              <a:pathLst>
                <a:path extrusionOk="0" fill="none" h="3798" w="7216">
                  <a:moveTo>
                    <a:pt x="7216" y="0"/>
                  </a:moveTo>
                  <a:cubicBezTo>
                    <a:pt x="6565" y="868"/>
                    <a:pt x="5615" y="1519"/>
                    <a:pt x="4530" y="1736"/>
                  </a:cubicBezTo>
                  <a:cubicBezTo>
                    <a:pt x="4015" y="1818"/>
                    <a:pt x="3527" y="1818"/>
                    <a:pt x="3011" y="1926"/>
                  </a:cubicBezTo>
                  <a:cubicBezTo>
                    <a:pt x="1899" y="2143"/>
                    <a:pt x="706" y="2903"/>
                    <a:pt x="1" y="379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9"/>
            <p:cNvSpPr/>
            <p:nvPr/>
          </p:nvSpPr>
          <p:spPr>
            <a:xfrm>
              <a:off x="1696700" y="1400250"/>
              <a:ext cx="33925" cy="19025"/>
            </a:xfrm>
            <a:custGeom>
              <a:rect b="b" l="l" r="r" t="t"/>
              <a:pathLst>
                <a:path extrusionOk="0" fill="none" h="761" w="1357">
                  <a:moveTo>
                    <a:pt x="1357" y="1"/>
                  </a:moveTo>
                  <a:cubicBezTo>
                    <a:pt x="896" y="218"/>
                    <a:pt x="462" y="462"/>
                    <a:pt x="0" y="76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9"/>
            <p:cNvSpPr/>
            <p:nvPr/>
          </p:nvSpPr>
          <p:spPr>
            <a:xfrm>
              <a:off x="1624150" y="1439600"/>
              <a:ext cx="61050" cy="79350"/>
            </a:xfrm>
            <a:custGeom>
              <a:rect b="b" l="l" r="r" t="t"/>
              <a:pathLst>
                <a:path extrusionOk="0" fill="none" h="3174" w="2442">
                  <a:moveTo>
                    <a:pt x="2441" y="0"/>
                  </a:moveTo>
                  <a:cubicBezTo>
                    <a:pt x="1275" y="678"/>
                    <a:pt x="380" y="1845"/>
                    <a:pt x="0"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9"/>
            <p:cNvSpPr/>
            <p:nvPr/>
          </p:nvSpPr>
          <p:spPr>
            <a:xfrm>
              <a:off x="1573975" y="1602325"/>
              <a:ext cx="16300" cy="92925"/>
            </a:xfrm>
            <a:custGeom>
              <a:rect b="b" l="l" r="r" t="t"/>
              <a:pathLst>
                <a:path extrusionOk="0" fill="none" h="3717" w="652">
                  <a:moveTo>
                    <a:pt x="651" y="1"/>
                  </a:moveTo>
                  <a:cubicBezTo>
                    <a:pt x="353" y="1221"/>
                    <a:pt x="136" y="2442"/>
                    <a:pt x="0" y="371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9"/>
            <p:cNvSpPr/>
            <p:nvPr/>
          </p:nvSpPr>
          <p:spPr>
            <a:xfrm>
              <a:off x="1708225" y="1769825"/>
              <a:ext cx="700" cy="25"/>
            </a:xfrm>
            <a:custGeom>
              <a:rect b="b" l="l" r="r" t="t"/>
              <a:pathLst>
                <a:path extrusionOk="0" h="1" w="28">
                  <a:moveTo>
                    <a:pt x="1" y="0"/>
                  </a:moveTo>
                  <a:lnTo>
                    <a:pt x="1" y="0"/>
                  </a:lnTo>
                  <a:cubicBezTo>
                    <a:pt x="28" y="0"/>
                    <a:pt x="28" y="0"/>
                    <a:pt x="1" y="0"/>
                  </a:cubicBezTo>
                  <a:cubicBezTo>
                    <a:pt x="28" y="0"/>
                    <a:pt x="28" y="0"/>
                    <a:pt x="1" y="0"/>
                  </a:cubicBezTo>
                  <a:cubicBezTo>
                    <a:pt x="28" y="0"/>
                    <a:pt x="1" y="0"/>
                    <a:pt x="1" y="0"/>
                  </a:cubicBezTo>
                  <a:close/>
                </a:path>
              </a:pathLst>
            </a:custGeom>
            <a:solidFill>
              <a:srgbClr val="5A9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9"/>
            <p:cNvSpPr/>
            <p:nvPr/>
          </p:nvSpPr>
          <p:spPr>
            <a:xfrm>
              <a:off x="1708225" y="1773225"/>
              <a:ext cx="25" cy="25"/>
            </a:xfrm>
            <a:custGeom>
              <a:rect b="b" l="l" r="r" t="t"/>
              <a:pathLst>
                <a:path extrusionOk="0" h="1" w="1">
                  <a:moveTo>
                    <a:pt x="1" y="0"/>
                  </a:moveTo>
                  <a:lnTo>
                    <a:pt x="1" y="0"/>
                  </a:lnTo>
                  <a:close/>
                </a:path>
              </a:pathLst>
            </a:custGeom>
            <a:solidFill>
              <a:srgbClr val="5A9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9"/>
            <p:cNvSpPr/>
            <p:nvPr/>
          </p:nvSpPr>
          <p:spPr>
            <a:xfrm>
              <a:off x="1550900" y="1751250"/>
              <a:ext cx="245275" cy="225625"/>
            </a:xfrm>
            <a:custGeom>
              <a:rect b="b" l="l" r="r" t="t"/>
              <a:pathLst>
                <a:path extrusionOk="0" h="9025" w="9811">
                  <a:moveTo>
                    <a:pt x="6398" y="1"/>
                  </a:moveTo>
                  <a:cubicBezTo>
                    <a:pt x="6272" y="1"/>
                    <a:pt x="6150" y="35"/>
                    <a:pt x="6049" y="92"/>
                  </a:cubicBezTo>
                  <a:cubicBezTo>
                    <a:pt x="5887" y="201"/>
                    <a:pt x="5697" y="391"/>
                    <a:pt x="5670" y="608"/>
                  </a:cubicBezTo>
                  <a:lnTo>
                    <a:pt x="5670" y="689"/>
                  </a:lnTo>
                  <a:cubicBezTo>
                    <a:pt x="5643" y="825"/>
                    <a:pt x="5643" y="960"/>
                    <a:pt x="5670" y="1069"/>
                  </a:cubicBezTo>
                  <a:cubicBezTo>
                    <a:pt x="5697" y="1205"/>
                    <a:pt x="5778" y="1313"/>
                    <a:pt x="5887" y="1367"/>
                  </a:cubicBezTo>
                  <a:cubicBezTo>
                    <a:pt x="5941" y="1449"/>
                    <a:pt x="6049" y="1476"/>
                    <a:pt x="6104" y="1503"/>
                  </a:cubicBezTo>
                  <a:cubicBezTo>
                    <a:pt x="6049" y="1747"/>
                    <a:pt x="5968" y="1991"/>
                    <a:pt x="5887" y="2235"/>
                  </a:cubicBezTo>
                  <a:cubicBezTo>
                    <a:pt x="5588" y="2913"/>
                    <a:pt x="5290" y="3591"/>
                    <a:pt x="4883" y="4188"/>
                  </a:cubicBezTo>
                  <a:cubicBezTo>
                    <a:pt x="4612" y="4622"/>
                    <a:pt x="4314" y="5029"/>
                    <a:pt x="4015" y="5436"/>
                  </a:cubicBezTo>
                  <a:cubicBezTo>
                    <a:pt x="4015" y="5354"/>
                    <a:pt x="4042" y="5246"/>
                    <a:pt x="4042" y="5137"/>
                  </a:cubicBezTo>
                  <a:cubicBezTo>
                    <a:pt x="4097" y="4595"/>
                    <a:pt x="4069" y="4053"/>
                    <a:pt x="3988" y="3510"/>
                  </a:cubicBezTo>
                  <a:cubicBezTo>
                    <a:pt x="3798" y="2425"/>
                    <a:pt x="3391" y="1367"/>
                    <a:pt x="2984" y="364"/>
                  </a:cubicBezTo>
                  <a:cubicBezTo>
                    <a:pt x="2952" y="236"/>
                    <a:pt x="2807" y="155"/>
                    <a:pt x="2671" y="155"/>
                  </a:cubicBezTo>
                  <a:cubicBezTo>
                    <a:pt x="2576" y="155"/>
                    <a:pt x="2486" y="194"/>
                    <a:pt x="2442" y="282"/>
                  </a:cubicBezTo>
                  <a:cubicBezTo>
                    <a:pt x="2035" y="1286"/>
                    <a:pt x="1655" y="2289"/>
                    <a:pt x="1628" y="3374"/>
                  </a:cubicBezTo>
                  <a:cubicBezTo>
                    <a:pt x="1628" y="4270"/>
                    <a:pt x="1899" y="5137"/>
                    <a:pt x="2442" y="5816"/>
                  </a:cubicBezTo>
                  <a:cubicBezTo>
                    <a:pt x="2632" y="6033"/>
                    <a:pt x="2795" y="6168"/>
                    <a:pt x="2984" y="6304"/>
                  </a:cubicBezTo>
                  <a:cubicBezTo>
                    <a:pt x="3012" y="6331"/>
                    <a:pt x="3093" y="6358"/>
                    <a:pt x="3120" y="6385"/>
                  </a:cubicBezTo>
                  <a:cubicBezTo>
                    <a:pt x="2767" y="6765"/>
                    <a:pt x="2388" y="7118"/>
                    <a:pt x="1981" y="7416"/>
                  </a:cubicBezTo>
                  <a:cubicBezTo>
                    <a:pt x="1628" y="7660"/>
                    <a:pt x="1303" y="7877"/>
                    <a:pt x="950" y="8094"/>
                  </a:cubicBezTo>
                  <a:cubicBezTo>
                    <a:pt x="787" y="8202"/>
                    <a:pt x="598" y="8284"/>
                    <a:pt x="408" y="8419"/>
                  </a:cubicBezTo>
                  <a:cubicBezTo>
                    <a:pt x="272" y="8528"/>
                    <a:pt x="55" y="8664"/>
                    <a:pt x="1" y="8881"/>
                  </a:cubicBezTo>
                  <a:cubicBezTo>
                    <a:pt x="1" y="8908"/>
                    <a:pt x="1" y="8935"/>
                    <a:pt x="55" y="8962"/>
                  </a:cubicBezTo>
                  <a:cubicBezTo>
                    <a:pt x="112" y="9008"/>
                    <a:pt x="179" y="9025"/>
                    <a:pt x="250" y="9025"/>
                  </a:cubicBezTo>
                  <a:cubicBezTo>
                    <a:pt x="346" y="9025"/>
                    <a:pt x="449" y="8993"/>
                    <a:pt x="543" y="8962"/>
                  </a:cubicBezTo>
                  <a:cubicBezTo>
                    <a:pt x="733" y="8908"/>
                    <a:pt x="923" y="8799"/>
                    <a:pt x="1086" y="8745"/>
                  </a:cubicBezTo>
                  <a:cubicBezTo>
                    <a:pt x="1438" y="8555"/>
                    <a:pt x="1737" y="8338"/>
                    <a:pt x="2035" y="8121"/>
                  </a:cubicBezTo>
                  <a:lnTo>
                    <a:pt x="2442" y="7823"/>
                  </a:lnTo>
                  <a:lnTo>
                    <a:pt x="2442" y="7850"/>
                  </a:lnTo>
                  <a:cubicBezTo>
                    <a:pt x="2550" y="7985"/>
                    <a:pt x="2686" y="8094"/>
                    <a:pt x="2822" y="8202"/>
                  </a:cubicBezTo>
                  <a:cubicBezTo>
                    <a:pt x="3066" y="8365"/>
                    <a:pt x="3337" y="8474"/>
                    <a:pt x="3608" y="8555"/>
                  </a:cubicBezTo>
                  <a:cubicBezTo>
                    <a:pt x="4038" y="8706"/>
                    <a:pt x="4486" y="8754"/>
                    <a:pt x="4923" y="8754"/>
                  </a:cubicBezTo>
                  <a:cubicBezTo>
                    <a:pt x="5037" y="8754"/>
                    <a:pt x="5151" y="8751"/>
                    <a:pt x="5263" y="8745"/>
                  </a:cubicBezTo>
                  <a:cubicBezTo>
                    <a:pt x="6348" y="8664"/>
                    <a:pt x="7460" y="8365"/>
                    <a:pt x="8355" y="7714"/>
                  </a:cubicBezTo>
                  <a:cubicBezTo>
                    <a:pt x="8870" y="7335"/>
                    <a:pt x="9304" y="6901"/>
                    <a:pt x="9630" y="6358"/>
                  </a:cubicBezTo>
                  <a:cubicBezTo>
                    <a:pt x="9811" y="6099"/>
                    <a:pt x="9696" y="5841"/>
                    <a:pt x="9473" y="5841"/>
                  </a:cubicBezTo>
                  <a:cubicBezTo>
                    <a:pt x="9462" y="5841"/>
                    <a:pt x="9451" y="5841"/>
                    <a:pt x="9440" y="5843"/>
                  </a:cubicBezTo>
                  <a:cubicBezTo>
                    <a:pt x="7623" y="6114"/>
                    <a:pt x="5751" y="5761"/>
                    <a:pt x="3988" y="6358"/>
                  </a:cubicBezTo>
                  <a:cubicBezTo>
                    <a:pt x="4585" y="5680"/>
                    <a:pt x="5100" y="4948"/>
                    <a:pt x="5534" y="4161"/>
                  </a:cubicBezTo>
                  <a:cubicBezTo>
                    <a:pt x="5714" y="4204"/>
                    <a:pt x="5897" y="4224"/>
                    <a:pt x="6081" y="4224"/>
                  </a:cubicBezTo>
                  <a:cubicBezTo>
                    <a:pt x="6592" y="4224"/>
                    <a:pt x="7110" y="4068"/>
                    <a:pt x="7568" y="3808"/>
                  </a:cubicBezTo>
                  <a:cubicBezTo>
                    <a:pt x="8219" y="3456"/>
                    <a:pt x="8680" y="2832"/>
                    <a:pt x="9142" y="2262"/>
                  </a:cubicBezTo>
                  <a:cubicBezTo>
                    <a:pt x="9212" y="2145"/>
                    <a:pt x="9080" y="1948"/>
                    <a:pt x="8956" y="1948"/>
                  </a:cubicBezTo>
                  <a:cubicBezTo>
                    <a:pt x="8936" y="1948"/>
                    <a:pt x="8916" y="1953"/>
                    <a:pt x="8897" y="1964"/>
                  </a:cubicBezTo>
                  <a:cubicBezTo>
                    <a:pt x="8518" y="2127"/>
                    <a:pt x="8138" y="2262"/>
                    <a:pt x="7731" y="2425"/>
                  </a:cubicBezTo>
                  <a:cubicBezTo>
                    <a:pt x="7379" y="2561"/>
                    <a:pt x="6999" y="2669"/>
                    <a:pt x="6646" y="2805"/>
                  </a:cubicBezTo>
                  <a:cubicBezTo>
                    <a:pt x="6429" y="2913"/>
                    <a:pt x="6212" y="3049"/>
                    <a:pt x="6022" y="3212"/>
                  </a:cubicBezTo>
                  <a:cubicBezTo>
                    <a:pt x="6077" y="3049"/>
                    <a:pt x="6185" y="2832"/>
                    <a:pt x="6239" y="2669"/>
                  </a:cubicBezTo>
                  <a:cubicBezTo>
                    <a:pt x="6375" y="2289"/>
                    <a:pt x="6511" y="1910"/>
                    <a:pt x="6619" y="1503"/>
                  </a:cubicBezTo>
                  <a:cubicBezTo>
                    <a:pt x="6646" y="1476"/>
                    <a:pt x="6728" y="1476"/>
                    <a:pt x="6755" y="1449"/>
                  </a:cubicBezTo>
                  <a:cubicBezTo>
                    <a:pt x="6863" y="1422"/>
                    <a:pt x="6945" y="1340"/>
                    <a:pt x="7026" y="1286"/>
                  </a:cubicBezTo>
                  <a:cubicBezTo>
                    <a:pt x="7189" y="1096"/>
                    <a:pt x="7243" y="879"/>
                    <a:pt x="7162" y="662"/>
                  </a:cubicBezTo>
                  <a:cubicBezTo>
                    <a:pt x="7162" y="608"/>
                    <a:pt x="7134" y="499"/>
                    <a:pt x="7053" y="418"/>
                  </a:cubicBezTo>
                  <a:cubicBezTo>
                    <a:pt x="6999" y="282"/>
                    <a:pt x="6863" y="147"/>
                    <a:pt x="6728" y="92"/>
                  </a:cubicBezTo>
                  <a:cubicBezTo>
                    <a:pt x="6625" y="28"/>
                    <a:pt x="6510" y="1"/>
                    <a:pt x="63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9"/>
            <p:cNvSpPr/>
            <p:nvPr/>
          </p:nvSpPr>
          <p:spPr>
            <a:xfrm>
              <a:off x="1645175" y="1598275"/>
              <a:ext cx="179025" cy="170600"/>
            </a:xfrm>
            <a:custGeom>
              <a:rect b="b" l="l" r="r" t="t"/>
              <a:pathLst>
                <a:path extrusionOk="0" h="6824" w="7161">
                  <a:moveTo>
                    <a:pt x="2441" y="0"/>
                  </a:moveTo>
                  <a:cubicBezTo>
                    <a:pt x="2306" y="0"/>
                    <a:pt x="2197" y="109"/>
                    <a:pt x="2170" y="217"/>
                  </a:cubicBezTo>
                  <a:cubicBezTo>
                    <a:pt x="2007" y="760"/>
                    <a:pt x="1763" y="1248"/>
                    <a:pt x="1519" y="1763"/>
                  </a:cubicBezTo>
                  <a:cubicBezTo>
                    <a:pt x="1410" y="1248"/>
                    <a:pt x="1329" y="760"/>
                    <a:pt x="1248" y="244"/>
                  </a:cubicBezTo>
                  <a:cubicBezTo>
                    <a:pt x="1231" y="113"/>
                    <a:pt x="1115" y="41"/>
                    <a:pt x="996" y="41"/>
                  </a:cubicBezTo>
                  <a:cubicBezTo>
                    <a:pt x="919" y="41"/>
                    <a:pt x="840" y="72"/>
                    <a:pt x="787" y="136"/>
                  </a:cubicBezTo>
                  <a:cubicBezTo>
                    <a:pt x="326" y="705"/>
                    <a:pt x="0" y="1438"/>
                    <a:pt x="54" y="2170"/>
                  </a:cubicBezTo>
                  <a:cubicBezTo>
                    <a:pt x="54" y="2197"/>
                    <a:pt x="54" y="2251"/>
                    <a:pt x="109" y="2279"/>
                  </a:cubicBezTo>
                  <a:cubicBezTo>
                    <a:pt x="27" y="2685"/>
                    <a:pt x="0" y="3119"/>
                    <a:pt x="27" y="3526"/>
                  </a:cubicBezTo>
                  <a:cubicBezTo>
                    <a:pt x="109" y="4503"/>
                    <a:pt x="543" y="5506"/>
                    <a:pt x="1275" y="6130"/>
                  </a:cubicBezTo>
                  <a:cubicBezTo>
                    <a:pt x="1811" y="6577"/>
                    <a:pt x="2453" y="6823"/>
                    <a:pt x="3108" y="6823"/>
                  </a:cubicBezTo>
                  <a:cubicBezTo>
                    <a:pt x="3447" y="6823"/>
                    <a:pt x="3790" y="6757"/>
                    <a:pt x="4123" y="6618"/>
                  </a:cubicBezTo>
                  <a:cubicBezTo>
                    <a:pt x="5072" y="6239"/>
                    <a:pt x="5805" y="5506"/>
                    <a:pt x="6266" y="4611"/>
                  </a:cubicBezTo>
                  <a:cubicBezTo>
                    <a:pt x="6808" y="3635"/>
                    <a:pt x="7134" y="2468"/>
                    <a:pt x="7161" y="1356"/>
                  </a:cubicBezTo>
                  <a:cubicBezTo>
                    <a:pt x="7161" y="1192"/>
                    <a:pt x="7001" y="1077"/>
                    <a:pt x="6847" y="1077"/>
                  </a:cubicBezTo>
                  <a:cubicBezTo>
                    <a:pt x="6772" y="1077"/>
                    <a:pt x="6699" y="1104"/>
                    <a:pt x="6645" y="1166"/>
                  </a:cubicBezTo>
                  <a:cubicBezTo>
                    <a:pt x="6211" y="1628"/>
                    <a:pt x="5723" y="2062"/>
                    <a:pt x="5262" y="2468"/>
                  </a:cubicBezTo>
                  <a:cubicBezTo>
                    <a:pt x="5289" y="1763"/>
                    <a:pt x="5235" y="1085"/>
                    <a:pt x="5018" y="407"/>
                  </a:cubicBezTo>
                  <a:cubicBezTo>
                    <a:pt x="5000" y="301"/>
                    <a:pt x="4879" y="218"/>
                    <a:pt x="4759" y="218"/>
                  </a:cubicBezTo>
                  <a:cubicBezTo>
                    <a:pt x="4695" y="218"/>
                    <a:pt x="4631" y="242"/>
                    <a:pt x="4584" y="298"/>
                  </a:cubicBezTo>
                  <a:cubicBezTo>
                    <a:pt x="4069" y="977"/>
                    <a:pt x="3608" y="1628"/>
                    <a:pt x="3092" y="2306"/>
                  </a:cubicBezTo>
                  <a:cubicBezTo>
                    <a:pt x="2984" y="1600"/>
                    <a:pt x="2848" y="895"/>
                    <a:pt x="2712" y="217"/>
                  </a:cubicBezTo>
                  <a:cubicBezTo>
                    <a:pt x="2685" y="81"/>
                    <a:pt x="2550" y="0"/>
                    <a:pt x="24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9"/>
            <p:cNvSpPr/>
            <p:nvPr/>
          </p:nvSpPr>
          <p:spPr>
            <a:xfrm>
              <a:off x="1689925" y="1666100"/>
              <a:ext cx="88175" cy="84750"/>
            </a:xfrm>
            <a:custGeom>
              <a:rect b="b" l="l" r="r" t="t"/>
              <a:pathLst>
                <a:path extrusionOk="0" h="3390" w="3527">
                  <a:moveTo>
                    <a:pt x="600" y="1"/>
                  </a:moveTo>
                  <a:cubicBezTo>
                    <a:pt x="495" y="1"/>
                    <a:pt x="391" y="122"/>
                    <a:pt x="353" y="216"/>
                  </a:cubicBezTo>
                  <a:cubicBezTo>
                    <a:pt x="271" y="406"/>
                    <a:pt x="244" y="650"/>
                    <a:pt x="244" y="840"/>
                  </a:cubicBezTo>
                  <a:cubicBezTo>
                    <a:pt x="244" y="880"/>
                    <a:pt x="230" y="905"/>
                    <a:pt x="211" y="905"/>
                  </a:cubicBezTo>
                  <a:cubicBezTo>
                    <a:pt x="205" y="905"/>
                    <a:pt x="197" y="902"/>
                    <a:pt x="190" y="895"/>
                  </a:cubicBezTo>
                  <a:cubicBezTo>
                    <a:pt x="190" y="949"/>
                    <a:pt x="136" y="976"/>
                    <a:pt x="109" y="1057"/>
                  </a:cubicBezTo>
                  <a:cubicBezTo>
                    <a:pt x="82" y="1193"/>
                    <a:pt x="0" y="1383"/>
                    <a:pt x="82" y="1518"/>
                  </a:cubicBezTo>
                  <a:cubicBezTo>
                    <a:pt x="109" y="1600"/>
                    <a:pt x="244" y="1627"/>
                    <a:pt x="326" y="1708"/>
                  </a:cubicBezTo>
                  <a:cubicBezTo>
                    <a:pt x="461" y="1763"/>
                    <a:pt x="543" y="1871"/>
                    <a:pt x="651" y="1980"/>
                  </a:cubicBezTo>
                  <a:cubicBezTo>
                    <a:pt x="1004" y="2386"/>
                    <a:pt x="1031" y="2875"/>
                    <a:pt x="1139" y="3390"/>
                  </a:cubicBezTo>
                  <a:cubicBezTo>
                    <a:pt x="1329" y="3119"/>
                    <a:pt x="1438" y="2793"/>
                    <a:pt x="1628" y="2522"/>
                  </a:cubicBezTo>
                  <a:cubicBezTo>
                    <a:pt x="1872" y="2197"/>
                    <a:pt x="2224" y="1898"/>
                    <a:pt x="2577" y="1844"/>
                  </a:cubicBezTo>
                  <a:cubicBezTo>
                    <a:pt x="2767" y="1790"/>
                    <a:pt x="2957" y="1790"/>
                    <a:pt x="3119" y="1735"/>
                  </a:cubicBezTo>
                  <a:cubicBezTo>
                    <a:pt x="3309" y="1654"/>
                    <a:pt x="3391" y="1491"/>
                    <a:pt x="3472" y="1301"/>
                  </a:cubicBezTo>
                  <a:cubicBezTo>
                    <a:pt x="3472" y="1220"/>
                    <a:pt x="3472" y="1166"/>
                    <a:pt x="3499" y="1084"/>
                  </a:cubicBezTo>
                  <a:cubicBezTo>
                    <a:pt x="3499" y="1057"/>
                    <a:pt x="3526" y="1057"/>
                    <a:pt x="3391" y="1057"/>
                  </a:cubicBezTo>
                  <a:cubicBezTo>
                    <a:pt x="3228" y="1057"/>
                    <a:pt x="3065" y="1220"/>
                    <a:pt x="2984" y="1356"/>
                  </a:cubicBezTo>
                  <a:cubicBezTo>
                    <a:pt x="2974" y="1375"/>
                    <a:pt x="2951" y="1384"/>
                    <a:pt x="2926" y="1384"/>
                  </a:cubicBezTo>
                  <a:cubicBezTo>
                    <a:pt x="2881" y="1384"/>
                    <a:pt x="2831" y="1354"/>
                    <a:pt x="2848" y="1301"/>
                  </a:cubicBezTo>
                  <a:cubicBezTo>
                    <a:pt x="2930" y="1084"/>
                    <a:pt x="3065" y="895"/>
                    <a:pt x="3092" y="650"/>
                  </a:cubicBezTo>
                  <a:cubicBezTo>
                    <a:pt x="3119" y="542"/>
                    <a:pt x="3119" y="406"/>
                    <a:pt x="3065" y="352"/>
                  </a:cubicBezTo>
                  <a:cubicBezTo>
                    <a:pt x="3014" y="301"/>
                    <a:pt x="2940" y="282"/>
                    <a:pt x="2873" y="282"/>
                  </a:cubicBezTo>
                  <a:cubicBezTo>
                    <a:pt x="2834" y="282"/>
                    <a:pt x="2797" y="288"/>
                    <a:pt x="2767" y="298"/>
                  </a:cubicBezTo>
                  <a:cubicBezTo>
                    <a:pt x="2523" y="406"/>
                    <a:pt x="2360" y="650"/>
                    <a:pt x="2251" y="840"/>
                  </a:cubicBezTo>
                  <a:cubicBezTo>
                    <a:pt x="2143" y="1030"/>
                    <a:pt x="2035" y="1220"/>
                    <a:pt x="1953" y="1383"/>
                  </a:cubicBezTo>
                  <a:cubicBezTo>
                    <a:pt x="1933" y="1413"/>
                    <a:pt x="1902" y="1424"/>
                    <a:pt x="1874" y="1424"/>
                  </a:cubicBezTo>
                  <a:cubicBezTo>
                    <a:pt x="1825" y="1424"/>
                    <a:pt x="1783" y="1390"/>
                    <a:pt x="1818" y="1356"/>
                  </a:cubicBezTo>
                  <a:cubicBezTo>
                    <a:pt x="1845" y="1112"/>
                    <a:pt x="1899" y="840"/>
                    <a:pt x="1953" y="623"/>
                  </a:cubicBezTo>
                  <a:cubicBezTo>
                    <a:pt x="1979" y="445"/>
                    <a:pt x="1956" y="76"/>
                    <a:pt x="1752" y="76"/>
                  </a:cubicBezTo>
                  <a:cubicBezTo>
                    <a:pt x="1738" y="76"/>
                    <a:pt x="1724" y="78"/>
                    <a:pt x="1709" y="81"/>
                  </a:cubicBezTo>
                  <a:cubicBezTo>
                    <a:pt x="1546" y="108"/>
                    <a:pt x="1411" y="379"/>
                    <a:pt x="1329" y="515"/>
                  </a:cubicBezTo>
                  <a:cubicBezTo>
                    <a:pt x="1275" y="678"/>
                    <a:pt x="1167" y="840"/>
                    <a:pt x="1139" y="1030"/>
                  </a:cubicBezTo>
                  <a:cubicBezTo>
                    <a:pt x="1110" y="1060"/>
                    <a:pt x="1072" y="1082"/>
                    <a:pt x="1035" y="1082"/>
                  </a:cubicBezTo>
                  <a:cubicBezTo>
                    <a:pt x="1004" y="1082"/>
                    <a:pt x="974" y="1067"/>
                    <a:pt x="950" y="1030"/>
                  </a:cubicBezTo>
                  <a:cubicBezTo>
                    <a:pt x="895" y="705"/>
                    <a:pt x="922" y="352"/>
                    <a:pt x="733" y="81"/>
                  </a:cubicBezTo>
                  <a:cubicBezTo>
                    <a:pt x="692" y="23"/>
                    <a:pt x="646" y="1"/>
                    <a:pt x="6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9"/>
            <p:cNvSpPr/>
            <p:nvPr/>
          </p:nvSpPr>
          <p:spPr>
            <a:xfrm>
              <a:off x="1601075" y="1900700"/>
              <a:ext cx="54975" cy="52900"/>
            </a:xfrm>
            <a:custGeom>
              <a:rect b="b" l="l" r="r" t="t"/>
              <a:pathLst>
                <a:path extrusionOk="0" fill="none" h="2116" w="2199">
                  <a:moveTo>
                    <a:pt x="2198" y="0"/>
                  </a:moveTo>
                  <a:cubicBezTo>
                    <a:pt x="1493" y="760"/>
                    <a:pt x="788" y="1438"/>
                    <a:pt x="1" y="211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9"/>
            <p:cNvSpPr/>
            <p:nvPr/>
          </p:nvSpPr>
          <p:spPr>
            <a:xfrm>
              <a:off x="1624825" y="1883075"/>
              <a:ext cx="29175" cy="32575"/>
            </a:xfrm>
            <a:custGeom>
              <a:rect b="b" l="l" r="r" t="t"/>
              <a:pathLst>
                <a:path extrusionOk="0" fill="none" h="1303" w="1167">
                  <a:moveTo>
                    <a:pt x="1167" y="0"/>
                  </a:moveTo>
                  <a:cubicBezTo>
                    <a:pt x="1085" y="136"/>
                    <a:pt x="977" y="244"/>
                    <a:pt x="895" y="353"/>
                  </a:cubicBezTo>
                  <a:cubicBezTo>
                    <a:pt x="570" y="651"/>
                    <a:pt x="299" y="949"/>
                    <a:pt x="0" y="130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9"/>
            <p:cNvSpPr/>
            <p:nvPr/>
          </p:nvSpPr>
          <p:spPr>
            <a:xfrm>
              <a:off x="1627525" y="1912225"/>
              <a:ext cx="143100" cy="27150"/>
            </a:xfrm>
            <a:custGeom>
              <a:rect b="b" l="l" r="r" t="t"/>
              <a:pathLst>
                <a:path extrusionOk="0" fill="none" h="1086" w="5724">
                  <a:moveTo>
                    <a:pt x="5724" y="0"/>
                  </a:moveTo>
                  <a:cubicBezTo>
                    <a:pt x="4503" y="679"/>
                    <a:pt x="3120" y="841"/>
                    <a:pt x="1737" y="977"/>
                  </a:cubicBezTo>
                  <a:cubicBezTo>
                    <a:pt x="1140" y="1031"/>
                    <a:pt x="462" y="1085"/>
                    <a:pt x="1" y="76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9"/>
            <p:cNvSpPr/>
            <p:nvPr/>
          </p:nvSpPr>
          <p:spPr>
            <a:xfrm>
              <a:off x="1618050" y="1771850"/>
              <a:ext cx="21025" cy="127525"/>
            </a:xfrm>
            <a:custGeom>
              <a:rect b="b" l="l" r="r" t="t"/>
              <a:pathLst>
                <a:path extrusionOk="0" fill="none" h="5101" w="841">
                  <a:moveTo>
                    <a:pt x="27" y="1"/>
                  </a:moveTo>
                  <a:cubicBezTo>
                    <a:pt x="27" y="896"/>
                    <a:pt x="0" y="1737"/>
                    <a:pt x="109" y="2632"/>
                  </a:cubicBezTo>
                  <a:cubicBezTo>
                    <a:pt x="217" y="3473"/>
                    <a:pt x="434" y="4341"/>
                    <a:pt x="841" y="51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9"/>
            <p:cNvSpPr/>
            <p:nvPr/>
          </p:nvSpPr>
          <p:spPr>
            <a:xfrm>
              <a:off x="1742125" y="1903400"/>
              <a:ext cx="22400" cy="31225"/>
            </a:xfrm>
            <a:custGeom>
              <a:rect b="b" l="l" r="r" t="t"/>
              <a:pathLst>
                <a:path extrusionOk="0" fill="none" h="1249" w="896">
                  <a:moveTo>
                    <a:pt x="625" y="1"/>
                  </a:moveTo>
                  <a:cubicBezTo>
                    <a:pt x="408" y="245"/>
                    <a:pt x="163" y="489"/>
                    <a:pt x="1" y="787"/>
                  </a:cubicBezTo>
                  <a:lnTo>
                    <a:pt x="1" y="815"/>
                  </a:lnTo>
                  <a:cubicBezTo>
                    <a:pt x="1" y="842"/>
                    <a:pt x="28" y="896"/>
                    <a:pt x="55" y="896"/>
                  </a:cubicBezTo>
                  <a:cubicBezTo>
                    <a:pt x="326" y="1032"/>
                    <a:pt x="597" y="1113"/>
                    <a:pt x="896" y="124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9"/>
            <p:cNvSpPr/>
            <p:nvPr/>
          </p:nvSpPr>
          <p:spPr>
            <a:xfrm>
              <a:off x="1696700" y="1906125"/>
              <a:ext cx="27150" cy="44775"/>
            </a:xfrm>
            <a:custGeom>
              <a:rect b="b" l="l" r="r" t="t"/>
              <a:pathLst>
                <a:path extrusionOk="0" fill="none" h="1791" w="1086">
                  <a:moveTo>
                    <a:pt x="1004" y="0"/>
                  </a:moveTo>
                  <a:cubicBezTo>
                    <a:pt x="651" y="299"/>
                    <a:pt x="353" y="678"/>
                    <a:pt x="55" y="1004"/>
                  </a:cubicBezTo>
                  <a:cubicBezTo>
                    <a:pt x="55" y="1058"/>
                    <a:pt x="0" y="1058"/>
                    <a:pt x="0" y="1085"/>
                  </a:cubicBezTo>
                  <a:cubicBezTo>
                    <a:pt x="0" y="1112"/>
                    <a:pt x="55" y="1140"/>
                    <a:pt x="82" y="1194"/>
                  </a:cubicBezTo>
                  <a:cubicBezTo>
                    <a:pt x="380" y="1411"/>
                    <a:pt x="733" y="1628"/>
                    <a:pt x="1085" y="179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9"/>
            <p:cNvSpPr/>
            <p:nvPr/>
          </p:nvSpPr>
          <p:spPr>
            <a:xfrm>
              <a:off x="1654650" y="1910200"/>
              <a:ext cx="38000" cy="50875"/>
            </a:xfrm>
            <a:custGeom>
              <a:rect b="b" l="l" r="r" t="t"/>
              <a:pathLst>
                <a:path extrusionOk="0" fill="none" h="2035" w="1520">
                  <a:moveTo>
                    <a:pt x="1520" y="0"/>
                  </a:moveTo>
                  <a:cubicBezTo>
                    <a:pt x="1004" y="380"/>
                    <a:pt x="516" y="760"/>
                    <a:pt x="1" y="1085"/>
                  </a:cubicBezTo>
                  <a:cubicBezTo>
                    <a:pt x="326" y="1438"/>
                    <a:pt x="706" y="1763"/>
                    <a:pt x="1113" y="203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9"/>
            <p:cNvSpPr/>
            <p:nvPr/>
          </p:nvSpPr>
          <p:spPr>
            <a:xfrm>
              <a:off x="1604475" y="1857975"/>
              <a:ext cx="40025" cy="27825"/>
            </a:xfrm>
            <a:custGeom>
              <a:rect b="b" l="l" r="r" t="t"/>
              <a:pathLst>
                <a:path extrusionOk="0" fill="none" h="1113" w="1601">
                  <a:moveTo>
                    <a:pt x="1601" y="1"/>
                  </a:moveTo>
                  <a:cubicBezTo>
                    <a:pt x="1438" y="353"/>
                    <a:pt x="1303" y="706"/>
                    <a:pt x="1113" y="1085"/>
                  </a:cubicBezTo>
                  <a:cubicBezTo>
                    <a:pt x="1113" y="1085"/>
                    <a:pt x="1113" y="1113"/>
                    <a:pt x="1086" y="1113"/>
                  </a:cubicBezTo>
                  <a:lnTo>
                    <a:pt x="1058" y="1113"/>
                  </a:lnTo>
                  <a:cubicBezTo>
                    <a:pt x="679" y="923"/>
                    <a:pt x="353" y="733"/>
                    <a:pt x="1" y="57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9"/>
            <p:cNvSpPr/>
            <p:nvPr/>
          </p:nvSpPr>
          <p:spPr>
            <a:xfrm>
              <a:off x="1598375" y="1825425"/>
              <a:ext cx="40025" cy="29175"/>
            </a:xfrm>
            <a:custGeom>
              <a:rect b="b" l="l" r="r" t="t"/>
              <a:pathLst>
                <a:path extrusionOk="0" fill="none" h="1167" w="1601">
                  <a:moveTo>
                    <a:pt x="0" y="353"/>
                  </a:moveTo>
                  <a:cubicBezTo>
                    <a:pt x="326" y="652"/>
                    <a:pt x="651" y="923"/>
                    <a:pt x="1031" y="1167"/>
                  </a:cubicBezTo>
                  <a:cubicBezTo>
                    <a:pt x="1194" y="896"/>
                    <a:pt x="1357" y="570"/>
                    <a:pt x="1492" y="299"/>
                  </a:cubicBezTo>
                  <a:cubicBezTo>
                    <a:pt x="1574" y="218"/>
                    <a:pt x="1601" y="109"/>
                    <a:pt x="160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9"/>
            <p:cNvSpPr/>
            <p:nvPr/>
          </p:nvSpPr>
          <p:spPr>
            <a:xfrm>
              <a:off x="1603800" y="1790850"/>
              <a:ext cx="24425" cy="19675"/>
            </a:xfrm>
            <a:custGeom>
              <a:rect b="b" l="l" r="r" t="t"/>
              <a:pathLst>
                <a:path extrusionOk="0" fill="none" h="787" w="977">
                  <a:moveTo>
                    <a:pt x="0" y="0"/>
                  </a:moveTo>
                  <a:cubicBezTo>
                    <a:pt x="163" y="272"/>
                    <a:pt x="353" y="543"/>
                    <a:pt x="570" y="787"/>
                  </a:cubicBezTo>
                  <a:lnTo>
                    <a:pt x="977" y="163"/>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9"/>
            <p:cNvSpPr/>
            <p:nvPr/>
          </p:nvSpPr>
          <p:spPr>
            <a:xfrm>
              <a:off x="1696025" y="1784075"/>
              <a:ext cx="22400" cy="6800"/>
            </a:xfrm>
            <a:custGeom>
              <a:rect b="b" l="l" r="r" t="t"/>
              <a:pathLst>
                <a:path extrusionOk="0" fill="none" h="272" w="896">
                  <a:moveTo>
                    <a:pt x="0" y="0"/>
                  </a:moveTo>
                  <a:cubicBezTo>
                    <a:pt x="217" y="244"/>
                    <a:pt x="624" y="271"/>
                    <a:pt x="895"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9"/>
            <p:cNvSpPr/>
            <p:nvPr/>
          </p:nvSpPr>
          <p:spPr>
            <a:xfrm>
              <a:off x="1665500" y="1622000"/>
              <a:ext cx="148525" cy="132925"/>
            </a:xfrm>
            <a:custGeom>
              <a:rect b="b" l="l" r="r" t="t"/>
              <a:pathLst>
                <a:path extrusionOk="0" fill="none" h="5317" w="5941">
                  <a:moveTo>
                    <a:pt x="82" y="0"/>
                  </a:moveTo>
                  <a:cubicBezTo>
                    <a:pt x="28" y="353"/>
                    <a:pt x="1" y="706"/>
                    <a:pt x="28" y="1058"/>
                  </a:cubicBezTo>
                  <a:cubicBezTo>
                    <a:pt x="109" y="1384"/>
                    <a:pt x="245" y="1763"/>
                    <a:pt x="543" y="1980"/>
                  </a:cubicBezTo>
                  <a:cubicBezTo>
                    <a:pt x="706" y="2116"/>
                    <a:pt x="950" y="2170"/>
                    <a:pt x="1059" y="2360"/>
                  </a:cubicBezTo>
                  <a:cubicBezTo>
                    <a:pt x="1194" y="2659"/>
                    <a:pt x="977" y="2903"/>
                    <a:pt x="950" y="3228"/>
                  </a:cubicBezTo>
                  <a:lnTo>
                    <a:pt x="950" y="3364"/>
                  </a:lnTo>
                  <a:cubicBezTo>
                    <a:pt x="977" y="3418"/>
                    <a:pt x="1086" y="3472"/>
                    <a:pt x="1167" y="3499"/>
                  </a:cubicBezTo>
                  <a:cubicBezTo>
                    <a:pt x="1493" y="3635"/>
                    <a:pt x="1737" y="3933"/>
                    <a:pt x="1845" y="4286"/>
                  </a:cubicBezTo>
                  <a:cubicBezTo>
                    <a:pt x="1981" y="4611"/>
                    <a:pt x="1981" y="4991"/>
                    <a:pt x="2008" y="5317"/>
                  </a:cubicBezTo>
                  <a:cubicBezTo>
                    <a:pt x="2144" y="4856"/>
                    <a:pt x="2415" y="4449"/>
                    <a:pt x="2713" y="4069"/>
                  </a:cubicBezTo>
                  <a:cubicBezTo>
                    <a:pt x="2984" y="3798"/>
                    <a:pt x="3283" y="3527"/>
                    <a:pt x="3662" y="3527"/>
                  </a:cubicBezTo>
                  <a:cubicBezTo>
                    <a:pt x="3798" y="3527"/>
                    <a:pt x="3934" y="3554"/>
                    <a:pt x="4042" y="3499"/>
                  </a:cubicBezTo>
                  <a:cubicBezTo>
                    <a:pt x="4151" y="3418"/>
                    <a:pt x="4178" y="3337"/>
                    <a:pt x="4205" y="3255"/>
                  </a:cubicBezTo>
                  <a:cubicBezTo>
                    <a:pt x="4313" y="2984"/>
                    <a:pt x="4449" y="2713"/>
                    <a:pt x="4639" y="2523"/>
                  </a:cubicBezTo>
                  <a:cubicBezTo>
                    <a:pt x="4775" y="2414"/>
                    <a:pt x="4964" y="2306"/>
                    <a:pt x="5100" y="2197"/>
                  </a:cubicBezTo>
                  <a:cubicBezTo>
                    <a:pt x="5561" y="1872"/>
                    <a:pt x="5778" y="1248"/>
                    <a:pt x="5941" y="6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9"/>
            <p:cNvSpPr/>
            <p:nvPr/>
          </p:nvSpPr>
          <p:spPr>
            <a:xfrm>
              <a:off x="1679750" y="1819325"/>
              <a:ext cx="25100" cy="47500"/>
            </a:xfrm>
            <a:custGeom>
              <a:rect b="b" l="l" r="r" t="t"/>
              <a:pathLst>
                <a:path extrusionOk="0" fill="none" h="1900" w="1004">
                  <a:moveTo>
                    <a:pt x="1004" y="0"/>
                  </a:moveTo>
                  <a:cubicBezTo>
                    <a:pt x="787" y="679"/>
                    <a:pt x="380" y="1302"/>
                    <a:pt x="0" y="18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9"/>
            <p:cNvSpPr/>
            <p:nvPr/>
          </p:nvSpPr>
          <p:spPr>
            <a:xfrm>
              <a:off x="1698050" y="1810500"/>
              <a:ext cx="69875" cy="31225"/>
            </a:xfrm>
            <a:custGeom>
              <a:rect b="b" l="l" r="r" t="t"/>
              <a:pathLst>
                <a:path extrusionOk="0" fill="none" h="1249" w="2795">
                  <a:moveTo>
                    <a:pt x="2794" y="1"/>
                  </a:moveTo>
                  <a:cubicBezTo>
                    <a:pt x="2198" y="408"/>
                    <a:pt x="1031" y="1249"/>
                    <a:pt x="1" y="122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9"/>
            <p:cNvSpPr/>
            <p:nvPr/>
          </p:nvSpPr>
          <p:spPr>
            <a:xfrm>
              <a:off x="1744175" y="1814575"/>
              <a:ext cx="11550" cy="11550"/>
            </a:xfrm>
            <a:custGeom>
              <a:rect b="b" l="l" r="r" t="t"/>
              <a:pathLst>
                <a:path extrusionOk="0" fill="none" h="462" w="462">
                  <a:moveTo>
                    <a:pt x="217" y="1"/>
                  </a:moveTo>
                  <a:cubicBezTo>
                    <a:pt x="136" y="136"/>
                    <a:pt x="81" y="299"/>
                    <a:pt x="0" y="435"/>
                  </a:cubicBezTo>
                  <a:cubicBezTo>
                    <a:pt x="136" y="462"/>
                    <a:pt x="326" y="462"/>
                    <a:pt x="461" y="46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9"/>
            <p:cNvSpPr/>
            <p:nvPr/>
          </p:nvSpPr>
          <p:spPr>
            <a:xfrm>
              <a:off x="1725175" y="1822025"/>
              <a:ext cx="11550" cy="20375"/>
            </a:xfrm>
            <a:custGeom>
              <a:rect b="b" l="l" r="r" t="t"/>
              <a:pathLst>
                <a:path extrusionOk="0" fill="none" h="815" w="462">
                  <a:moveTo>
                    <a:pt x="299" y="1"/>
                  </a:moveTo>
                  <a:cubicBezTo>
                    <a:pt x="191" y="164"/>
                    <a:pt x="82" y="299"/>
                    <a:pt x="28" y="489"/>
                  </a:cubicBezTo>
                  <a:cubicBezTo>
                    <a:pt x="28" y="489"/>
                    <a:pt x="1" y="516"/>
                    <a:pt x="28" y="543"/>
                  </a:cubicBezTo>
                  <a:lnTo>
                    <a:pt x="55" y="571"/>
                  </a:lnTo>
                  <a:cubicBezTo>
                    <a:pt x="191" y="652"/>
                    <a:pt x="326" y="760"/>
                    <a:pt x="462" y="81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9"/>
            <p:cNvSpPr/>
            <p:nvPr/>
          </p:nvSpPr>
          <p:spPr>
            <a:xfrm>
              <a:off x="1709575" y="1828825"/>
              <a:ext cx="10200" cy="17650"/>
            </a:xfrm>
            <a:custGeom>
              <a:rect b="b" l="l" r="r" t="t"/>
              <a:pathLst>
                <a:path extrusionOk="0" fill="none" h="706" w="408">
                  <a:moveTo>
                    <a:pt x="245" y="0"/>
                  </a:moveTo>
                  <a:cubicBezTo>
                    <a:pt x="164" y="136"/>
                    <a:pt x="109" y="244"/>
                    <a:pt x="28" y="380"/>
                  </a:cubicBezTo>
                  <a:cubicBezTo>
                    <a:pt x="28" y="407"/>
                    <a:pt x="1" y="407"/>
                    <a:pt x="1" y="434"/>
                  </a:cubicBezTo>
                  <a:cubicBezTo>
                    <a:pt x="1" y="461"/>
                    <a:pt x="28" y="461"/>
                    <a:pt x="28" y="461"/>
                  </a:cubicBezTo>
                  <a:cubicBezTo>
                    <a:pt x="136" y="570"/>
                    <a:pt x="272" y="651"/>
                    <a:pt x="408" y="70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9"/>
            <p:cNvSpPr/>
            <p:nvPr/>
          </p:nvSpPr>
          <p:spPr>
            <a:xfrm>
              <a:off x="1696700" y="1706075"/>
              <a:ext cx="50200" cy="7500"/>
            </a:xfrm>
            <a:custGeom>
              <a:rect b="b" l="l" r="r" t="t"/>
              <a:pathLst>
                <a:path extrusionOk="0" fill="none" h="300" w="2008">
                  <a:moveTo>
                    <a:pt x="0" y="136"/>
                  </a:moveTo>
                  <a:cubicBezTo>
                    <a:pt x="624" y="1"/>
                    <a:pt x="1465" y="55"/>
                    <a:pt x="2008" y="2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9"/>
            <p:cNvSpPr/>
            <p:nvPr/>
          </p:nvSpPr>
          <p:spPr>
            <a:xfrm>
              <a:off x="672100" y="1010875"/>
              <a:ext cx="253625" cy="247700"/>
            </a:xfrm>
            <a:custGeom>
              <a:rect b="b" l="l" r="r" t="t"/>
              <a:pathLst>
                <a:path extrusionOk="0" h="9908" w="10145">
                  <a:moveTo>
                    <a:pt x="9155" y="0"/>
                  </a:moveTo>
                  <a:cubicBezTo>
                    <a:pt x="9019" y="0"/>
                    <a:pt x="8883" y="75"/>
                    <a:pt x="8843" y="224"/>
                  </a:cubicBezTo>
                  <a:cubicBezTo>
                    <a:pt x="8436" y="1797"/>
                    <a:pt x="8246" y="3370"/>
                    <a:pt x="8246" y="4943"/>
                  </a:cubicBezTo>
                  <a:cubicBezTo>
                    <a:pt x="8246" y="5296"/>
                    <a:pt x="8273" y="5622"/>
                    <a:pt x="8273" y="5974"/>
                  </a:cubicBezTo>
                  <a:cubicBezTo>
                    <a:pt x="7486" y="4374"/>
                    <a:pt x="6402" y="2963"/>
                    <a:pt x="5072" y="1824"/>
                  </a:cubicBezTo>
                  <a:cubicBezTo>
                    <a:pt x="5013" y="1772"/>
                    <a:pt x="4943" y="1749"/>
                    <a:pt x="4875" y="1749"/>
                  </a:cubicBezTo>
                  <a:cubicBezTo>
                    <a:pt x="4695" y="1749"/>
                    <a:pt x="4525" y="1913"/>
                    <a:pt x="4584" y="2150"/>
                  </a:cubicBezTo>
                  <a:cubicBezTo>
                    <a:pt x="4720" y="2774"/>
                    <a:pt x="4883" y="3397"/>
                    <a:pt x="5072" y="3994"/>
                  </a:cubicBezTo>
                  <a:cubicBezTo>
                    <a:pt x="5425" y="4998"/>
                    <a:pt x="5859" y="5947"/>
                    <a:pt x="6402" y="6815"/>
                  </a:cubicBezTo>
                  <a:cubicBezTo>
                    <a:pt x="5154" y="6028"/>
                    <a:pt x="3770" y="5459"/>
                    <a:pt x="2306" y="5269"/>
                  </a:cubicBezTo>
                  <a:cubicBezTo>
                    <a:pt x="2264" y="5255"/>
                    <a:pt x="2224" y="5248"/>
                    <a:pt x="2186" y="5248"/>
                  </a:cubicBezTo>
                  <a:cubicBezTo>
                    <a:pt x="2077" y="5248"/>
                    <a:pt x="1986" y="5304"/>
                    <a:pt x="1926" y="5405"/>
                  </a:cubicBezTo>
                  <a:cubicBezTo>
                    <a:pt x="1872" y="5486"/>
                    <a:pt x="1872" y="5676"/>
                    <a:pt x="1980" y="5757"/>
                  </a:cubicBezTo>
                  <a:cubicBezTo>
                    <a:pt x="2848" y="6571"/>
                    <a:pt x="3825" y="7303"/>
                    <a:pt x="4855" y="7900"/>
                  </a:cubicBezTo>
                  <a:cubicBezTo>
                    <a:pt x="4110" y="7778"/>
                    <a:pt x="3357" y="7717"/>
                    <a:pt x="2597" y="7717"/>
                  </a:cubicBezTo>
                  <a:cubicBezTo>
                    <a:pt x="1838" y="7717"/>
                    <a:pt x="1072" y="7778"/>
                    <a:pt x="299" y="7900"/>
                  </a:cubicBezTo>
                  <a:cubicBezTo>
                    <a:pt x="0" y="7927"/>
                    <a:pt x="0" y="8388"/>
                    <a:pt x="244" y="8470"/>
                  </a:cubicBezTo>
                  <a:cubicBezTo>
                    <a:pt x="1465" y="9148"/>
                    <a:pt x="2875" y="9310"/>
                    <a:pt x="4259" y="9473"/>
                  </a:cubicBezTo>
                  <a:cubicBezTo>
                    <a:pt x="5805" y="9636"/>
                    <a:pt x="7351" y="9771"/>
                    <a:pt x="8870" y="9907"/>
                  </a:cubicBezTo>
                  <a:cubicBezTo>
                    <a:pt x="8978" y="9907"/>
                    <a:pt x="9060" y="9880"/>
                    <a:pt x="9114" y="9799"/>
                  </a:cubicBezTo>
                  <a:cubicBezTo>
                    <a:pt x="9222" y="9771"/>
                    <a:pt x="9331" y="9663"/>
                    <a:pt x="9277" y="9527"/>
                  </a:cubicBezTo>
                  <a:lnTo>
                    <a:pt x="9277" y="9473"/>
                  </a:lnTo>
                  <a:cubicBezTo>
                    <a:pt x="9306" y="9503"/>
                    <a:pt x="9361" y="9524"/>
                    <a:pt x="9408" y="9524"/>
                  </a:cubicBezTo>
                  <a:cubicBezTo>
                    <a:pt x="9447" y="9524"/>
                    <a:pt x="9481" y="9510"/>
                    <a:pt x="9494" y="9473"/>
                  </a:cubicBezTo>
                  <a:cubicBezTo>
                    <a:pt x="9548" y="9283"/>
                    <a:pt x="9656" y="9121"/>
                    <a:pt x="9738" y="8958"/>
                  </a:cubicBezTo>
                  <a:cubicBezTo>
                    <a:pt x="9792" y="8741"/>
                    <a:pt x="9846" y="8578"/>
                    <a:pt x="9873" y="8388"/>
                  </a:cubicBezTo>
                  <a:cubicBezTo>
                    <a:pt x="9928" y="7954"/>
                    <a:pt x="10009" y="7602"/>
                    <a:pt x="10036" y="7195"/>
                  </a:cubicBezTo>
                  <a:cubicBezTo>
                    <a:pt x="10145" y="6408"/>
                    <a:pt x="10145" y="5676"/>
                    <a:pt x="10145" y="4889"/>
                  </a:cubicBezTo>
                  <a:cubicBezTo>
                    <a:pt x="10117" y="3289"/>
                    <a:pt x="9873" y="1743"/>
                    <a:pt x="9467" y="224"/>
                  </a:cubicBezTo>
                  <a:cubicBezTo>
                    <a:pt x="9426" y="75"/>
                    <a:pt x="9290" y="0"/>
                    <a:pt x="91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9"/>
            <p:cNvSpPr/>
            <p:nvPr/>
          </p:nvSpPr>
          <p:spPr>
            <a:xfrm>
              <a:off x="878225" y="1143275"/>
              <a:ext cx="25800" cy="106475"/>
            </a:xfrm>
            <a:custGeom>
              <a:rect b="b" l="l" r="r" t="t"/>
              <a:pathLst>
                <a:path extrusionOk="0" fill="none" h="4259" w="1032">
                  <a:moveTo>
                    <a:pt x="1" y="0"/>
                  </a:moveTo>
                  <a:cubicBezTo>
                    <a:pt x="137" y="1356"/>
                    <a:pt x="571" y="2984"/>
                    <a:pt x="1032" y="42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9"/>
            <p:cNvSpPr/>
            <p:nvPr/>
          </p:nvSpPr>
          <p:spPr>
            <a:xfrm>
              <a:off x="815175" y="1150050"/>
              <a:ext cx="75975" cy="95625"/>
            </a:xfrm>
            <a:custGeom>
              <a:rect b="b" l="l" r="r" t="t"/>
              <a:pathLst>
                <a:path extrusionOk="0" fill="none" h="3825" w="3039">
                  <a:moveTo>
                    <a:pt x="0" y="0"/>
                  </a:moveTo>
                  <a:cubicBezTo>
                    <a:pt x="814" y="1411"/>
                    <a:pt x="1845" y="2713"/>
                    <a:pt x="3038" y="38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9"/>
            <p:cNvSpPr/>
            <p:nvPr/>
          </p:nvSpPr>
          <p:spPr>
            <a:xfrm>
              <a:off x="780600" y="1200900"/>
              <a:ext cx="95625" cy="55625"/>
            </a:xfrm>
            <a:custGeom>
              <a:rect b="b" l="l" r="r" t="t"/>
              <a:pathLst>
                <a:path extrusionOk="0" fill="none" h="2225" w="3825">
                  <a:moveTo>
                    <a:pt x="0" y="1"/>
                  </a:moveTo>
                  <a:cubicBezTo>
                    <a:pt x="1248" y="787"/>
                    <a:pt x="2550" y="1547"/>
                    <a:pt x="3825" y="22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9"/>
            <p:cNvSpPr/>
            <p:nvPr/>
          </p:nvSpPr>
          <p:spPr>
            <a:xfrm>
              <a:off x="746000" y="1156825"/>
              <a:ext cx="130225" cy="90900"/>
            </a:xfrm>
            <a:custGeom>
              <a:rect b="b" l="l" r="r" t="t"/>
              <a:pathLst>
                <a:path extrusionOk="0" fill="none" h="3636" w="5209">
                  <a:moveTo>
                    <a:pt x="5209" y="3635"/>
                  </a:moveTo>
                  <a:cubicBezTo>
                    <a:pt x="5073" y="3310"/>
                    <a:pt x="4910" y="2984"/>
                    <a:pt x="4558" y="2903"/>
                  </a:cubicBezTo>
                  <a:cubicBezTo>
                    <a:pt x="4476" y="2876"/>
                    <a:pt x="4368" y="2876"/>
                    <a:pt x="4286" y="2876"/>
                  </a:cubicBezTo>
                  <a:cubicBezTo>
                    <a:pt x="4042" y="2821"/>
                    <a:pt x="3934" y="2496"/>
                    <a:pt x="3798" y="2225"/>
                  </a:cubicBezTo>
                  <a:cubicBezTo>
                    <a:pt x="3581" y="1899"/>
                    <a:pt x="3256" y="1655"/>
                    <a:pt x="2876" y="1519"/>
                  </a:cubicBezTo>
                  <a:cubicBezTo>
                    <a:pt x="2740" y="1492"/>
                    <a:pt x="2578" y="1465"/>
                    <a:pt x="2442" y="1384"/>
                  </a:cubicBezTo>
                  <a:cubicBezTo>
                    <a:pt x="2008" y="1194"/>
                    <a:pt x="1791" y="570"/>
                    <a:pt x="1357" y="407"/>
                  </a:cubicBezTo>
                  <a:cubicBezTo>
                    <a:pt x="1113" y="326"/>
                    <a:pt x="869" y="380"/>
                    <a:pt x="598" y="326"/>
                  </a:cubicBezTo>
                  <a:cubicBezTo>
                    <a:pt x="353" y="326"/>
                    <a:pt x="82" y="245"/>
                    <a:pt x="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9"/>
            <p:cNvSpPr/>
            <p:nvPr/>
          </p:nvSpPr>
          <p:spPr>
            <a:xfrm>
              <a:off x="808400" y="1086975"/>
              <a:ext cx="94275" cy="167525"/>
            </a:xfrm>
            <a:custGeom>
              <a:rect b="b" l="l" r="r" t="t"/>
              <a:pathLst>
                <a:path extrusionOk="0" fill="none" h="6701" w="3771">
                  <a:moveTo>
                    <a:pt x="0" y="82"/>
                  </a:moveTo>
                  <a:cubicBezTo>
                    <a:pt x="271" y="1"/>
                    <a:pt x="488" y="326"/>
                    <a:pt x="516" y="597"/>
                  </a:cubicBezTo>
                  <a:cubicBezTo>
                    <a:pt x="543" y="869"/>
                    <a:pt x="516" y="1167"/>
                    <a:pt x="678" y="1357"/>
                  </a:cubicBezTo>
                  <a:cubicBezTo>
                    <a:pt x="868" y="1601"/>
                    <a:pt x="1221" y="1628"/>
                    <a:pt x="1383" y="1899"/>
                  </a:cubicBezTo>
                  <a:cubicBezTo>
                    <a:pt x="1600" y="2252"/>
                    <a:pt x="1356" y="2713"/>
                    <a:pt x="1600" y="3039"/>
                  </a:cubicBezTo>
                  <a:cubicBezTo>
                    <a:pt x="1763" y="3256"/>
                    <a:pt x="2062" y="3310"/>
                    <a:pt x="2279" y="3500"/>
                  </a:cubicBezTo>
                  <a:cubicBezTo>
                    <a:pt x="2577" y="3879"/>
                    <a:pt x="2251" y="4558"/>
                    <a:pt x="2577" y="4937"/>
                  </a:cubicBezTo>
                  <a:cubicBezTo>
                    <a:pt x="2740" y="5100"/>
                    <a:pt x="3065" y="5154"/>
                    <a:pt x="3092" y="5398"/>
                  </a:cubicBezTo>
                  <a:cubicBezTo>
                    <a:pt x="3092" y="5480"/>
                    <a:pt x="3065" y="5561"/>
                    <a:pt x="3065" y="5643"/>
                  </a:cubicBezTo>
                  <a:cubicBezTo>
                    <a:pt x="3065" y="5832"/>
                    <a:pt x="3255" y="6022"/>
                    <a:pt x="3418" y="6158"/>
                  </a:cubicBezTo>
                  <a:cubicBezTo>
                    <a:pt x="3608" y="6293"/>
                    <a:pt x="3770" y="6510"/>
                    <a:pt x="3635" y="67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9"/>
            <p:cNvSpPr/>
            <p:nvPr/>
          </p:nvSpPr>
          <p:spPr>
            <a:xfrm>
              <a:off x="899250" y="1047650"/>
              <a:ext cx="15625" cy="207525"/>
            </a:xfrm>
            <a:custGeom>
              <a:rect b="b" l="l" r="r" t="t"/>
              <a:pathLst>
                <a:path extrusionOk="0" fill="none" h="8301" w="625">
                  <a:moveTo>
                    <a:pt x="1" y="1"/>
                  </a:moveTo>
                  <a:cubicBezTo>
                    <a:pt x="272" y="218"/>
                    <a:pt x="543" y="543"/>
                    <a:pt x="489" y="869"/>
                  </a:cubicBezTo>
                  <a:cubicBezTo>
                    <a:pt x="435" y="1031"/>
                    <a:pt x="353" y="1167"/>
                    <a:pt x="245" y="1303"/>
                  </a:cubicBezTo>
                  <a:cubicBezTo>
                    <a:pt x="82" y="1628"/>
                    <a:pt x="28" y="1954"/>
                    <a:pt x="136" y="2252"/>
                  </a:cubicBezTo>
                  <a:cubicBezTo>
                    <a:pt x="272" y="2686"/>
                    <a:pt x="625" y="3066"/>
                    <a:pt x="516" y="3527"/>
                  </a:cubicBezTo>
                  <a:cubicBezTo>
                    <a:pt x="435" y="3852"/>
                    <a:pt x="109" y="4096"/>
                    <a:pt x="82" y="4422"/>
                  </a:cubicBezTo>
                  <a:cubicBezTo>
                    <a:pt x="28" y="4883"/>
                    <a:pt x="516" y="5235"/>
                    <a:pt x="435" y="5642"/>
                  </a:cubicBezTo>
                  <a:cubicBezTo>
                    <a:pt x="408" y="5886"/>
                    <a:pt x="245" y="6049"/>
                    <a:pt x="245" y="6293"/>
                  </a:cubicBezTo>
                  <a:cubicBezTo>
                    <a:pt x="218" y="6646"/>
                    <a:pt x="570" y="6944"/>
                    <a:pt x="516" y="7270"/>
                  </a:cubicBezTo>
                  <a:cubicBezTo>
                    <a:pt x="516" y="7378"/>
                    <a:pt x="435" y="7460"/>
                    <a:pt x="435" y="7541"/>
                  </a:cubicBezTo>
                  <a:cubicBezTo>
                    <a:pt x="381" y="7785"/>
                    <a:pt x="408" y="8056"/>
                    <a:pt x="462" y="83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9"/>
            <p:cNvSpPr/>
            <p:nvPr/>
          </p:nvSpPr>
          <p:spPr>
            <a:xfrm>
              <a:off x="699900" y="1213775"/>
              <a:ext cx="135650" cy="41400"/>
            </a:xfrm>
            <a:custGeom>
              <a:rect b="b" l="l" r="r" t="t"/>
              <a:pathLst>
                <a:path extrusionOk="0" fill="none" h="1656" w="5426">
                  <a:moveTo>
                    <a:pt x="0" y="272"/>
                  </a:moveTo>
                  <a:cubicBezTo>
                    <a:pt x="109" y="55"/>
                    <a:pt x="380" y="1"/>
                    <a:pt x="624" y="55"/>
                  </a:cubicBezTo>
                  <a:cubicBezTo>
                    <a:pt x="868" y="137"/>
                    <a:pt x="1031" y="272"/>
                    <a:pt x="1221" y="408"/>
                  </a:cubicBezTo>
                  <a:cubicBezTo>
                    <a:pt x="1438" y="543"/>
                    <a:pt x="1655" y="625"/>
                    <a:pt x="1872" y="598"/>
                  </a:cubicBezTo>
                  <a:cubicBezTo>
                    <a:pt x="2035" y="571"/>
                    <a:pt x="2170" y="462"/>
                    <a:pt x="2333" y="435"/>
                  </a:cubicBezTo>
                  <a:cubicBezTo>
                    <a:pt x="2713" y="299"/>
                    <a:pt x="3120" y="408"/>
                    <a:pt x="3391" y="625"/>
                  </a:cubicBezTo>
                  <a:cubicBezTo>
                    <a:pt x="3635" y="815"/>
                    <a:pt x="3798" y="1113"/>
                    <a:pt x="4096" y="1140"/>
                  </a:cubicBezTo>
                  <a:cubicBezTo>
                    <a:pt x="4205" y="1167"/>
                    <a:pt x="4340" y="1140"/>
                    <a:pt x="4449" y="1140"/>
                  </a:cubicBezTo>
                  <a:cubicBezTo>
                    <a:pt x="4828" y="1140"/>
                    <a:pt x="5235" y="1357"/>
                    <a:pt x="5425" y="165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9"/>
            <p:cNvSpPr/>
            <p:nvPr/>
          </p:nvSpPr>
          <p:spPr>
            <a:xfrm>
              <a:off x="710075" y="1229225"/>
              <a:ext cx="509950" cy="734825"/>
            </a:xfrm>
            <a:custGeom>
              <a:rect b="b" l="l" r="r" t="t"/>
              <a:pathLst>
                <a:path extrusionOk="0" h="29393" w="20398">
                  <a:moveTo>
                    <a:pt x="12074" y="1"/>
                  </a:moveTo>
                  <a:cubicBezTo>
                    <a:pt x="11932" y="1"/>
                    <a:pt x="11781" y="133"/>
                    <a:pt x="11799" y="278"/>
                  </a:cubicBezTo>
                  <a:cubicBezTo>
                    <a:pt x="11935" y="929"/>
                    <a:pt x="12016" y="1607"/>
                    <a:pt x="11989" y="2285"/>
                  </a:cubicBezTo>
                  <a:cubicBezTo>
                    <a:pt x="11935" y="2963"/>
                    <a:pt x="11853" y="3614"/>
                    <a:pt x="11718" y="4265"/>
                  </a:cubicBezTo>
                  <a:cubicBezTo>
                    <a:pt x="11582" y="4862"/>
                    <a:pt x="11582" y="5486"/>
                    <a:pt x="11772" y="6055"/>
                  </a:cubicBezTo>
                  <a:cubicBezTo>
                    <a:pt x="11880" y="6354"/>
                    <a:pt x="12043" y="6652"/>
                    <a:pt x="12206" y="6923"/>
                  </a:cubicBezTo>
                  <a:cubicBezTo>
                    <a:pt x="11446" y="6516"/>
                    <a:pt x="10687" y="6055"/>
                    <a:pt x="10090" y="5404"/>
                  </a:cubicBezTo>
                  <a:cubicBezTo>
                    <a:pt x="9494" y="4808"/>
                    <a:pt x="9060" y="4048"/>
                    <a:pt x="8788" y="3262"/>
                  </a:cubicBezTo>
                  <a:cubicBezTo>
                    <a:pt x="8653" y="2855"/>
                    <a:pt x="8544" y="2448"/>
                    <a:pt x="8490" y="2041"/>
                  </a:cubicBezTo>
                  <a:cubicBezTo>
                    <a:pt x="8409" y="1716"/>
                    <a:pt x="8409" y="1363"/>
                    <a:pt x="8381" y="1065"/>
                  </a:cubicBezTo>
                  <a:cubicBezTo>
                    <a:pt x="8463" y="956"/>
                    <a:pt x="8409" y="820"/>
                    <a:pt x="8327" y="739"/>
                  </a:cubicBezTo>
                  <a:cubicBezTo>
                    <a:pt x="8273" y="685"/>
                    <a:pt x="8246" y="685"/>
                    <a:pt x="8246" y="685"/>
                  </a:cubicBezTo>
                  <a:lnTo>
                    <a:pt x="8192" y="685"/>
                  </a:lnTo>
                  <a:cubicBezTo>
                    <a:pt x="7541" y="631"/>
                    <a:pt x="6890" y="631"/>
                    <a:pt x="6239" y="603"/>
                  </a:cubicBezTo>
                  <a:cubicBezTo>
                    <a:pt x="5615" y="549"/>
                    <a:pt x="4991" y="549"/>
                    <a:pt x="4340" y="522"/>
                  </a:cubicBezTo>
                  <a:cubicBezTo>
                    <a:pt x="3065" y="468"/>
                    <a:pt x="1818" y="414"/>
                    <a:pt x="516" y="332"/>
                  </a:cubicBezTo>
                  <a:cubicBezTo>
                    <a:pt x="190" y="332"/>
                    <a:pt x="0" y="766"/>
                    <a:pt x="326" y="902"/>
                  </a:cubicBezTo>
                  <a:cubicBezTo>
                    <a:pt x="1139" y="1254"/>
                    <a:pt x="1953" y="1499"/>
                    <a:pt x="2821" y="1688"/>
                  </a:cubicBezTo>
                  <a:cubicBezTo>
                    <a:pt x="3119" y="1743"/>
                    <a:pt x="3445" y="1770"/>
                    <a:pt x="3743" y="1905"/>
                  </a:cubicBezTo>
                  <a:cubicBezTo>
                    <a:pt x="4042" y="2041"/>
                    <a:pt x="4259" y="2258"/>
                    <a:pt x="4421" y="2529"/>
                  </a:cubicBezTo>
                  <a:cubicBezTo>
                    <a:pt x="4747" y="3099"/>
                    <a:pt x="5100" y="3641"/>
                    <a:pt x="5642" y="4075"/>
                  </a:cubicBezTo>
                  <a:cubicBezTo>
                    <a:pt x="6157" y="4509"/>
                    <a:pt x="6673" y="4835"/>
                    <a:pt x="7297" y="5079"/>
                  </a:cubicBezTo>
                  <a:cubicBezTo>
                    <a:pt x="7595" y="5160"/>
                    <a:pt x="7920" y="5269"/>
                    <a:pt x="8219" y="5296"/>
                  </a:cubicBezTo>
                  <a:cubicBezTo>
                    <a:pt x="8381" y="5323"/>
                    <a:pt x="8544" y="5323"/>
                    <a:pt x="8761" y="5377"/>
                  </a:cubicBezTo>
                  <a:cubicBezTo>
                    <a:pt x="8924" y="5377"/>
                    <a:pt x="9060" y="5350"/>
                    <a:pt x="9222" y="5269"/>
                  </a:cubicBezTo>
                  <a:cubicBezTo>
                    <a:pt x="9277" y="5269"/>
                    <a:pt x="9277" y="5242"/>
                    <a:pt x="9304" y="5242"/>
                  </a:cubicBezTo>
                  <a:lnTo>
                    <a:pt x="9900" y="5947"/>
                  </a:lnTo>
                  <a:cubicBezTo>
                    <a:pt x="10551" y="6598"/>
                    <a:pt x="11311" y="7032"/>
                    <a:pt x="12125" y="7439"/>
                  </a:cubicBezTo>
                  <a:cubicBezTo>
                    <a:pt x="12314" y="7547"/>
                    <a:pt x="12477" y="7656"/>
                    <a:pt x="12694" y="7737"/>
                  </a:cubicBezTo>
                  <a:cubicBezTo>
                    <a:pt x="12721" y="7791"/>
                    <a:pt x="12748" y="7818"/>
                    <a:pt x="12830" y="7818"/>
                  </a:cubicBezTo>
                  <a:cubicBezTo>
                    <a:pt x="13291" y="8035"/>
                    <a:pt x="13752" y="8334"/>
                    <a:pt x="14159" y="8659"/>
                  </a:cubicBezTo>
                  <a:cubicBezTo>
                    <a:pt x="13915" y="8605"/>
                    <a:pt x="13644" y="8524"/>
                    <a:pt x="13399" y="8497"/>
                  </a:cubicBezTo>
                  <a:cubicBezTo>
                    <a:pt x="13303" y="8490"/>
                    <a:pt x="13207" y="8487"/>
                    <a:pt x="13111" y="8487"/>
                  </a:cubicBezTo>
                  <a:cubicBezTo>
                    <a:pt x="12800" y="8487"/>
                    <a:pt x="12490" y="8522"/>
                    <a:pt x="12179" y="8605"/>
                  </a:cubicBezTo>
                  <a:cubicBezTo>
                    <a:pt x="11745" y="8686"/>
                    <a:pt x="11311" y="8822"/>
                    <a:pt x="10823" y="8822"/>
                  </a:cubicBezTo>
                  <a:cubicBezTo>
                    <a:pt x="10172" y="8822"/>
                    <a:pt x="9575" y="8551"/>
                    <a:pt x="9032" y="8252"/>
                  </a:cubicBezTo>
                  <a:cubicBezTo>
                    <a:pt x="7866" y="7574"/>
                    <a:pt x="6835" y="6598"/>
                    <a:pt x="5425" y="6489"/>
                  </a:cubicBezTo>
                  <a:cubicBezTo>
                    <a:pt x="5154" y="6489"/>
                    <a:pt x="5018" y="6896"/>
                    <a:pt x="5289" y="7032"/>
                  </a:cubicBezTo>
                  <a:cubicBezTo>
                    <a:pt x="6103" y="7412"/>
                    <a:pt x="6510" y="8252"/>
                    <a:pt x="6971" y="9012"/>
                  </a:cubicBezTo>
                  <a:cubicBezTo>
                    <a:pt x="7405" y="9717"/>
                    <a:pt x="7948" y="10314"/>
                    <a:pt x="8680" y="10748"/>
                  </a:cubicBezTo>
                  <a:cubicBezTo>
                    <a:pt x="9412" y="11155"/>
                    <a:pt x="10226" y="11399"/>
                    <a:pt x="11067" y="11399"/>
                  </a:cubicBezTo>
                  <a:cubicBezTo>
                    <a:pt x="11474" y="11399"/>
                    <a:pt x="11908" y="11372"/>
                    <a:pt x="12287" y="11236"/>
                  </a:cubicBezTo>
                  <a:cubicBezTo>
                    <a:pt x="12748" y="11100"/>
                    <a:pt x="13210" y="10856"/>
                    <a:pt x="13644" y="10694"/>
                  </a:cubicBezTo>
                  <a:cubicBezTo>
                    <a:pt x="14010" y="10544"/>
                    <a:pt x="14417" y="10429"/>
                    <a:pt x="14813" y="10429"/>
                  </a:cubicBezTo>
                  <a:cubicBezTo>
                    <a:pt x="15210" y="10429"/>
                    <a:pt x="15596" y="10544"/>
                    <a:pt x="15922" y="10856"/>
                  </a:cubicBezTo>
                  <a:cubicBezTo>
                    <a:pt x="15922" y="10856"/>
                    <a:pt x="15949" y="10911"/>
                    <a:pt x="15976" y="10911"/>
                  </a:cubicBezTo>
                  <a:cubicBezTo>
                    <a:pt x="16058" y="10992"/>
                    <a:pt x="16112" y="11100"/>
                    <a:pt x="16139" y="11209"/>
                  </a:cubicBezTo>
                  <a:cubicBezTo>
                    <a:pt x="16627" y="12023"/>
                    <a:pt x="17007" y="12863"/>
                    <a:pt x="17305" y="13759"/>
                  </a:cubicBezTo>
                  <a:cubicBezTo>
                    <a:pt x="17468" y="14247"/>
                    <a:pt x="17631" y="14762"/>
                    <a:pt x="17766" y="15277"/>
                  </a:cubicBezTo>
                  <a:cubicBezTo>
                    <a:pt x="17685" y="15033"/>
                    <a:pt x="17549" y="14816"/>
                    <a:pt x="17359" y="14654"/>
                  </a:cubicBezTo>
                  <a:cubicBezTo>
                    <a:pt x="17007" y="14220"/>
                    <a:pt x="16519" y="13840"/>
                    <a:pt x="15976" y="13623"/>
                  </a:cubicBezTo>
                  <a:cubicBezTo>
                    <a:pt x="15549" y="13448"/>
                    <a:pt x="15094" y="13371"/>
                    <a:pt x="14621" y="13371"/>
                  </a:cubicBezTo>
                  <a:cubicBezTo>
                    <a:pt x="14433" y="13371"/>
                    <a:pt x="14243" y="13383"/>
                    <a:pt x="14050" y="13406"/>
                  </a:cubicBezTo>
                  <a:cubicBezTo>
                    <a:pt x="13639" y="13438"/>
                    <a:pt x="13209" y="13515"/>
                    <a:pt x="12787" y="13515"/>
                  </a:cubicBezTo>
                  <a:cubicBezTo>
                    <a:pt x="12486" y="13515"/>
                    <a:pt x="12190" y="13476"/>
                    <a:pt x="11908" y="13352"/>
                  </a:cubicBezTo>
                  <a:cubicBezTo>
                    <a:pt x="11311" y="13080"/>
                    <a:pt x="10850" y="12565"/>
                    <a:pt x="10416" y="12077"/>
                  </a:cubicBezTo>
                  <a:cubicBezTo>
                    <a:pt x="10357" y="12025"/>
                    <a:pt x="10295" y="12002"/>
                    <a:pt x="10236" y="12002"/>
                  </a:cubicBezTo>
                  <a:cubicBezTo>
                    <a:pt x="10051" y="12002"/>
                    <a:pt x="9899" y="12224"/>
                    <a:pt x="9982" y="12429"/>
                  </a:cubicBezTo>
                  <a:cubicBezTo>
                    <a:pt x="10280" y="13108"/>
                    <a:pt x="10633" y="13813"/>
                    <a:pt x="11121" y="14382"/>
                  </a:cubicBezTo>
                  <a:cubicBezTo>
                    <a:pt x="11636" y="14979"/>
                    <a:pt x="12287" y="15386"/>
                    <a:pt x="13020" y="15549"/>
                  </a:cubicBezTo>
                  <a:cubicBezTo>
                    <a:pt x="13698" y="15711"/>
                    <a:pt x="14376" y="15711"/>
                    <a:pt x="15054" y="15793"/>
                  </a:cubicBezTo>
                  <a:cubicBezTo>
                    <a:pt x="15678" y="15847"/>
                    <a:pt x="16329" y="15956"/>
                    <a:pt x="16871" y="16254"/>
                  </a:cubicBezTo>
                  <a:cubicBezTo>
                    <a:pt x="17956" y="16932"/>
                    <a:pt x="18282" y="18288"/>
                    <a:pt x="18526" y="19482"/>
                  </a:cubicBezTo>
                  <a:cubicBezTo>
                    <a:pt x="18797" y="20756"/>
                    <a:pt x="19231" y="22194"/>
                    <a:pt x="19123" y="23469"/>
                  </a:cubicBezTo>
                  <a:cubicBezTo>
                    <a:pt x="19068" y="24500"/>
                    <a:pt x="19340" y="25585"/>
                    <a:pt x="19204" y="26561"/>
                  </a:cubicBezTo>
                  <a:cubicBezTo>
                    <a:pt x="19068" y="27375"/>
                    <a:pt x="18906" y="28188"/>
                    <a:pt x="18824" y="29029"/>
                  </a:cubicBezTo>
                  <a:cubicBezTo>
                    <a:pt x="18824" y="29165"/>
                    <a:pt x="18824" y="29300"/>
                    <a:pt x="18933" y="29382"/>
                  </a:cubicBezTo>
                  <a:cubicBezTo>
                    <a:pt x="18951" y="29389"/>
                    <a:pt x="18969" y="29392"/>
                    <a:pt x="18987" y="29392"/>
                  </a:cubicBezTo>
                  <a:cubicBezTo>
                    <a:pt x="19103" y="29392"/>
                    <a:pt x="19211" y="29252"/>
                    <a:pt x="19258" y="29111"/>
                  </a:cubicBezTo>
                  <a:cubicBezTo>
                    <a:pt x="20397" y="25991"/>
                    <a:pt x="19774" y="22086"/>
                    <a:pt x="19068" y="18939"/>
                  </a:cubicBezTo>
                  <a:cubicBezTo>
                    <a:pt x="19041" y="18776"/>
                    <a:pt x="18960" y="18559"/>
                    <a:pt x="18933" y="18397"/>
                  </a:cubicBezTo>
                  <a:cubicBezTo>
                    <a:pt x="18634" y="16634"/>
                    <a:pt x="18255" y="14871"/>
                    <a:pt x="17604" y="13216"/>
                  </a:cubicBezTo>
                  <a:cubicBezTo>
                    <a:pt x="17278" y="12321"/>
                    <a:pt x="16871" y="11480"/>
                    <a:pt x="16383" y="10666"/>
                  </a:cubicBezTo>
                  <a:cubicBezTo>
                    <a:pt x="15922" y="9880"/>
                    <a:pt x="15379" y="9093"/>
                    <a:pt x="14647" y="8497"/>
                  </a:cubicBezTo>
                  <a:cubicBezTo>
                    <a:pt x="14186" y="8063"/>
                    <a:pt x="13616" y="7710"/>
                    <a:pt x="13074" y="7412"/>
                  </a:cubicBezTo>
                  <a:cubicBezTo>
                    <a:pt x="13020" y="7167"/>
                    <a:pt x="12965" y="6923"/>
                    <a:pt x="12938" y="6706"/>
                  </a:cubicBezTo>
                  <a:cubicBezTo>
                    <a:pt x="12884" y="6435"/>
                    <a:pt x="12857" y="6110"/>
                    <a:pt x="12857" y="5811"/>
                  </a:cubicBezTo>
                  <a:cubicBezTo>
                    <a:pt x="12857" y="5540"/>
                    <a:pt x="12938" y="5296"/>
                    <a:pt x="12993" y="5079"/>
                  </a:cubicBezTo>
                  <a:cubicBezTo>
                    <a:pt x="13074" y="4835"/>
                    <a:pt x="13210" y="4618"/>
                    <a:pt x="13291" y="4401"/>
                  </a:cubicBezTo>
                  <a:cubicBezTo>
                    <a:pt x="13508" y="3913"/>
                    <a:pt x="13616" y="3451"/>
                    <a:pt x="13535" y="2936"/>
                  </a:cubicBezTo>
                  <a:cubicBezTo>
                    <a:pt x="13399" y="1878"/>
                    <a:pt x="12721" y="1037"/>
                    <a:pt x="12260" y="115"/>
                  </a:cubicBezTo>
                  <a:cubicBezTo>
                    <a:pt x="12215" y="34"/>
                    <a:pt x="12146" y="1"/>
                    <a:pt x="120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9"/>
            <p:cNvSpPr/>
            <p:nvPr/>
          </p:nvSpPr>
          <p:spPr>
            <a:xfrm>
              <a:off x="741950" y="1259900"/>
              <a:ext cx="143100" cy="16975"/>
            </a:xfrm>
            <a:custGeom>
              <a:rect b="b" l="l" r="r" t="t"/>
              <a:pathLst>
                <a:path extrusionOk="0" fill="none" h="679" w="5724">
                  <a:moveTo>
                    <a:pt x="0" y="0"/>
                  </a:moveTo>
                  <a:cubicBezTo>
                    <a:pt x="1844" y="489"/>
                    <a:pt x="3770" y="678"/>
                    <a:pt x="5723" y="59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9"/>
            <p:cNvSpPr/>
            <p:nvPr/>
          </p:nvSpPr>
          <p:spPr>
            <a:xfrm>
              <a:off x="929100" y="1349400"/>
              <a:ext cx="21050" cy="12925"/>
            </a:xfrm>
            <a:custGeom>
              <a:rect b="b" l="l" r="r" t="t"/>
              <a:pathLst>
                <a:path extrusionOk="0" fill="none" h="517" w="842">
                  <a:moveTo>
                    <a:pt x="841" y="1"/>
                  </a:moveTo>
                  <a:cubicBezTo>
                    <a:pt x="705" y="326"/>
                    <a:pt x="380" y="516"/>
                    <a:pt x="0" y="51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9"/>
            <p:cNvSpPr/>
            <p:nvPr/>
          </p:nvSpPr>
          <p:spPr>
            <a:xfrm>
              <a:off x="1011150" y="1266675"/>
              <a:ext cx="19000" cy="138350"/>
            </a:xfrm>
            <a:custGeom>
              <a:rect b="b" l="l" r="r" t="t"/>
              <a:pathLst>
                <a:path extrusionOk="0" fill="none" h="5534" w="760">
                  <a:moveTo>
                    <a:pt x="380" y="1"/>
                  </a:moveTo>
                  <a:cubicBezTo>
                    <a:pt x="760" y="380"/>
                    <a:pt x="760" y="1031"/>
                    <a:pt x="570" y="1547"/>
                  </a:cubicBezTo>
                  <a:cubicBezTo>
                    <a:pt x="407" y="2035"/>
                    <a:pt x="136" y="2550"/>
                    <a:pt x="82" y="3066"/>
                  </a:cubicBezTo>
                  <a:cubicBezTo>
                    <a:pt x="0" y="3581"/>
                    <a:pt x="136" y="4069"/>
                    <a:pt x="244" y="4585"/>
                  </a:cubicBezTo>
                  <a:cubicBezTo>
                    <a:pt x="326" y="4991"/>
                    <a:pt x="380" y="5127"/>
                    <a:pt x="434" y="553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9"/>
            <p:cNvSpPr/>
            <p:nvPr/>
          </p:nvSpPr>
          <p:spPr>
            <a:xfrm>
              <a:off x="868075" y="1410425"/>
              <a:ext cx="225150" cy="70550"/>
            </a:xfrm>
            <a:custGeom>
              <a:rect b="b" l="l" r="r" t="t"/>
              <a:pathLst>
                <a:path extrusionOk="0" fill="none" h="2822" w="9006">
                  <a:moveTo>
                    <a:pt x="0" y="1"/>
                  </a:moveTo>
                  <a:cubicBezTo>
                    <a:pt x="543" y="191"/>
                    <a:pt x="1031" y="543"/>
                    <a:pt x="1438" y="977"/>
                  </a:cubicBezTo>
                  <a:cubicBezTo>
                    <a:pt x="1872" y="1466"/>
                    <a:pt x="2170" y="2089"/>
                    <a:pt x="2712" y="2469"/>
                  </a:cubicBezTo>
                  <a:cubicBezTo>
                    <a:pt x="3228" y="2795"/>
                    <a:pt x="3906" y="2822"/>
                    <a:pt x="4503" y="2740"/>
                  </a:cubicBezTo>
                  <a:cubicBezTo>
                    <a:pt x="5126" y="2632"/>
                    <a:pt x="5696" y="2442"/>
                    <a:pt x="6293" y="2333"/>
                  </a:cubicBezTo>
                  <a:cubicBezTo>
                    <a:pt x="6971" y="2225"/>
                    <a:pt x="8327" y="2361"/>
                    <a:pt x="9005" y="252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9"/>
            <p:cNvSpPr/>
            <p:nvPr/>
          </p:nvSpPr>
          <p:spPr>
            <a:xfrm>
              <a:off x="979275" y="1550125"/>
              <a:ext cx="180400" cy="94950"/>
            </a:xfrm>
            <a:custGeom>
              <a:rect b="b" l="l" r="r" t="t"/>
              <a:pathLst>
                <a:path extrusionOk="0" fill="none" h="3798" w="7216">
                  <a:moveTo>
                    <a:pt x="0" y="0"/>
                  </a:moveTo>
                  <a:cubicBezTo>
                    <a:pt x="624" y="868"/>
                    <a:pt x="1574" y="1519"/>
                    <a:pt x="2659" y="1736"/>
                  </a:cubicBezTo>
                  <a:cubicBezTo>
                    <a:pt x="3174" y="1818"/>
                    <a:pt x="3689" y="1818"/>
                    <a:pt x="4205" y="1926"/>
                  </a:cubicBezTo>
                  <a:cubicBezTo>
                    <a:pt x="5317" y="2143"/>
                    <a:pt x="6510" y="2903"/>
                    <a:pt x="7215" y="379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9"/>
            <p:cNvSpPr/>
            <p:nvPr/>
          </p:nvSpPr>
          <p:spPr>
            <a:xfrm>
              <a:off x="1011825" y="1400250"/>
              <a:ext cx="33925" cy="19025"/>
            </a:xfrm>
            <a:custGeom>
              <a:rect b="b" l="l" r="r" t="t"/>
              <a:pathLst>
                <a:path extrusionOk="0" fill="none" h="761" w="1357">
                  <a:moveTo>
                    <a:pt x="0" y="1"/>
                  </a:moveTo>
                  <a:cubicBezTo>
                    <a:pt x="489" y="218"/>
                    <a:pt x="923" y="462"/>
                    <a:pt x="1357" y="76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9"/>
            <p:cNvSpPr/>
            <p:nvPr/>
          </p:nvSpPr>
          <p:spPr>
            <a:xfrm>
              <a:off x="1057250" y="1439600"/>
              <a:ext cx="61050" cy="79350"/>
            </a:xfrm>
            <a:custGeom>
              <a:rect b="b" l="l" r="r" t="t"/>
              <a:pathLst>
                <a:path extrusionOk="0" fill="none" h="3174" w="2442">
                  <a:moveTo>
                    <a:pt x="1" y="0"/>
                  </a:moveTo>
                  <a:cubicBezTo>
                    <a:pt x="1140" y="678"/>
                    <a:pt x="2062" y="1845"/>
                    <a:pt x="2442" y="3174"/>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9"/>
            <p:cNvSpPr/>
            <p:nvPr/>
          </p:nvSpPr>
          <p:spPr>
            <a:xfrm>
              <a:off x="1152175" y="1602325"/>
              <a:ext cx="15625" cy="92925"/>
            </a:xfrm>
            <a:custGeom>
              <a:rect b="b" l="l" r="r" t="t"/>
              <a:pathLst>
                <a:path extrusionOk="0" fill="none" h="3717" w="625">
                  <a:moveTo>
                    <a:pt x="1" y="1"/>
                  </a:moveTo>
                  <a:cubicBezTo>
                    <a:pt x="299" y="1221"/>
                    <a:pt x="489" y="2442"/>
                    <a:pt x="625" y="3717"/>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9"/>
            <p:cNvSpPr/>
            <p:nvPr/>
          </p:nvSpPr>
          <p:spPr>
            <a:xfrm>
              <a:off x="1034200" y="1769825"/>
              <a:ext cx="25" cy="25"/>
            </a:xfrm>
            <a:custGeom>
              <a:rect b="b" l="l" r="r" t="t"/>
              <a:pathLst>
                <a:path extrusionOk="0" h="1" w="1">
                  <a:moveTo>
                    <a:pt x="0" y="0"/>
                  </a:moveTo>
                  <a:lnTo>
                    <a:pt x="0" y="0"/>
                  </a:lnTo>
                  <a:lnTo>
                    <a:pt x="0" y="0"/>
                  </a:lnTo>
                  <a:lnTo>
                    <a:pt x="0" y="0"/>
                  </a:lnTo>
                  <a:close/>
                </a:path>
              </a:pathLst>
            </a:custGeom>
            <a:solidFill>
              <a:srgbClr val="5A9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9"/>
            <p:cNvSpPr/>
            <p:nvPr/>
          </p:nvSpPr>
          <p:spPr>
            <a:xfrm>
              <a:off x="1034875" y="1773225"/>
              <a:ext cx="25" cy="25"/>
            </a:xfrm>
            <a:custGeom>
              <a:rect b="b" l="l" r="r" t="t"/>
              <a:pathLst>
                <a:path extrusionOk="0" h="1" w="1">
                  <a:moveTo>
                    <a:pt x="1" y="0"/>
                  </a:moveTo>
                  <a:lnTo>
                    <a:pt x="1" y="0"/>
                  </a:lnTo>
                  <a:close/>
                </a:path>
              </a:pathLst>
            </a:custGeom>
            <a:solidFill>
              <a:srgbClr val="5A9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9"/>
            <p:cNvSpPr/>
            <p:nvPr/>
          </p:nvSpPr>
          <p:spPr>
            <a:xfrm>
              <a:off x="946050" y="1748975"/>
              <a:ext cx="244125" cy="226350"/>
            </a:xfrm>
            <a:custGeom>
              <a:rect b="b" l="l" r="r" t="t"/>
              <a:pathLst>
                <a:path extrusionOk="0" h="9054" w="9765">
                  <a:moveTo>
                    <a:pt x="3387" y="0"/>
                  </a:moveTo>
                  <a:cubicBezTo>
                    <a:pt x="3269" y="0"/>
                    <a:pt x="3147" y="34"/>
                    <a:pt x="3038" y="102"/>
                  </a:cubicBezTo>
                  <a:cubicBezTo>
                    <a:pt x="2903" y="183"/>
                    <a:pt x="2767" y="319"/>
                    <a:pt x="2713" y="455"/>
                  </a:cubicBezTo>
                  <a:cubicBezTo>
                    <a:pt x="2658" y="509"/>
                    <a:pt x="2631" y="590"/>
                    <a:pt x="2604" y="699"/>
                  </a:cubicBezTo>
                  <a:cubicBezTo>
                    <a:pt x="2577" y="916"/>
                    <a:pt x="2604" y="1133"/>
                    <a:pt x="2740" y="1296"/>
                  </a:cubicBezTo>
                  <a:cubicBezTo>
                    <a:pt x="2794" y="1377"/>
                    <a:pt x="2903" y="1431"/>
                    <a:pt x="3011" y="1458"/>
                  </a:cubicBezTo>
                  <a:cubicBezTo>
                    <a:pt x="3038" y="1513"/>
                    <a:pt x="3065" y="1513"/>
                    <a:pt x="3147" y="1540"/>
                  </a:cubicBezTo>
                  <a:cubicBezTo>
                    <a:pt x="3255" y="1947"/>
                    <a:pt x="3337" y="2326"/>
                    <a:pt x="3526" y="2679"/>
                  </a:cubicBezTo>
                  <a:cubicBezTo>
                    <a:pt x="3581" y="2896"/>
                    <a:pt x="3662" y="3059"/>
                    <a:pt x="3743" y="3221"/>
                  </a:cubicBezTo>
                  <a:cubicBezTo>
                    <a:pt x="3554" y="3059"/>
                    <a:pt x="3337" y="2923"/>
                    <a:pt x="3120" y="2814"/>
                  </a:cubicBezTo>
                  <a:cubicBezTo>
                    <a:pt x="2767" y="2652"/>
                    <a:pt x="2360" y="2597"/>
                    <a:pt x="2035" y="2462"/>
                  </a:cubicBezTo>
                  <a:cubicBezTo>
                    <a:pt x="1655" y="2326"/>
                    <a:pt x="1248" y="2136"/>
                    <a:pt x="868" y="1974"/>
                  </a:cubicBezTo>
                  <a:cubicBezTo>
                    <a:pt x="851" y="1968"/>
                    <a:pt x="833" y="1965"/>
                    <a:pt x="816" y="1965"/>
                  </a:cubicBezTo>
                  <a:cubicBezTo>
                    <a:pt x="673" y="1965"/>
                    <a:pt x="552" y="2151"/>
                    <a:pt x="624" y="2272"/>
                  </a:cubicBezTo>
                  <a:cubicBezTo>
                    <a:pt x="1085" y="2896"/>
                    <a:pt x="1546" y="3465"/>
                    <a:pt x="2197" y="3845"/>
                  </a:cubicBezTo>
                  <a:cubicBezTo>
                    <a:pt x="2612" y="4109"/>
                    <a:pt x="3091" y="4268"/>
                    <a:pt x="3582" y="4268"/>
                  </a:cubicBezTo>
                  <a:cubicBezTo>
                    <a:pt x="3798" y="4268"/>
                    <a:pt x="4016" y="4237"/>
                    <a:pt x="4232" y="4171"/>
                  </a:cubicBezTo>
                  <a:cubicBezTo>
                    <a:pt x="4666" y="4957"/>
                    <a:pt x="5181" y="5717"/>
                    <a:pt x="5778" y="6395"/>
                  </a:cubicBezTo>
                  <a:cubicBezTo>
                    <a:pt x="4015" y="5798"/>
                    <a:pt x="2116" y="6151"/>
                    <a:pt x="326" y="5879"/>
                  </a:cubicBezTo>
                  <a:cubicBezTo>
                    <a:pt x="163" y="5907"/>
                    <a:pt x="0" y="6178"/>
                    <a:pt x="136" y="6395"/>
                  </a:cubicBezTo>
                  <a:cubicBezTo>
                    <a:pt x="461" y="6937"/>
                    <a:pt x="923" y="7371"/>
                    <a:pt x="1411" y="7751"/>
                  </a:cubicBezTo>
                  <a:cubicBezTo>
                    <a:pt x="2306" y="8375"/>
                    <a:pt x="3418" y="8727"/>
                    <a:pt x="4503" y="8755"/>
                  </a:cubicBezTo>
                  <a:cubicBezTo>
                    <a:pt x="4620" y="8760"/>
                    <a:pt x="4740" y="8764"/>
                    <a:pt x="4862" y="8764"/>
                  </a:cubicBezTo>
                  <a:cubicBezTo>
                    <a:pt x="5308" y="8764"/>
                    <a:pt x="5774" y="8720"/>
                    <a:pt x="6157" y="8592"/>
                  </a:cubicBezTo>
                  <a:cubicBezTo>
                    <a:pt x="6429" y="8510"/>
                    <a:pt x="6700" y="8375"/>
                    <a:pt x="6944" y="8212"/>
                  </a:cubicBezTo>
                  <a:cubicBezTo>
                    <a:pt x="7080" y="8104"/>
                    <a:pt x="7215" y="8022"/>
                    <a:pt x="7324" y="7887"/>
                  </a:cubicBezTo>
                  <a:lnTo>
                    <a:pt x="7324" y="7832"/>
                  </a:lnTo>
                  <a:lnTo>
                    <a:pt x="7731" y="8158"/>
                  </a:lnTo>
                  <a:cubicBezTo>
                    <a:pt x="8029" y="8348"/>
                    <a:pt x="8327" y="8592"/>
                    <a:pt x="8680" y="8755"/>
                  </a:cubicBezTo>
                  <a:cubicBezTo>
                    <a:pt x="8843" y="8863"/>
                    <a:pt x="9005" y="8972"/>
                    <a:pt x="9222" y="8999"/>
                  </a:cubicBezTo>
                  <a:cubicBezTo>
                    <a:pt x="9324" y="9016"/>
                    <a:pt x="9436" y="9054"/>
                    <a:pt x="9538" y="9054"/>
                  </a:cubicBezTo>
                  <a:cubicBezTo>
                    <a:pt x="9601" y="9054"/>
                    <a:pt x="9660" y="9040"/>
                    <a:pt x="9711" y="8999"/>
                  </a:cubicBezTo>
                  <a:cubicBezTo>
                    <a:pt x="9765" y="8972"/>
                    <a:pt x="9765" y="8917"/>
                    <a:pt x="9765" y="8890"/>
                  </a:cubicBezTo>
                  <a:cubicBezTo>
                    <a:pt x="9711" y="8700"/>
                    <a:pt x="9521" y="8565"/>
                    <a:pt x="9358" y="8456"/>
                  </a:cubicBezTo>
                  <a:cubicBezTo>
                    <a:pt x="9168" y="8348"/>
                    <a:pt x="8978" y="8239"/>
                    <a:pt x="8816" y="8104"/>
                  </a:cubicBezTo>
                  <a:cubicBezTo>
                    <a:pt x="8463" y="7914"/>
                    <a:pt x="8137" y="7670"/>
                    <a:pt x="7785" y="7426"/>
                  </a:cubicBezTo>
                  <a:cubicBezTo>
                    <a:pt x="7378" y="7127"/>
                    <a:pt x="6971" y="6802"/>
                    <a:pt x="6646" y="6422"/>
                  </a:cubicBezTo>
                  <a:cubicBezTo>
                    <a:pt x="6700" y="6395"/>
                    <a:pt x="6727" y="6341"/>
                    <a:pt x="6781" y="6313"/>
                  </a:cubicBezTo>
                  <a:cubicBezTo>
                    <a:pt x="6971" y="6178"/>
                    <a:pt x="7134" y="6015"/>
                    <a:pt x="7324" y="5825"/>
                  </a:cubicBezTo>
                  <a:cubicBezTo>
                    <a:pt x="7866" y="5147"/>
                    <a:pt x="8137" y="4279"/>
                    <a:pt x="8137" y="3411"/>
                  </a:cubicBezTo>
                  <a:cubicBezTo>
                    <a:pt x="8137" y="2326"/>
                    <a:pt x="7758" y="1296"/>
                    <a:pt x="7324" y="319"/>
                  </a:cubicBezTo>
                  <a:cubicBezTo>
                    <a:pt x="7279" y="219"/>
                    <a:pt x="7193" y="178"/>
                    <a:pt x="7102" y="178"/>
                  </a:cubicBezTo>
                  <a:cubicBezTo>
                    <a:pt x="6971" y="178"/>
                    <a:pt x="6829" y="262"/>
                    <a:pt x="6781" y="373"/>
                  </a:cubicBezTo>
                  <a:cubicBezTo>
                    <a:pt x="6374" y="1404"/>
                    <a:pt x="5968" y="2435"/>
                    <a:pt x="5778" y="3547"/>
                  </a:cubicBezTo>
                  <a:cubicBezTo>
                    <a:pt x="5696" y="4089"/>
                    <a:pt x="5696" y="4605"/>
                    <a:pt x="5723" y="5174"/>
                  </a:cubicBezTo>
                  <a:cubicBezTo>
                    <a:pt x="5723" y="5256"/>
                    <a:pt x="5751" y="5364"/>
                    <a:pt x="5751" y="5473"/>
                  </a:cubicBezTo>
                  <a:cubicBezTo>
                    <a:pt x="5425" y="5066"/>
                    <a:pt x="5154" y="4659"/>
                    <a:pt x="4883" y="4225"/>
                  </a:cubicBezTo>
                  <a:cubicBezTo>
                    <a:pt x="4503" y="3601"/>
                    <a:pt x="4150" y="2923"/>
                    <a:pt x="3879" y="2245"/>
                  </a:cubicBezTo>
                  <a:cubicBezTo>
                    <a:pt x="3798" y="2001"/>
                    <a:pt x="3716" y="1784"/>
                    <a:pt x="3662" y="1540"/>
                  </a:cubicBezTo>
                  <a:cubicBezTo>
                    <a:pt x="3743" y="1513"/>
                    <a:pt x="3825" y="1458"/>
                    <a:pt x="3879" y="1404"/>
                  </a:cubicBezTo>
                  <a:cubicBezTo>
                    <a:pt x="3988" y="1323"/>
                    <a:pt x="4069" y="1187"/>
                    <a:pt x="4096" y="1106"/>
                  </a:cubicBezTo>
                  <a:cubicBezTo>
                    <a:pt x="4123" y="970"/>
                    <a:pt x="4123" y="834"/>
                    <a:pt x="4096" y="726"/>
                  </a:cubicBezTo>
                  <a:lnTo>
                    <a:pt x="4096" y="617"/>
                  </a:lnTo>
                  <a:cubicBezTo>
                    <a:pt x="4069" y="428"/>
                    <a:pt x="3933" y="211"/>
                    <a:pt x="3716" y="102"/>
                  </a:cubicBezTo>
                  <a:cubicBezTo>
                    <a:pt x="3621" y="34"/>
                    <a:pt x="3506" y="0"/>
                    <a:pt x="3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9"/>
            <p:cNvSpPr/>
            <p:nvPr/>
          </p:nvSpPr>
          <p:spPr>
            <a:xfrm>
              <a:off x="918250" y="1598275"/>
              <a:ext cx="178350" cy="170600"/>
            </a:xfrm>
            <a:custGeom>
              <a:rect b="b" l="l" r="r" t="t"/>
              <a:pathLst>
                <a:path extrusionOk="0" h="6824" w="7134">
                  <a:moveTo>
                    <a:pt x="4693" y="0"/>
                  </a:moveTo>
                  <a:cubicBezTo>
                    <a:pt x="4611" y="0"/>
                    <a:pt x="4421" y="81"/>
                    <a:pt x="4421" y="217"/>
                  </a:cubicBezTo>
                  <a:cubicBezTo>
                    <a:pt x="4286" y="922"/>
                    <a:pt x="4204" y="1628"/>
                    <a:pt x="4069" y="2306"/>
                  </a:cubicBezTo>
                  <a:cubicBezTo>
                    <a:pt x="3553" y="1628"/>
                    <a:pt x="3065" y="977"/>
                    <a:pt x="2577" y="298"/>
                  </a:cubicBezTo>
                  <a:cubicBezTo>
                    <a:pt x="2539" y="242"/>
                    <a:pt x="2482" y="218"/>
                    <a:pt x="2419" y="218"/>
                  </a:cubicBezTo>
                  <a:cubicBezTo>
                    <a:pt x="2302" y="218"/>
                    <a:pt x="2169" y="301"/>
                    <a:pt x="2116" y="407"/>
                  </a:cubicBezTo>
                  <a:cubicBezTo>
                    <a:pt x="1953" y="1085"/>
                    <a:pt x="1845" y="1790"/>
                    <a:pt x="1899" y="2468"/>
                  </a:cubicBezTo>
                  <a:cubicBezTo>
                    <a:pt x="1411" y="2034"/>
                    <a:pt x="950" y="1600"/>
                    <a:pt x="488" y="1166"/>
                  </a:cubicBezTo>
                  <a:cubicBezTo>
                    <a:pt x="432" y="1101"/>
                    <a:pt x="357" y="1071"/>
                    <a:pt x="282" y="1071"/>
                  </a:cubicBezTo>
                  <a:cubicBezTo>
                    <a:pt x="140" y="1071"/>
                    <a:pt x="0" y="1179"/>
                    <a:pt x="0" y="1356"/>
                  </a:cubicBezTo>
                  <a:cubicBezTo>
                    <a:pt x="27" y="2468"/>
                    <a:pt x="353" y="3635"/>
                    <a:pt x="868" y="4611"/>
                  </a:cubicBezTo>
                  <a:cubicBezTo>
                    <a:pt x="1356" y="5506"/>
                    <a:pt x="2062" y="6239"/>
                    <a:pt x="3011" y="6618"/>
                  </a:cubicBezTo>
                  <a:cubicBezTo>
                    <a:pt x="3344" y="6757"/>
                    <a:pt x="3687" y="6823"/>
                    <a:pt x="4026" y="6823"/>
                  </a:cubicBezTo>
                  <a:cubicBezTo>
                    <a:pt x="4681" y="6823"/>
                    <a:pt x="5323" y="6577"/>
                    <a:pt x="5859" y="6130"/>
                  </a:cubicBezTo>
                  <a:cubicBezTo>
                    <a:pt x="6646" y="5506"/>
                    <a:pt x="7052" y="4503"/>
                    <a:pt x="7107" y="3526"/>
                  </a:cubicBezTo>
                  <a:cubicBezTo>
                    <a:pt x="7134" y="3119"/>
                    <a:pt x="7107" y="2685"/>
                    <a:pt x="7052" y="2279"/>
                  </a:cubicBezTo>
                  <a:cubicBezTo>
                    <a:pt x="7052" y="2251"/>
                    <a:pt x="7080" y="2197"/>
                    <a:pt x="7080" y="2170"/>
                  </a:cubicBezTo>
                  <a:cubicBezTo>
                    <a:pt x="7107" y="1438"/>
                    <a:pt x="6808" y="705"/>
                    <a:pt x="6374" y="136"/>
                  </a:cubicBezTo>
                  <a:cubicBezTo>
                    <a:pt x="6321" y="72"/>
                    <a:pt x="6238" y="41"/>
                    <a:pt x="6155" y="41"/>
                  </a:cubicBezTo>
                  <a:cubicBezTo>
                    <a:pt x="6028" y="41"/>
                    <a:pt x="5903" y="113"/>
                    <a:pt x="5886" y="244"/>
                  </a:cubicBezTo>
                  <a:cubicBezTo>
                    <a:pt x="5778" y="760"/>
                    <a:pt x="5696" y="1248"/>
                    <a:pt x="5615" y="1763"/>
                  </a:cubicBezTo>
                  <a:cubicBezTo>
                    <a:pt x="5371" y="1248"/>
                    <a:pt x="5154" y="760"/>
                    <a:pt x="4964" y="217"/>
                  </a:cubicBezTo>
                  <a:cubicBezTo>
                    <a:pt x="4937" y="81"/>
                    <a:pt x="4828" y="0"/>
                    <a:pt x="46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9"/>
            <p:cNvSpPr/>
            <p:nvPr/>
          </p:nvSpPr>
          <p:spPr>
            <a:xfrm>
              <a:off x="964350" y="1666100"/>
              <a:ext cx="87500" cy="84750"/>
            </a:xfrm>
            <a:custGeom>
              <a:rect b="b" l="l" r="r" t="t"/>
              <a:pathLst>
                <a:path extrusionOk="0" h="3390" w="3500">
                  <a:moveTo>
                    <a:pt x="2922" y="1"/>
                  </a:moveTo>
                  <a:cubicBezTo>
                    <a:pt x="2879" y="1"/>
                    <a:pt x="2835" y="23"/>
                    <a:pt x="2794" y="81"/>
                  </a:cubicBezTo>
                  <a:cubicBezTo>
                    <a:pt x="2577" y="352"/>
                    <a:pt x="2632" y="705"/>
                    <a:pt x="2550" y="1030"/>
                  </a:cubicBezTo>
                  <a:cubicBezTo>
                    <a:pt x="2538" y="1067"/>
                    <a:pt x="2509" y="1082"/>
                    <a:pt x="2479" y="1082"/>
                  </a:cubicBezTo>
                  <a:cubicBezTo>
                    <a:pt x="2442" y="1082"/>
                    <a:pt x="2402" y="1060"/>
                    <a:pt x="2388" y="1030"/>
                  </a:cubicBezTo>
                  <a:cubicBezTo>
                    <a:pt x="2360" y="840"/>
                    <a:pt x="2252" y="678"/>
                    <a:pt x="2171" y="515"/>
                  </a:cubicBezTo>
                  <a:cubicBezTo>
                    <a:pt x="2116" y="379"/>
                    <a:pt x="1981" y="108"/>
                    <a:pt x="1818" y="81"/>
                  </a:cubicBezTo>
                  <a:cubicBezTo>
                    <a:pt x="1803" y="78"/>
                    <a:pt x="1789" y="76"/>
                    <a:pt x="1775" y="76"/>
                  </a:cubicBezTo>
                  <a:cubicBezTo>
                    <a:pt x="1571" y="76"/>
                    <a:pt x="1548" y="445"/>
                    <a:pt x="1574" y="623"/>
                  </a:cubicBezTo>
                  <a:cubicBezTo>
                    <a:pt x="1601" y="840"/>
                    <a:pt x="1682" y="1112"/>
                    <a:pt x="1709" y="1356"/>
                  </a:cubicBezTo>
                  <a:cubicBezTo>
                    <a:pt x="1727" y="1390"/>
                    <a:pt x="1679" y="1424"/>
                    <a:pt x="1634" y="1424"/>
                  </a:cubicBezTo>
                  <a:cubicBezTo>
                    <a:pt x="1608" y="1424"/>
                    <a:pt x="1584" y="1413"/>
                    <a:pt x="1574" y="1383"/>
                  </a:cubicBezTo>
                  <a:cubicBezTo>
                    <a:pt x="1465" y="1220"/>
                    <a:pt x="1357" y="1030"/>
                    <a:pt x="1275" y="840"/>
                  </a:cubicBezTo>
                  <a:cubicBezTo>
                    <a:pt x="1167" y="650"/>
                    <a:pt x="1004" y="406"/>
                    <a:pt x="760" y="298"/>
                  </a:cubicBezTo>
                  <a:cubicBezTo>
                    <a:pt x="720" y="288"/>
                    <a:pt x="677" y="282"/>
                    <a:pt x="635" y="282"/>
                  </a:cubicBezTo>
                  <a:cubicBezTo>
                    <a:pt x="563" y="282"/>
                    <a:pt x="496" y="301"/>
                    <a:pt x="462" y="352"/>
                  </a:cubicBezTo>
                  <a:cubicBezTo>
                    <a:pt x="380" y="406"/>
                    <a:pt x="380" y="542"/>
                    <a:pt x="408" y="650"/>
                  </a:cubicBezTo>
                  <a:cubicBezTo>
                    <a:pt x="462" y="895"/>
                    <a:pt x="597" y="1084"/>
                    <a:pt x="652" y="1301"/>
                  </a:cubicBezTo>
                  <a:cubicBezTo>
                    <a:pt x="669" y="1354"/>
                    <a:pt x="619" y="1384"/>
                    <a:pt x="574" y="1384"/>
                  </a:cubicBezTo>
                  <a:cubicBezTo>
                    <a:pt x="549" y="1384"/>
                    <a:pt x="526" y="1375"/>
                    <a:pt x="516" y="1356"/>
                  </a:cubicBezTo>
                  <a:cubicBezTo>
                    <a:pt x="462" y="1220"/>
                    <a:pt x="272" y="1057"/>
                    <a:pt x="109" y="1057"/>
                  </a:cubicBezTo>
                  <a:cubicBezTo>
                    <a:pt x="1" y="1057"/>
                    <a:pt x="55" y="1057"/>
                    <a:pt x="1" y="1084"/>
                  </a:cubicBezTo>
                  <a:cubicBezTo>
                    <a:pt x="55" y="1166"/>
                    <a:pt x="55" y="1220"/>
                    <a:pt x="55" y="1301"/>
                  </a:cubicBezTo>
                  <a:cubicBezTo>
                    <a:pt x="109" y="1491"/>
                    <a:pt x="218" y="1654"/>
                    <a:pt x="380" y="1735"/>
                  </a:cubicBezTo>
                  <a:cubicBezTo>
                    <a:pt x="543" y="1790"/>
                    <a:pt x="760" y="1790"/>
                    <a:pt x="923" y="1844"/>
                  </a:cubicBezTo>
                  <a:cubicBezTo>
                    <a:pt x="1303" y="1898"/>
                    <a:pt x="1628" y="2197"/>
                    <a:pt x="1872" y="2522"/>
                  </a:cubicBezTo>
                  <a:cubicBezTo>
                    <a:pt x="2062" y="2793"/>
                    <a:pt x="2171" y="3119"/>
                    <a:pt x="2388" y="3390"/>
                  </a:cubicBezTo>
                  <a:cubicBezTo>
                    <a:pt x="2496" y="2875"/>
                    <a:pt x="2523" y="2386"/>
                    <a:pt x="2849" y="1980"/>
                  </a:cubicBezTo>
                  <a:cubicBezTo>
                    <a:pt x="2957" y="1871"/>
                    <a:pt x="3066" y="1763"/>
                    <a:pt x="3201" y="1708"/>
                  </a:cubicBezTo>
                  <a:cubicBezTo>
                    <a:pt x="3256" y="1627"/>
                    <a:pt x="3391" y="1600"/>
                    <a:pt x="3445" y="1518"/>
                  </a:cubicBezTo>
                  <a:cubicBezTo>
                    <a:pt x="3500" y="1383"/>
                    <a:pt x="3445" y="1193"/>
                    <a:pt x="3391" y="1057"/>
                  </a:cubicBezTo>
                  <a:cubicBezTo>
                    <a:pt x="3364" y="976"/>
                    <a:pt x="3337" y="949"/>
                    <a:pt x="3337" y="895"/>
                  </a:cubicBezTo>
                  <a:cubicBezTo>
                    <a:pt x="3330" y="902"/>
                    <a:pt x="3320" y="905"/>
                    <a:pt x="3311" y="905"/>
                  </a:cubicBezTo>
                  <a:cubicBezTo>
                    <a:pt x="3285" y="905"/>
                    <a:pt x="3256" y="880"/>
                    <a:pt x="3256" y="840"/>
                  </a:cubicBezTo>
                  <a:cubicBezTo>
                    <a:pt x="3256" y="650"/>
                    <a:pt x="3228" y="406"/>
                    <a:pt x="3174" y="216"/>
                  </a:cubicBezTo>
                  <a:cubicBezTo>
                    <a:pt x="3117" y="122"/>
                    <a:pt x="3021" y="1"/>
                    <a:pt x="2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9"/>
            <p:cNvSpPr/>
            <p:nvPr/>
          </p:nvSpPr>
          <p:spPr>
            <a:xfrm>
              <a:off x="1086400" y="1900700"/>
              <a:ext cx="55650" cy="52900"/>
            </a:xfrm>
            <a:custGeom>
              <a:rect b="b" l="l" r="r" t="t"/>
              <a:pathLst>
                <a:path extrusionOk="0" fill="none" h="2116" w="2226">
                  <a:moveTo>
                    <a:pt x="1" y="0"/>
                  </a:moveTo>
                  <a:cubicBezTo>
                    <a:pt x="706" y="760"/>
                    <a:pt x="1439" y="1438"/>
                    <a:pt x="2225" y="211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9"/>
            <p:cNvSpPr/>
            <p:nvPr/>
          </p:nvSpPr>
          <p:spPr>
            <a:xfrm>
              <a:off x="1089125" y="1883075"/>
              <a:ext cx="29175" cy="32575"/>
            </a:xfrm>
            <a:custGeom>
              <a:rect b="b" l="l" r="r" t="t"/>
              <a:pathLst>
                <a:path extrusionOk="0" fill="none" h="1303" w="1167">
                  <a:moveTo>
                    <a:pt x="0" y="0"/>
                  </a:moveTo>
                  <a:cubicBezTo>
                    <a:pt x="82" y="136"/>
                    <a:pt x="163" y="244"/>
                    <a:pt x="272" y="353"/>
                  </a:cubicBezTo>
                  <a:cubicBezTo>
                    <a:pt x="570" y="651"/>
                    <a:pt x="841" y="949"/>
                    <a:pt x="1167" y="1302"/>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9"/>
            <p:cNvSpPr/>
            <p:nvPr/>
          </p:nvSpPr>
          <p:spPr>
            <a:xfrm>
              <a:off x="972500" y="1912225"/>
              <a:ext cx="143100" cy="27150"/>
            </a:xfrm>
            <a:custGeom>
              <a:rect b="b" l="l" r="r" t="t"/>
              <a:pathLst>
                <a:path extrusionOk="0" fill="none" h="1086" w="5724">
                  <a:moveTo>
                    <a:pt x="0" y="0"/>
                  </a:moveTo>
                  <a:cubicBezTo>
                    <a:pt x="1194" y="679"/>
                    <a:pt x="2604" y="841"/>
                    <a:pt x="3987" y="977"/>
                  </a:cubicBezTo>
                  <a:cubicBezTo>
                    <a:pt x="4557" y="1031"/>
                    <a:pt x="5235" y="1085"/>
                    <a:pt x="5723" y="76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9"/>
            <p:cNvSpPr/>
            <p:nvPr/>
          </p:nvSpPr>
          <p:spPr>
            <a:xfrm>
              <a:off x="1103375" y="1771850"/>
              <a:ext cx="21725" cy="127525"/>
            </a:xfrm>
            <a:custGeom>
              <a:rect b="b" l="l" r="r" t="t"/>
              <a:pathLst>
                <a:path extrusionOk="0" fill="none" h="5101" w="869">
                  <a:moveTo>
                    <a:pt x="814" y="1"/>
                  </a:moveTo>
                  <a:cubicBezTo>
                    <a:pt x="814" y="896"/>
                    <a:pt x="868" y="1737"/>
                    <a:pt x="760" y="2632"/>
                  </a:cubicBezTo>
                  <a:cubicBezTo>
                    <a:pt x="651" y="3473"/>
                    <a:pt x="407" y="4341"/>
                    <a:pt x="0" y="51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9"/>
            <p:cNvSpPr/>
            <p:nvPr/>
          </p:nvSpPr>
          <p:spPr>
            <a:xfrm>
              <a:off x="977925" y="1903400"/>
              <a:ext cx="23075" cy="31225"/>
            </a:xfrm>
            <a:custGeom>
              <a:rect b="b" l="l" r="r" t="t"/>
              <a:pathLst>
                <a:path extrusionOk="0" fill="none" h="1249" w="923">
                  <a:moveTo>
                    <a:pt x="271" y="1"/>
                  </a:moveTo>
                  <a:cubicBezTo>
                    <a:pt x="516" y="245"/>
                    <a:pt x="760" y="489"/>
                    <a:pt x="922" y="787"/>
                  </a:cubicBezTo>
                  <a:lnTo>
                    <a:pt x="922" y="815"/>
                  </a:lnTo>
                  <a:cubicBezTo>
                    <a:pt x="922" y="842"/>
                    <a:pt x="895" y="896"/>
                    <a:pt x="868" y="896"/>
                  </a:cubicBezTo>
                  <a:cubicBezTo>
                    <a:pt x="597" y="1032"/>
                    <a:pt x="326" y="1113"/>
                    <a:pt x="0" y="124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9"/>
            <p:cNvSpPr/>
            <p:nvPr/>
          </p:nvSpPr>
          <p:spPr>
            <a:xfrm>
              <a:off x="1017925" y="1906125"/>
              <a:ext cx="27150" cy="44775"/>
            </a:xfrm>
            <a:custGeom>
              <a:rect b="b" l="l" r="r" t="t"/>
              <a:pathLst>
                <a:path extrusionOk="0" fill="none" h="1791" w="1086">
                  <a:moveTo>
                    <a:pt x="109" y="0"/>
                  </a:moveTo>
                  <a:cubicBezTo>
                    <a:pt x="434" y="299"/>
                    <a:pt x="760" y="678"/>
                    <a:pt x="1058" y="1004"/>
                  </a:cubicBezTo>
                  <a:cubicBezTo>
                    <a:pt x="1058" y="1058"/>
                    <a:pt x="1085" y="1058"/>
                    <a:pt x="1085" y="1085"/>
                  </a:cubicBezTo>
                  <a:cubicBezTo>
                    <a:pt x="1085" y="1112"/>
                    <a:pt x="1058" y="1140"/>
                    <a:pt x="1004" y="1194"/>
                  </a:cubicBezTo>
                  <a:cubicBezTo>
                    <a:pt x="706" y="1411"/>
                    <a:pt x="380" y="1628"/>
                    <a:pt x="0" y="179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9"/>
            <p:cNvSpPr/>
            <p:nvPr/>
          </p:nvSpPr>
          <p:spPr>
            <a:xfrm>
              <a:off x="1050475" y="1910200"/>
              <a:ext cx="38000" cy="50875"/>
            </a:xfrm>
            <a:custGeom>
              <a:rect b="b" l="l" r="r" t="t"/>
              <a:pathLst>
                <a:path extrusionOk="0" fill="none" h="2035" w="1520">
                  <a:moveTo>
                    <a:pt x="0" y="0"/>
                  </a:moveTo>
                  <a:cubicBezTo>
                    <a:pt x="489" y="380"/>
                    <a:pt x="1004" y="760"/>
                    <a:pt x="1519" y="1085"/>
                  </a:cubicBezTo>
                  <a:cubicBezTo>
                    <a:pt x="1167" y="1438"/>
                    <a:pt x="814" y="1763"/>
                    <a:pt x="407" y="203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9"/>
            <p:cNvSpPr/>
            <p:nvPr/>
          </p:nvSpPr>
          <p:spPr>
            <a:xfrm>
              <a:off x="1097950" y="1857975"/>
              <a:ext cx="39350" cy="27825"/>
            </a:xfrm>
            <a:custGeom>
              <a:rect b="b" l="l" r="r" t="t"/>
              <a:pathLst>
                <a:path extrusionOk="0" fill="none" h="1113" w="1574">
                  <a:moveTo>
                    <a:pt x="0" y="1"/>
                  </a:moveTo>
                  <a:cubicBezTo>
                    <a:pt x="163" y="353"/>
                    <a:pt x="298" y="706"/>
                    <a:pt x="461" y="1085"/>
                  </a:cubicBezTo>
                  <a:cubicBezTo>
                    <a:pt x="461" y="1085"/>
                    <a:pt x="461" y="1113"/>
                    <a:pt x="488" y="1113"/>
                  </a:cubicBezTo>
                  <a:lnTo>
                    <a:pt x="543" y="1113"/>
                  </a:lnTo>
                  <a:cubicBezTo>
                    <a:pt x="895" y="923"/>
                    <a:pt x="1248" y="733"/>
                    <a:pt x="1573" y="57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9"/>
            <p:cNvSpPr/>
            <p:nvPr/>
          </p:nvSpPr>
          <p:spPr>
            <a:xfrm>
              <a:off x="1104725" y="1825425"/>
              <a:ext cx="39350" cy="29175"/>
            </a:xfrm>
            <a:custGeom>
              <a:rect b="b" l="l" r="r" t="t"/>
              <a:pathLst>
                <a:path extrusionOk="0" fill="none" h="1167" w="1574">
                  <a:moveTo>
                    <a:pt x="1573" y="353"/>
                  </a:moveTo>
                  <a:cubicBezTo>
                    <a:pt x="1275" y="652"/>
                    <a:pt x="950" y="923"/>
                    <a:pt x="570" y="1167"/>
                  </a:cubicBezTo>
                  <a:cubicBezTo>
                    <a:pt x="407" y="896"/>
                    <a:pt x="217" y="570"/>
                    <a:pt x="82" y="299"/>
                  </a:cubicBezTo>
                  <a:cubicBezTo>
                    <a:pt x="27" y="218"/>
                    <a:pt x="0" y="109"/>
                    <a:pt x="0"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9"/>
            <p:cNvSpPr/>
            <p:nvPr/>
          </p:nvSpPr>
          <p:spPr>
            <a:xfrm>
              <a:off x="1113525" y="1790850"/>
              <a:ext cx="25125" cy="19675"/>
            </a:xfrm>
            <a:custGeom>
              <a:rect b="b" l="l" r="r" t="t"/>
              <a:pathLst>
                <a:path extrusionOk="0" fill="none" h="787" w="1005">
                  <a:moveTo>
                    <a:pt x="1005" y="0"/>
                  </a:moveTo>
                  <a:cubicBezTo>
                    <a:pt x="815" y="272"/>
                    <a:pt x="625" y="543"/>
                    <a:pt x="408" y="787"/>
                  </a:cubicBezTo>
                  <a:lnTo>
                    <a:pt x="1" y="163"/>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9"/>
            <p:cNvSpPr/>
            <p:nvPr/>
          </p:nvSpPr>
          <p:spPr>
            <a:xfrm>
              <a:off x="1024025" y="1784075"/>
              <a:ext cx="21725" cy="6800"/>
            </a:xfrm>
            <a:custGeom>
              <a:rect b="b" l="l" r="r" t="t"/>
              <a:pathLst>
                <a:path extrusionOk="0" fill="none" h="272" w="869">
                  <a:moveTo>
                    <a:pt x="869" y="0"/>
                  </a:moveTo>
                  <a:cubicBezTo>
                    <a:pt x="679" y="244"/>
                    <a:pt x="272" y="271"/>
                    <a:pt x="1"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9"/>
            <p:cNvSpPr/>
            <p:nvPr/>
          </p:nvSpPr>
          <p:spPr>
            <a:xfrm>
              <a:off x="929100" y="1622000"/>
              <a:ext cx="148525" cy="132925"/>
            </a:xfrm>
            <a:custGeom>
              <a:rect b="b" l="l" r="r" t="t"/>
              <a:pathLst>
                <a:path extrusionOk="0" fill="none" h="5317" w="5941">
                  <a:moveTo>
                    <a:pt x="5859" y="0"/>
                  </a:moveTo>
                  <a:cubicBezTo>
                    <a:pt x="5886" y="353"/>
                    <a:pt x="5940" y="706"/>
                    <a:pt x="5886" y="1058"/>
                  </a:cubicBezTo>
                  <a:cubicBezTo>
                    <a:pt x="5832" y="1384"/>
                    <a:pt x="5696" y="1763"/>
                    <a:pt x="5398" y="1980"/>
                  </a:cubicBezTo>
                  <a:cubicBezTo>
                    <a:pt x="5208" y="2116"/>
                    <a:pt x="4964" y="2170"/>
                    <a:pt x="4883" y="2360"/>
                  </a:cubicBezTo>
                  <a:cubicBezTo>
                    <a:pt x="4747" y="2659"/>
                    <a:pt x="4937" y="2903"/>
                    <a:pt x="4964" y="3228"/>
                  </a:cubicBezTo>
                  <a:lnTo>
                    <a:pt x="4964" y="3364"/>
                  </a:lnTo>
                  <a:cubicBezTo>
                    <a:pt x="4937" y="3418"/>
                    <a:pt x="4828" y="3472"/>
                    <a:pt x="4774" y="3499"/>
                  </a:cubicBezTo>
                  <a:cubicBezTo>
                    <a:pt x="4449" y="3635"/>
                    <a:pt x="4204" y="3933"/>
                    <a:pt x="4096" y="4286"/>
                  </a:cubicBezTo>
                  <a:cubicBezTo>
                    <a:pt x="3960" y="4611"/>
                    <a:pt x="3960" y="4991"/>
                    <a:pt x="3933" y="5317"/>
                  </a:cubicBezTo>
                  <a:cubicBezTo>
                    <a:pt x="3798" y="4856"/>
                    <a:pt x="3526" y="4449"/>
                    <a:pt x="3228" y="4069"/>
                  </a:cubicBezTo>
                  <a:cubicBezTo>
                    <a:pt x="2957" y="3798"/>
                    <a:pt x="2631" y="3527"/>
                    <a:pt x="2279" y="3527"/>
                  </a:cubicBezTo>
                  <a:cubicBezTo>
                    <a:pt x="2143" y="3527"/>
                    <a:pt x="2007" y="3554"/>
                    <a:pt x="1899" y="3499"/>
                  </a:cubicBezTo>
                  <a:cubicBezTo>
                    <a:pt x="1790" y="3418"/>
                    <a:pt x="1763" y="3337"/>
                    <a:pt x="1736" y="3255"/>
                  </a:cubicBezTo>
                  <a:cubicBezTo>
                    <a:pt x="1628" y="2984"/>
                    <a:pt x="1492" y="2713"/>
                    <a:pt x="1275" y="2523"/>
                  </a:cubicBezTo>
                  <a:cubicBezTo>
                    <a:pt x="1139" y="2414"/>
                    <a:pt x="977" y="2306"/>
                    <a:pt x="841" y="2197"/>
                  </a:cubicBezTo>
                  <a:cubicBezTo>
                    <a:pt x="380" y="1872"/>
                    <a:pt x="163" y="1248"/>
                    <a:pt x="0" y="6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9"/>
            <p:cNvSpPr/>
            <p:nvPr/>
          </p:nvSpPr>
          <p:spPr>
            <a:xfrm>
              <a:off x="1037600" y="1819325"/>
              <a:ext cx="24425" cy="47500"/>
            </a:xfrm>
            <a:custGeom>
              <a:rect b="b" l="l" r="r" t="t"/>
              <a:pathLst>
                <a:path extrusionOk="0" fill="none" h="1900" w="977">
                  <a:moveTo>
                    <a:pt x="0" y="0"/>
                  </a:moveTo>
                  <a:cubicBezTo>
                    <a:pt x="190" y="679"/>
                    <a:pt x="597" y="1302"/>
                    <a:pt x="977" y="18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9"/>
            <p:cNvSpPr/>
            <p:nvPr/>
          </p:nvSpPr>
          <p:spPr>
            <a:xfrm>
              <a:off x="973850" y="1810500"/>
              <a:ext cx="70550" cy="31225"/>
            </a:xfrm>
            <a:custGeom>
              <a:rect b="b" l="l" r="r" t="t"/>
              <a:pathLst>
                <a:path extrusionOk="0" fill="none" h="1249" w="2822">
                  <a:moveTo>
                    <a:pt x="0" y="1"/>
                  </a:moveTo>
                  <a:cubicBezTo>
                    <a:pt x="624" y="408"/>
                    <a:pt x="1763" y="1249"/>
                    <a:pt x="2821" y="122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9"/>
            <p:cNvSpPr/>
            <p:nvPr/>
          </p:nvSpPr>
          <p:spPr>
            <a:xfrm>
              <a:off x="987400" y="1814575"/>
              <a:ext cx="10875" cy="11550"/>
            </a:xfrm>
            <a:custGeom>
              <a:rect b="b" l="l" r="r" t="t"/>
              <a:pathLst>
                <a:path extrusionOk="0" fill="none" h="462" w="435">
                  <a:moveTo>
                    <a:pt x="245" y="1"/>
                  </a:moveTo>
                  <a:cubicBezTo>
                    <a:pt x="299" y="136"/>
                    <a:pt x="381" y="299"/>
                    <a:pt x="435" y="435"/>
                  </a:cubicBezTo>
                  <a:cubicBezTo>
                    <a:pt x="299" y="462"/>
                    <a:pt x="137" y="462"/>
                    <a:pt x="1" y="46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9"/>
            <p:cNvSpPr/>
            <p:nvPr/>
          </p:nvSpPr>
          <p:spPr>
            <a:xfrm>
              <a:off x="1006400" y="1822025"/>
              <a:ext cx="11550" cy="20375"/>
            </a:xfrm>
            <a:custGeom>
              <a:rect b="b" l="l" r="r" t="t"/>
              <a:pathLst>
                <a:path extrusionOk="0" fill="none" h="815" w="462">
                  <a:moveTo>
                    <a:pt x="163" y="1"/>
                  </a:moveTo>
                  <a:cubicBezTo>
                    <a:pt x="272" y="164"/>
                    <a:pt x="353" y="299"/>
                    <a:pt x="434" y="489"/>
                  </a:cubicBezTo>
                  <a:cubicBezTo>
                    <a:pt x="434" y="489"/>
                    <a:pt x="461" y="516"/>
                    <a:pt x="434" y="543"/>
                  </a:cubicBezTo>
                  <a:lnTo>
                    <a:pt x="407" y="571"/>
                  </a:lnTo>
                  <a:cubicBezTo>
                    <a:pt x="272" y="652"/>
                    <a:pt x="136" y="760"/>
                    <a:pt x="0" y="81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9"/>
            <p:cNvSpPr/>
            <p:nvPr/>
          </p:nvSpPr>
          <p:spPr>
            <a:xfrm>
              <a:off x="1022000" y="1828825"/>
              <a:ext cx="10200" cy="17650"/>
            </a:xfrm>
            <a:custGeom>
              <a:rect b="b" l="l" r="r" t="t"/>
              <a:pathLst>
                <a:path extrusionOk="0" fill="none" h="706" w="408">
                  <a:moveTo>
                    <a:pt x="190" y="0"/>
                  </a:moveTo>
                  <a:cubicBezTo>
                    <a:pt x="244" y="136"/>
                    <a:pt x="326" y="244"/>
                    <a:pt x="380" y="380"/>
                  </a:cubicBezTo>
                  <a:cubicBezTo>
                    <a:pt x="380" y="407"/>
                    <a:pt x="407" y="407"/>
                    <a:pt x="407" y="434"/>
                  </a:cubicBezTo>
                  <a:cubicBezTo>
                    <a:pt x="407" y="461"/>
                    <a:pt x="380" y="461"/>
                    <a:pt x="380" y="461"/>
                  </a:cubicBezTo>
                  <a:cubicBezTo>
                    <a:pt x="271" y="570"/>
                    <a:pt x="136" y="651"/>
                    <a:pt x="0" y="70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9"/>
            <p:cNvSpPr/>
            <p:nvPr/>
          </p:nvSpPr>
          <p:spPr>
            <a:xfrm>
              <a:off x="996225" y="1706075"/>
              <a:ext cx="49525" cy="7500"/>
            </a:xfrm>
            <a:custGeom>
              <a:rect b="b" l="l" r="r" t="t"/>
              <a:pathLst>
                <a:path extrusionOk="0" fill="none" h="300" w="1981">
                  <a:moveTo>
                    <a:pt x="1981" y="136"/>
                  </a:moveTo>
                  <a:cubicBezTo>
                    <a:pt x="1384" y="1"/>
                    <a:pt x="543" y="55"/>
                    <a:pt x="0" y="2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9"/>
            <p:cNvSpPr/>
            <p:nvPr/>
          </p:nvSpPr>
          <p:spPr>
            <a:xfrm>
              <a:off x="1127775" y="1201775"/>
              <a:ext cx="450950" cy="558750"/>
            </a:xfrm>
            <a:custGeom>
              <a:rect b="b" l="l" r="r" t="t"/>
              <a:pathLst>
                <a:path extrusionOk="0" h="22350" w="18038">
                  <a:moveTo>
                    <a:pt x="7948" y="0"/>
                  </a:moveTo>
                  <a:cubicBezTo>
                    <a:pt x="6889" y="0"/>
                    <a:pt x="5823" y="366"/>
                    <a:pt x="4829" y="1240"/>
                  </a:cubicBezTo>
                  <a:cubicBezTo>
                    <a:pt x="3120" y="2732"/>
                    <a:pt x="2035" y="4956"/>
                    <a:pt x="1465" y="7099"/>
                  </a:cubicBezTo>
                  <a:cubicBezTo>
                    <a:pt x="814" y="9540"/>
                    <a:pt x="1" y="12090"/>
                    <a:pt x="55" y="14667"/>
                  </a:cubicBezTo>
                  <a:cubicBezTo>
                    <a:pt x="28" y="15589"/>
                    <a:pt x="163" y="16430"/>
                    <a:pt x="380" y="17243"/>
                  </a:cubicBezTo>
                  <a:cubicBezTo>
                    <a:pt x="1302" y="20363"/>
                    <a:pt x="3906" y="22207"/>
                    <a:pt x="7622" y="22343"/>
                  </a:cubicBezTo>
                  <a:cubicBezTo>
                    <a:pt x="7753" y="22347"/>
                    <a:pt x="7883" y="22349"/>
                    <a:pt x="8012" y="22349"/>
                  </a:cubicBezTo>
                  <a:cubicBezTo>
                    <a:pt x="11009" y="22349"/>
                    <a:pt x="13764" y="21141"/>
                    <a:pt x="15298" y="18437"/>
                  </a:cubicBezTo>
                  <a:cubicBezTo>
                    <a:pt x="18038" y="13555"/>
                    <a:pt x="16872" y="7289"/>
                    <a:pt x="13454" y="3085"/>
                  </a:cubicBezTo>
                  <a:cubicBezTo>
                    <a:pt x="12039" y="1383"/>
                    <a:pt x="10008" y="0"/>
                    <a:pt x="79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9"/>
            <p:cNvSpPr/>
            <p:nvPr/>
          </p:nvSpPr>
          <p:spPr>
            <a:xfrm>
              <a:off x="958925" y="1317600"/>
              <a:ext cx="389925" cy="275775"/>
            </a:xfrm>
            <a:custGeom>
              <a:rect b="b" l="l" r="r" t="t"/>
              <a:pathLst>
                <a:path extrusionOk="0" h="11031" w="15597">
                  <a:moveTo>
                    <a:pt x="8747" y="1"/>
                  </a:moveTo>
                  <a:cubicBezTo>
                    <a:pt x="8703" y="1"/>
                    <a:pt x="8646" y="24"/>
                    <a:pt x="8572" y="79"/>
                  </a:cubicBezTo>
                  <a:cubicBezTo>
                    <a:pt x="6917" y="1300"/>
                    <a:pt x="4612" y="2493"/>
                    <a:pt x="3011" y="3849"/>
                  </a:cubicBezTo>
                  <a:cubicBezTo>
                    <a:pt x="1655" y="4989"/>
                    <a:pt x="1" y="6833"/>
                    <a:pt x="679" y="8786"/>
                  </a:cubicBezTo>
                  <a:cubicBezTo>
                    <a:pt x="1217" y="10441"/>
                    <a:pt x="3148" y="11031"/>
                    <a:pt x="4941" y="11031"/>
                  </a:cubicBezTo>
                  <a:cubicBezTo>
                    <a:pt x="5676" y="11031"/>
                    <a:pt x="6388" y="10932"/>
                    <a:pt x="6972" y="10766"/>
                  </a:cubicBezTo>
                  <a:cubicBezTo>
                    <a:pt x="8599" y="10305"/>
                    <a:pt x="10172" y="9491"/>
                    <a:pt x="11718" y="8813"/>
                  </a:cubicBezTo>
                  <a:cubicBezTo>
                    <a:pt x="11908" y="8732"/>
                    <a:pt x="12125" y="8650"/>
                    <a:pt x="12342" y="8542"/>
                  </a:cubicBezTo>
                  <a:lnTo>
                    <a:pt x="12423" y="8460"/>
                  </a:lnTo>
                  <a:cubicBezTo>
                    <a:pt x="12423" y="8488"/>
                    <a:pt x="13617" y="8542"/>
                    <a:pt x="13725" y="8542"/>
                  </a:cubicBezTo>
                  <a:cubicBezTo>
                    <a:pt x="13905" y="8542"/>
                    <a:pt x="14645" y="8761"/>
                    <a:pt x="14907" y="8761"/>
                  </a:cubicBezTo>
                  <a:cubicBezTo>
                    <a:pt x="14921" y="8761"/>
                    <a:pt x="14935" y="8760"/>
                    <a:pt x="14946" y="8759"/>
                  </a:cubicBezTo>
                  <a:cubicBezTo>
                    <a:pt x="15299" y="8650"/>
                    <a:pt x="15461" y="8271"/>
                    <a:pt x="15217" y="7972"/>
                  </a:cubicBezTo>
                  <a:cubicBezTo>
                    <a:pt x="15109" y="7810"/>
                    <a:pt x="14431" y="7511"/>
                    <a:pt x="14268" y="7403"/>
                  </a:cubicBezTo>
                  <a:cubicBezTo>
                    <a:pt x="13969" y="7159"/>
                    <a:pt x="13698" y="6887"/>
                    <a:pt x="13427" y="6616"/>
                  </a:cubicBezTo>
                  <a:cubicBezTo>
                    <a:pt x="13373" y="6562"/>
                    <a:pt x="13319" y="6480"/>
                    <a:pt x="13291" y="6453"/>
                  </a:cubicBezTo>
                  <a:cubicBezTo>
                    <a:pt x="13102" y="6236"/>
                    <a:pt x="12939" y="6019"/>
                    <a:pt x="12776" y="5802"/>
                  </a:cubicBezTo>
                  <a:cubicBezTo>
                    <a:pt x="12695" y="5748"/>
                    <a:pt x="12640" y="5640"/>
                    <a:pt x="12613" y="5531"/>
                  </a:cubicBezTo>
                  <a:cubicBezTo>
                    <a:pt x="12559" y="5423"/>
                    <a:pt x="12640" y="5341"/>
                    <a:pt x="12695" y="5260"/>
                  </a:cubicBezTo>
                  <a:cubicBezTo>
                    <a:pt x="13020" y="4772"/>
                    <a:pt x="13346" y="4338"/>
                    <a:pt x="13644" y="3877"/>
                  </a:cubicBezTo>
                  <a:lnTo>
                    <a:pt x="14458" y="4283"/>
                  </a:lnTo>
                  <a:cubicBezTo>
                    <a:pt x="14638" y="4358"/>
                    <a:pt x="14842" y="4442"/>
                    <a:pt x="15026" y="4442"/>
                  </a:cubicBezTo>
                  <a:cubicBezTo>
                    <a:pt x="15175" y="4442"/>
                    <a:pt x="15310" y="4387"/>
                    <a:pt x="15407" y="4229"/>
                  </a:cubicBezTo>
                  <a:cubicBezTo>
                    <a:pt x="15597" y="4148"/>
                    <a:pt x="15543" y="3822"/>
                    <a:pt x="15461" y="3605"/>
                  </a:cubicBezTo>
                  <a:cubicBezTo>
                    <a:pt x="15299" y="3307"/>
                    <a:pt x="15109" y="3036"/>
                    <a:pt x="14919" y="2792"/>
                  </a:cubicBezTo>
                  <a:cubicBezTo>
                    <a:pt x="14702" y="2520"/>
                    <a:pt x="14458" y="2276"/>
                    <a:pt x="14186" y="2086"/>
                  </a:cubicBezTo>
                  <a:cubicBezTo>
                    <a:pt x="13975" y="1917"/>
                    <a:pt x="13730" y="1781"/>
                    <a:pt x="13465" y="1781"/>
                  </a:cubicBezTo>
                  <a:cubicBezTo>
                    <a:pt x="13390" y="1781"/>
                    <a:pt x="13314" y="1791"/>
                    <a:pt x="13237" y="1815"/>
                  </a:cubicBezTo>
                  <a:cubicBezTo>
                    <a:pt x="12939" y="1897"/>
                    <a:pt x="12695" y="2168"/>
                    <a:pt x="12478" y="2412"/>
                  </a:cubicBezTo>
                  <a:lnTo>
                    <a:pt x="11745" y="3226"/>
                  </a:lnTo>
                  <a:cubicBezTo>
                    <a:pt x="11474" y="3524"/>
                    <a:pt x="11257" y="3877"/>
                    <a:pt x="11013" y="4202"/>
                  </a:cubicBezTo>
                  <a:cubicBezTo>
                    <a:pt x="10904" y="4392"/>
                    <a:pt x="10769" y="4555"/>
                    <a:pt x="10660" y="4717"/>
                  </a:cubicBezTo>
                  <a:cubicBezTo>
                    <a:pt x="10606" y="4826"/>
                    <a:pt x="10579" y="4934"/>
                    <a:pt x="10525" y="5016"/>
                  </a:cubicBezTo>
                  <a:cubicBezTo>
                    <a:pt x="10443" y="5097"/>
                    <a:pt x="10335" y="5151"/>
                    <a:pt x="10226" y="5206"/>
                  </a:cubicBezTo>
                  <a:cubicBezTo>
                    <a:pt x="9901" y="5368"/>
                    <a:pt x="9521" y="5423"/>
                    <a:pt x="9141" y="5504"/>
                  </a:cubicBezTo>
                  <a:cubicBezTo>
                    <a:pt x="8328" y="5667"/>
                    <a:pt x="7514" y="5884"/>
                    <a:pt x="6727" y="6074"/>
                  </a:cubicBezTo>
                  <a:cubicBezTo>
                    <a:pt x="6646" y="6101"/>
                    <a:pt x="6538" y="6155"/>
                    <a:pt x="6429" y="6155"/>
                  </a:cubicBezTo>
                  <a:cubicBezTo>
                    <a:pt x="6782" y="5829"/>
                    <a:pt x="7080" y="5504"/>
                    <a:pt x="7324" y="5097"/>
                  </a:cubicBezTo>
                  <a:cubicBezTo>
                    <a:pt x="7595" y="4663"/>
                    <a:pt x="7812" y="4148"/>
                    <a:pt x="7948" y="3660"/>
                  </a:cubicBezTo>
                  <a:cubicBezTo>
                    <a:pt x="8192" y="2954"/>
                    <a:pt x="8409" y="2249"/>
                    <a:pt x="8572" y="1544"/>
                  </a:cubicBezTo>
                  <a:cubicBezTo>
                    <a:pt x="8680" y="1191"/>
                    <a:pt x="8843" y="812"/>
                    <a:pt x="8870" y="459"/>
                  </a:cubicBezTo>
                  <a:cubicBezTo>
                    <a:pt x="8891" y="270"/>
                    <a:pt x="8896" y="1"/>
                    <a:pt x="8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9"/>
            <p:cNvSpPr/>
            <p:nvPr/>
          </p:nvSpPr>
          <p:spPr>
            <a:xfrm>
              <a:off x="1167100" y="1362100"/>
              <a:ext cx="181750" cy="213125"/>
            </a:xfrm>
            <a:custGeom>
              <a:rect b="b" l="l" r="r" t="t"/>
              <a:pathLst>
                <a:path extrusionOk="0" h="8525" w="7270">
                  <a:moveTo>
                    <a:pt x="5138" y="1"/>
                  </a:moveTo>
                  <a:cubicBezTo>
                    <a:pt x="5063" y="1"/>
                    <a:pt x="4987" y="11"/>
                    <a:pt x="4910" y="35"/>
                  </a:cubicBezTo>
                  <a:cubicBezTo>
                    <a:pt x="4612" y="117"/>
                    <a:pt x="4368" y="388"/>
                    <a:pt x="4151" y="632"/>
                  </a:cubicBezTo>
                  <a:lnTo>
                    <a:pt x="3418" y="1446"/>
                  </a:lnTo>
                  <a:cubicBezTo>
                    <a:pt x="2686" y="2368"/>
                    <a:pt x="2116" y="3480"/>
                    <a:pt x="842" y="3751"/>
                  </a:cubicBezTo>
                  <a:cubicBezTo>
                    <a:pt x="625" y="3832"/>
                    <a:pt x="380" y="3860"/>
                    <a:pt x="136" y="3914"/>
                  </a:cubicBezTo>
                  <a:cubicBezTo>
                    <a:pt x="136" y="3968"/>
                    <a:pt x="136" y="3968"/>
                    <a:pt x="109" y="3995"/>
                  </a:cubicBezTo>
                  <a:cubicBezTo>
                    <a:pt x="163" y="4321"/>
                    <a:pt x="353" y="4646"/>
                    <a:pt x="380" y="4972"/>
                  </a:cubicBezTo>
                  <a:cubicBezTo>
                    <a:pt x="435" y="5514"/>
                    <a:pt x="245" y="6002"/>
                    <a:pt x="109" y="6491"/>
                  </a:cubicBezTo>
                  <a:cubicBezTo>
                    <a:pt x="28" y="6735"/>
                    <a:pt x="1" y="7006"/>
                    <a:pt x="28" y="7277"/>
                  </a:cubicBezTo>
                  <a:cubicBezTo>
                    <a:pt x="82" y="7630"/>
                    <a:pt x="218" y="7955"/>
                    <a:pt x="299" y="8308"/>
                  </a:cubicBezTo>
                  <a:cubicBezTo>
                    <a:pt x="353" y="8362"/>
                    <a:pt x="353" y="8444"/>
                    <a:pt x="380" y="8525"/>
                  </a:cubicBezTo>
                  <a:cubicBezTo>
                    <a:pt x="1438" y="8118"/>
                    <a:pt x="2442" y="7630"/>
                    <a:pt x="3418" y="7169"/>
                  </a:cubicBezTo>
                  <a:cubicBezTo>
                    <a:pt x="3635" y="7087"/>
                    <a:pt x="3825" y="7006"/>
                    <a:pt x="4042" y="6897"/>
                  </a:cubicBezTo>
                  <a:lnTo>
                    <a:pt x="4151" y="6789"/>
                  </a:lnTo>
                  <a:cubicBezTo>
                    <a:pt x="4151" y="6843"/>
                    <a:pt x="5317" y="6897"/>
                    <a:pt x="5425" y="6897"/>
                  </a:cubicBezTo>
                  <a:cubicBezTo>
                    <a:pt x="5631" y="6897"/>
                    <a:pt x="6372" y="7117"/>
                    <a:pt x="6611" y="7117"/>
                  </a:cubicBezTo>
                  <a:cubicBezTo>
                    <a:pt x="6624" y="7117"/>
                    <a:pt x="6636" y="7116"/>
                    <a:pt x="6646" y="7114"/>
                  </a:cubicBezTo>
                  <a:cubicBezTo>
                    <a:pt x="7026" y="7006"/>
                    <a:pt x="7161" y="6626"/>
                    <a:pt x="6917" y="6328"/>
                  </a:cubicBezTo>
                  <a:cubicBezTo>
                    <a:pt x="6809" y="6165"/>
                    <a:pt x="6131" y="5840"/>
                    <a:pt x="5968" y="5758"/>
                  </a:cubicBezTo>
                  <a:cubicBezTo>
                    <a:pt x="5670" y="5514"/>
                    <a:pt x="5398" y="5243"/>
                    <a:pt x="5127" y="4972"/>
                  </a:cubicBezTo>
                  <a:lnTo>
                    <a:pt x="4992" y="4809"/>
                  </a:lnTo>
                  <a:cubicBezTo>
                    <a:pt x="4829" y="4592"/>
                    <a:pt x="4639" y="4348"/>
                    <a:pt x="4476" y="4158"/>
                  </a:cubicBezTo>
                  <a:cubicBezTo>
                    <a:pt x="4422" y="4077"/>
                    <a:pt x="4341" y="3995"/>
                    <a:pt x="4313" y="3887"/>
                  </a:cubicBezTo>
                  <a:cubicBezTo>
                    <a:pt x="4286" y="3778"/>
                    <a:pt x="4341" y="3670"/>
                    <a:pt x="4422" y="3616"/>
                  </a:cubicBezTo>
                  <a:cubicBezTo>
                    <a:pt x="4720" y="3127"/>
                    <a:pt x="5046" y="2693"/>
                    <a:pt x="5371" y="2232"/>
                  </a:cubicBezTo>
                  <a:lnTo>
                    <a:pt x="6185" y="2639"/>
                  </a:lnTo>
                  <a:cubicBezTo>
                    <a:pt x="6350" y="2714"/>
                    <a:pt x="6548" y="2797"/>
                    <a:pt x="6733" y="2797"/>
                  </a:cubicBezTo>
                  <a:cubicBezTo>
                    <a:pt x="6883" y="2797"/>
                    <a:pt x="7025" y="2743"/>
                    <a:pt x="7134" y="2585"/>
                  </a:cubicBezTo>
                  <a:cubicBezTo>
                    <a:pt x="7270" y="2368"/>
                    <a:pt x="7216" y="2042"/>
                    <a:pt x="7134" y="1825"/>
                  </a:cubicBezTo>
                  <a:cubicBezTo>
                    <a:pt x="6972" y="1527"/>
                    <a:pt x="6782" y="1256"/>
                    <a:pt x="6592" y="1012"/>
                  </a:cubicBezTo>
                  <a:cubicBezTo>
                    <a:pt x="6375" y="740"/>
                    <a:pt x="6131" y="496"/>
                    <a:pt x="5859" y="306"/>
                  </a:cubicBezTo>
                  <a:cubicBezTo>
                    <a:pt x="5648" y="137"/>
                    <a:pt x="5403" y="1"/>
                    <a:pt x="5138" y="1"/>
                  </a:cubicBezTo>
                  <a:close/>
                </a:path>
              </a:pathLst>
            </a:custGeom>
            <a:solidFill>
              <a:srgbClr val="FCF7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9"/>
            <p:cNvSpPr/>
            <p:nvPr/>
          </p:nvSpPr>
          <p:spPr>
            <a:xfrm>
              <a:off x="1332550" y="1315875"/>
              <a:ext cx="383850" cy="279350"/>
            </a:xfrm>
            <a:custGeom>
              <a:rect b="b" l="l" r="r" t="t"/>
              <a:pathLst>
                <a:path extrusionOk="0" h="11174" w="15354">
                  <a:moveTo>
                    <a:pt x="6349" y="0"/>
                  </a:moveTo>
                  <a:cubicBezTo>
                    <a:pt x="6102" y="0"/>
                    <a:pt x="6716" y="799"/>
                    <a:pt x="6836" y="1233"/>
                  </a:cubicBezTo>
                  <a:cubicBezTo>
                    <a:pt x="6918" y="1532"/>
                    <a:pt x="7026" y="1830"/>
                    <a:pt x="7107" y="2155"/>
                  </a:cubicBezTo>
                  <a:cubicBezTo>
                    <a:pt x="7297" y="2698"/>
                    <a:pt x="7433" y="3267"/>
                    <a:pt x="7623" y="3810"/>
                  </a:cubicBezTo>
                  <a:cubicBezTo>
                    <a:pt x="7785" y="4325"/>
                    <a:pt x="8002" y="4786"/>
                    <a:pt x="8274" y="5220"/>
                  </a:cubicBezTo>
                  <a:cubicBezTo>
                    <a:pt x="8518" y="5600"/>
                    <a:pt x="8816" y="5953"/>
                    <a:pt x="9142" y="6278"/>
                  </a:cubicBezTo>
                  <a:cubicBezTo>
                    <a:pt x="9060" y="6251"/>
                    <a:pt x="8952" y="6224"/>
                    <a:pt x="8843" y="6224"/>
                  </a:cubicBezTo>
                  <a:cubicBezTo>
                    <a:pt x="8030" y="6007"/>
                    <a:pt x="7243" y="5817"/>
                    <a:pt x="6429" y="5627"/>
                  </a:cubicBezTo>
                  <a:cubicBezTo>
                    <a:pt x="6077" y="5573"/>
                    <a:pt x="5697" y="5492"/>
                    <a:pt x="5344" y="5329"/>
                  </a:cubicBezTo>
                  <a:cubicBezTo>
                    <a:pt x="5263" y="5275"/>
                    <a:pt x="5154" y="5220"/>
                    <a:pt x="5046" y="5166"/>
                  </a:cubicBezTo>
                  <a:cubicBezTo>
                    <a:pt x="5019" y="5058"/>
                    <a:pt x="4992" y="4949"/>
                    <a:pt x="4910" y="4868"/>
                  </a:cubicBezTo>
                  <a:cubicBezTo>
                    <a:pt x="4802" y="4678"/>
                    <a:pt x="4720" y="4515"/>
                    <a:pt x="4585" y="4352"/>
                  </a:cubicBezTo>
                  <a:cubicBezTo>
                    <a:pt x="4341" y="4000"/>
                    <a:pt x="4097" y="3674"/>
                    <a:pt x="3825" y="3376"/>
                  </a:cubicBezTo>
                  <a:cubicBezTo>
                    <a:pt x="3581" y="3105"/>
                    <a:pt x="3391" y="2833"/>
                    <a:pt x="3120" y="2562"/>
                  </a:cubicBezTo>
                  <a:cubicBezTo>
                    <a:pt x="2903" y="2318"/>
                    <a:pt x="2686" y="2047"/>
                    <a:pt x="2334" y="1938"/>
                  </a:cubicBezTo>
                  <a:cubicBezTo>
                    <a:pt x="2256" y="1913"/>
                    <a:pt x="2177" y="1901"/>
                    <a:pt x="2098" y="1901"/>
                  </a:cubicBezTo>
                  <a:cubicBezTo>
                    <a:pt x="1845" y="1901"/>
                    <a:pt x="1591" y="2024"/>
                    <a:pt x="1384" y="2210"/>
                  </a:cubicBezTo>
                  <a:cubicBezTo>
                    <a:pt x="1113" y="2427"/>
                    <a:pt x="869" y="2644"/>
                    <a:pt x="679" y="2915"/>
                  </a:cubicBezTo>
                  <a:cubicBezTo>
                    <a:pt x="462" y="3159"/>
                    <a:pt x="272" y="3430"/>
                    <a:pt x="137" y="3729"/>
                  </a:cubicBezTo>
                  <a:cubicBezTo>
                    <a:pt x="55" y="3891"/>
                    <a:pt x="1" y="4217"/>
                    <a:pt x="164" y="4407"/>
                  </a:cubicBezTo>
                  <a:cubicBezTo>
                    <a:pt x="264" y="4551"/>
                    <a:pt x="391" y="4600"/>
                    <a:pt x="527" y="4600"/>
                  </a:cubicBezTo>
                  <a:cubicBezTo>
                    <a:pt x="723" y="4600"/>
                    <a:pt x="937" y="4498"/>
                    <a:pt x="1113" y="4434"/>
                  </a:cubicBezTo>
                  <a:lnTo>
                    <a:pt x="1927" y="4054"/>
                  </a:lnTo>
                  <a:cubicBezTo>
                    <a:pt x="2279" y="4515"/>
                    <a:pt x="2578" y="4949"/>
                    <a:pt x="2876" y="5437"/>
                  </a:cubicBezTo>
                  <a:cubicBezTo>
                    <a:pt x="2957" y="5492"/>
                    <a:pt x="3012" y="5600"/>
                    <a:pt x="2985" y="5709"/>
                  </a:cubicBezTo>
                  <a:cubicBezTo>
                    <a:pt x="2957" y="5817"/>
                    <a:pt x="2876" y="5871"/>
                    <a:pt x="2822" y="5980"/>
                  </a:cubicBezTo>
                  <a:cubicBezTo>
                    <a:pt x="2632" y="6170"/>
                    <a:pt x="2469" y="6414"/>
                    <a:pt x="2306" y="6631"/>
                  </a:cubicBezTo>
                  <a:cubicBezTo>
                    <a:pt x="2279" y="6685"/>
                    <a:pt x="2198" y="6766"/>
                    <a:pt x="2171" y="6794"/>
                  </a:cubicBezTo>
                  <a:cubicBezTo>
                    <a:pt x="1900" y="7065"/>
                    <a:pt x="1628" y="7336"/>
                    <a:pt x="1330" y="7580"/>
                  </a:cubicBezTo>
                  <a:cubicBezTo>
                    <a:pt x="1194" y="7716"/>
                    <a:pt x="435" y="7933"/>
                    <a:pt x="326" y="8068"/>
                  </a:cubicBezTo>
                  <a:cubicBezTo>
                    <a:pt x="1" y="8529"/>
                    <a:pt x="408" y="8936"/>
                    <a:pt x="869" y="9018"/>
                  </a:cubicBezTo>
                  <a:cubicBezTo>
                    <a:pt x="908" y="9026"/>
                    <a:pt x="960" y="9030"/>
                    <a:pt x="1022" y="9030"/>
                  </a:cubicBezTo>
                  <a:cubicBezTo>
                    <a:pt x="1350" y="9030"/>
                    <a:pt x="1938" y="8923"/>
                    <a:pt x="2144" y="8855"/>
                  </a:cubicBezTo>
                  <a:cubicBezTo>
                    <a:pt x="2361" y="8801"/>
                    <a:pt x="2578" y="8719"/>
                    <a:pt x="2822" y="8692"/>
                  </a:cubicBezTo>
                  <a:cubicBezTo>
                    <a:pt x="2852" y="8690"/>
                    <a:pt x="2882" y="8689"/>
                    <a:pt x="2911" y="8689"/>
                  </a:cubicBezTo>
                  <a:cubicBezTo>
                    <a:pt x="3273" y="8689"/>
                    <a:pt x="3551" y="8838"/>
                    <a:pt x="3853" y="8963"/>
                  </a:cubicBezTo>
                  <a:cubicBezTo>
                    <a:pt x="4666" y="9289"/>
                    <a:pt x="5453" y="9669"/>
                    <a:pt x="6267" y="10021"/>
                  </a:cubicBezTo>
                  <a:cubicBezTo>
                    <a:pt x="7053" y="10347"/>
                    <a:pt x="7813" y="10645"/>
                    <a:pt x="8599" y="10889"/>
                  </a:cubicBezTo>
                  <a:cubicBezTo>
                    <a:pt x="9231" y="11068"/>
                    <a:pt x="9893" y="11173"/>
                    <a:pt x="10549" y="11173"/>
                  </a:cubicBezTo>
                  <a:cubicBezTo>
                    <a:pt x="11385" y="11173"/>
                    <a:pt x="12209" y="11002"/>
                    <a:pt x="12939" y="10591"/>
                  </a:cubicBezTo>
                  <a:cubicBezTo>
                    <a:pt x="13590" y="10211"/>
                    <a:pt x="14675" y="9642"/>
                    <a:pt x="14919" y="8963"/>
                  </a:cubicBezTo>
                  <a:cubicBezTo>
                    <a:pt x="15353" y="7662"/>
                    <a:pt x="14675" y="6305"/>
                    <a:pt x="13861" y="5329"/>
                  </a:cubicBezTo>
                  <a:cubicBezTo>
                    <a:pt x="12641" y="3864"/>
                    <a:pt x="10579" y="2833"/>
                    <a:pt x="9060" y="1694"/>
                  </a:cubicBezTo>
                  <a:cubicBezTo>
                    <a:pt x="8436" y="1260"/>
                    <a:pt x="7162" y="338"/>
                    <a:pt x="6484" y="40"/>
                  </a:cubicBezTo>
                  <a:cubicBezTo>
                    <a:pt x="6423" y="13"/>
                    <a:pt x="6379" y="0"/>
                    <a:pt x="6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9"/>
            <p:cNvSpPr/>
            <p:nvPr/>
          </p:nvSpPr>
          <p:spPr>
            <a:xfrm>
              <a:off x="1118950" y="817050"/>
              <a:ext cx="526925" cy="534025"/>
            </a:xfrm>
            <a:custGeom>
              <a:rect b="b" l="l" r="r" t="t"/>
              <a:pathLst>
                <a:path extrusionOk="0" h="21361" w="21077">
                  <a:moveTo>
                    <a:pt x="9684" y="0"/>
                  </a:moveTo>
                  <a:cubicBezTo>
                    <a:pt x="8668" y="0"/>
                    <a:pt x="7414" y="458"/>
                    <a:pt x="6836" y="708"/>
                  </a:cubicBezTo>
                  <a:cubicBezTo>
                    <a:pt x="5182" y="1413"/>
                    <a:pt x="3934" y="2715"/>
                    <a:pt x="3120" y="4288"/>
                  </a:cubicBezTo>
                  <a:cubicBezTo>
                    <a:pt x="2144" y="6268"/>
                    <a:pt x="2225" y="8194"/>
                    <a:pt x="1737" y="10228"/>
                  </a:cubicBezTo>
                  <a:cubicBezTo>
                    <a:pt x="1655" y="10581"/>
                    <a:pt x="1520" y="10879"/>
                    <a:pt x="1384" y="11178"/>
                  </a:cubicBezTo>
                  <a:cubicBezTo>
                    <a:pt x="435" y="13564"/>
                    <a:pt x="1" y="15327"/>
                    <a:pt x="1113" y="17769"/>
                  </a:cubicBezTo>
                  <a:cubicBezTo>
                    <a:pt x="1737" y="18881"/>
                    <a:pt x="2632" y="19803"/>
                    <a:pt x="3771" y="20400"/>
                  </a:cubicBezTo>
                  <a:cubicBezTo>
                    <a:pt x="5053" y="21066"/>
                    <a:pt x="6512" y="21360"/>
                    <a:pt x="8000" y="21360"/>
                  </a:cubicBezTo>
                  <a:cubicBezTo>
                    <a:pt x="10447" y="21360"/>
                    <a:pt x="12969" y="20563"/>
                    <a:pt x="14892" y="19315"/>
                  </a:cubicBezTo>
                  <a:lnTo>
                    <a:pt x="16709" y="18094"/>
                  </a:lnTo>
                  <a:cubicBezTo>
                    <a:pt x="18689" y="16711"/>
                    <a:pt x="20534" y="14839"/>
                    <a:pt x="20913" y="12371"/>
                  </a:cubicBezTo>
                  <a:cubicBezTo>
                    <a:pt x="21049" y="12073"/>
                    <a:pt x="21076" y="11720"/>
                    <a:pt x="21049" y="11394"/>
                  </a:cubicBezTo>
                  <a:cubicBezTo>
                    <a:pt x="20995" y="10472"/>
                    <a:pt x="20588" y="9550"/>
                    <a:pt x="19747" y="9143"/>
                  </a:cubicBezTo>
                  <a:cubicBezTo>
                    <a:pt x="19426" y="8990"/>
                    <a:pt x="19071" y="8924"/>
                    <a:pt x="18710" y="8924"/>
                  </a:cubicBezTo>
                  <a:cubicBezTo>
                    <a:pt x="18430" y="8924"/>
                    <a:pt x="18148" y="8964"/>
                    <a:pt x="17876" y="9035"/>
                  </a:cubicBezTo>
                  <a:cubicBezTo>
                    <a:pt x="16791" y="9360"/>
                    <a:pt x="15868" y="10065"/>
                    <a:pt x="15299" y="11042"/>
                  </a:cubicBezTo>
                  <a:cubicBezTo>
                    <a:pt x="14973" y="9848"/>
                    <a:pt x="14811" y="8601"/>
                    <a:pt x="15245" y="7489"/>
                  </a:cubicBezTo>
                  <a:cubicBezTo>
                    <a:pt x="15706" y="6377"/>
                    <a:pt x="16058" y="5210"/>
                    <a:pt x="16438" y="4098"/>
                  </a:cubicBezTo>
                  <a:cubicBezTo>
                    <a:pt x="17008" y="4071"/>
                    <a:pt x="17631" y="4071"/>
                    <a:pt x="18201" y="3854"/>
                  </a:cubicBezTo>
                  <a:cubicBezTo>
                    <a:pt x="18744" y="3664"/>
                    <a:pt x="19286" y="3284"/>
                    <a:pt x="19503" y="2715"/>
                  </a:cubicBezTo>
                  <a:cubicBezTo>
                    <a:pt x="20111" y="997"/>
                    <a:pt x="16986" y="490"/>
                    <a:pt x="15796" y="490"/>
                  </a:cubicBezTo>
                  <a:cubicBezTo>
                    <a:pt x="15765" y="490"/>
                    <a:pt x="15734" y="490"/>
                    <a:pt x="15706" y="491"/>
                  </a:cubicBezTo>
                  <a:cubicBezTo>
                    <a:pt x="14783" y="545"/>
                    <a:pt x="14160" y="1142"/>
                    <a:pt x="13698" y="1901"/>
                  </a:cubicBezTo>
                  <a:cubicBezTo>
                    <a:pt x="13264" y="2579"/>
                    <a:pt x="12885" y="3257"/>
                    <a:pt x="12532" y="3990"/>
                  </a:cubicBezTo>
                  <a:cubicBezTo>
                    <a:pt x="12369" y="4369"/>
                    <a:pt x="12342" y="4939"/>
                    <a:pt x="11935" y="5075"/>
                  </a:cubicBezTo>
                  <a:cubicBezTo>
                    <a:pt x="11529" y="5237"/>
                    <a:pt x="11529" y="5237"/>
                    <a:pt x="10850" y="5617"/>
                  </a:cubicBezTo>
                  <a:cubicBezTo>
                    <a:pt x="11257" y="5210"/>
                    <a:pt x="11854" y="4098"/>
                    <a:pt x="11095" y="3827"/>
                  </a:cubicBezTo>
                  <a:cubicBezTo>
                    <a:pt x="11042" y="3809"/>
                    <a:pt x="10987" y="3800"/>
                    <a:pt x="10931" y="3800"/>
                  </a:cubicBezTo>
                  <a:cubicBezTo>
                    <a:pt x="10311" y="3800"/>
                    <a:pt x="9462" y="4808"/>
                    <a:pt x="9115" y="5156"/>
                  </a:cubicBezTo>
                  <a:cubicBezTo>
                    <a:pt x="8681" y="5590"/>
                    <a:pt x="8274" y="6051"/>
                    <a:pt x="7894" y="6566"/>
                  </a:cubicBezTo>
                  <a:cubicBezTo>
                    <a:pt x="7731" y="6783"/>
                    <a:pt x="7596" y="7000"/>
                    <a:pt x="7460" y="7217"/>
                  </a:cubicBezTo>
                  <a:cubicBezTo>
                    <a:pt x="6565" y="5454"/>
                    <a:pt x="9359" y="4261"/>
                    <a:pt x="10199" y="3203"/>
                  </a:cubicBezTo>
                  <a:cubicBezTo>
                    <a:pt x="10444" y="2905"/>
                    <a:pt x="10688" y="2606"/>
                    <a:pt x="10878" y="2227"/>
                  </a:cubicBezTo>
                  <a:cubicBezTo>
                    <a:pt x="11095" y="1847"/>
                    <a:pt x="11257" y="1440"/>
                    <a:pt x="11176" y="1006"/>
                  </a:cubicBezTo>
                  <a:cubicBezTo>
                    <a:pt x="11050" y="248"/>
                    <a:pt x="10431" y="0"/>
                    <a:pt x="96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9"/>
            <p:cNvSpPr/>
            <p:nvPr/>
          </p:nvSpPr>
          <p:spPr>
            <a:xfrm>
              <a:off x="1236950" y="1020025"/>
              <a:ext cx="195325" cy="165975"/>
            </a:xfrm>
            <a:custGeom>
              <a:rect b="b" l="l" r="r" t="t"/>
              <a:pathLst>
                <a:path extrusionOk="0" h="6639" w="7813">
                  <a:moveTo>
                    <a:pt x="5030" y="0"/>
                  </a:moveTo>
                  <a:cubicBezTo>
                    <a:pt x="4774" y="0"/>
                    <a:pt x="4530" y="61"/>
                    <a:pt x="4286" y="183"/>
                  </a:cubicBezTo>
                  <a:cubicBezTo>
                    <a:pt x="3716" y="482"/>
                    <a:pt x="3716" y="1187"/>
                    <a:pt x="3445" y="1702"/>
                  </a:cubicBezTo>
                  <a:cubicBezTo>
                    <a:pt x="3310" y="2001"/>
                    <a:pt x="3038" y="2272"/>
                    <a:pt x="2713" y="2353"/>
                  </a:cubicBezTo>
                  <a:cubicBezTo>
                    <a:pt x="2647" y="2361"/>
                    <a:pt x="2582" y="2363"/>
                    <a:pt x="2518" y="2363"/>
                  </a:cubicBezTo>
                  <a:cubicBezTo>
                    <a:pt x="2270" y="2363"/>
                    <a:pt x="2029" y="2321"/>
                    <a:pt x="1790" y="2321"/>
                  </a:cubicBezTo>
                  <a:cubicBezTo>
                    <a:pt x="1627" y="2321"/>
                    <a:pt x="1464" y="2341"/>
                    <a:pt x="1302" y="2408"/>
                  </a:cubicBezTo>
                  <a:cubicBezTo>
                    <a:pt x="868" y="2625"/>
                    <a:pt x="570" y="3031"/>
                    <a:pt x="353" y="3438"/>
                  </a:cubicBezTo>
                  <a:cubicBezTo>
                    <a:pt x="163" y="3818"/>
                    <a:pt x="55" y="4225"/>
                    <a:pt x="28" y="4632"/>
                  </a:cubicBezTo>
                  <a:cubicBezTo>
                    <a:pt x="0" y="5391"/>
                    <a:pt x="299" y="6286"/>
                    <a:pt x="1113" y="6530"/>
                  </a:cubicBezTo>
                  <a:cubicBezTo>
                    <a:pt x="1263" y="6570"/>
                    <a:pt x="1412" y="6587"/>
                    <a:pt x="1559" y="6587"/>
                  </a:cubicBezTo>
                  <a:cubicBezTo>
                    <a:pt x="1914" y="6587"/>
                    <a:pt x="2259" y="6491"/>
                    <a:pt x="2604" y="6395"/>
                  </a:cubicBezTo>
                  <a:cubicBezTo>
                    <a:pt x="2922" y="6276"/>
                    <a:pt x="3269" y="6200"/>
                    <a:pt x="3602" y="6200"/>
                  </a:cubicBezTo>
                  <a:cubicBezTo>
                    <a:pt x="3724" y="6200"/>
                    <a:pt x="3844" y="6210"/>
                    <a:pt x="3961" y="6232"/>
                  </a:cubicBezTo>
                  <a:cubicBezTo>
                    <a:pt x="4395" y="6313"/>
                    <a:pt x="4774" y="6557"/>
                    <a:pt x="5208" y="6612"/>
                  </a:cubicBezTo>
                  <a:cubicBezTo>
                    <a:pt x="5290" y="6630"/>
                    <a:pt x="5368" y="6638"/>
                    <a:pt x="5444" y="6638"/>
                  </a:cubicBezTo>
                  <a:cubicBezTo>
                    <a:pt x="5823" y="6638"/>
                    <a:pt x="6140" y="6431"/>
                    <a:pt x="6456" y="6205"/>
                  </a:cubicBezTo>
                  <a:cubicBezTo>
                    <a:pt x="6836" y="5961"/>
                    <a:pt x="7161" y="5608"/>
                    <a:pt x="7351" y="5147"/>
                  </a:cubicBezTo>
                  <a:cubicBezTo>
                    <a:pt x="7432" y="4957"/>
                    <a:pt x="7487" y="4713"/>
                    <a:pt x="7541" y="4523"/>
                  </a:cubicBezTo>
                  <a:cubicBezTo>
                    <a:pt x="7622" y="4252"/>
                    <a:pt x="7677" y="3981"/>
                    <a:pt x="7704" y="3709"/>
                  </a:cubicBezTo>
                  <a:cubicBezTo>
                    <a:pt x="7812" y="2814"/>
                    <a:pt x="7812" y="1675"/>
                    <a:pt x="7134" y="997"/>
                  </a:cubicBezTo>
                  <a:cubicBezTo>
                    <a:pt x="7053" y="861"/>
                    <a:pt x="6863" y="753"/>
                    <a:pt x="6700" y="699"/>
                  </a:cubicBezTo>
                  <a:lnTo>
                    <a:pt x="6700" y="753"/>
                  </a:lnTo>
                  <a:cubicBezTo>
                    <a:pt x="6700" y="767"/>
                    <a:pt x="6687" y="773"/>
                    <a:pt x="6673" y="773"/>
                  </a:cubicBezTo>
                  <a:cubicBezTo>
                    <a:pt x="6659" y="773"/>
                    <a:pt x="6646" y="767"/>
                    <a:pt x="6646" y="753"/>
                  </a:cubicBezTo>
                  <a:cubicBezTo>
                    <a:pt x="6646" y="726"/>
                    <a:pt x="6592" y="699"/>
                    <a:pt x="6592" y="617"/>
                  </a:cubicBezTo>
                  <a:cubicBezTo>
                    <a:pt x="6158" y="455"/>
                    <a:pt x="5696" y="346"/>
                    <a:pt x="5317" y="75"/>
                  </a:cubicBezTo>
                  <a:cubicBezTo>
                    <a:pt x="5290" y="75"/>
                    <a:pt x="5290" y="48"/>
                    <a:pt x="5290" y="21"/>
                  </a:cubicBezTo>
                  <a:cubicBezTo>
                    <a:pt x="5201" y="7"/>
                    <a:pt x="5115" y="0"/>
                    <a:pt x="50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9"/>
            <p:cNvSpPr/>
            <p:nvPr/>
          </p:nvSpPr>
          <p:spPr>
            <a:xfrm>
              <a:off x="1587525" y="1141400"/>
              <a:ext cx="29850" cy="33075"/>
            </a:xfrm>
            <a:custGeom>
              <a:rect b="b" l="l" r="r" t="t"/>
              <a:pathLst>
                <a:path extrusionOk="0" h="1323" w="1194">
                  <a:moveTo>
                    <a:pt x="136" y="0"/>
                  </a:moveTo>
                  <a:cubicBezTo>
                    <a:pt x="123" y="0"/>
                    <a:pt x="109" y="7"/>
                    <a:pt x="109" y="21"/>
                  </a:cubicBezTo>
                  <a:cubicBezTo>
                    <a:pt x="82" y="102"/>
                    <a:pt x="82" y="184"/>
                    <a:pt x="82" y="238"/>
                  </a:cubicBezTo>
                  <a:cubicBezTo>
                    <a:pt x="28" y="265"/>
                    <a:pt x="1" y="346"/>
                    <a:pt x="28" y="401"/>
                  </a:cubicBezTo>
                  <a:cubicBezTo>
                    <a:pt x="28" y="482"/>
                    <a:pt x="82" y="563"/>
                    <a:pt x="82" y="645"/>
                  </a:cubicBezTo>
                  <a:cubicBezTo>
                    <a:pt x="28" y="672"/>
                    <a:pt x="28" y="753"/>
                    <a:pt x="82" y="780"/>
                  </a:cubicBezTo>
                  <a:lnTo>
                    <a:pt x="82" y="807"/>
                  </a:lnTo>
                  <a:lnTo>
                    <a:pt x="82" y="970"/>
                  </a:lnTo>
                  <a:cubicBezTo>
                    <a:pt x="82" y="1052"/>
                    <a:pt x="109" y="1079"/>
                    <a:pt x="163" y="1079"/>
                  </a:cubicBezTo>
                  <a:cubicBezTo>
                    <a:pt x="208" y="1146"/>
                    <a:pt x="253" y="1194"/>
                    <a:pt x="312" y="1194"/>
                  </a:cubicBezTo>
                  <a:cubicBezTo>
                    <a:pt x="325" y="1194"/>
                    <a:pt x="339" y="1192"/>
                    <a:pt x="353" y="1187"/>
                  </a:cubicBezTo>
                  <a:cubicBezTo>
                    <a:pt x="380" y="1214"/>
                    <a:pt x="407" y="1241"/>
                    <a:pt x="489" y="1296"/>
                  </a:cubicBezTo>
                  <a:cubicBezTo>
                    <a:pt x="516" y="1296"/>
                    <a:pt x="570" y="1296"/>
                    <a:pt x="651" y="1241"/>
                  </a:cubicBezTo>
                  <a:lnTo>
                    <a:pt x="787" y="1241"/>
                  </a:lnTo>
                  <a:cubicBezTo>
                    <a:pt x="787" y="1241"/>
                    <a:pt x="814" y="1241"/>
                    <a:pt x="814" y="1296"/>
                  </a:cubicBezTo>
                  <a:cubicBezTo>
                    <a:pt x="841" y="1323"/>
                    <a:pt x="923" y="1323"/>
                    <a:pt x="950" y="1323"/>
                  </a:cubicBezTo>
                  <a:cubicBezTo>
                    <a:pt x="1058" y="1323"/>
                    <a:pt x="1113" y="1296"/>
                    <a:pt x="1167" y="1214"/>
                  </a:cubicBezTo>
                  <a:cubicBezTo>
                    <a:pt x="1194" y="1052"/>
                    <a:pt x="1167" y="997"/>
                    <a:pt x="1058" y="916"/>
                  </a:cubicBezTo>
                  <a:cubicBezTo>
                    <a:pt x="841" y="753"/>
                    <a:pt x="624" y="618"/>
                    <a:pt x="380" y="455"/>
                  </a:cubicBezTo>
                  <a:cubicBezTo>
                    <a:pt x="380" y="373"/>
                    <a:pt x="353" y="346"/>
                    <a:pt x="353" y="265"/>
                  </a:cubicBezTo>
                  <a:cubicBezTo>
                    <a:pt x="299" y="211"/>
                    <a:pt x="272" y="184"/>
                    <a:pt x="217" y="184"/>
                  </a:cubicBezTo>
                  <a:cubicBezTo>
                    <a:pt x="217" y="129"/>
                    <a:pt x="163" y="75"/>
                    <a:pt x="163" y="21"/>
                  </a:cubicBezTo>
                  <a:cubicBezTo>
                    <a:pt x="163" y="7"/>
                    <a:pt x="150" y="0"/>
                    <a:pt x="136" y="0"/>
                  </a:cubicBezTo>
                  <a:close/>
                </a:path>
              </a:pathLst>
            </a:custGeom>
            <a:solidFill>
              <a:srgbClr val="180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9"/>
            <p:cNvSpPr/>
            <p:nvPr/>
          </p:nvSpPr>
          <p:spPr>
            <a:xfrm>
              <a:off x="1562425" y="1157650"/>
              <a:ext cx="75300" cy="136175"/>
            </a:xfrm>
            <a:custGeom>
              <a:rect b="b" l="l" r="r" t="t"/>
              <a:pathLst>
                <a:path extrusionOk="0" h="5447" w="3012">
                  <a:moveTo>
                    <a:pt x="1277" y="0"/>
                  </a:moveTo>
                  <a:cubicBezTo>
                    <a:pt x="1183" y="0"/>
                    <a:pt x="1099" y="31"/>
                    <a:pt x="1032" y="103"/>
                  </a:cubicBezTo>
                  <a:cubicBezTo>
                    <a:pt x="977" y="157"/>
                    <a:pt x="977" y="429"/>
                    <a:pt x="950" y="537"/>
                  </a:cubicBezTo>
                  <a:cubicBezTo>
                    <a:pt x="869" y="673"/>
                    <a:pt x="733" y="781"/>
                    <a:pt x="625" y="917"/>
                  </a:cubicBezTo>
                  <a:cubicBezTo>
                    <a:pt x="435" y="1107"/>
                    <a:pt x="164" y="1324"/>
                    <a:pt x="55" y="1622"/>
                  </a:cubicBezTo>
                  <a:cubicBezTo>
                    <a:pt x="1" y="1812"/>
                    <a:pt x="543" y="2300"/>
                    <a:pt x="625" y="2490"/>
                  </a:cubicBezTo>
                  <a:cubicBezTo>
                    <a:pt x="706" y="2599"/>
                    <a:pt x="733" y="2707"/>
                    <a:pt x="760" y="2816"/>
                  </a:cubicBezTo>
                  <a:cubicBezTo>
                    <a:pt x="815" y="2951"/>
                    <a:pt x="842" y="3087"/>
                    <a:pt x="842" y="3222"/>
                  </a:cubicBezTo>
                  <a:cubicBezTo>
                    <a:pt x="869" y="3792"/>
                    <a:pt x="706" y="4389"/>
                    <a:pt x="869" y="4931"/>
                  </a:cubicBezTo>
                  <a:cubicBezTo>
                    <a:pt x="977" y="5202"/>
                    <a:pt x="1140" y="5447"/>
                    <a:pt x="1493" y="5447"/>
                  </a:cubicBezTo>
                  <a:cubicBezTo>
                    <a:pt x="1764" y="5447"/>
                    <a:pt x="1981" y="5284"/>
                    <a:pt x="2171" y="5067"/>
                  </a:cubicBezTo>
                  <a:cubicBezTo>
                    <a:pt x="2523" y="4660"/>
                    <a:pt x="2713" y="4172"/>
                    <a:pt x="2768" y="3656"/>
                  </a:cubicBezTo>
                  <a:cubicBezTo>
                    <a:pt x="2849" y="3439"/>
                    <a:pt x="2903" y="3222"/>
                    <a:pt x="2930" y="3005"/>
                  </a:cubicBezTo>
                  <a:cubicBezTo>
                    <a:pt x="3012" y="2327"/>
                    <a:pt x="2930" y="1649"/>
                    <a:pt x="2605" y="1052"/>
                  </a:cubicBezTo>
                  <a:cubicBezTo>
                    <a:pt x="2469" y="781"/>
                    <a:pt x="1749" y="0"/>
                    <a:pt x="1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9"/>
            <p:cNvSpPr/>
            <p:nvPr/>
          </p:nvSpPr>
          <p:spPr>
            <a:xfrm>
              <a:off x="1504800" y="1131050"/>
              <a:ext cx="124125" cy="86150"/>
            </a:xfrm>
            <a:custGeom>
              <a:rect b="b" l="l" r="r" t="t"/>
              <a:pathLst>
                <a:path extrusionOk="0" fill="none" h="3446" w="4965">
                  <a:moveTo>
                    <a:pt x="0" y="3446"/>
                  </a:moveTo>
                  <a:cubicBezTo>
                    <a:pt x="1140" y="3364"/>
                    <a:pt x="2225" y="2903"/>
                    <a:pt x="2848" y="2144"/>
                  </a:cubicBezTo>
                  <a:cubicBezTo>
                    <a:pt x="3337" y="1547"/>
                    <a:pt x="3526" y="760"/>
                    <a:pt x="3445" y="1"/>
                  </a:cubicBezTo>
                  <a:cubicBezTo>
                    <a:pt x="3526" y="679"/>
                    <a:pt x="4123" y="1330"/>
                    <a:pt x="4964" y="15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9"/>
            <p:cNvSpPr/>
            <p:nvPr/>
          </p:nvSpPr>
          <p:spPr>
            <a:xfrm>
              <a:off x="1588200" y="1164275"/>
              <a:ext cx="27150" cy="108525"/>
            </a:xfrm>
            <a:custGeom>
              <a:rect b="b" l="l" r="r" t="t"/>
              <a:pathLst>
                <a:path extrusionOk="0" fill="none" h="4341" w="1086">
                  <a:moveTo>
                    <a:pt x="1" y="1"/>
                  </a:moveTo>
                  <a:cubicBezTo>
                    <a:pt x="597" y="408"/>
                    <a:pt x="814" y="1167"/>
                    <a:pt x="923" y="1845"/>
                  </a:cubicBezTo>
                  <a:cubicBezTo>
                    <a:pt x="1058" y="2659"/>
                    <a:pt x="1086" y="3500"/>
                    <a:pt x="1058" y="434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9"/>
            <p:cNvSpPr/>
            <p:nvPr/>
          </p:nvSpPr>
          <p:spPr>
            <a:xfrm>
              <a:off x="1548875" y="1094350"/>
              <a:ext cx="62400" cy="53000"/>
            </a:xfrm>
            <a:custGeom>
              <a:rect b="b" l="l" r="r" t="t"/>
              <a:pathLst>
                <a:path extrusionOk="0" h="2120" w="2496">
                  <a:moveTo>
                    <a:pt x="2099" y="0"/>
                  </a:moveTo>
                  <a:cubicBezTo>
                    <a:pt x="2051" y="0"/>
                    <a:pt x="2002" y="10"/>
                    <a:pt x="1953" y="31"/>
                  </a:cubicBezTo>
                  <a:cubicBezTo>
                    <a:pt x="1845" y="58"/>
                    <a:pt x="1791" y="113"/>
                    <a:pt x="1709" y="221"/>
                  </a:cubicBezTo>
                  <a:cubicBezTo>
                    <a:pt x="1682" y="248"/>
                    <a:pt x="1655" y="330"/>
                    <a:pt x="1628" y="357"/>
                  </a:cubicBezTo>
                  <a:cubicBezTo>
                    <a:pt x="1547" y="465"/>
                    <a:pt x="1438" y="601"/>
                    <a:pt x="1357" y="655"/>
                  </a:cubicBezTo>
                  <a:cubicBezTo>
                    <a:pt x="1194" y="736"/>
                    <a:pt x="1058" y="791"/>
                    <a:pt x="950" y="791"/>
                  </a:cubicBezTo>
                  <a:cubicBezTo>
                    <a:pt x="760" y="791"/>
                    <a:pt x="597" y="764"/>
                    <a:pt x="434" y="764"/>
                  </a:cubicBezTo>
                  <a:cubicBezTo>
                    <a:pt x="407" y="764"/>
                    <a:pt x="353" y="791"/>
                    <a:pt x="299" y="791"/>
                  </a:cubicBezTo>
                  <a:cubicBezTo>
                    <a:pt x="217" y="791"/>
                    <a:pt x="190" y="845"/>
                    <a:pt x="163" y="872"/>
                  </a:cubicBezTo>
                  <a:cubicBezTo>
                    <a:pt x="28" y="981"/>
                    <a:pt x="0" y="1170"/>
                    <a:pt x="136" y="1306"/>
                  </a:cubicBezTo>
                  <a:cubicBezTo>
                    <a:pt x="299" y="1523"/>
                    <a:pt x="597" y="1577"/>
                    <a:pt x="868" y="1577"/>
                  </a:cubicBezTo>
                  <a:cubicBezTo>
                    <a:pt x="923" y="1577"/>
                    <a:pt x="1004" y="1577"/>
                    <a:pt x="1058" y="1604"/>
                  </a:cubicBezTo>
                  <a:cubicBezTo>
                    <a:pt x="1275" y="1686"/>
                    <a:pt x="1465" y="1821"/>
                    <a:pt x="1601" y="2011"/>
                  </a:cubicBezTo>
                  <a:cubicBezTo>
                    <a:pt x="1655" y="2093"/>
                    <a:pt x="1709" y="2120"/>
                    <a:pt x="1818" y="2120"/>
                  </a:cubicBezTo>
                  <a:cubicBezTo>
                    <a:pt x="1872" y="2120"/>
                    <a:pt x="1953" y="2066"/>
                    <a:pt x="1980" y="1984"/>
                  </a:cubicBezTo>
                  <a:cubicBezTo>
                    <a:pt x="2062" y="1686"/>
                    <a:pt x="2116" y="1387"/>
                    <a:pt x="2252" y="1062"/>
                  </a:cubicBezTo>
                  <a:cubicBezTo>
                    <a:pt x="2306" y="899"/>
                    <a:pt x="2496" y="601"/>
                    <a:pt x="2442" y="357"/>
                  </a:cubicBezTo>
                  <a:cubicBezTo>
                    <a:pt x="2463" y="161"/>
                    <a:pt x="2293" y="0"/>
                    <a:pt x="2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9"/>
            <p:cNvSpPr/>
            <p:nvPr/>
          </p:nvSpPr>
          <p:spPr>
            <a:xfrm>
              <a:off x="1352900" y="1091050"/>
              <a:ext cx="38675" cy="58350"/>
            </a:xfrm>
            <a:custGeom>
              <a:rect b="b" l="l" r="r" t="t"/>
              <a:pathLst>
                <a:path extrusionOk="0" h="2334" w="1547">
                  <a:moveTo>
                    <a:pt x="760" y="1"/>
                  </a:moveTo>
                  <a:cubicBezTo>
                    <a:pt x="326" y="1"/>
                    <a:pt x="1" y="516"/>
                    <a:pt x="1" y="1167"/>
                  </a:cubicBezTo>
                  <a:cubicBezTo>
                    <a:pt x="1" y="1818"/>
                    <a:pt x="326" y="2333"/>
                    <a:pt x="760" y="2333"/>
                  </a:cubicBezTo>
                  <a:cubicBezTo>
                    <a:pt x="1221" y="2333"/>
                    <a:pt x="1547" y="1818"/>
                    <a:pt x="1547" y="1167"/>
                  </a:cubicBezTo>
                  <a:cubicBezTo>
                    <a:pt x="1547" y="516"/>
                    <a:pt x="1194" y="28"/>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9"/>
            <p:cNvSpPr/>
            <p:nvPr/>
          </p:nvSpPr>
          <p:spPr>
            <a:xfrm>
              <a:off x="1371200" y="1093075"/>
              <a:ext cx="16300" cy="16300"/>
            </a:xfrm>
            <a:custGeom>
              <a:rect b="b" l="l" r="r" t="t"/>
              <a:pathLst>
                <a:path extrusionOk="0" h="652" w="652">
                  <a:moveTo>
                    <a:pt x="326" y="1"/>
                  </a:moveTo>
                  <a:cubicBezTo>
                    <a:pt x="272" y="82"/>
                    <a:pt x="245" y="109"/>
                    <a:pt x="218" y="164"/>
                  </a:cubicBezTo>
                  <a:cubicBezTo>
                    <a:pt x="164" y="245"/>
                    <a:pt x="137" y="272"/>
                    <a:pt x="109" y="353"/>
                  </a:cubicBezTo>
                  <a:cubicBezTo>
                    <a:pt x="82" y="408"/>
                    <a:pt x="28" y="489"/>
                    <a:pt x="1" y="516"/>
                  </a:cubicBezTo>
                  <a:lnTo>
                    <a:pt x="1" y="598"/>
                  </a:lnTo>
                  <a:cubicBezTo>
                    <a:pt x="28" y="652"/>
                    <a:pt x="82" y="652"/>
                    <a:pt x="82" y="652"/>
                  </a:cubicBezTo>
                  <a:cubicBezTo>
                    <a:pt x="109" y="652"/>
                    <a:pt x="164" y="598"/>
                    <a:pt x="218" y="598"/>
                  </a:cubicBezTo>
                  <a:cubicBezTo>
                    <a:pt x="245" y="570"/>
                    <a:pt x="299" y="570"/>
                    <a:pt x="354" y="543"/>
                  </a:cubicBezTo>
                  <a:cubicBezTo>
                    <a:pt x="489" y="516"/>
                    <a:pt x="543" y="489"/>
                    <a:pt x="652" y="408"/>
                  </a:cubicBezTo>
                  <a:cubicBezTo>
                    <a:pt x="543" y="245"/>
                    <a:pt x="462" y="109"/>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9"/>
            <p:cNvSpPr/>
            <p:nvPr/>
          </p:nvSpPr>
          <p:spPr>
            <a:xfrm>
              <a:off x="1455975" y="1065950"/>
              <a:ext cx="39350" cy="57675"/>
            </a:xfrm>
            <a:custGeom>
              <a:rect b="b" l="l" r="r" t="t"/>
              <a:pathLst>
                <a:path extrusionOk="0" h="2307" w="1574">
                  <a:moveTo>
                    <a:pt x="787" y="1"/>
                  </a:moveTo>
                  <a:cubicBezTo>
                    <a:pt x="353" y="1"/>
                    <a:pt x="0" y="516"/>
                    <a:pt x="0" y="1167"/>
                  </a:cubicBezTo>
                  <a:cubicBezTo>
                    <a:pt x="0" y="1791"/>
                    <a:pt x="353" y="2306"/>
                    <a:pt x="787" y="2306"/>
                  </a:cubicBezTo>
                  <a:cubicBezTo>
                    <a:pt x="1221" y="2306"/>
                    <a:pt x="1574" y="1791"/>
                    <a:pt x="1574" y="1167"/>
                  </a:cubicBezTo>
                  <a:cubicBezTo>
                    <a:pt x="1574" y="516"/>
                    <a:pt x="1221" y="1"/>
                    <a:pt x="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9"/>
            <p:cNvSpPr/>
            <p:nvPr/>
          </p:nvSpPr>
          <p:spPr>
            <a:xfrm>
              <a:off x="1475650" y="1068000"/>
              <a:ext cx="16300" cy="15625"/>
            </a:xfrm>
            <a:custGeom>
              <a:rect b="b" l="l" r="r" t="t"/>
              <a:pathLst>
                <a:path extrusionOk="0" h="625" w="652">
                  <a:moveTo>
                    <a:pt x="298" y="0"/>
                  </a:moveTo>
                  <a:cubicBezTo>
                    <a:pt x="271" y="55"/>
                    <a:pt x="244" y="82"/>
                    <a:pt x="217" y="163"/>
                  </a:cubicBezTo>
                  <a:cubicBezTo>
                    <a:pt x="163" y="217"/>
                    <a:pt x="136" y="244"/>
                    <a:pt x="109" y="326"/>
                  </a:cubicBezTo>
                  <a:cubicBezTo>
                    <a:pt x="54" y="407"/>
                    <a:pt x="27" y="461"/>
                    <a:pt x="0" y="489"/>
                  </a:cubicBezTo>
                  <a:lnTo>
                    <a:pt x="0" y="597"/>
                  </a:lnTo>
                  <a:cubicBezTo>
                    <a:pt x="27" y="624"/>
                    <a:pt x="54" y="624"/>
                    <a:pt x="54" y="624"/>
                  </a:cubicBezTo>
                  <a:cubicBezTo>
                    <a:pt x="109" y="624"/>
                    <a:pt x="163" y="597"/>
                    <a:pt x="190" y="597"/>
                  </a:cubicBezTo>
                  <a:cubicBezTo>
                    <a:pt x="244" y="570"/>
                    <a:pt x="298" y="570"/>
                    <a:pt x="326" y="516"/>
                  </a:cubicBezTo>
                  <a:cubicBezTo>
                    <a:pt x="434" y="489"/>
                    <a:pt x="515" y="461"/>
                    <a:pt x="651" y="407"/>
                  </a:cubicBezTo>
                  <a:cubicBezTo>
                    <a:pt x="543" y="217"/>
                    <a:pt x="434" y="82"/>
                    <a:pt x="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9"/>
            <p:cNvSpPr/>
            <p:nvPr/>
          </p:nvSpPr>
          <p:spPr>
            <a:xfrm>
              <a:off x="1309500" y="907275"/>
              <a:ext cx="156000" cy="104475"/>
            </a:xfrm>
            <a:custGeom>
              <a:rect b="b" l="l" r="r" t="t"/>
              <a:pathLst>
                <a:path extrusionOk="0" fill="none" h="4179" w="6240">
                  <a:moveTo>
                    <a:pt x="1" y="3527"/>
                  </a:moveTo>
                  <a:cubicBezTo>
                    <a:pt x="570" y="2279"/>
                    <a:pt x="1465" y="1194"/>
                    <a:pt x="2605" y="408"/>
                  </a:cubicBezTo>
                  <a:cubicBezTo>
                    <a:pt x="2930" y="218"/>
                    <a:pt x="3310" y="1"/>
                    <a:pt x="3635" y="218"/>
                  </a:cubicBezTo>
                  <a:cubicBezTo>
                    <a:pt x="3961" y="462"/>
                    <a:pt x="3934" y="950"/>
                    <a:pt x="3771" y="1330"/>
                  </a:cubicBezTo>
                  <a:cubicBezTo>
                    <a:pt x="3500" y="1954"/>
                    <a:pt x="3093" y="2442"/>
                    <a:pt x="2577" y="2822"/>
                  </a:cubicBezTo>
                  <a:cubicBezTo>
                    <a:pt x="2442" y="2632"/>
                    <a:pt x="2632" y="2306"/>
                    <a:pt x="2876" y="2171"/>
                  </a:cubicBezTo>
                  <a:cubicBezTo>
                    <a:pt x="3228" y="1954"/>
                    <a:pt x="3554" y="1764"/>
                    <a:pt x="3934" y="1601"/>
                  </a:cubicBezTo>
                  <a:cubicBezTo>
                    <a:pt x="4476" y="1411"/>
                    <a:pt x="5154" y="1303"/>
                    <a:pt x="5534" y="1737"/>
                  </a:cubicBezTo>
                  <a:cubicBezTo>
                    <a:pt x="5832" y="2117"/>
                    <a:pt x="5751" y="2659"/>
                    <a:pt x="5507" y="3066"/>
                  </a:cubicBezTo>
                  <a:cubicBezTo>
                    <a:pt x="5236" y="3473"/>
                    <a:pt x="4829" y="3717"/>
                    <a:pt x="4422" y="3934"/>
                  </a:cubicBezTo>
                  <a:lnTo>
                    <a:pt x="5317" y="3527"/>
                  </a:lnTo>
                  <a:cubicBezTo>
                    <a:pt x="5453" y="3473"/>
                    <a:pt x="5642" y="3391"/>
                    <a:pt x="5805" y="3391"/>
                  </a:cubicBezTo>
                  <a:cubicBezTo>
                    <a:pt x="5968" y="3391"/>
                    <a:pt x="6131" y="3500"/>
                    <a:pt x="6185" y="3636"/>
                  </a:cubicBezTo>
                  <a:cubicBezTo>
                    <a:pt x="6239" y="3853"/>
                    <a:pt x="6104" y="4015"/>
                    <a:pt x="5968" y="417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9"/>
            <p:cNvSpPr/>
            <p:nvPr/>
          </p:nvSpPr>
          <p:spPr>
            <a:xfrm>
              <a:off x="1464800" y="912700"/>
              <a:ext cx="105125" cy="10875"/>
            </a:xfrm>
            <a:custGeom>
              <a:rect b="b" l="l" r="r" t="t"/>
              <a:pathLst>
                <a:path extrusionOk="0" fill="none" h="435" w="4205">
                  <a:moveTo>
                    <a:pt x="0" y="1"/>
                  </a:moveTo>
                  <a:cubicBezTo>
                    <a:pt x="1221" y="164"/>
                    <a:pt x="3011" y="435"/>
                    <a:pt x="4204" y="8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9"/>
            <p:cNvSpPr/>
            <p:nvPr/>
          </p:nvSpPr>
          <p:spPr>
            <a:xfrm>
              <a:off x="1222025" y="916775"/>
              <a:ext cx="134300" cy="54275"/>
            </a:xfrm>
            <a:custGeom>
              <a:rect b="b" l="l" r="r" t="t"/>
              <a:pathLst>
                <a:path extrusionOk="0" fill="none" h="2171" w="5372">
                  <a:moveTo>
                    <a:pt x="5371" y="1"/>
                  </a:moveTo>
                  <a:cubicBezTo>
                    <a:pt x="3798" y="1167"/>
                    <a:pt x="1954" y="1899"/>
                    <a:pt x="1" y="217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9"/>
            <p:cNvSpPr/>
            <p:nvPr/>
          </p:nvSpPr>
          <p:spPr>
            <a:xfrm>
              <a:off x="1242375" y="969675"/>
              <a:ext cx="4775" cy="48175"/>
            </a:xfrm>
            <a:custGeom>
              <a:rect b="b" l="l" r="r" t="t"/>
              <a:pathLst>
                <a:path extrusionOk="0" fill="none" h="1927" w="191">
                  <a:moveTo>
                    <a:pt x="190" y="0"/>
                  </a:moveTo>
                  <a:cubicBezTo>
                    <a:pt x="82" y="461"/>
                    <a:pt x="0" y="1438"/>
                    <a:pt x="0" y="192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9"/>
            <p:cNvSpPr/>
            <p:nvPr/>
          </p:nvSpPr>
          <p:spPr>
            <a:xfrm>
              <a:off x="1275600" y="958825"/>
              <a:ext cx="2750" cy="50875"/>
            </a:xfrm>
            <a:custGeom>
              <a:rect b="b" l="l" r="r" t="t"/>
              <a:pathLst>
                <a:path extrusionOk="0" fill="none" h="2035" w="110">
                  <a:moveTo>
                    <a:pt x="109" y="0"/>
                  </a:moveTo>
                  <a:cubicBezTo>
                    <a:pt x="28" y="516"/>
                    <a:pt x="1" y="1519"/>
                    <a:pt x="28" y="203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9"/>
            <p:cNvSpPr/>
            <p:nvPr/>
          </p:nvSpPr>
          <p:spPr>
            <a:xfrm>
              <a:off x="1465475" y="917450"/>
              <a:ext cx="31200" cy="87500"/>
            </a:xfrm>
            <a:custGeom>
              <a:rect b="b" l="l" r="r" t="t"/>
              <a:pathLst>
                <a:path extrusionOk="0" fill="none" h="3500" w="1248">
                  <a:moveTo>
                    <a:pt x="1248" y="1"/>
                  </a:moveTo>
                  <a:cubicBezTo>
                    <a:pt x="814" y="1140"/>
                    <a:pt x="271" y="2306"/>
                    <a:pt x="0" y="35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9"/>
            <p:cNvSpPr/>
            <p:nvPr/>
          </p:nvSpPr>
          <p:spPr>
            <a:xfrm>
              <a:off x="1452575" y="914075"/>
              <a:ext cx="18350" cy="51550"/>
            </a:xfrm>
            <a:custGeom>
              <a:rect b="b" l="l" r="r" t="t"/>
              <a:pathLst>
                <a:path extrusionOk="0" fill="none" h="2062" w="734">
                  <a:moveTo>
                    <a:pt x="733" y="0"/>
                  </a:moveTo>
                  <a:cubicBezTo>
                    <a:pt x="462" y="705"/>
                    <a:pt x="218" y="1329"/>
                    <a:pt x="1" y="206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9"/>
            <p:cNvSpPr/>
            <p:nvPr/>
          </p:nvSpPr>
          <p:spPr>
            <a:xfrm>
              <a:off x="1359675" y="1274825"/>
              <a:ext cx="170925" cy="69175"/>
            </a:xfrm>
            <a:custGeom>
              <a:rect b="b" l="l" r="r" t="t"/>
              <a:pathLst>
                <a:path extrusionOk="0" fill="none" h="2767" w="6837">
                  <a:moveTo>
                    <a:pt x="6836" y="0"/>
                  </a:moveTo>
                  <a:cubicBezTo>
                    <a:pt x="5073" y="1519"/>
                    <a:pt x="2849" y="2767"/>
                    <a:pt x="1" y="26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9"/>
            <p:cNvSpPr/>
            <p:nvPr/>
          </p:nvSpPr>
          <p:spPr>
            <a:xfrm>
              <a:off x="1238975" y="1370425"/>
              <a:ext cx="101075" cy="63775"/>
            </a:xfrm>
            <a:custGeom>
              <a:rect b="b" l="l" r="r" t="t"/>
              <a:pathLst>
                <a:path extrusionOk="0" fill="none" h="2551" w="4043">
                  <a:moveTo>
                    <a:pt x="4042" y="1085"/>
                  </a:moveTo>
                  <a:cubicBezTo>
                    <a:pt x="3473" y="597"/>
                    <a:pt x="2822" y="136"/>
                    <a:pt x="2388" y="1"/>
                  </a:cubicBezTo>
                  <a:cubicBezTo>
                    <a:pt x="1357" y="597"/>
                    <a:pt x="543" y="1492"/>
                    <a:pt x="1" y="255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9"/>
            <p:cNvSpPr/>
            <p:nvPr/>
          </p:nvSpPr>
          <p:spPr>
            <a:xfrm>
              <a:off x="1338675" y="1377200"/>
              <a:ext cx="96300" cy="37325"/>
            </a:xfrm>
            <a:custGeom>
              <a:rect b="b" l="l" r="r" t="t"/>
              <a:pathLst>
                <a:path extrusionOk="0" fill="none" h="1493" w="3852">
                  <a:moveTo>
                    <a:pt x="0" y="1059"/>
                  </a:moveTo>
                  <a:cubicBezTo>
                    <a:pt x="298" y="842"/>
                    <a:pt x="1166" y="272"/>
                    <a:pt x="1519" y="109"/>
                  </a:cubicBezTo>
                  <a:cubicBezTo>
                    <a:pt x="1573" y="55"/>
                    <a:pt x="1682" y="1"/>
                    <a:pt x="1790" y="1"/>
                  </a:cubicBezTo>
                  <a:cubicBezTo>
                    <a:pt x="1953" y="1"/>
                    <a:pt x="2116" y="109"/>
                    <a:pt x="2251" y="191"/>
                  </a:cubicBezTo>
                  <a:cubicBezTo>
                    <a:pt x="2794" y="652"/>
                    <a:pt x="3309" y="1059"/>
                    <a:pt x="3852" y="149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9"/>
            <p:cNvSpPr/>
            <p:nvPr/>
          </p:nvSpPr>
          <p:spPr>
            <a:xfrm>
              <a:off x="1333925" y="1357550"/>
              <a:ext cx="86825" cy="71225"/>
            </a:xfrm>
            <a:custGeom>
              <a:rect b="b" l="l" r="r" t="t"/>
              <a:pathLst>
                <a:path extrusionOk="0" fill="none" h="2849" w="3473">
                  <a:moveTo>
                    <a:pt x="2089" y="2170"/>
                  </a:moveTo>
                  <a:cubicBezTo>
                    <a:pt x="1682" y="2468"/>
                    <a:pt x="1221" y="2685"/>
                    <a:pt x="760" y="2821"/>
                  </a:cubicBezTo>
                  <a:cubicBezTo>
                    <a:pt x="651" y="2848"/>
                    <a:pt x="597" y="2848"/>
                    <a:pt x="488" y="2848"/>
                  </a:cubicBezTo>
                  <a:cubicBezTo>
                    <a:pt x="163" y="2821"/>
                    <a:pt x="0" y="2523"/>
                    <a:pt x="27" y="2197"/>
                  </a:cubicBezTo>
                  <a:cubicBezTo>
                    <a:pt x="82" y="1899"/>
                    <a:pt x="244" y="1655"/>
                    <a:pt x="407" y="1438"/>
                  </a:cubicBezTo>
                  <a:cubicBezTo>
                    <a:pt x="705" y="1085"/>
                    <a:pt x="1031" y="760"/>
                    <a:pt x="1383" y="434"/>
                  </a:cubicBezTo>
                  <a:lnTo>
                    <a:pt x="1465" y="380"/>
                  </a:lnTo>
                  <a:cubicBezTo>
                    <a:pt x="1465" y="380"/>
                    <a:pt x="1872" y="0"/>
                    <a:pt x="2468" y="271"/>
                  </a:cubicBezTo>
                  <a:lnTo>
                    <a:pt x="3472" y="1302"/>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9"/>
            <p:cNvSpPr/>
            <p:nvPr/>
          </p:nvSpPr>
          <p:spPr>
            <a:xfrm>
              <a:off x="1418000" y="1388725"/>
              <a:ext cx="237350" cy="84800"/>
            </a:xfrm>
            <a:custGeom>
              <a:rect b="b" l="l" r="r" t="t"/>
              <a:pathLst>
                <a:path extrusionOk="0" fill="none" h="3392" w="9494">
                  <a:moveTo>
                    <a:pt x="1" y="1"/>
                  </a:moveTo>
                  <a:cubicBezTo>
                    <a:pt x="1085" y="1059"/>
                    <a:pt x="2360" y="1872"/>
                    <a:pt x="3662" y="2686"/>
                  </a:cubicBezTo>
                  <a:cubicBezTo>
                    <a:pt x="3906" y="2849"/>
                    <a:pt x="3771" y="2795"/>
                    <a:pt x="4042" y="2876"/>
                  </a:cubicBezTo>
                  <a:cubicBezTo>
                    <a:pt x="4693" y="3120"/>
                    <a:pt x="5371" y="3337"/>
                    <a:pt x="6049" y="3364"/>
                  </a:cubicBezTo>
                  <a:cubicBezTo>
                    <a:pt x="7188" y="3391"/>
                    <a:pt x="8409" y="2930"/>
                    <a:pt x="9494" y="336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9"/>
            <p:cNvSpPr/>
            <p:nvPr/>
          </p:nvSpPr>
          <p:spPr>
            <a:xfrm>
              <a:off x="1491225" y="1318900"/>
              <a:ext cx="54950" cy="149200"/>
            </a:xfrm>
            <a:custGeom>
              <a:rect b="b" l="l" r="r" t="t"/>
              <a:pathLst>
                <a:path extrusionOk="0" fill="none" h="5968" w="2198">
                  <a:moveTo>
                    <a:pt x="1" y="0"/>
                  </a:moveTo>
                  <a:cubicBezTo>
                    <a:pt x="733" y="1980"/>
                    <a:pt x="1438" y="3987"/>
                    <a:pt x="2198" y="59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9"/>
            <p:cNvSpPr/>
            <p:nvPr/>
          </p:nvSpPr>
          <p:spPr>
            <a:xfrm>
              <a:off x="1142700" y="1310750"/>
              <a:ext cx="46800" cy="155300"/>
            </a:xfrm>
            <a:custGeom>
              <a:rect b="b" l="l" r="r" t="t"/>
              <a:pathLst>
                <a:path extrusionOk="0" fill="none" h="6212" w="1872">
                  <a:moveTo>
                    <a:pt x="1872" y="1"/>
                  </a:moveTo>
                  <a:cubicBezTo>
                    <a:pt x="868" y="1492"/>
                    <a:pt x="516" y="4259"/>
                    <a:pt x="0" y="621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9"/>
            <p:cNvSpPr/>
            <p:nvPr/>
          </p:nvSpPr>
          <p:spPr>
            <a:xfrm>
              <a:off x="1024700" y="1360250"/>
              <a:ext cx="307200" cy="130225"/>
            </a:xfrm>
            <a:custGeom>
              <a:rect b="b" l="l" r="r" t="t"/>
              <a:pathLst>
                <a:path extrusionOk="0" fill="none" h="5209" w="12288">
                  <a:moveTo>
                    <a:pt x="12288" y="1086"/>
                  </a:moveTo>
                  <a:cubicBezTo>
                    <a:pt x="12288" y="1086"/>
                    <a:pt x="11474" y="136"/>
                    <a:pt x="11094" y="55"/>
                  </a:cubicBezTo>
                  <a:cubicBezTo>
                    <a:pt x="10715" y="1"/>
                    <a:pt x="10660" y="28"/>
                    <a:pt x="10389" y="191"/>
                  </a:cubicBezTo>
                  <a:cubicBezTo>
                    <a:pt x="10118" y="380"/>
                    <a:pt x="9114" y="1547"/>
                    <a:pt x="9114" y="1547"/>
                  </a:cubicBezTo>
                  <a:cubicBezTo>
                    <a:pt x="8382" y="2415"/>
                    <a:pt x="7812" y="3473"/>
                    <a:pt x="6619" y="3825"/>
                  </a:cubicBezTo>
                  <a:cubicBezTo>
                    <a:pt x="5588" y="4123"/>
                    <a:pt x="4585" y="4449"/>
                    <a:pt x="3527" y="4449"/>
                  </a:cubicBezTo>
                  <a:cubicBezTo>
                    <a:pt x="3011" y="4449"/>
                    <a:pt x="2469" y="4340"/>
                    <a:pt x="1981" y="4395"/>
                  </a:cubicBezTo>
                  <a:cubicBezTo>
                    <a:pt x="1248" y="4503"/>
                    <a:pt x="625" y="4856"/>
                    <a:pt x="1" y="520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9"/>
            <p:cNvSpPr/>
            <p:nvPr/>
          </p:nvSpPr>
          <p:spPr>
            <a:xfrm>
              <a:off x="1116925" y="1531800"/>
              <a:ext cx="222450" cy="62425"/>
            </a:xfrm>
            <a:custGeom>
              <a:rect b="b" l="l" r="r" t="t"/>
              <a:pathLst>
                <a:path extrusionOk="0" fill="none" h="2497" w="8898">
                  <a:moveTo>
                    <a:pt x="1" y="2496"/>
                  </a:moveTo>
                  <a:cubicBezTo>
                    <a:pt x="1" y="2496"/>
                    <a:pt x="3120" y="1601"/>
                    <a:pt x="4801" y="652"/>
                  </a:cubicBezTo>
                  <a:lnTo>
                    <a:pt x="6158" y="1"/>
                  </a:lnTo>
                  <a:cubicBezTo>
                    <a:pt x="6158" y="1"/>
                    <a:pt x="8734" y="408"/>
                    <a:pt x="8897" y="21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9"/>
            <p:cNvSpPr/>
            <p:nvPr/>
          </p:nvSpPr>
          <p:spPr>
            <a:xfrm>
              <a:off x="1274925" y="1417225"/>
              <a:ext cx="66475" cy="99025"/>
            </a:xfrm>
            <a:custGeom>
              <a:rect b="b" l="l" r="r" t="t"/>
              <a:pathLst>
                <a:path extrusionOk="0" fill="none" h="3961" w="2659">
                  <a:moveTo>
                    <a:pt x="2659" y="434"/>
                  </a:moveTo>
                  <a:cubicBezTo>
                    <a:pt x="2659" y="434"/>
                    <a:pt x="2523" y="543"/>
                    <a:pt x="2306" y="543"/>
                  </a:cubicBezTo>
                  <a:cubicBezTo>
                    <a:pt x="2062" y="488"/>
                    <a:pt x="1058" y="0"/>
                    <a:pt x="1058" y="0"/>
                  </a:cubicBezTo>
                  <a:lnTo>
                    <a:pt x="0" y="1492"/>
                  </a:lnTo>
                  <a:cubicBezTo>
                    <a:pt x="0" y="1492"/>
                    <a:pt x="1329" y="3689"/>
                    <a:pt x="2442" y="396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9"/>
            <p:cNvSpPr/>
            <p:nvPr/>
          </p:nvSpPr>
          <p:spPr>
            <a:xfrm>
              <a:off x="1326450" y="1417225"/>
              <a:ext cx="221100" cy="172250"/>
            </a:xfrm>
            <a:custGeom>
              <a:rect b="b" l="l" r="r" t="t"/>
              <a:pathLst>
                <a:path extrusionOk="0" fill="none" h="6890" w="8844">
                  <a:moveTo>
                    <a:pt x="2144" y="0"/>
                  </a:moveTo>
                  <a:lnTo>
                    <a:pt x="3229" y="1546"/>
                  </a:lnTo>
                  <a:lnTo>
                    <a:pt x="2686" y="2360"/>
                  </a:lnTo>
                  <a:lnTo>
                    <a:pt x="1655" y="3391"/>
                  </a:lnTo>
                  <a:lnTo>
                    <a:pt x="462" y="4069"/>
                  </a:lnTo>
                  <a:cubicBezTo>
                    <a:pt x="1" y="4801"/>
                    <a:pt x="1004" y="5018"/>
                    <a:pt x="1004" y="5018"/>
                  </a:cubicBezTo>
                  <a:lnTo>
                    <a:pt x="1872" y="4909"/>
                  </a:lnTo>
                  <a:lnTo>
                    <a:pt x="3174" y="4638"/>
                  </a:lnTo>
                  <a:lnTo>
                    <a:pt x="3825" y="4828"/>
                  </a:lnTo>
                  <a:lnTo>
                    <a:pt x="6212" y="5886"/>
                  </a:lnTo>
                  <a:lnTo>
                    <a:pt x="8843" y="6890"/>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9"/>
            <p:cNvSpPr/>
            <p:nvPr/>
          </p:nvSpPr>
          <p:spPr>
            <a:xfrm>
              <a:off x="1342725" y="1182600"/>
              <a:ext cx="121400" cy="79550"/>
            </a:xfrm>
            <a:custGeom>
              <a:rect b="b" l="l" r="r" t="t"/>
              <a:pathLst>
                <a:path extrusionOk="0" h="3182" w="4856">
                  <a:moveTo>
                    <a:pt x="3029" y="1"/>
                  </a:moveTo>
                  <a:cubicBezTo>
                    <a:pt x="2681" y="1"/>
                    <a:pt x="2304" y="62"/>
                    <a:pt x="1927" y="190"/>
                  </a:cubicBezTo>
                  <a:cubicBezTo>
                    <a:pt x="733" y="624"/>
                    <a:pt x="1" y="1573"/>
                    <a:pt x="272" y="2360"/>
                  </a:cubicBezTo>
                  <a:cubicBezTo>
                    <a:pt x="453" y="2886"/>
                    <a:pt x="1048" y="3182"/>
                    <a:pt x="1770" y="3182"/>
                  </a:cubicBezTo>
                  <a:cubicBezTo>
                    <a:pt x="2128" y="3182"/>
                    <a:pt x="2517" y="3109"/>
                    <a:pt x="2903" y="2957"/>
                  </a:cubicBezTo>
                  <a:cubicBezTo>
                    <a:pt x="4096" y="2523"/>
                    <a:pt x="4856" y="1573"/>
                    <a:pt x="4585" y="787"/>
                  </a:cubicBezTo>
                  <a:cubicBezTo>
                    <a:pt x="4399" y="286"/>
                    <a:pt x="3782" y="1"/>
                    <a:pt x="30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9"/>
            <p:cNvSpPr/>
            <p:nvPr/>
          </p:nvSpPr>
          <p:spPr>
            <a:xfrm>
              <a:off x="1006400" y="1657350"/>
              <a:ext cx="291600" cy="361525"/>
            </a:xfrm>
            <a:custGeom>
              <a:rect b="b" l="l" r="r" t="t"/>
              <a:pathLst>
                <a:path extrusionOk="0" h="14461" w="11664">
                  <a:moveTo>
                    <a:pt x="9066" y="0"/>
                  </a:moveTo>
                  <a:cubicBezTo>
                    <a:pt x="8182" y="0"/>
                    <a:pt x="7253" y="295"/>
                    <a:pt x="6863" y="1163"/>
                  </a:cubicBezTo>
                  <a:cubicBezTo>
                    <a:pt x="6836" y="1272"/>
                    <a:pt x="6781" y="1407"/>
                    <a:pt x="6727" y="1516"/>
                  </a:cubicBezTo>
                  <a:cubicBezTo>
                    <a:pt x="6700" y="1651"/>
                    <a:pt x="6727" y="1787"/>
                    <a:pt x="6727" y="1923"/>
                  </a:cubicBezTo>
                  <a:cubicBezTo>
                    <a:pt x="6727" y="1977"/>
                    <a:pt x="6781" y="2004"/>
                    <a:pt x="6781" y="2058"/>
                  </a:cubicBezTo>
                  <a:cubicBezTo>
                    <a:pt x="6727" y="2248"/>
                    <a:pt x="6673" y="2492"/>
                    <a:pt x="6619" y="2682"/>
                  </a:cubicBezTo>
                  <a:cubicBezTo>
                    <a:pt x="6483" y="3333"/>
                    <a:pt x="6374" y="3984"/>
                    <a:pt x="6266" y="4662"/>
                  </a:cubicBezTo>
                  <a:cubicBezTo>
                    <a:pt x="6022" y="5991"/>
                    <a:pt x="5832" y="7293"/>
                    <a:pt x="5615" y="8595"/>
                  </a:cubicBezTo>
                  <a:cubicBezTo>
                    <a:pt x="5506" y="9273"/>
                    <a:pt x="5425" y="9978"/>
                    <a:pt x="5317" y="10657"/>
                  </a:cubicBezTo>
                  <a:cubicBezTo>
                    <a:pt x="5262" y="10657"/>
                    <a:pt x="5262" y="10657"/>
                    <a:pt x="5235" y="10684"/>
                  </a:cubicBezTo>
                  <a:cubicBezTo>
                    <a:pt x="5073" y="10657"/>
                    <a:pt x="4910" y="10629"/>
                    <a:pt x="4693" y="10629"/>
                  </a:cubicBezTo>
                  <a:lnTo>
                    <a:pt x="3825" y="10629"/>
                  </a:lnTo>
                  <a:cubicBezTo>
                    <a:pt x="3228" y="10657"/>
                    <a:pt x="2658" y="10765"/>
                    <a:pt x="2116" y="10955"/>
                  </a:cubicBezTo>
                  <a:cubicBezTo>
                    <a:pt x="1194" y="11335"/>
                    <a:pt x="407" y="12013"/>
                    <a:pt x="82" y="12989"/>
                  </a:cubicBezTo>
                  <a:cubicBezTo>
                    <a:pt x="27" y="13260"/>
                    <a:pt x="0" y="13613"/>
                    <a:pt x="299" y="13776"/>
                  </a:cubicBezTo>
                  <a:cubicBezTo>
                    <a:pt x="434" y="13857"/>
                    <a:pt x="597" y="13884"/>
                    <a:pt x="733" y="13911"/>
                  </a:cubicBezTo>
                  <a:cubicBezTo>
                    <a:pt x="895" y="13939"/>
                    <a:pt x="1031" y="13993"/>
                    <a:pt x="1194" y="14020"/>
                  </a:cubicBezTo>
                  <a:cubicBezTo>
                    <a:pt x="1818" y="14128"/>
                    <a:pt x="2469" y="14210"/>
                    <a:pt x="3092" y="14291"/>
                  </a:cubicBezTo>
                  <a:cubicBezTo>
                    <a:pt x="4110" y="14404"/>
                    <a:pt x="5164" y="14461"/>
                    <a:pt x="6210" y="14461"/>
                  </a:cubicBezTo>
                  <a:cubicBezTo>
                    <a:pt x="6419" y="14461"/>
                    <a:pt x="6628" y="14458"/>
                    <a:pt x="6836" y="14454"/>
                  </a:cubicBezTo>
                  <a:cubicBezTo>
                    <a:pt x="7432" y="14454"/>
                    <a:pt x="8056" y="14454"/>
                    <a:pt x="8653" y="14345"/>
                  </a:cubicBezTo>
                  <a:cubicBezTo>
                    <a:pt x="8978" y="14318"/>
                    <a:pt x="9250" y="14183"/>
                    <a:pt x="9412" y="13911"/>
                  </a:cubicBezTo>
                  <a:cubicBezTo>
                    <a:pt x="9548" y="13667"/>
                    <a:pt x="9602" y="13369"/>
                    <a:pt x="9684" y="13098"/>
                  </a:cubicBezTo>
                  <a:cubicBezTo>
                    <a:pt x="10009" y="11877"/>
                    <a:pt x="10280" y="10657"/>
                    <a:pt x="10552" y="9436"/>
                  </a:cubicBezTo>
                  <a:cubicBezTo>
                    <a:pt x="10823" y="8215"/>
                    <a:pt x="11040" y="6968"/>
                    <a:pt x="11230" y="5747"/>
                  </a:cubicBezTo>
                  <a:cubicBezTo>
                    <a:pt x="11338" y="5123"/>
                    <a:pt x="11447" y="4499"/>
                    <a:pt x="11501" y="3876"/>
                  </a:cubicBezTo>
                  <a:cubicBezTo>
                    <a:pt x="11555" y="3306"/>
                    <a:pt x="11664" y="2736"/>
                    <a:pt x="11609" y="2194"/>
                  </a:cubicBezTo>
                  <a:cubicBezTo>
                    <a:pt x="11582" y="1651"/>
                    <a:pt x="11447" y="1109"/>
                    <a:pt x="11067" y="729"/>
                  </a:cubicBezTo>
                  <a:cubicBezTo>
                    <a:pt x="10714" y="349"/>
                    <a:pt x="10199" y="160"/>
                    <a:pt x="9711" y="51"/>
                  </a:cubicBezTo>
                  <a:cubicBezTo>
                    <a:pt x="9505" y="19"/>
                    <a:pt x="9286" y="0"/>
                    <a:pt x="90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9"/>
            <p:cNvSpPr/>
            <p:nvPr/>
          </p:nvSpPr>
          <p:spPr>
            <a:xfrm>
              <a:off x="1367825" y="1656400"/>
              <a:ext cx="292950" cy="361800"/>
            </a:xfrm>
            <a:custGeom>
              <a:rect b="b" l="l" r="r" t="t"/>
              <a:pathLst>
                <a:path extrusionOk="0" h="14472" w="11718">
                  <a:moveTo>
                    <a:pt x="2662" y="0"/>
                  </a:moveTo>
                  <a:cubicBezTo>
                    <a:pt x="2431" y="0"/>
                    <a:pt x="2201" y="22"/>
                    <a:pt x="1980" y="62"/>
                  </a:cubicBezTo>
                  <a:cubicBezTo>
                    <a:pt x="1465" y="143"/>
                    <a:pt x="950" y="360"/>
                    <a:pt x="624" y="740"/>
                  </a:cubicBezTo>
                  <a:cubicBezTo>
                    <a:pt x="244" y="1120"/>
                    <a:pt x="82" y="1635"/>
                    <a:pt x="82" y="2178"/>
                  </a:cubicBezTo>
                  <a:cubicBezTo>
                    <a:pt x="0" y="2774"/>
                    <a:pt x="109" y="3344"/>
                    <a:pt x="190" y="3886"/>
                  </a:cubicBezTo>
                  <a:cubicBezTo>
                    <a:pt x="244" y="4483"/>
                    <a:pt x="353" y="5134"/>
                    <a:pt x="461" y="5758"/>
                  </a:cubicBezTo>
                  <a:cubicBezTo>
                    <a:pt x="651" y="7006"/>
                    <a:pt x="868" y="8226"/>
                    <a:pt x="1140" y="9447"/>
                  </a:cubicBezTo>
                  <a:cubicBezTo>
                    <a:pt x="1411" y="10667"/>
                    <a:pt x="1682" y="11888"/>
                    <a:pt x="2008" y="13109"/>
                  </a:cubicBezTo>
                  <a:cubicBezTo>
                    <a:pt x="2089" y="13380"/>
                    <a:pt x="2143" y="13678"/>
                    <a:pt x="2279" y="13922"/>
                  </a:cubicBezTo>
                  <a:cubicBezTo>
                    <a:pt x="2442" y="14194"/>
                    <a:pt x="2713" y="14329"/>
                    <a:pt x="3038" y="14356"/>
                  </a:cubicBezTo>
                  <a:cubicBezTo>
                    <a:pt x="3635" y="14438"/>
                    <a:pt x="4259" y="14438"/>
                    <a:pt x="4856" y="14465"/>
                  </a:cubicBezTo>
                  <a:cubicBezTo>
                    <a:pt x="5063" y="14469"/>
                    <a:pt x="5271" y="14472"/>
                    <a:pt x="5478" y="14472"/>
                  </a:cubicBezTo>
                  <a:cubicBezTo>
                    <a:pt x="6512" y="14472"/>
                    <a:pt x="7536" y="14415"/>
                    <a:pt x="8599" y="14302"/>
                  </a:cubicBezTo>
                  <a:cubicBezTo>
                    <a:pt x="9222" y="14221"/>
                    <a:pt x="9846" y="14112"/>
                    <a:pt x="10497" y="14031"/>
                  </a:cubicBezTo>
                  <a:cubicBezTo>
                    <a:pt x="10660" y="13977"/>
                    <a:pt x="10796" y="13949"/>
                    <a:pt x="10958" y="13922"/>
                  </a:cubicBezTo>
                  <a:cubicBezTo>
                    <a:pt x="11094" y="13895"/>
                    <a:pt x="11257" y="13895"/>
                    <a:pt x="11392" y="13787"/>
                  </a:cubicBezTo>
                  <a:cubicBezTo>
                    <a:pt x="11718" y="13624"/>
                    <a:pt x="11664" y="13298"/>
                    <a:pt x="11609" y="13000"/>
                  </a:cubicBezTo>
                  <a:cubicBezTo>
                    <a:pt x="11338" y="12024"/>
                    <a:pt x="10497" y="11346"/>
                    <a:pt x="9575" y="10966"/>
                  </a:cubicBezTo>
                  <a:cubicBezTo>
                    <a:pt x="9033" y="10776"/>
                    <a:pt x="8463" y="10667"/>
                    <a:pt x="7866" y="10640"/>
                  </a:cubicBezTo>
                  <a:cubicBezTo>
                    <a:pt x="7667" y="10640"/>
                    <a:pt x="7468" y="10616"/>
                    <a:pt x="7278" y="10616"/>
                  </a:cubicBezTo>
                  <a:cubicBezTo>
                    <a:pt x="7182" y="10616"/>
                    <a:pt x="7089" y="10622"/>
                    <a:pt x="6998" y="10640"/>
                  </a:cubicBezTo>
                  <a:cubicBezTo>
                    <a:pt x="6836" y="10640"/>
                    <a:pt x="6619" y="10667"/>
                    <a:pt x="6456" y="10695"/>
                  </a:cubicBezTo>
                  <a:cubicBezTo>
                    <a:pt x="6429" y="10695"/>
                    <a:pt x="6429" y="10695"/>
                    <a:pt x="6374" y="10667"/>
                  </a:cubicBezTo>
                  <a:cubicBezTo>
                    <a:pt x="6293" y="9989"/>
                    <a:pt x="6185" y="9284"/>
                    <a:pt x="6076" y="8606"/>
                  </a:cubicBezTo>
                  <a:cubicBezTo>
                    <a:pt x="5886" y="7277"/>
                    <a:pt x="5669" y="5948"/>
                    <a:pt x="5425" y="4673"/>
                  </a:cubicBezTo>
                  <a:cubicBezTo>
                    <a:pt x="5290" y="4022"/>
                    <a:pt x="5208" y="3371"/>
                    <a:pt x="5073" y="2693"/>
                  </a:cubicBezTo>
                  <a:cubicBezTo>
                    <a:pt x="5018" y="2503"/>
                    <a:pt x="4991" y="2259"/>
                    <a:pt x="4937" y="2042"/>
                  </a:cubicBezTo>
                  <a:cubicBezTo>
                    <a:pt x="4964" y="2015"/>
                    <a:pt x="4964" y="1988"/>
                    <a:pt x="4964" y="1906"/>
                  </a:cubicBezTo>
                  <a:cubicBezTo>
                    <a:pt x="4964" y="1771"/>
                    <a:pt x="4991" y="1635"/>
                    <a:pt x="4964" y="1500"/>
                  </a:cubicBezTo>
                  <a:cubicBezTo>
                    <a:pt x="4937" y="1364"/>
                    <a:pt x="4883" y="1283"/>
                    <a:pt x="4828" y="1174"/>
                  </a:cubicBezTo>
                  <a:cubicBezTo>
                    <a:pt x="4421" y="316"/>
                    <a:pt x="3537" y="0"/>
                    <a:pt x="2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9"/>
            <p:cNvSpPr/>
            <p:nvPr/>
          </p:nvSpPr>
          <p:spPr>
            <a:xfrm>
              <a:off x="1390875" y="1834250"/>
              <a:ext cx="268550" cy="184625"/>
            </a:xfrm>
            <a:custGeom>
              <a:rect b="b" l="l" r="r" t="t"/>
              <a:pathLst>
                <a:path extrusionOk="0" h="7385" w="10742">
                  <a:moveTo>
                    <a:pt x="4883" y="0"/>
                  </a:moveTo>
                  <a:cubicBezTo>
                    <a:pt x="4829" y="0"/>
                    <a:pt x="4747" y="0"/>
                    <a:pt x="4639" y="54"/>
                  </a:cubicBezTo>
                  <a:cubicBezTo>
                    <a:pt x="4368" y="217"/>
                    <a:pt x="4205" y="488"/>
                    <a:pt x="4015" y="705"/>
                  </a:cubicBezTo>
                  <a:cubicBezTo>
                    <a:pt x="3798" y="895"/>
                    <a:pt x="3554" y="1139"/>
                    <a:pt x="3255" y="1221"/>
                  </a:cubicBezTo>
                  <a:cubicBezTo>
                    <a:pt x="3190" y="1235"/>
                    <a:pt x="3129" y="1242"/>
                    <a:pt x="3069" y="1242"/>
                  </a:cubicBezTo>
                  <a:cubicBezTo>
                    <a:pt x="2908" y="1242"/>
                    <a:pt x="2763" y="1192"/>
                    <a:pt x="2604" y="1112"/>
                  </a:cubicBezTo>
                  <a:cubicBezTo>
                    <a:pt x="2415" y="1004"/>
                    <a:pt x="2198" y="868"/>
                    <a:pt x="1981" y="814"/>
                  </a:cubicBezTo>
                  <a:cubicBezTo>
                    <a:pt x="1800" y="742"/>
                    <a:pt x="1583" y="705"/>
                    <a:pt x="1370" y="705"/>
                  </a:cubicBezTo>
                  <a:cubicBezTo>
                    <a:pt x="1263" y="705"/>
                    <a:pt x="1158" y="714"/>
                    <a:pt x="1058" y="733"/>
                  </a:cubicBezTo>
                  <a:cubicBezTo>
                    <a:pt x="652" y="814"/>
                    <a:pt x="272" y="1031"/>
                    <a:pt x="1" y="1356"/>
                  </a:cubicBezTo>
                  <a:lnTo>
                    <a:pt x="218" y="2360"/>
                  </a:lnTo>
                  <a:cubicBezTo>
                    <a:pt x="489" y="3581"/>
                    <a:pt x="760" y="4801"/>
                    <a:pt x="1086" y="6022"/>
                  </a:cubicBezTo>
                  <a:cubicBezTo>
                    <a:pt x="1167" y="6293"/>
                    <a:pt x="1221" y="6591"/>
                    <a:pt x="1357" y="6835"/>
                  </a:cubicBezTo>
                  <a:cubicBezTo>
                    <a:pt x="1520" y="7107"/>
                    <a:pt x="1791" y="7242"/>
                    <a:pt x="2116" y="7269"/>
                  </a:cubicBezTo>
                  <a:cubicBezTo>
                    <a:pt x="2713" y="7351"/>
                    <a:pt x="3337" y="7351"/>
                    <a:pt x="3934" y="7378"/>
                  </a:cubicBezTo>
                  <a:cubicBezTo>
                    <a:pt x="4141" y="7382"/>
                    <a:pt x="4349" y="7385"/>
                    <a:pt x="4556" y="7385"/>
                  </a:cubicBezTo>
                  <a:cubicBezTo>
                    <a:pt x="5590" y="7385"/>
                    <a:pt x="6614" y="7328"/>
                    <a:pt x="7677" y="7215"/>
                  </a:cubicBezTo>
                  <a:cubicBezTo>
                    <a:pt x="8300" y="7134"/>
                    <a:pt x="8924" y="7052"/>
                    <a:pt x="9575" y="6944"/>
                  </a:cubicBezTo>
                  <a:cubicBezTo>
                    <a:pt x="9738" y="6917"/>
                    <a:pt x="9874" y="6863"/>
                    <a:pt x="10036" y="6835"/>
                  </a:cubicBezTo>
                  <a:cubicBezTo>
                    <a:pt x="10172" y="6808"/>
                    <a:pt x="10335" y="6808"/>
                    <a:pt x="10470" y="6700"/>
                  </a:cubicBezTo>
                  <a:cubicBezTo>
                    <a:pt x="10742" y="6537"/>
                    <a:pt x="10715" y="6184"/>
                    <a:pt x="10660" y="5913"/>
                  </a:cubicBezTo>
                  <a:cubicBezTo>
                    <a:pt x="10389" y="4937"/>
                    <a:pt x="9521" y="4259"/>
                    <a:pt x="8626" y="3879"/>
                  </a:cubicBezTo>
                  <a:cubicBezTo>
                    <a:pt x="8083" y="3689"/>
                    <a:pt x="7487" y="3581"/>
                    <a:pt x="6917" y="3553"/>
                  </a:cubicBezTo>
                  <a:cubicBezTo>
                    <a:pt x="6718" y="3553"/>
                    <a:pt x="6519" y="3541"/>
                    <a:pt x="6328" y="3541"/>
                  </a:cubicBezTo>
                  <a:cubicBezTo>
                    <a:pt x="6233" y="3541"/>
                    <a:pt x="6140" y="3544"/>
                    <a:pt x="6049" y="3553"/>
                  </a:cubicBezTo>
                  <a:cubicBezTo>
                    <a:pt x="5859" y="3553"/>
                    <a:pt x="5669" y="3581"/>
                    <a:pt x="5507" y="3608"/>
                  </a:cubicBezTo>
                  <a:cubicBezTo>
                    <a:pt x="5452" y="3608"/>
                    <a:pt x="5452" y="3608"/>
                    <a:pt x="5425" y="3581"/>
                  </a:cubicBezTo>
                  <a:cubicBezTo>
                    <a:pt x="5317" y="2902"/>
                    <a:pt x="5235" y="2197"/>
                    <a:pt x="5127" y="1519"/>
                  </a:cubicBezTo>
                  <a:cubicBezTo>
                    <a:pt x="5046" y="1004"/>
                    <a:pt x="4964" y="488"/>
                    <a:pt x="48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9"/>
            <p:cNvSpPr/>
            <p:nvPr/>
          </p:nvSpPr>
          <p:spPr>
            <a:xfrm>
              <a:off x="1506150" y="1790850"/>
              <a:ext cx="19700" cy="132925"/>
            </a:xfrm>
            <a:custGeom>
              <a:rect b="b" l="l" r="r" t="t"/>
              <a:pathLst>
                <a:path extrusionOk="0" fill="none" h="5317" w="788">
                  <a:moveTo>
                    <a:pt x="1" y="0"/>
                  </a:moveTo>
                  <a:lnTo>
                    <a:pt x="787" y="5317"/>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9"/>
            <p:cNvSpPr/>
            <p:nvPr/>
          </p:nvSpPr>
          <p:spPr>
            <a:xfrm>
              <a:off x="1384100" y="1839000"/>
              <a:ext cx="33925" cy="145800"/>
            </a:xfrm>
            <a:custGeom>
              <a:rect b="b" l="l" r="r" t="t"/>
              <a:pathLst>
                <a:path extrusionOk="0" fill="none" h="5832" w="1357">
                  <a:moveTo>
                    <a:pt x="0" y="0"/>
                  </a:moveTo>
                  <a:cubicBezTo>
                    <a:pt x="0" y="163"/>
                    <a:pt x="1357" y="5832"/>
                    <a:pt x="1357" y="583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9"/>
            <p:cNvSpPr/>
            <p:nvPr/>
          </p:nvSpPr>
          <p:spPr>
            <a:xfrm>
              <a:off x="1157600" y="1659300"/>
              <a:ext cx="352650" cy="105800"/>
            </a:xfrm>
            <a:custGeom>
              <a:rect b="b" l="l" r="r" t="t"/>
              <a:pathLst>
                <a:path extrusionOk="0" fill="none" h="4232" w="14106">
                  <a:moveTo>
                    <a:pt x="1" y="922"/>
                  </a:moveTo>
                  <a:cubicBezTo>
                    <a:pt x="760" y="2387"/>
                    <a:pt x="2225" y="3364"/>
                    <a:pt x="3771" y="3798"/>
                  </a:cubicBezTo>
                  <a:cubicBezTo>
                    <a:pt x="5317" y="4232"/>
                    <a:pt x="7026" y="4150"/>
                    <a:pt x="8626" y="3798"/>
                  </a:cubicBezTo>
                  <a:cubicBezTo>
                    <a:pt x="10905" y="3336"/>
                    <a:pt x="13265" y="2143"/>
                    <a:pt x="14105"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9"/>
            <p:cNvSpPr/>
            <p:nvPr/>
          </p:nvSpPr>
          <p:spPr>
            <a:xfrm>
              <a:off x="1570575" y="1956300"/>
              <a:ext cx="54950" cy="51550"/>
            </a:xfrm>
            <a:custGeom>
              <a:rect b="b" l="l" r="r" t="t"/>
              <a:pathLst>
                <a:path extrusionOk="0" fill="none" h="2062" w="2198">
                  <a:moveTo>
                    <a:pt x="2143" y="2062"/>
                  </a:moveTo>
                  <a:cubicBezTo>
                    <a:pt x="2197" y="1519"/>
                    <a:pt x="1926" y="977"/>
                    <a:pt x="1492" y="624"/>
                  </a:cubicBezTo>
                  <a:cubicBezTo>
                    <a:pt x="1085" y="299"/>
                    <a:pt x="543" y="136"/>
                    <a:pt x="0"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9"/>
            <p:cNvSpPr/>
            <p:nvPr/>
          </p:nvSpPr>
          <p:spPr>
            <a:xfrm>
              <a:off x="1609900" y="1948150"/>
              <a:ext cx="34600" cy="52250"/>
            </a:xfrm>
            <a:custGeom>
              <a:rect b="b" l="l" r="r" t="t"/>
              <a:pathLst>
                <a:path extrusionOk="0" fill="none" h="2090" w="1384">
                  <a:moveTo>
                    <a:pt x="1" y="1"/>
                  </a:moveTo>
                  <a:cubicBezTo>
                    <a:pt x="814" y="381"/>
                    <a:pt x="1357" y="1194"/>
                    <a:pt x="1384" y="209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9"/>
            <p:cNvSpPr/>
            <p:nvPr/>
          </p:nvSpPr>
          <p:spPr>
            <a:xfrm>
              <a:off x="1492600" y="1923750"/>
              <a:ext cx="78675" cy="5450"/>
            </a:xfrm>
            <a:custGeom>
              <a:rect b="b" l="l" r="r" t="t"/>
              <a:pathLst>
                <a:path extrusionOk="0" fill="none" h="218" w="3147">
                  <a:moveTo>
                    <a:pt x="3147" y="28"/>
                  </a:moveTo>
                  <a:cubicBezTo>
                    <a:pt x="2116" y="1"/>
                    <a:pt x="1058" y="28"/>
                    <a:pt x="0" y="21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9"/>
            <p:cNvSpPr/>
            <p:nvPr/>
          </p:nvSpPr>
          <p:spPr>
            <a:xfrm>
              <a:off x="1045050" y="1953575"/>
              <a:ext cx="56300" cy="54275"/>
            </a:xfrm>
            <a:custGeom>
              <a:rect b="b" l="l" r="r" t="t"/>
              <a:pathLst>
                <a:path extrusionOk="0" fill="none" h="2171" w="2252">
                  <a:moveTo>
                    <a:pt x="2252" y="1"/>
                  </a:moveTo>
                  <a:cubicBezTo>
                    <a:pt x="1112" y="137"/>
                    <a:pt x="163" y="1059"/>
                    <a:pt x="0" y="217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9"/>
            <p:cNvSpPr/>
            <p:nvPr/>
          </p:nvSpPr>
          <p:spPr>
            <a:xfrm>
              <a:off x="1019950" y="1946800"/>
              <a:ext cx="51575" cy="57000"/>
            </a:xfrm>
            <a:custGeom>
              <a:rect b="b" l="l" r="r" t="t"/>
              <a:pathLst>
                <a:path extrusionOk="0" fill="none" h="2280" w="2063">
                  <a:moveTo>
                    <a:pt x="2062" y="1"/>
                  </a:moveTo>
                  <a:cubicBezTo>
                    <a:pt x="950" y="163"/>
                    <a:pt x="28" y="1194"/>
                    <a:pt x="1" y="22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9"/>
            <p:cNvSpPr/>
            <p:nvPr/>
          </p:nvSpPr>
          <p:spPr>
            <a:xfrm>
              <a:off x="1111500" y="1923750"/>
              <a:ext cx="55625" cy="2750"/>
            </a:xfrm>
            <a:custGeom>
              <a:rect b="b" l="l" r="r" t="t"/>
              <a:pathLst>
                <a:path extrusionOk="0" fill="none" h="110" w="2225">
                  <a:moveTo>
                    <a:pt x="1" y="1"/>
                  </a:moveTo>
                  <a:lnTo>
                    <a:pt x="2225" y="109"/>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9"/>
            <p:cNvSpPr/>
            <p:nvPr/>
          </p:nvSpPr>
          <p:spPr>
            <a:xfrm>
              <a:off x="1493275" y="1193450"/>
              <a:ext cx="12900" cy="48150"/>
            </a:xfrm>
            <a:custGeom>
              <a:rect b="b" l="l" r="r" t="t"/>
              <a:pathLst>
                <a:path extrusionOk="0" fill="none" h="1926" w="516">
                  <a:moveTo>
                    <a:pt x="136" y="0"/>
                  </a:moveTo>
                  <a:cubicBezTo>
                    <a:pt x="516" y="597"/>
                    <a:pt x="461" y="1411"/>
                    <a:pt x="0" y="192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49"/>
          <p:cNvSpPr/>
          <p:nvPr/>
        </p:nvSpPr>
        <p:spPr>
          <a:xfrm>
            <a:off x="4671275" y="5394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9"/>
          <p:cNvSpPr/>
          <p:nvPr/>
        </p:nvSpPr>
        <p:spPr>
          <a:xfrm flipH="1">
            <a:off x="3973911" y="401874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4522975" y="145281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p:nvPr/>
        </p:nvSpPr>
        <p:spPr>
          <a:xfrm>
            <a:off x="3569300" y="339755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 name="Shape 1202"/>
        <p:cNvGrpSpPr/>
        <p:nvPr/>
      </p:nvGrpSpPr>
      <p:grpSpPr>
        <a:xfrm>
          <a:off x="0" y="0"/>
          <a:ext cx="0" cy="0"/>
          <a:chOff x="0" y="0"/>
          <a:chExt cx="0" cy="0"/>
        </a:xfrm>
      </p:grpSpPr>
      <p:pic>
        <p:nvPicPr>
          <p:cNvPr id="1203" name="Google Shape;1203;p50"/>
          <p:cNvPicPr preferRelativeResize="0"/>
          <p:nvPr/>
        </p:nvPicPr>
        <p:blipFill rotWithShape="1">
          <a:blip r:embed="rId3">
            <a:alphaModFix/>
          </a:blip>
          <a:srcRect b="40084" l="8146" r="51563" t="-489"/>
          <a:stretch/>
        </p:blipFill>
        <p:spPr>
          <a:xfrm>
            <a:off x="5356230" y="1239100"/>
            <a:ext cx="1903200" cy="1954500"/>
          </a:xfrm>
          <a:prstGeom prst="ellipse">
            <a:avLst/>
          </a:prstGeom>
          <a:noFill/>
          <a:ln>
            <a:noFill/>
          </a:ln>
        </p:spPr>
      </p:pic>
      <p:sp>
        <p:nvSpPr>
          <p:cNvPr id="1204" name="Google Shape;1204;p50"/>
          <p:cNvSpPr/>
          <p:nvPr/>
        </p:nvSpPr>
        <p:spPr>
          <a:xfrm>
            <a:off x="4939725" y="811375"/>
            <a:ext cx="2736698" cy="2810141"/>
          </a:xfrm>
          <a:custGeom>
            <a:rect b="b" l="l" r="r" t="t"/>
            <a:pathLst>
              <a:path extrusionOk="0" h="274629" w="274631">
                <a:moveTo>
                  <a:pt x="159896" y="50566"/>
                </a:moveTo>
                <a:cubicBezTo>
                  <a:pt x="168762" y="50566"/>
                  <a:pt x="177344" y="52277"/>
                  <a:pt x="185393" y="56716"/>
                </a:cubicBezTo>
                <a:cubicBezTo>
                  <a:pt x="192770" y="60757"/>
                  <a:pt x="199578" y="65640"/>
                  <a:pt x="206034" y="71064"/>
                </a:cubicBezTo>
                <a:cubicBezTo>
                  <a:pt x="209668" y="74102"/>
                  <a:pt x="213059" y="77411"/>
                  <a:pt x="216043" y="81127"/>
                </a:cubicBezTo>
                <a:cubicBezTo>
                  <a:pt x="219704" y="85738"/>
                  <a:pt x="221494" y="91217"/>
                  <a:pt x="223502" y="96615"/>
                </a:cubicBezTo>
                <a:cubicBezTo>
                  <a:pt x="226919" y="105919"/>
                  <a:pt x="228981" y="115493"/>
                  <a:pt x="229849" y="125339"/>
                </a:cubicBezTo>
                <a:cubicBezTo>
                  <a:pt x="230066" y="128323"/>
                  <a:pt x="230147" y="131279"/>
                  <a:pt x="230201" y="132934"/>
                </a:cubicBezTo>
                <a:cubicBezTo>
                  <a:pt x="230093" y="148801"/>
                  <a:pt x="227299" y="162716"/>
                  <a:pt x="220654" y="175735"/>
                </a:cubicBezTo>
                <a:cubicBezTo>
                  <a:pt x="216287" y="184171"/>
                  <a:pt x="210265" y="191277"/>
                  <a:pt x="203159" y="197488"/>
                </a:cubicBezTo>
                <a:cubicBezTo>
                  <a:pt x="196568" y="203212"/>
                  <a:pt x="189597" y="208365"/>
                  <a:pt x="181948" y="212624"/>
                </a:cubicBezTo>
                <a:cubicBezTo>
                  <a:pt x="172156" y="217994"/>
                  <a:pt x="161849" y="221791"/>
                  <a:pt x="150674" y="222958"/>
                </a:cubicBezTo>
                <a:cubicBezTo>
                  <a:pt x="148496" y="223182"/>
                  <a:pt x="146342" y="223294"/>
                  <a:pt x="144213" y="223294"/>
                </a:cubicBezTo>
                <a:cubicBezTo>
                  <a:pt x="132981" y="223294"/>
                  <a:pt x="122429" y="220201"/>
                  <a:pt x="112511" y="214387"/>
                </a:cubicBezTo>
                <a:cubicBezTo>
                  <a:pt x="104102" y="209450"/>
                  <a:pt x="96914" y="203022"/>
                  <a:pt x="90595" y="195671"/>
                </a:cubicBezTo>
                <a:cubicBezTo>
                  <a:pt x="83353" y="187290"/>
                  <a:pt x="76897" y="178366"/>
                  <a:pt x="72042" y="168412"/>
                </a:cubicBezTo>
                <a:cubicBezTo>
                  <a:pt x="66888" y="157834"/>
                  <a:pt x="64203" y="146631"/>
                  <a:pt x="64637" y="134833"/>
                </a:cubicBezTo>
                <a:cubicBezTo>
                  <a:pt x="65044" y="123712"/>
                  <a:pt x="68136" y="113296"/>
                  <a:pt x="73398" y="103505"/>
                </a:cubicBezTo>
                <a:cubicBezTo>
                  <a:pt x="78280" y="94418"/>
                  <a:pt x="84627" y="86444"/>
                  <a:pt x="92114" y="79446"/>
                </a:cubicBezTo>
                <a:cubicBezTo>
                  <a:pt x="98786" y="73207"/>
                  <a:pt x="106191" y="67864"/>
                  <a:pt x="114192" y="63443"/>
                </a:cubicBezTo>
                <a:cubicBezTo>
                  <a:pt x="126154" y="56824"/>
                  <a:pt x="138794" y="52295"/>
                  <a:pt x="152464" y="50939"/>
                </a:cubicBezTo>
                <a:cubicBezTo>
                  <a:pt x="154960" y="50697"/>
                  <a:pt x="157439" y="50566"/>
                  <a:pt x="159896" y="50566"/>
                </a:cubicBezTo>
                <a:close/>
                <a:moveTo>
                  <a:pt x="1" y="0"/>
                </a:moveTo>
                <a:cubicBezTo>
                  <a:pt x="28" y="895"/>
                  <a:pt x="55" y="1845"/>
                  <a:pt x="55" y="2767"/>
                </a:cubicBezTo>
                <a:lnTo>
                  <a:pt x="55" y="271645"/>
                </a:lnTo>
                <a:cubicBezTo>
                  <a:pt x="55" y="274547"/>
                  <a:pt x="55" y="274547"/>
                  <a:pt x="2985" y="274547"/>
                </a:cubicBezTo>
                <a:lnTo>
                  <a:pt x="271836" y="274547"/>
                </a:lnTo>
                <a:cubicBezTo>
                  <a:pt x="272759" y="274547"/>
                  <a:pt x="273708" y="274601"/>
                  <a:pt x="274630" y="274629"/>
                </a:cubicBezTo>
                <a:lnTo>
                  <a:pt x="2746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05" name="Google Shape;1205;p50"/>
          <p:cNvPicPr preferRelativeResize="0"/>
          <p:nvPr/>
        </p:nvPicPr>
        <p:blipFill rotWithShape="1">
          <a:blip r:embed="rId4">
            <a:alphaModFix/>
          </a:blip>
          <a:srcRect b="39973" l="16696" r="45078" t="2716"/>
          <a:stretch/>
        </p:blipFill>
        <p:spPr>
          <a:xfrm>
            <a:off x="1982591" y="1239040"/>
            <a:ext cx="1903200" cy="1954500"/>
          </a:xfrm>
          <a:prstGeom prst="ellipse">
            <a:avLst/>
          </a:prstGeom>
          <a:noFill/>
          <a:ln>
            <a:noFill/>
          </a:ln>
        </p:spPr>
      </p:pic>
      <p:sp>
        <p:nvSpPr>
          <p:cNvPr id="1206" name="Google Shape;1206;p50"/>
          <p:cNvSpPr/>
          <p:nvPr/>
        </p:nvSpPr>
        <p:spPr>
          <a:xfrm>
            <a:off x="1467575" y="811375"/>
            <a:ext cx="2736698" cy="2810141"/>
          </a:xfrm>
          <a:custGeom>
            <a:rect b="b" l="l" r="r" t="t"/>
            <a:pathLst>
              <a:path extrusionOk="0" h="274629" w="274631">
                <a:moveTo>
                  <a:pt x="159896" y="50566"/>
                </a:moveTo>
                <a:cubicBezTo>
                  <a:pt x="168762" y="50566"/>
                  <a:pt x="177344" y="52277"/>
                  <a:pt x="185393" y="56716"/>
                </a:cubicBezTo>
                <a:cubicBezTo>
                  <a:pt x="192770" y="60757"/>
                  <a:pt x="199578" y="65640"/>
                  <a:pt x="206034" y="71064"/>
                </a:cubicBezTo>
                <a:cubicBezTo>
                  <a:pt x="209668" y="74102"/>
                  <a:pt x="213059" y="77411"/>
                  <a:pt x="216043" y="81127"/>
                </a:cubicBezTo>
                <a:cubicBezTo>
                  <a:pt x="219704" y="85738"/>
                  <a:pt x="221494" y="91217"/>
                  <a:pt x="223502" y="96615"/>
                </a:cubicBezTo>
                <a:cubicBezTo>
                  <a:pt x="226919" y="105919"/>
                  <a:pt x="228981" y="115493"/>
                  <a:pt x="229849" y="125339"/>
                </a:cubicBezTo>
                <a:cubicBezTo>
                  <a:pt x="230066" y="128323"/>
                  <a:pt x="230147" y="131279"/>
                  <a:pt x="230201" y="132934"/>
                </a:cubicBezTo>
                <a:cubicBezTo>
                  <a:pt x="230093" y="148801"/>
                  <a:pt x="227299" y="162716"/>
                  <a:pt x="220654" y="175735"/>
                </a:cubicBezTo>
                <a:cubicBezTo>
                  <a:pt x="216287" y="184171"/>
                  <a:pt x="210265" y="191277"/>
                  <a:pt x="203159" y="197488"/>
                </a:cubicBezTo>
                <a:cubicBezTo>
                  <a:pt x="196568" y="203212"/>
                  <a:pt x="189597" y="208365"/>
                  <a:pt x="181948" y="212624"/>
                </a:cubicBezTo>
                <a:cubicBezTo>
                  <a:pt x="172156" y="217994"/>
                  <a:pt x="161849" y="221791"/>
                  <a:pt x="150674" y="222958"/>
                </a:cubicBezTo>
                <a:cubicBezTo>
                  <a:pt x="148496" y="223182"/>
                  <a:pt x="146342" y="223294"/>
                  <a:pt x="144213" y="223294"/>
                </a:cubicBezTo>
                <a:cubicBezTo>
                  <a:pt x="132981" y="223294"/>
                  <a:pt x="122429" y="220201"/>
                  <a:pt x="112511" y="214387"/>
                </a:cubicBezTo>
                <a:cubicBezTo>
                  <a:pt x="104102" y="209450"/>
                  <a:pt x="96914" y="203022"/>
                  <a:pt x="90595" y="195671"/>
                </a:cubicBezTo>
                <a:cubicBezTo>
                  <a:pt x="83353" y="187290"/>
                  <a:pt x="76897" y="178366"/>
                  <a:pt x="72042" y="168412"/>
                </a:cubicBezTo>
                <a:cubicBezTo>
                  <a:pt x="66888" y="157834"/>
                  <a:pt x="64203" y="146631"/>
                  <a:pt x="64637" y="134833"/>
                </a:cubicBezTo>
                <a:cubicBezTo>
                  <a:pt x="65044" y="123712"/>
                  <a:pt x="68136" y="113296"/>
                  <a:pt x="73398" y="103505"/>
                </a:cubicBezTo>
                <a:cubicBezTo>
                  <a:pt x="78280" y="94418"/>
                  <a:pt x="84627" y="86444"/>
                  <a:pt x="92114" y="79446"/>
                </a:cubicBezTo>
                <a:cubicBezTo>
                  <a:pt x="98786" y="73207"/>
                  <a:pt x="106191" y="67864"/>
                  <a:pt x="114192" y="63443"/>
                </a:cubicBezTo>
                <a:cubicBezTo>
                  <a:pt x="126154" y="56824"/>
                  <a:pt x="138794" y="52295"/>
                  <a:pt x="152464" y="50939"/>
                </a:cubicBezTo>
                <a:cubicBezTo>
                  <a:pt x="154960" y="50697"/>
                  <a:pt x="157439" y="50566"/>
                  <a:pt x="159896" y="50566"/>
                </a:cubicBezTo>
                <a:close/>
                <a:moveTo>
                  <a:pt x="1" y="0"/>
                </a:moveTo>
                <a:cubicBezTo>
                  <a:pt x="28" y="895"/>
                  <a:pt x="55" y="1845"/>
                  <a:pt x="55" y="2767"/>
                </a:cubicBezTo>
                <a:lnTo>
                  <a:pt x="55" y="271645"/>
                </a:lnTo>
                <a:cubicBezTo>
                  <a:pt x="55" y="274547"/>
                  <a:pt x="55" y="274547"/>
                  <a:pt x="2985" y="274547"/>
                </a:cubicBezTo>
                <a:lnTo>
                  <a:pt x="271836" y="274547"/>
                </a:lnTo>
                <a:cubicBezTo>
                  <a:pt x="272759" y="274547"/>
                  <a:pt x="273708" y="274601"/>
                  <a:pt x="274630" y="274629"/>
                </a:cubicBezTo>
                <a:lnTo>
                  <a:pt x="2746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1208" name="Google Shape;1208;p50"/>
          <p:cNvSpPr txBox="1"/>
          <p:nvPr>
            <p:ph idx="1" type="subTitle"/>
          </p:nvPr>
        </p:nvSpPr>
        <p:spPr>
          <a:xfrm>
            <a:off x="4936774" y="3595875"/>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209" name="Google Shape;1209;p50"/>
          <p:cNvSpPr txBox="1"/>
          <p:nvPr>
            <p:ph idx="2" type="subTitle"/>
          </p:nvPr>
        </p:nvSpPr>
        <p:spPr>
          <a:xfrm>
            <a:off x="1464625" y="3595875"/>
            <a:ext cx="2742600" cy="7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210" name="Google Shape;1210;p50"/>
          <p:cNvSpPr txBox="1"/>
          <p:nvPr>
            <p:ph idx="3" type="subTitle"/>
          </p:nvPr>
        </p:nvSpPr>
        <p:spPr>
          <a:xfrm>
            <a:off x="4936775" y="3290925"/>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Kaliyah Harris</a:t>
            </a:r>
            <a:endParaRPr/>
          </a:p>
        </p:txBody>
      </p:sp>
      <p:sp>
        <p:nvSpPr>
          <p:cNvPr id="1211" name="Google Shape;1211;p50"/>
          <p:cNvSpPr txBox="1"/>
          <p:nvPr>
            <p:ph idx="4" type="subTitle"/>
          </p:nvPr>
        </p:nvSpPr>
        <p:spPr>
          <a:xfrm>
            <a:off x="1464625" y="3290925"/>
            <a:ext cx="27426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1212" name="Google Shape;1212;p50"/>
          <p:cNvSpPr/>
          <p:nvPr/>
        </p:nvSpPr>
        <p:spPr>
          <a:xfrm>
            <a:off x="432750" y="13452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0"/>
          <p:cNvSpPr/>
          <p:nvPr/>
        </p:nvSpPr>
        <p:spPr>
          <a:xfrm flipH="1">
            <a:off x="244336" y="223404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0"/>
          <p:cNvSpPr/>
          <p:nvPr/>
        </p:nvSpPr>
        <p:spPr>
          <a:xfrm>
            <a:off x="837925" y="264971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0"/>
          <p:cNvSpPr/>
          <p:nvPr/>
        </p:nvSpPr>
        <p:spPr>
          <a:xfrm>
            <a:off x="1088650" y="208225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0"/>
          <p:cNvSpPr/>
          <p:nvPr/>
        </p:nvSpPr>
        <p:spPr>
          <a:xfrm flipH="1" rot="-621044">
            <a:off x="7285156" y="382448"/>
            <a:ext cx="304254" cy="314115"/>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0"/>
          <p:cNvSpPr/>
          <p:nvPr/>
        </p:nvSpPr>
        <p:spPr>
          <a:xfrm rot="904875">
            <a:off x="7625394" y="109613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 name="Shape 1221"/>
        <p:cNvGrpSpPr/>
        <p:nvPr/>
      </p:nvGrpSpPr>
      <p:grpSpPr>
        <a:xfrm>
          <a:off x="0" y="0"/>
          <a:ext cx="0" cy="0"/>
          <a:chOff x="0" y="0"/>
          <a:chExt cx="0" cy="0"/>
        </a:xfrm>
      </p:grpSpPr>
      <p:sp>
        <p:nvSpPr>
          <p:cNvPr id="1222" name="Google Shape;1222;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t>
            </a:r>
            <a:r>
              <a:rPr lang="en"/>
              <a:t>nrollment process</a:t>
            </a:r>
            <a:endParaRPr/>
          </a:p>
        </p:txBody>
      </p:sp>
      <p:sp>
        <p:nvSpPr>
          <p:cNvPr id="1223" name="Google Shape;1223;p51"/>
          <p:cNvSpPr txBox="1"/>
          <p:nvPr/>
        </p:nvSpPr>
        <p:spPr>
          <a:xfrm>
            <a:off x="2061300" y="1845998"/>
            <a:ext cx="2338800" cy="8586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Venus is the second planet from the Sun</a:t>
            </a:r>
            <a:endParaRPr>
              <a:solidFill>
                <a:schemeClr val="dk1"/>
              </a:solidFill>
              <a:latin typeface="Poppins"/>
              <a:ea typeface="Poppins"/>
              <a:cs typeface="Poppins"/>
              <a:sym typeface="Poppins"/>
            </a:endParaRPr>
          </a:p>
        </p:txBody>
      </p:sp>
      <p:sp>
        <p:nvSpPr>
          <p:cNvPr id="1224" name="Google Shape;1224;p51"/>
          <p:cNvSpPr txBox="1"/>
          <p:nvPr/>
        </p:nvSpPr>
        <p:spPr>
          <a:xfrm>
            <a:off x="2061300" y="1385075"/>
            <a:ext cx="2338800" cy="474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01</a:t>
            </a:r>
            <a:endParaRPr sz="2200">
              <a:solidFill>
                <a:schemeClr val="dk1"/>
              </a:solidFill>
              <a:latin typeface="Poppins Medium"/>
              <a:ea typeface="Poppins Medium"/>
              <a:cs typeface="Poppins Medium"/>
              <a:sym typeface="Poppins Medium"/>
            </a:endParaRPr>
          </a:p>
        </p:txBody>
      </p:sp>
      <p:sp>
        <p:nvSpPr>
          <p:cNvPr id="1225" name="Google Shape;1225;p51"/>
          <p:cNvSpPr txBox="1"/>
          <p:nvPr/>
        </p:nvSpPr>
        <p:spPr>
          <a:xfrm>
            <a:off x="4743900" y="1845998"/>
            <a:ext cx="2338800" cy="8586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Despite being red, Mars is actually a cold place</a:t>
            </a:r>
            <a:endParaRPr>
              <a:solidFill>
                <a:schemeClr val="dk1"/>
              </a:solidFill>
              <a:latin typeface="Poppins"/>
              <a:ea typeface="Poppins"/>
              <a:cs typeface="Poppins"/>
              <a:sym typeface="Poppins"/>
            </a:endParaRPr>
          </a:p>
        </p:txBody>
      </p:sp>
      <p:sp>
        <p:nvSpPr>
          <p:cNvPr id="1226" name="Google Shape;1226;p51"/>
          <p:cNvSpPr txBox="1"/>
          <p:nvPr/>
        </p:nvSpPr>
        <p:spPr>
          <a:xfrm>
            <a:off x="4743900" y="1385075"/>
            <a:ext cx="2338800" cy="4746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02</a:t>
            </a:r>
            <a:endParaRPr sz="2200">
              <a:solidFill>
                <a:schemeClr val="dk1"/>
              </a:solidFill>
              <a:latin typeface="Poppins Medium"/>
              <a:ea typeface="Poppins Medium"/>
              <a:cs typeface="Poppins Medium"/>
              <a:sym typeface="Poppins Medium"/>
            </a:endParaRPr>
          </a:p>
        </p:txBody>
      </p:sp>
      <p:sp>
        <p:nvSpPr>
          <p:cNvPr id="1227" name="Google Shape;1227;p51"/>
          <p:cNvSpPr txBox="1"/>
          <p:nvPr/>
        </p:nvSpPr>
        <p:spPr>
          <a:xfrm>
            <a:off x="720000" y="3677141"/>
            <a:ext cx="2338800" cy="8586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Jupiter is the biggest planet of them all</a:t>
            </a:r>
            <a:endParaRPr>
              <a:solidFill>
                <a:schemeClr val="dk1"/>
              </a:solidFill>
              <a:latin typeface="Poppins"/>
              <a:ea typeface="Poppins"/>
              <a:cs typeface="Poppins"/>
              <a:sym typeface="Poppins"/>
            </a:endParaRPr>
          </a:p>
        </p:txBody>
      </p:sp>
      <p:sp>
        <p:nvSpPr>
          <p:cNvPr id="1228" name="Google Shape;1228;p51"/>
          <p:cNvSpPr txBox="1"/>
          <p:nvPr/>
        </p:nvSpPr>
        <p:spPr>
          <a:xfrm>
            <a:off x="720000" y="3216218"/>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03</a:t>
            </a:r>
            <a:endParaRPr sz="2200">
              <a:solidFill>
                <a:schemeClr val="dk1"/>
              </a:solidFill>
              <a:latin typeface="Poppins Medium"/>
              <a:ea typeface="Poppins Medium"/>
              <a:cs typeface="Poppins Medium"/>
              <a:sym typeface="Poppins Medium"/>
            </a:endParaRPr>
          </a:p>
        </p:txBody>
      </p:sp>
      <p:sp>
        <p:nvSpPr>
          <p:cNvPr id="1229" name="Google Shape;1229;p51"/>
          <p:cNvSpPr txBox="1"/>
          <p:nvPr/>
        </p:nvSpPr>
        <p:spPr>
          <a:xfrm>
            <a:off x="3402600" y="3677141"/>
            <a:ext cx="2338800" cy="8586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Saturn is </a:t>
            </a:r>
            <a:r>
              <a:rPr lang="en">
                <a:solidFill>
                  <a:schemeClr val="dk1"/>
                </a:solidFill>
                <a:latin typeface="Poppins"/>
                <a:ea typeface="Poppins"/>
                <a:cs typeface="Poppins"/>
                <a:sym typeface="Poppins"/>
              </a:rPr>
              <a:t>composed of hydrogen and helium</a:t>
            </a:r>
            <a:endParaRPr>
              <a:solidFill>
                <a:schemeClr val="dk1"/>
              </a:solidFill>
              <a:latin typeface="Poppins"/>
              <a:ea typeface="Poppins"/>
              <a:cs typeface="Poppins"/>
              <a:sym typeface="Poppins"/>
            </a:endParaRPr>
          </a:p>
        </p:txBody>
      </p:sp>
      <p:sp>
        <p:nvSpPr>
          <p:cNvPr id="1230" name="Google Shape;1230;p51"/>
          <p:cNvSpPr txBox="1"/>
          <p:nvPr/>
        </p:nvSpPr>
        <p:spPr>
          <a:xfrm>
            <a:off x="3402600" y="3216218"/>
            <a:ext cx="2338800" cy="47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04</a:t>
            </a:r>
            <a:endParaRPr sz="2200">
              <a:solidFill>
                <a:schemeClr val="dk1"/>
              </a:solidFill>
              <a:latin typeface="Poppins Medium"/>
              <a:ea typeface="Poppins Medium"/>
              <a:cs typeface="Poppins Medium"/>
              <a:sym typeface="Poppins Medium"/>
            </a:endParaRPr>
          </a:p>
        </p:txBody>
      </p:sp>
      <p:sp>
        <p:nvSpPr>
          <p:cNvPr id="1231" name="Google Shape;1231;p51"/>
          <p:cNvSpPr txBox="1"/>
          <p:nvPr/>
        </p:nvSpPr>
        <p:spPr>
          <a:xfrm>
            <a:off x="6085200" y="3677141"/>
            <a:ext cx="2338800" cy="8586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Poppins"/>
                <a:ea typeface="Poppins"/>
                <a:cs typeface="Poppins"/>
                <a:sym typeface="Poppins"/>
              </a:rPr>
              <a:t>Neptune is</a:t>
            </a:r>
            <a:r>
              <a:rPr lang="en">
                <a:solidFill>
                  <a:schemeClr val="dk1"/>
                </a:solidFill>
                <a:latin typeface="Poppins"/>
                <a:ea typeface="Poppins"/>
                <a:cs typeface="Poppins"/>
                <a:sym typeface="Poppins"/>
              </a:rPr>
              <a:t> the farthest planet from the Sun</a:t>
            </a:r>
            <a:endParaRPr>
              <a:solidFill>
                <a:schemeClr val="dk1"/>
              </a:solidFill>
              <a:latin typeface="Poppins"/>
              <a:ea typeface="Poppins"/>
              <a:cs typeface="Poppins"/>
              <a:sym typeface="Poppins"/>
            </a:endParaRPr>
          </a:p>
        </p:txBody>
      </p:sp>
      <p:sp>
        <p:nvSpPr>
          <p:cNvPr id="1232" name="Google Shape;1232;p51"/>
          <p:cNvSpPr txBox="1"/>
          <p:nvPr/>
        </p:nvSpPr>
        <p:spPr>
          <a:xfrm>
            <a:off x="6085200" y="3216218"/>
            <a:ext cx="2338800" cy="4746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200">
                <a:solidFill>
                  <a:schemeClr val="dk1"/>
                </a:solidFill>
                <a:latin typeface="Poppins Medium"/>
                <a:ea typeface="Poppins Medium"/>
                <a:cs typeface="Poppins Medium"/>
                <a:sym typeface="Poppins Medium"/>
              </a:rPr>
              <a:t>05</a:t>
            </a:r>
            <a:endParaRPr sz="2200">
              <a:solidFill>
                <a:schemeClr val="dk1"/>
              </a:solidFill>
              <a:latin typeface="Poppins Medium"/>
              <a:ea typeface="Poppins Medium"/>
              <a:cs typeface="Poppins Medium"/>
              <a:sym typeface="Poppins Medium"/>
            </a:endParaRPr>
          </a:p>
        </p:txBody>
      </p:sp>
      <p:cxnSp>
        <p:nvCxnSpPr>
          <p:cNvPr id="1233" name="Google Shape;1233;p51"/>
          <p:cNvCxnSpPr>
            <a:stCxn id="1225" idx="2"/>
            <a:endCxn id="1228" idx="0"/>
          </p:cNvCxnSpPr>
          <p:nvPr/>
        </p:nvCxnSpPr>
        <p:spPr>
          <a:xfrm rot="5400000">
            <a:off x="3645600" y="948398"/>
            <a:ext cx="511500" cy="4023900"/>
          </a:xfrm>
          <a:prstGeom prst="bentConnector3">
            <a:avLst>
              <a:gd fmla="val 50012" name="adj1"/>
            </a:avLst>
          </a:prstGeom>
          <a:noFill/>
          <a:ln cap="flat" cmpd="sng" w="9525">
            <a:solidFill>
              <a:schemeClr val="dk1"/>
            </a:solidFill>
            <a:prstDash val="solid"/>
            <a:round/>
            <a:headEnd len="med" w="med" type="none"/>
            <a:tailEnd len="med" w="med" type="triangle"/>
          </a:ln>
        </p:spPr>
      </p:cxnSp>
      <p:cxnSp>
        <p:nvCxnSpPr>
          <p:cNvPr id="1234" name="Google Shape;1234;p51"/>
          <p:cNvCxnSpPr>
            <a:stCxn id="1228" idx="3"/>
            <a:endCxn id="1230" idx="1"/>
          </p:cNvCxnSpPr>
          <p:nvPr/>
        </p:nvCxnSpPr>
        <p:spPr>
          <a:xfrm>
            <a:off x="3058800" y="3453518"/>
            <a:ext cx="343800" cy="6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1235" name="Google Shape;1235;p51"/>
          <p:cNvCxnSpPr>
            <a:stCxn id="1230" idx="3"/>
            <a:endCxn id="1232" idx="1"/>
          </p:cNvCxnSpPr>
          <p:nvPr/>
        </p:nvCxnSpPr>
        <p:spPr>
          <a:xfrm>
            <a:off x="5741400" y="3453518"/>
            <a:ext cx="343800" cy="600"/>
          </a:xfrm>
          <a:prstGeom prst="bentConnector3">
            <a:avLst>
              <a:gd fmla="val 50000" name="adj1"/>
            </a:avLst>
          </a:prstGeom>
          <a:noFill/>
          <a:ln cap="flat" cmpd="sng" w="9525">
            <a:solidFill>
              <a:schemeClr val="dk1"/>
            </a:solidFill>
            <a:prstDash val="solid"/>
            <a:round/>
            <a:headEnd len="med" w="med" type="none"/>
            <a:tailEnd len="med" w="med" type="triangle"/>
          </a:ln>
        </p:spPr>
      </p:cxnSp>
      <p:sp>
        <p:nvSpPr>
          <p:cNvPr id="1236" name="Google Shape;1236;p51"/>
          <p:cNvSpPr/>
          <p:nvPr/>
        </p:nvSpPr>
        <p:spPr>
          <a:xfrm>
            <a:off x="8211713" y="4467250"/>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1"/>
          <p:cNvSpPr/>
          <p:nvPr/>
        </p:nvSpPr>
        <p:spPr>
          <a:xfrm>
            <a:off x="882113" y="903150"/>
            <a:ext cx="360975" cy="347150"/>
          </a:xfrm>
          <a:custGeom>
            <a:rect b="b" l="l" r="r" t="t"/>
            <a:pathLst>
              <a:path extrusionOk="0" h="13886" w="14439">
                <a:moveTo>
                  <a:pt x="5314" y="0"/>
                </a:moveTo>
                <a:cubicBezTo>
                  <a:pt x="5209" y="0"/>
                  <a:pt x="5109" y="71"/>
                  <a:pt x="5109" y="196"/>
                </a:cubicBezTo>
                <a:cubicBezTo>
                  <a:pt x="4975" y="1890"/>
                  <a:pt x="4867" y="3584"/>
                  <a:pt x="4760" y="5251"/>
                </a:cubicBezTo>
                <a:cubicBezTo>
                  <a:pt x="4760" y="5358"/>
                  <a:pt x="4706" y="5466"/>
                  <a:pt x="4598" y="5466"/>
                </a:cubicBezTo>
                <a:cubicBezTo>
                  <a:pt x="3146" y="5681"/>
                  <a:pt x="1668" y="5869"/>
                  <a:pt x="216" y="6084"/>
                </a:cubicBezTo>
                <a:cubicBezTo>
                  <a:pt x="28" y="6111"/>
                  <a:pt x="1" y="6407"/>
                  <a:pt x="189" y="6487"/>
                </a:cubicBezTo>
                <a:cubicBezTo>
                  <a:pt x="1614" y="7052"/>
                  <a:pt x="2958" y="7670"/>
                  <a:pt x="4249" y="8396"/>
                </a:cubicBezTo>
                <a:cubicBezTo>
                  <a:pt x="4329" y="8423"/>
                  <a:pt x="4356" y="8531"/>
                  <a:pt x="4356" y="8585"/>
                </a:cubicBezTo>
                <a:lnTo>
                  <a:pt x="4168" y="13666"/>
                </a:lnTo>
                <a:cubicBezTo>
                  <a:pt x="4168" y="13803"/>
                  <a:pt x="4256" y="13886"/>
                  <a:pt x="4354" y="13886"/>
                </a:cubicBezTo>
                <a:cubicBezTo>
                  <a:pt x="4410" y="13886"/>
                  <a:pt x="4469" y="13859"/>
                  <a:pt x="4518" y="13800"/>
                </a:cubicBezTo>
                <a:lnTo>
                  <a:pt x="7179" y="10332"/>
                </a:lnTo>
                <a:cubicBezTo>
                  <a:pt x="7230" y="10298"/>
                  <a:pt x="7281" y="10264"/>
                  <a:pt x="7339" y="10264"/>
                </a:cubicBezTo>
                <a:cubicBezTo>
                  <a:pt x="7373" y="10264"/>
                  <a:pt x="7409" y="10276"/>
                  <a:pt x="7448" y="10305"/>
                </a:cubicBezTo>
                <a:cubicBezTo>
                  <a:pt x="7717" y="10467"/>
                  <a:pt x="7986" y="10682"/>
                  <a:pt x="8255" y="10843"/>
                </a:cubicBezTo>
                <a:cubicBezTo>
                  <a:pt x="9626" y="11757"/>
                  <a:pt x="10943" y="12752"/>
                  <a:pt x="12180" y="13800"/>
                </a:cubicBezTo>
                <a:cubicBezTo>
                  <a:pt x="12226" y="13840"/>
                  <a:pt x="12277" y="13857"/>
                  <a:pt x="12325" y="13857"/>
                </a:cubicBezTo>
                <a:cubicBezTo>
                  <a:pt x="12476" y="13857"/>
                  <a:pt x="12604" y="13694"/>
                  <a:pt x="12503" y="13532"/>
                </a:cubicBezTo>
                <a:cubicBezTo>
                  <a:pt x="11589" y="12160"/>
                  <a:pt x="10701" y="10709"/>
                  <a:pt x="9895" y="9257"/>
                </a:cubicBezTo>
                <a:cubicBezTo>
                  <a:pt x="9868" y="9203"/>
                  <a:pt x="9868" y="9095"/>
                  <a:pt x="9949" y="9042"/>
                </a:cubicBezTo>
                <a:cubicBezTo>
                  <a:pt x="11347" y="7482"/>
                  <a:pt x="12825" y="6003"/>
                  <a:pt x="14304" y="4552"/>
                </a:cubicBezTo>
                <a:cubicBezTo>
                  <a:pt x="14439" y="4417"/>
                  <a:pt x="14304" y="4202"/>
                  <a:pt x="14116" y="4095"/>
                </a:cubicBezTo>
                <a:cubicBezTo>
                  <a:pt x="12019" y="4363"/>
                  <a:pt x="9949" y="4659"/>
                  <a:pt x="7851" y="4955"/>
                </a:cubicBezTo>
                <a:cubicBezTo>
                  <a:pt x="7842" y="4960"/>
                  <a:pt x="7831" y="4962"/>
                  <a:pt x="7819" y="4962"/>
                </a:cubicBezTo>
                <a:cubicBezTo>
                  <a:pt x="7762" y="4962"/>
                  <a:pt x="7685" y="4914"/>
                  <a:pt x="7663" y="4847"/>
                </a:cubicBezTo>
                <a:cubicBezTo>
                  <a:pt x="6884" y="3315"/>
                  <a:pt x="6185" y="1729"/>
                  <a:pt x="5512" y="115"/>
                </a:cubicBezTo>
                <a:cubicBezTo>
                  <a:pt x="5467" y="37"/>
                  <a:pt x="5390" y="0"/>
                  <a:pt x="5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8767800" y="3996325"/>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1"/>
          <p:cNvSpPr/>
          <p:nvPr/>
        </p:nvSpPr>
        <p:spPr>
          <a:xfrm>
            <a:off x="600413" y="1475850"/>
            <a:ext cx="155950" cy="203025"/>
          </a:xfrm>
          <a:custGeom>
            <a:rect b="b" l="l" r="r" t="t"/>
            <a:pathLst>
              <a:path extrusionOk="0" h="8121" w="6238">
                <a:moveTo>
                  <a:pt x="3307" y="1"/>
                </a:moveTo>
                <a:cubicBezTo>
                  <a:pt x="2958" y="1"/>
                  <a:pt x="2447" y="2179"/>
                  <a:pt x="2178" y="3362"/>
                </a:cubicBezTo>
                <a:cubicBezTo>
                  <a:pt x="1291" y="3496"/>
                  <a:pt x="0" y="3711"/>
                  <a:pt x="0" y="3926"/>
                </a:cubicBezTo>
                <a:cubicBezTo>
                  <a:pt x="0" y="4114"/>
                  <a:pt x="1210" y="4464"/>
                  <a:pt x="2124" y="4652"/>
                </a:cubicBezTo>
                <a:cubicBezTo>
                  <a:pt x="2259" y="5781"/>
                  <a:pt x="2608" y="8120"/>
                  <a:pt x="2931" y="8120"/>
                </a:cubicBezTo>
                <a:cubicBezTo>
                  <a:pt x="3281" y="8120"/>
                  <a:pt x="3764" y="5943"/>
                  <a:pt x="4033" y="4760"/>
                </a:cubicBezTo>
                <a:cubicBezTo>
                  <a:pt x="4947" y="4625"/>
                  <a:pt x="6238" y="4383"/>
                  <a:pt x="6238" y="4195"/>
                </a:cubicBezTo>
                <a:cubicBezTo>
                  <a:pt x="6238" y="3953"/>
                  <a:pt x="5028" y="3657"/>
                  <a:pt x="4114" y="3442"/>
                </a:cubicBezTo>
                <a:cubicBezTo>
                  <a:pt x="3980" y="2340"/>
                  <a:pt x="3630" y="1"/>
                  <a:pt x="3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1"/>
          <p:cNvSpPr/>
          <p:nvPr/>
        </p:nvSpPr>
        <p:spPr>
          <a:xfrm>
            <a:off x="1017238" y="13850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1"/>
          <p:cNvSpPr/>
          <p:nvPr/>
        </p:nvSpPr>
        <p:spPr>
          <a:xfrm rot="904875">
            <a:off x="8550519" y="4153660"/>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 name="Shape 1245"/>
        <p:cNvGrpSpPr/>
        <p:nvPr/>
      </p:nvGrpSpPr>
      <p:grpSpPr>
        <a:xfrm>
          <a:off x="0" y="0"/>
          <a:ext cx="0" cy="0"/>
          <a:chOff x="0" y="0"/>
          <a:chExt cx="0" cy="0"/>
        </a:xfrm>
      </p:grpSpPr>
      <p:pic>
        <p:nvPicPr>
          <p:cNvPr id="1246" name="Google Shape;1246;p52"/>
          <p:cNvPicPr preferRelativeResize="0"/>
          <p:nvPr>
            <p:ph idx="2" type="pic"/>
          </p:nvPr>
        </p:nvPicPr>
        <p:blipFill rotWithShape="1">
          <a:blip r:embed="rId3">
            <a:alphaModFix/>
          </a:blip>
          <a:srcRect b="10373" l="0" r="0" t="10381"/>
          <a:stretch/>
        </p:blipFill>
        <p:spPr>
          <a:xfrm>
            <a:off x="5442700" y="541363"/>
            <a:ext cx="3519599" cy="4060749"/>
          </a:xfrm>
          <a:prstGeom prst="rect">
            <a:avLst/>
          </a:prstGeom>
        </p:spPr>
      </p:pic>
      <p:sp>
        <p:nvSpPr>
          <p:cNvPr id="1247" name="Google Shape;1247;p52"/>
          <p:cNvSpPr/>
          <p:nvPr/>
        </p:nvSpPr>
        <p:spPr>
          <a:xfrm>
            <a:off x="4756925" y="-378475"/>
            <a:ext cx="4891160" cy="5900426"/>
          </a:xfrm>
          <a:custGeom>
            <a:rect b="b" l="l" r="r" t="t"/>
            <a:pathLst>
              <a:path extrusionOk="0" h="274630" w="274630">
                <a:moveTo>
                  <a:pt x="164386" y="52972"/>
                </a:moveTo>
                <a:cubicBezTo>
                  <a:pt x="168701" y="52972"/>
                  <a:pt x="172979" y="53617"/>
                  <a:pt x="177173" y="55143"/>
                </a:cubicBezTo>
                <a:cubicBezTo>
                  <a:pt x="183059" y="57286"/>
                  <a:pt x="187915" y="61029"/>
                  <a:pt x="192254" y="65423"/>
                </a:cubicBezTo>
                <a:cubicBezTo>
                  <a:pt x="199090" y="72367"/>
                  <a:pt x="204840" y="80287"/>
                  <a:pt x="210753" y="88017"/>
                </a:cubicBezTo>
                <a:cubicBezTo>
                  <a:pt x="216639" y="95666"/>
                  <a:pt x="221982" y="103614"/>
                  <a:pt x="226349" y="112212"/>
                </a:cubicBezTo>
                <a:cubicBezTo>
                  <a:pt x="230960" y="121271"/>
                  <a:pt x="234134" y="130737"/>
                  <a:pt x="235029" y="140909"/>
                </a:cubicBezTo>
                <a:cubicBezTo>
                  <a:pt x="235815" y="149534"/>
                  <a:pt x="235083" y="157997"/>
                  <a:pt x="231692" y="166053"/>
                </a:cubicBezTo>
                <a:cubicBezTo>
                  <a:pt x="228193" y="174353"/>
                  <a:pt x="222931" y="181215"/>
                  <a:pt x="214957" y="185717"/>
                </a:cubicBezTo>
                <a:cubicBezTo>
                  <a:pt x="210319" y="188321"/>
                  <a:pt x="205274" y="189460"/>
                  <a:pt x="200012" y="189623"/>
                </a:cubicBezTo>
                <a:cubicBezTo>
                  <a:pt x="198770" y="189675"/>
                  <a:pt x="197533" y="189691"/>
                  <a:pt x="196296" y="189691"/>
                </a:cubicBezTo>
                <a:cubicBezTo>
                  <a:pt x="194318" y="189691"/>
                  <a:pt x="192342" y="189650"/>
                  <a:pt x="190356" y="189650"/>
                </a:cubicBezTo>
                <a:cubicBezTo>
                  <a:pt x="187797" y="189563"/>
                  <a:pt x="185249" y="189434"/>
                  <a:pt x="182716" y="189434"/>
                </a:cubicBezTo>
                <a:cubicBezTo>
                  <a:pt x="179772" y="189434"/>
                  <a:pt x="176847" y="189608"/>
                  <a:pt x="173946" y="190220"/>
                </a:cubicBezTo>
                <a:cubicBezTo>
                  <a:pt x="167680" y="191576"/>
                  <a:pt x="162282" y="194668"/>
                  <a:pt x="157319" y="198601"/>
                </a:cubicBezTo>
                <a:cubicBezTo>
                  <a:pt x="152789" y="202182"/>
                  <a:pt x="148449" y="206087"/>
                  <a:pt x="144001" y="209830"/>
                </a:cubicBezTo>
                <a:cubicBezTo>
                  <a:pt x="138658" y="214333"/>
                  <a:pt x="133124" y="218456"/>
                  <a:pt x="126398" y="220734"/>
                </a:cubicBezTo>
                <a:cubicBezTo>
                  <a:pt x="123215" y="221807"/>
                  <a:pt x="119995" y="222332"/>
                  <a:pt x="116731" y="222332"/>
                </a:cubicBezTo>
                <a:cubicBezTo>
                  <a:pt x="115127" y="222332"/>
                  <a:pt x="113513" y="222205"/>
                  <a:pt x="111886" y="221955"/>
                </a:cubicBezTo>
                <a:cubicBezTo>
                  <a:pt x="99247" y="220029"/>
                  <a:pt x="87285" y="215933"/>
                  <a:pt x="75920" y="210156"/>
                </a:cubicBezTo>
                <a:cubicBezTo>
                  <a:pt x="68732" y="206548"/>
                  <a:pt x="63335" y="200934"/>
                  <a:pt x="60487" y="193176"/>
                </a:cubicBezTo>
                <a:cubicBezTo>
                  <a:pt x="58561" y="187887"/>
                  <a:pt x="59049" y="182625"/>
                  <a:pt x="60459" y="177336"/>
                </a:cubicBezTo>
                <a:cubicBezTo>
                  <a:pt x="61382" y="174000"/>
                  <a:pt x="62331" y="170609"/>
                  <a:pt x="62873" y="167138"/>
                </a:cubicBezTo>
                <a:cubicBezTo>
                  <a:pt x="63741" y="161550"/>
                  <a:pt x="62385" y="156234"/>
                  <a:pt x="60215" y="151080"/>
                </a:cubicBezTo>
                <a:cubicBezTo>
                  <a:pt x="58100" y="145954"/>
                  <a:pt x="55116" y="141343"/>
                  <a:pt x="51943" y="136840"/>
                </a:cubicBezTo>
                <a:cubicBezTo>
                  <a:pt x="48091" y="131307"/>
                  <a:pt x="44185" y="125801"/>
                  <a:pt x="41608" y="119535"/>
                </a:cubicBezTo>
                <a:cubicBezTo>
                  <a:pt x="38787" y="112754"/>
                  <a:pt x="38082" y="105865"/>
                  <a:pt x="40523" y="98867"/>
                </a:cubicBezTo>
                <a:cubicBezTo>
                  <a:pt x="42937" y="91896"/>
                  <a:pt x="47982" y="88234"/>
                  <a:pt x="55252" y="87746"/>
                </a:cubicBezTo>
                <a:cubicBezTo>
                  <a:pt x="58859" y="87475"/>
                  <a:pt x="62521" y="87556"/>
                  <a:pt x="66155" y="87475"/>
                </a:cubicBezTo>
                <a:cubicBezTo>
                  <a:pt x="86119" y="86960"/>
                  <a:pt x="104292" y="81047"/>
                  <a:pt x="120647" y="69519"/>
                </a:cubicBezTo>
                <a:cubicBezTo>
                  <a:pt x="124852" y="66590"/>
                  <a:pt x="129083" y="63606"/>
                  <a:pt x="133585" y="61084"/>
                </a:cubicBezTo>
                <a:cubicBezTo>
                  <a:pt x="140638" y="57151"/>
                  <a:pt x="148422" y="54954"/>
                  <a:pt x="156369" y="53652"/>
                </a:cubicBezTo>
                <a:cubicBezTo>
                  <a:pt x="159049" y="53217"/>
                  <a:pt x="161725" y="52972"/>
                  <a:pt x="164386" y="52972"/>
                </a:cubicBezTo>
                <a:close/>
                <a:moveTo>
                  <a:pt x="0" y="1"/>
                </a:moveTo>
                <a:lnTo>
                  <a:pt x="0" y="274629"/>
                </a:lnTo>
                <a:lnTo>
                  <a:pt x="274630" y="274629"/>
                </a:lnTo>
                <a:lnTo>
                  <a:pt x="2746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2"/>
          <p:cNvSpPr txBox="1"/>
          <p:nvPr>
            <p:ph type="title"/>
          </p:nvPr>
        </p:nvSpPr>
        <p:spPr>
          <a:xfrm>
            <a:off x="713225" y="592925"/>
            <a:ext cx="3923100" cy="128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Special reminders</a:t>
            </a:r>
            <a:endParaRPr/>
          </a:p>
        </p:txBody>
      </p:sp>
      <p:sp>
        <p:nvSpPr>
          <p:cNvPr id="1249" name="Google Shape;1249;p52"/>
          <p:cNvSpPr txBox="1"/>
          <p:nvPr>
            <p:ph idx="1" type="subTitle"/>
          </p:nvPr>
        </p:nvSpPr>
        <p:spPr>
          <a:xfrm>
            <a:off x="713225" y="1828600"/>
            <a:ext cx="4656900" cy="264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br>
              <a:rPr lang="en"/>
            </a:br>
            <a:r>
              <a:rPr lang="en"/>
              <a:t>Lists like this one:</a:t>
            </a:r>
            <a:endParaRPr/>
          </a:p>
          <a:p>
            <a:pPr indent="-330200" lvl="0" marL="457200" rtl="0" algn="l">
              <a:spcBef>
                <a:spcPts val="1000"/>
              </a:spcBef>
              <a:spcAft>
                <a:spcPts val="0"/>
              </a:spcAft>
              <a:buClr>
                <a:schemeClr val="dk1"/>
              </a:buClr>
              <a:buSzPts val="1600"/>
              <a:buFont typeface="Lato"/>
              <a:buChar char="●"/>
            </a:pPr>
            <a:r>
              <a:rPr lang="en"/>
              <a:t>They’re simple </a:t>
            </a:r>
            <a:endParaRPr/>
          </a:p>
          <a:p>
            <a:pPr indent="-330200" lvl="0" marL="457200" rtl="0" algn="l">
              <a:spcBef>
                <a:spcPts val="0"/>
              </a:spcBef>
              <a:spcAft>
                <a:spcPts val="0"/>
              </a:spcAft>
              <a:buClr>
                <a:schemeClr val="dk1"/>
              </a:buClr>
              <a:buSzPts val="1600"/>
              <a:buFont typeface="Lato"/>
              <a:buChar char="●"/>
            </a:pPr>
            <a:r>
              <a:rPr lang="en"/>
              <a:t>You can organize your ideas clearly</a:t>
            </a:r>
            <a:endParaRPr/>
          </a:p>
          <a:p>
            <a:pPr indent="-330200" lvl="0" marL="457200" rtl="0" algn="l">
              <a:spcBef>
                <a:spcPts val="0"/>
              </a:spcBef>
              <a:spcAft>
                <a:spcPts val="0"/>
              </a:spcAft>
              <a:buClr>
                <a:schemeClr val="dk1"/>
              </a:buClr>
              <a:buSzPts val="1600"/>
              <a:buFont typeface="Lato"/>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
        <p:nvSpPr>
          <p:cNvPr id="1250" name="Google Shape;1250;p52"/>
          <p:cNvSpPr/>
          <p:nvPr/>
        </p:nvSpPr>
        <p:spPr>
          <a:xfrm flipH="1">
            <a:off x="7909171" y="4155425"/>
            <a:ext cx="1707950" cy="1256475"/>
          </a:xfrm>
          <a:custGeom>
            <a:rect b="b" l="l" r="r" t="t"/>
            <a:pathLst>
              <a:path extrusionOk="0" h="50259" w="68318">
                <a:moveTo>
                  <a:pt x="24185" y="0"/>
                </a:moveTo>
                <a:cubicBezTo>
                  <a:pt x="15643" y="0"/>
                  <a:pt x="7223" y="6275"/>
                  <a:pt x="4437" y="15361"/>
                </a:cubicBezTo>
                <a:cubicBezTo>
                  <a:pt x="1479" y="25739"/>
                  <a:pt x="0" y="40688"/>
                  <a:pt x="9706" y="47866"/>
                </a:cubicBezTo>
                <a:cubicBezTo>
                  <a:pt x="12929" y="49641"/>
                  <a:pt x="16412" y="50190"/>
                  <a:pt x="19983" y="50190"/>
                </a:cubicBezTo>
                <a:cubicBezTo>
                  <a:pt x="25231" y="50190"/>
                  <a:pt x="30671" y="49004"/>
                  <a:pt x="35759" y="48780"/>
                </a:cubicBezTo>
                <a:cubicBezTo>
                  <a:pt x="43851" y="46979"/>
                  <a:pt x="68318" y="50259"/>
                  <a:pt x="63129" y="35606"/>
                </a:cubicBezTo>
                <a:cubicBezTo>
                  <a:pt x="61112" y="31412"/>
                  <a:pt x="57563" y="28239"/>
                  <a:pt x="54633" y="24637"/>
                </a:cubicBezTo>
                <a:cubicBezTo>
                  <a:pt x="48772" y="18157"/>
                  <a:pt x="43690" y="10871"/>
                  <a:pt x="36727" y="5467"/>
                </a:cubicBezTo>
                <a:cubicBezTo>
                  <a:pt x="33016" y="1665"/>
                  <a:pt x="28584" y="0"/>
                  <a:pt x="24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2"/>
          <p:cNvSpPr/>
          <p:nvPr/>
        </p:nvSpPr>
        <p:spPr>
          <a:xfrm flipH="1" rot="-1710921">
            <a:off x="7367689" y="-1127740"/>
            <a:ext cx="2370054" cy="2747159"/>
          </a:xfrm>
          <a:custGeom>
            <a:rect b="b" l="l" r="r" t="t"/>
            <a:pathLst>
              <a:path extrusionOk="0" h="109885" w="94801">
                <a:moveTo>
                  <a:pt x="50436" y="1"/>
                </a:moveTo>
                <a:cubicBezTo>
                  <a:pt x="26626" y="1"/>
                  <a:pt x="1244" y="11370"/>
                  <a:pt x="108" y="31597"/>
                </a:cubicBezTo>
                <a:cubicBezTo>
                  <a:pt x="1" y="45766"/>
                  <a:pt x="16939" y="53052"/>
                  <a:pt x="17047" y="67221"/>
                </a:cubicBezTo>
                <a:cubicBezTo>
                  <a:pt x="17315" y="80234"/>
                  <a:pt x="7206" y="96822"/>
                  <a:pt x="19843" y="106851"/>
                </a:cubicBezTo>
                <a:cubicBezTo>
                  <a:pt x="23131" y="108977"/>
                  <a:pt x="26747" y="109885"/>
                  <a:pt x="30422" y="109885"/>
                </a:cubicBezTo>
                <a:cubicBezTo>
                  <a:pt x="38826" y="109885"/>
                  <a:pt x="47535" y="105138"/>
                  <a:pt x="53316" y="99377"/>
                </a:cubicBezTo>
                <a:cubicBezTo>
                  <a:pt x="62807" y="90262"/>
                  <a:pt x="66517" y="76873"/>
                  <a:pt x="64769" y="63995"/>
                </a:cubicBezTo>
                <a:cubicBezTo>
                  <a:pt x="64070" y="57569"/>
                  <a:pt x="65898" y="50659"/>
                  <a:pt x="71786" y="47191"/>
                </a:cubicBezTo>
                <a:cubicBezTo>
                  <a:pt x="82138" y="41303"/>
                  <a:pt x="94801" y="36329"/>
                  <a:pt x="90956" y="21703"/>
                </a:cubicBezTo>
                <a:cubicBezTo>
                  <a:pt x="86434" y="6844"/>
                  <a:pt x="68908" y="1"/>
                  <a:pt x="50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2"/>
          <p:cNvSpPr/>
          <p:nvPr/>
        </p:nvSpPr>
        <p:spPr>
          <a:xfrm flipH="1">
            <a:off x="7458783" y="-44560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2"/>
          <p:cNvSpPr/>
          <p:nvPr/>
        </p:nvSpPr>
        <p:spPr>
          <a:xfrm flipH="1">
            <a:off x="8096147" y="2018531"/>
            <a:ext cx="262383" cy="241680"/>
          </a:xfrm>
          <a:custGeom>
            <a:rect b="b" l="l" r="r" t="t"/>
            <a:pathLst>
              <a:path extrusionOk="0" h="4074" w="4423">
                <a:moveTo>
                  <a:pt x="2213" y="0"/>
                </a:moveTo>
                <a:cubicBezTo>
                  <a:pt x="2082" y="0"/>
                  <a:pt x="1950" y="13"/>
                  <a:pt x="1818" y="40"/>
                </a:cubicBezTo>
                <a:cubicBezTo>
                  <a:pt x="706" y="284"/>
                  <a:pt x="1" y="1342"/>
                  <a:pt x="218" y="2454"/>
                </a:cubicBezTo>
                <a:cubicBezTo>
                  <a:pt x="407" y="3397"/>
                  <a:pt x="1252" y="4074"/>
                  <a:pt x="2182" y="4074"/>
                </a:cubicBezTo>
                <a:cubicBezTo>
                  <a:pt x="2322" y="4074"/>
                  <a:pt x="2463" y="4059"/>
                  <a:pt x="2605" y="4027"/>
                </a:cubicBezTo>
                <a:cubicBezTo>
                  <a:pt x="3717" y="3810"/>
                  <a:pt x="4422" y="2752"/>
                  <a:pt x="4205" y="1640"/>
                </a:cubicBezTo>
                <a:cubicBezTo>
                  <a:pt x="4014" y="663"/>
                  <a:pt x="3155" y="0"/>
                  <a:pt x="2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2"/>
          <p:cNvSpPr/>
          <p:nvPr/>
        </p:nvSpPr>
        <p:spPr>
          <a:xfrm>
            <a:off x="4636325" y="54136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2"/>
          <p:cNvSpPr/>
          <p:nvPr/>
        </p:nvSpPr>
        <p:spPr>
          <a:xfrm flipH="1">
            <a:off x="7828311" y="4089497"/>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2"/>
          <p:cNvSpPr/>
          <p:nvPr/>
        </p:nvSpPr>
        <p:spPr>
          <a:xfrm>
            <a:off x="5442700" y="872238"/>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2"/>
          <p:cNvSpPr/>
          <p:nvPr/>
        </p:nvSpPr>
        <p:spPr>
          <a:xfrm>
            <a:off x="5451300" y="347863"/>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2"/>
          <p:cNvSpPr/>
          <p:nvPr/>
        </p:nvSpPr>
        <p:spPr>
          <a:xfrm>
            <a:off x="8685513" y="3756670"/>
            <a:ext cx="155273" cy="155316"/>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2" name="Shape 1262"/>
        <p:cNvGrpSpPr/>
        <p:nvPr/>
      </p:nvGrpSpPr>
      <p:grpSpPr>
        <a:xfrm>
          <a:off x="0" y="0"/>
          <a:ext cx="0" cy="0"/>
          <a:chOff x="0" y="0"/>
          <a:chExt cx="0" cy="0"/>
        </a:xfrm>
      </p:grpSpPr>
      <p:sp>
        <p:nvSpPr>
          <p:cNvPr id="1263" name="Google Shape;1263;p53"/>
          <p:cNvSpPr txBox="1"/>
          <p:nvPr>
            <p:ph type="title"/>
          </p:nvPr>
        </p:nvSpPr>
        <p:spPr>
          <a:xfrm>
            <a:off x="1782075" y="540000"/>
            <a:ext cx="55797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264" name="Google Shape;1264;p53"/>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latin typeface="Poppins Medium"/>
                <a:ea typeface="Poppins Medium"/>
                <a:cs typeface="Poppins Medium"/>
                <a:sym typeface="Poppins Medium"/>
              </a:rPr>
              <a:t>D</a:t>
            </a:r>
            <a:r>
              <a:rPr lang="en" sz="2200">
                <a:latin typeface="Poppins Medium"/>
                <a:ea typeface="Poppins Medium"/>
                <a:cs typeface="Poppins Medium"/>
                <a:sym typeface="Poppins Medium"/>
              </a:rPr>
              <a:t>o you have any questions?</a:t>
            </a:r>
            <a:endParaRPr sz="2200">
              <a:latin typeface="Poppins Medium"/>
              <a:ea typeface="Poppins Medium"/>
              <a:cs typeface="Poppins Medium"/>
              <a:sym typeface="Poppins Medium"/>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265" name="Google Shape;1265;p53"/>
          <p:cNvSpPr/>
          <p:nvPr/>
        </p:nvSpPr>
        <p:spPr>
          <a:xfrm>
            <a:off x="3485375"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3"/>
          <p:cNvSpPr/>
          <p:nvPr/>
        </p:nvSpPr>
        <p:spPr>
          <a:xfrm>
            <a:off x="4353250"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5221125" y="3088037"/>
            <a:ext cx="437400" cy="43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 name="Google Shape;1268;p53"/>
          <p:cNvGrpSpPr/>
          <p:nvPr/>
        </p:nvGrpSpPr>
        <p:grpSpPr>
          <a:xfrm>
            <a:off x="3572524" y="3167535"/>
            <a:ext cx="276012" cy="275991"/>
            <a:chOff x="3368074" y="3882537"/>
            <a:chExt cx="215298" cy="215298"/>
          </a:xfrm>
        </p:grpSpPr>
        <p:sp>
          <p:nvSpPr>
            <p:cNvPr id="1269" name="Google Shape;1269;p5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53"/>
          <p:cNvGrpSpPr/>
          <p:nvPr/>
        </p:nvGrpSpPr>
        <p:grpSpPr>
          <a:xfrm>
            <a:off x="4438556" y="3186243"/>
            <a:ext cx="266790" cy="238574"/>
            <a:chOff x="3824739" y="3890112"/>
            <a:chExt cx="208105" cy="186110"/>
          </a:xfrm>
        </p:grpSpPr>
        <p:sp>
          <p:nvSpPr>
            <p:cNvPr id="1273" name="Google Shape;1273;p5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 name="Google Shape;1276;p53"/>
          <p:cNvSpPr/>
          <p:nvPr/>
        </p:nvSpPr>
        <p:spPr>
          <a:xfrm>
            <a:off x="5302440"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Poppins"/>
                <a:ea typeface="Poppins"/>
                <a:cs typeface="Poppins"/>
                <a:sym typeface="Poppins"/>
              </a:rPr>
              <a:t>Please keep this slide for attribution</a:t>
            </a:r>
            <a:endParaRPr sz="1000">
              <a:solidFill>
                <a:schemeClr val="dk1"/>
              </a:solidFill>
              <a:latin typeface="Poppins"/>
              <a:ea typeface="Poppins"/>
              <a:cs typeface="Poppins"/>
              <a:sym typeface="Poppins"/>
            </a:endParaRPr>
          </a:p>
        </p:txBody>
      </p:sp>
      <p:sp>
        <p:nvSpPr>
          <p:cNvPr id="1278" name="Google Shape;1278;p53"/>
          <p:cNvSpPr/>
          <p:nvPr/>
        </p:nvSpPr>
        <p:spPr>
          <a:xfrm>
            <a:off x="-138125" y="4806100"/>
            <a:ext cx="2622600" cy="2108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rot="-5400000">
            <a:off x="-495653" y="-1813119"/>
            <a:ext cx="2285848" cy="3512191"/>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rot="-1323179">
            <a:off x="7886287" y="-477024"/>
            <a:ext cx="2003168" cy="2163542"/>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1094525" y="1289564"/>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rot="-2700000">
            <a:off x="8107147" y="14408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3"/>
          <p:cNvSpPr/>
          <p:nvPr/>
        </p:nvSpPr>
        <p:spPr>
          <a:xfrm>
            <a:off x="-841637" y="-290550"/>
            <a:ext cx="2187875" cy="1790625"/>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3"/>
          <p:cNvSpPr/>
          <p:nvPr/>
        </p:nvSpPr>
        <p:spPr>
          <a:xfrm flipH="1">
            <a:off x="226036" y="1983422"/>
            <a:ext cx="267839" cy="276521"/>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3"/>
          <p:cNvSpPr/>
          <p:nvPr/>
        </p:nvSpPr>
        <p:spPr>
          <a:xfrm>
            <a:off x="1677088" y="25263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799925" y="3088013"/>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3"/>
          <p:cNvSpPr/>
          <p:nvPr/>
        </p:nvSpPr>
        <p:spPr>
          <a:xfrm rot="-8234841">
            <a:off x="4163832" y="-1337334"/>
            <a:ext cx="2003139" cy="2163511"/>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3"/>
          <p:cNvSpPr/>
          <p:nvPr/>
        </p:nvSpPr>
        <p:spPr>
          <a:xfrm rot="6115078">
            <a:off x="6722586" y="3437157"/>
            <a:ext cx="2285937" cy="3512327"/>
          </a:xfrm>
          <a:custGeom>
            <a:rect b="b" l="l" r="r" t="t"/>
            <a:pathLst>
              <a:path extrusionOk="0" h="178874" w="116417">
                <a:moveTo>
                  <a:pt x="46876" y="1"/>
                </a:moveTo>
                <a:cubicBezTo>
                  <a:pt x="29629" y="1"/>
                  <a:pt x="13237" y="11510"/>
                  <a:pt x="4544" y="39548"/>
                </a:cubicBezTo>
                <a:cubicBezTo>
                  <a:pt x="3334" y="44468"/>
                  <a:pt x="4624" y="50168"/>
                  <a:pt x="8469" y="53555"/>
                </a:cubicBezTo>
                <a:cubicBezTo>
                  <a:pt x="23875" y="74634"/>
                  <a:pt x="0" y="96922"/>
                  <a:pt x="2823" y="119130"/>
                </a:cubicBezTo>
                <a:cubicBezTo>
                  <a:pt x="7313" y="145425"/>
                  <a:pt x="26160" y="132520"/>
                  <a:pt x="38985" y="146016"/>
                </a:cubicBezTo>
                <a:cubicBezTo>
                  <a:pt x="44685" y="152093"/>
                  <a:pt x="47561" y="160078"/>
                  <a:pt x="52213" y="166880"/>
                </a:cubicBezTo>
                <a:cubicBezTo>
                  <a:pt x="57307" y="175145"/>
                  <a:pt x="63970" y="178873"/>
                  <a:pt x="70633" y="178873"/>
                </a:cubicBezTo>
                <a:cubicBezTo>
                  <a:pt x="78774" y="178873"/>
                  <a:pt x="86914" y="173308"/>
                  <a:pt x="92192" y="163654"/>
                </a:cubicBezTo>
                <a:cubicBezTo>
                  <a:pt x="111174" y="131363"/>
                  <a:pt x="116416" y="90981"/>
                  <a:pt x="105850" y="54953"/>
                </a:cubicBezTo>
                <a:cubicBezTo>
                  <a:pt x="97421" y="23064"/>
                  <a:pt x="71292" y="1"/>
                  <a:pt x="46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rot="352893">
            <a:off x="6730673" y="3448912"/>
            <a:ext cx="2429736" cy="1988572"/>
          </a:xfrm>
          <a:custGeom>
            <a:rect b="b" l="l" r="r" t="t"/>
            <a:pathLst>
              <a:path extrusionOk="0" h="71625" w="87515">
                <a:moveTo>
                  <a:pt x="87138" y="0"/>
                </a:moveTo>
                <a:cubicBezTo>
                  <a:pt x="86735" y="5808"/>
                  <a:pt x="82971" y="11561"/>
                  <a:pt x="76787" y="15729"/>
                </a:cubicBezTo>
                <a:cubicBezTo>
                  <a:pt x="72619" y="18552"/>
                  <a:pt x="67861" y="20461"/>
                  <a:pt x="63236" y="22343"/>
                </a:cubicBezTo>
                <a:cubicBezTo>
                  <a:pt x="61865" y="22881"/>
                  <a:pt x="60440" y="23445"/>
                  <a:pt x="59069" y="24064"/>
                </a:cubicBezTo>
                <a:cubicBezTo>
                  <a:pt x="53799" y="26349"/>
                  <a:pt x="47185" y="29629"/>
                  <a:pt x="43018" y="35194"/>
                </a:cubicBezTo>
                <a:cubicBezTo>
                  <a:pt x="40625" y="38367"/>
                  <a:pt x="39120" y="42104"/>
                  <a:pt x="37668" y="45734"/>
                </a:cubicBezTo>
                <a:cubicBezTo>
                  <a:pt x="36727" y="48073"/>
                  <a:pt x="35786" y="50412"/>
                  <a:pt x="34603" y="52643"/>
                </a:cubicBezTo>
                <a:cubicBezTo>
                  <a:pt x="28628" y="63926"/>
                  <a:pt x="16147" y="71264"/>
                  <a:pt x="3426" y="71264"/>
                </a:cubicBezTo>
                <a:cubicBezTo>
                  <a:pt x="2293" y="71264"/>
                  <a:pt x="1159" y="71206"/>
                  <a:pt x="27" y="71087"/>
                </a:cubicBezTo>
                <a:lnTo>
                  <a:pt x="0" y="71464"/>
                </a:lnTo>
                <a:cubicBezTo>
                  <a:pt x="1130" y="71544"/>
                  <a:pt x="2286" y="71625"/>
                  <a:pt x="3415" y="71625"/>
                </a:cubicBezTo>
                <a:cubicBezTo>
                  <a:pt x="16293" y="71625"/>
                  <a:pt x="28903" y="64231"/>
                  <a:pt x="34979" y="52832"/>
                </a:cubicBezTo>
                <a:cubicBezTo>
                  <a:pt x="36162" y="50627"/>
                  <a:pt x="37103" y="48234"/>
                  <a:pt x="38044" y="45922"/>
                </a:cubicBezTo>
                <a:cubicBezTo>
                  <a:pt x="39442" y="42319"/>
                  <a:pt x="40975" y="38582"/>
                  <a:pt x="43314" y="35463"/>
                </a:cubicBezTo>
                <a:cubicBezTo>
                  <a:pt x="47454" y="29978"/>
                  <a:pt x="54014" y="26698"/>
                  <a:pt x="59257" y="24440"/>
                </a:cubicBezTo>
                <a:cubicBezTo>
                  <a:pt x="60628" y="23875"/>
                  <a:pt x="62026" y="23284"/>
                  <a:pt x="63424" y="22719"/>
                </a:cubicBezTo>
                <a:cubicBezTo>
                  <a:pt x="68049" y="20864"/>
                  <a:pt x="72835" y="18928"/>
                  <a:pt x="77029" y="16078"/>
                </a:cubicBezTo>
                <a:cubicBezTo>
                  <a:pt x="83320" y="11803"/>
                  <a:pt x="87111" y="5942"/>
                  <a:pt x="87514" y="27"/>
                </a:cubicBezTo>
                <a:lnTo>
                  <a:pt x="87138" y="0"/>
                </a:lnTo>
                <a:close/>
              </a:path>
            </a:pathLst>
          </a:cu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flipH="1" rot="-621044">
            <a:off x="7996956" y="2499485"/>
            <a:ext cx="304254" cy="314115"/>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rot="904875">
            <a:off x="7820169" y="3434810"/>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rot="2184636">
            <a:off x="3058082" y="4408413"/>
            <a:ext cx="2003190" cy="2163566"/>
          </a:xfrm>
          <a:custGeom>
            <a:rect b="b" l="l" r="r" t="t"/>
            <a:pathLst>
              <a:path extrusionOk="0" h="91763" w="84961">
                <a:moveTo>
                  <a:pt x="65508" y="1"/>
                </a:moveTo>
                <a:cubicBezTo>
                  <a:pt x="58984" y="1"/>
                  <a:pt x="53456" y="5026"/>
                  <a:pt x="49632" y="11426"/>
                </a:cubicBezTo>
                <a:cubicBezTo>
                  <a:pt x="41782" y="23739"/>
                  <a:pt x="24198" y="17475"/>
                  <a:pt x="12799" y="24250"/>
                </a:cubicBezTo>
                <a:cubicBezTo>
                  <a:pt x="6077" y="27638"/>
                  <a:pt x="1" y="35220"/>
                  <a:pt x="2367" y="43097"/>
                </a:cubicBezTo>
                <a:cubicBezTo>
                  <a:pt x="4706" y="50652"/>
                  <a:pt x="12476" y="54820"/>
                  <a:pt x="15003" y="62321"/>
                </a:cubicBezTo>
                <a:cubicBezTo>
                  <a:pt x="18176" y="71570"/>
                  <a:pt x="16025" y="84475"/>
                  <a:pt x="26215" y="89745"/>
                </a:cubicBezTo>
                <a:cubicBezTo>
                  <a:pt x="29188" y="91143"/>
                  <a:pt x="32070" y="91762"/>
                  <a:pt x="34841" y="91762"/>
                </a:cubicBezTo>
                <a:cubicBezTo>
                  <a:pt x="47573" y="91762"/>
                  <a:pt x="57944" y="78677"/>
                  <a:pt x="64016" y="67967"/>
                </a:cubicBezTo>
                <a:cubicBezTo>
                  <a:pt x="71007" y="56944"/>
                  <a:pt x="78131" y="45678"/>
                  <a:pt x="81734" y="33042"/>
                </a:cubicBezTo>
                <a:cubicBezTo>
                  <a:pt x="84960" y="22530"/>
                  <a:pt x="84127" y="8818"/>
                  <a:pt x="73749" y="2634"/>
                </a:cubicBezTo>
                <a:cubicBezTo>
                  <a:pt x="70873" y="801"/>
                  <a:pt x="68111" y="1"/>
                  <a:pt x="65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rot="2700000">
            <a:off x="3307194" y="4456022"/>
            <a:ext cx="1504961" cy="1413536"/>
          </a:xfrm>
          <a:custGeom>
            <a:rect b="b" l="l" r="r" t="t"/>
            <a:pathLst>
              <a:path extrusionOk="0" h="56542" w="60199">
                <a:moveTo>
                  <a:pt x="59768" y="0"/>
                </a:moveTo>
                <a:cubicBezTo>
                  <a:pt x="59849" y="6372"/>
                  <a:pt x="57725" y="12717"/>
                  <a:pt x="53853" y="17799"/>
                </a:cubicBezTo>
                <a:cubicBezTo>
                  <a:pt x="49955" y="22880"/>
                  <a:pt x="44443" y="26617"/>
                  <a:pt x="38259" y="28257"/>
                </a:cubicBezTo>
                <a:cubicBezTo>
                  <a:pt x="35382" y="29037"/>
                  <a:pt x="32291" y="29360"/>
                  <a:pt x="29333" y="29709"/>
                </a:cubicBezTo>
                <a:cubicBezTo>
                  <a:pt x="24816" y="30193"/>
                  <a:pt x="20111" y="30704"/>
                  <a:pt x="16025" y="32801"/>
                </a:cubicBezTo>
                <a:cubicBezTo>
                  <a:pt x="12072" y="34764"/>
                  <a:pt x="8523" y="38313"/>
                  <a:pt x="5754" y="43018"/>
                </a:cubicBezTo>
                <a:cubicBezTo>
                  <a:pt x="3281" y="47239"/>
                  <a:pt x="1641" y="51917"/>
                  <a:pt x="0" y="56407"/>
                </a:cubicBezTo>
                <a:lnTo>
                  <a:pt x="377" y="56541"/>
                </a:lnTo>
                <a:cubicBezTo>
                  <a:pt x="1963" y="52078"/>
                  <a:pt x="3603" y="47400"/>
                  <a:pt x="6077" y="43206"/>
                </a:cubicBezTo>
                <a:cubicBezTo>
                  <a:pt x="8792" y="38582"/>
                  <a:pt x="12287" y="35086"/>
                  <a:pt x="16159" y="33124"/>
                </a:cubicBezTo>
                <a:cubicBezTo>
                  <a:pt x="20192" y="31080"/>
                  <a:pt x="24816" y="30569"/>
                  <a:pt x="29333" y="30059"/>
                </a:cubicBezTo>
                <a:cubicBezTo>
                  <a:pt x="32317" y="29736"/>
                  <a:pt x="35409" y="29386"/>
                  <a:pt x="38340" y="28634"/>
                </a:cubicBezTo>
                <a:cubicBezTo>
                  <a:pt x="44604" y="26940"/>
                  <a:pt x="50197" y="23176"/>
                  <a:pt x="54122" y="18041"/>
                </a:cubicBezTo>
                <a:cubicBezTo>
                  <a:pt x="58047" y="12852"/>
                  <a:pt x="60198" y="6480"/>
                  <a:pt x="60144" y="0"/>
                </a:cubicBezTo>
                <a:close/>
              </a:path>
            </a:pathLst>
          </a:custGeom>
          <a:solidFill>
            <a:schemeClr val="lt1"/>
          </a:solid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7668088" y="1085900"/>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 name="Shape 1298"/>
        <p:cNvGrpSpPr/>
        <p:nvPr/>
      </p:nvGrpSpPr>
      <p:grpSpPr>
        <a:xfrm>
          <a:off x="0" y="0"/>
          <a:ext cx="0" cy="0"/>
          <a:chOff x="0" y="0"/>
          <a:chExt cx="0" cy="0"/>
        </a:xfrm>
      </p:grpSpPr>
      <p:sp>
        <p:nvSpPr>
          <p:cNvPr id="1299" name="Google Shape;1299;p54"/>
          <p:cNvSpPr txBox="1"/>
          <p:nvPr>
            <p:ph idx="1" type="body"/>
          </p:nvPr>
        </p:nvSpPr>
        <p:spPr>
          <a:xfrm>
            <a:off x="718400" y="1278025"/>
            <a:ext cx="7704000" cy="33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317500" lvl="0" marL="457200" rtl="0" algn="l">
              <a:lnSpc>
                <a:spcPct val="100000"/>
              </a:lnSpc>
              <a:spcBef>
                <a:spcPts val="800"/>
              </a:spcBef>
              <a:spcAft>
                <a:spcPts val="0"/>
              </a:spcAft>
              <a:buSzPts val="1400"/>
              <a:buChar char="●"/>
            </a:pPr>
            <a:r>
              <a:rPr lang="en">
                <a:solidFill>
                  <a:schemeClr val="hlink"/>
                </a:solidFill>
                <a:uFill>
                  <a:noFill/>
                </a:uFill>
                <a:hlinkClick r:id="rId3"/>
              </a:rPr>
              <a:t>Cute positive vibes illustration</a:t>
            </a:r>
            <a:endParaRPr>
              <a:solidFill>
                <a:srgbClr val="374957"/>
              </a:solidFill>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Cute positive vibes illustration</a:t>
            </a:r>
            <a:r>
              <a:rPr lang="en">
                <a:solidFill>
                  <a:srgbClr val="374957"/>
                </a:solidFill>
              </a:rPr>
              <a:t> I</a:t>
            </a:r>
            <a:endParaRPr>
              <a:solidFill>
                <a:srgbClr val="374957"/>
              </a:solidFill>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Cute positive vibes illustration</a:t>
            </a:r>
            <a:r>
              <a:rPr lang="en">
                <a:solidFill>
                  <a:srgbClr val="374957"/>
                </a:solidFill>
              </a:rPr>
              <a:t> II</a:t>
            </a:r>
            <a:endParaRPr>
              <a:solidFill>
                <a:srgbClr val="374957"/>
              </a:solidFill>
            </a:endParaRPr>
          </a:p>
          <a:p>
            <a:pPr indent="0" lvl="0" marL="457200" rtl="0" algn="l">
              <a:spcBef>
                <a:spcPts val="0"/>
              </a:spcBef>
              <a:spcAft>
                <a:spcPts val="0"/>
              </a:spcAft>
              <a:buNone/>
            </a:pPr>
            <a:r>
              <a:t/>
            </a:r>
            <a:endParaRPr/>
          </a:p>
        </p:txBody>
      </p:sp>
      <p:sp>
        <p:nvSpPr>
          <p:cNvPr id="1300" name="Google Shape;1300;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301" name="Google Shape;1301;p54"/>
          <p:cNvGrpSpPr/>
          <p:nvPr/>
        </p:nvGrpSpPr>
        <p:grpSpPr>
          <a:xfrm>
            <a:off x="757300" y="2650589"/>
            <a:ext cx="2492246" cy="1957985"/>
            <a:chOff x="789175" y="2339914"/>
            <a:chExt cx="2492246" cy="1957985"/>
          </a:xfrm>
        </p:grpSpPr>
        <p:sp>
          <p:nvSpPr>
            <p:cNvPr id="1302" name="Google Shape;1302;p54"/>
            <p:cNvSpPr/>
            <p:nvPr/>
          </p:nvSpPr>
          <p:spPr>
            <a:xfrm>
              <a:off x="2435276" y="2675993"/>
              <a:ext cx="846145" cy="1343894"/>
            </a:xfrm>
            <a:custGeom>
              <a:rect b="b" l="l" r="r" t="t"/>
              <a:pathLst>
                <a:path extrusionOk="0" h="33158" w="20877">
                  <a:moveTo>
                    <a:pt x="16481" y="1"/>
                  </a:moveTo>
                  <a:cubicBezTo>
                    <a:pt x="16337" y="1"/>
                    <a:pt x="16192" y="160"/>
                    <a:pt x="16211" y="334"/>
                  </a:cubicBezTo>
                  <a:cubicBezTo>
                    <a:pt x="16211" y="361"/>
                    <a:pt x="16211" y="388"/>
                    <a:pt x="16157" y="415"/>
                  </a:cubicBezTo>
                  <a:lnTo>
                    <a:pt x="16157" y="1148"/>
                  </a:lnTo>
                  <a:cubicBezTo>
                    <a:pt x="16076" y="1826"/>
                    <a:pt x="15886" y="2450"/>
                    <a:pt x="15614" y="3073"/>
                  </a:cubicBezTo>
                  <a:cubicBezTo>
                    <a:pt x="15452" y="3453"/>
                    <a:pt x="15262" y="3779"/>
                    <a:pt x="14936" y="4077"/>
                  </a:cubicBezTo>
                  <a:cubicBezTo>
                    <a:pt x="14665" y="4321"/>
                    <a:pt x="14394" y="4538"/>
                    <a:pt x="14123" y="4728"/>
                  </a:cubicBezTo>
                  <a:cubicBezTo>
                    <a:pt x="13906" y="4972"/>
                    <a:pt x="13662" y="5243"/>
                    <a:pt x="13553" y="5542"/>
                  </a:cubicBezTo>
                  <a:cubicBezTo>
                    <a:pt x="13445" y="5894"/>
                    <a:pt x="13445" y="6301"/>
                    <a:pt x="13499" y="6627"/>
                  </a:cubicBezTo>
                  <a:cubicBezTo>
                    <a:pt x="13499" y="6979"/>
                    <a:pt x="13499" y="7332"/>
                    <a:pt x="13228" y="7603"/>
                  </a:cubicBezTo>
                  <a:cubicBezTo>
                    <a:pt x="13092" y="7739"/>
                    <a:pt x="12929" y="7847"/>
                    <a:pt x="12766" y="7983"/>
                  </a:cubicBezTo>
                  <a:cubicBezTo>
                    <a:pt x="12631" y="8118"/>
                    <a:pt x="12549" y="8254"/>
                    <a:pt x="12468" y="8417"/>
                  </a:cubicBezTo>
                  <a:cubicBezTo>
                    <a:pt x="12278" y="8824"/>
                    <a:pt x="12197" y="9339"/>
                    <a:pt x="12143" y="9773"/>
                  </a:cubicBezTo>
                  <a:cubicBezTo>
                    <a:pt x="12034" y="10234"/>
                    <a:pt x="11953" y="10695"/>
                    <a:pt x="11926" y="11183"/>
                  </a:cubicBezTo>
                  <a:cubicBezTo>
                    <a:pt x="11899" y="11211"/>
                    <a:pt x="11899" y="11238"/>
                    <a:pt x="11871" y="11319"/>
                  </a:cubicBezTo>
                  <a:cubicBezTo>
                    <a:pt x="11275" y="12485"/>
                    <a:pt x="10949" y="13787"/>
                    <a:pt x="10732" y="15062"/>
                  </a:cubicBezTo>
                  <a:cubicBezTo>
                    <a:pt x="10732" y="15035"/>
                    <a:pt x="10705" y="15035"/>
                    <a:pt x="10705" y="15008"/>
                  </a:cubicBezTo>
                  <a:cubicBezTo>
                    <a:pt x="10461" y="14384"/>
                    <a:pt x="10163" y="13760"/>
                    <a:pt x="10325" y="13109"/>
                  </a:cubicBezTo>
                  <a:cubicBezTo>
                    <a:pt x="10434" y="12729"/>
                    <a:pt x="10651" y="12350"/>
                    <a:pt x="10705" y="11997"/>
                  </a:cubicBezTo>
                  <a:cubicBezTo>
                    <a:pt x="10786" y="11645"/>
                    <a:pt x="10732" y="11319"/>
                    <a:pt x="10678" y="10994"/>
                  </a:cubicBezTo>
                  <a:cubicBezTo>
                    <a:pt x="10542" y="10370"/>
                    <a:pt x="10244" y="9773"/>
                    <a:pt x="9973" y="9203"/>
                  </a:cubicBezTo>
                  <a:cubicBezTo>
                    <a:pt x="9783" y="8824"/>
                    <a:pt x="9620" y="8471"/>
                    <a:pt x="9485" y="8091"/>
                  </a:cubicBezTo>
                  <a:cubicBezTo>
                    <a:pt x="9512" y="7739"/>
                    <a:pt x="9457" y="7440"/>
                    <a:pt x="9322" y="7115"/>
                  </a:cubicBezTo>
                  <a:cubicBezTo>
                    <a:pt x="9260" y="6966"/>
                    <a:pt x="9135" y="6896"/>
                    <a:pt x="9018" y="6896"/>
                  </a:cubicBezTo>
                  <a:cubicBezTo>
                    <a:pt x="8879" y="6896"/>
                    <a:pt x="8752" y="6993"/>
                    <a:pt x="8752" y="7169"/>
                  </a:cubicBezTo>
                  <a:cubicBezTo>
                    <a:pt x="8752" y="7522"/>
                    <a:pt x="8779" y="7820"/>
                    <a:pt x="8888" y="8118"/>
                  </a:cubicBezTo>
                  <a:cubicBezTo>
                    <a:pt x="8834" y="8525"/>
                    <a:pt x="8698" y="8932"/>
                    <a:pt x="8535" y="9312"/>
                  </a:cubicBezTo>
                  <a:cubicBezTo>
                    <a:pt x="8237" y="10017"/>
                    <a:pt x="7857" y="10722"/>
                    <a:pt x="7749" y="11509"/>
                  </a:cubicBezTo>
                  <a:cubicBezTo>
                    <a:pt x="7694" y="11943"/>
                    <a:pt x="7721" y="12350"/>
                    <a:pt x="7830" y="12757"/>
                  </a:cubicBezTo>
                  <a:cubicBezTo>
                    <a:pt x="7966" y="13218"/>
                    <a:pt x="8128" y="13652"/>
                    <a:pt x="8264" y="14086"/>
                  </a:cubicBezTo>
                  <a:cubicBezTo>
                    <a:pt x="8345" y="14303"/>
                    <a:pt x="8372" y="14465"/>
                    <a:pt x="8400" y="14655"/>
                  </a:cubicBezTo>
                  <a:cubicBezTo>
                    <a:pt x="8427" y="14927"/>
                    <a:pt x="8400" y="15171"/>
                    <a:pt x="8427" y="15442"/>
                  </a:cubicBezTo>
                  <a:cubicBezTo>
                    <a:pt x="8481" y="15876"/>
                    <a:pt x="8644" y="16256"/>
                    <a:pt x="8942" y="16554"/>
                  </a:cubicBezTo>
                  <a:cubicBezTo>
                    <a:pt x="9295" y="16879"/>
                    <a:pt x="9701" y="17069"/>
                    <a:pt x="10054" y="17313"/>
                  </a:cubicBezTo>
                  <a:cubicBezTo>
                    <a:pt x="10163" y="17368"/>
                    <a:pt x="10298" y="17476"/>
                    <a:pt x="10407" y="17612"/>
                  </a:cubicBezTo>
                  <a:cubicBezTo>
                    <a:pt x="10244" y="19348"/>
                    <a:pt x="10108" y="21084"/>
                    <a:pt x="9647" y="22738"/>
                  </a:cubicBezTo>
                  <a:cubicBezTo>
                    <a:pt x="9457" y="21924"/>
                    <a:pt x="9051" y="21165"/>
                    <a:pt x="8535" y="20487"/>
                  </a:cubicBezTo>
                  <a:cubicBezTo>
                    <a:pt x="8101" y="19944"/>
                    <a:pt x="7586" y="19402"/>
                    <a:pt x="7396" y="18724"/>
                  </a:cubicBezTo>
                  <a:cubicBezTo>
                    <a:pt x="7260" y="18317"/>
                    <a:pt x="7260" y="17910"/>
                    <a:pt x="7206" y="17476"/>
                  </a:cubicBezTo>
                  <a:cubicBezTo>
                    <a:pt x="7179" y="17096"/>
                    <a:pt x="7125" y="16744"/>
                    <a:pt x="7016" y="16391"/>
                  </a:cubicBezTo>
                  <a:cubicBezTo>
                    <a:pt x="6745" y="15577"/>
                    <a:pt x="6311" y="14872"/>
                    <a:pt x="5660" y="14303"/>
                  </a:cubicBezTo>
                  <a:cubicBezTo>
                    <a:pt x="5596" y="14239"/>
                    <a:pt x="5514" y="14213"/>
                    <a:pt x="5430" y="14213"/>
                  </a:cubicBezTo>
                  <a:cubicBezTo>
                    <a:pt x="5370" y="14213"/>
                    <a:pt x="5309" y="14226"/>
                    <a:pt x="5253" y="14248"/>
                  </a:cubicBezTo>
                  <a:cubicBezTo>
                    <a:pt x="5145" y="14330"/>
                    <a:pt x="5090" y="14520"/>
                    <a:pt x="5172" y="14628"/>
                  </a:cubicBezTo>
                  <a:cubicBezTo>
                    <a:pt x="5579" y="15171"/>
                    <a:pt x="5633" y="15849"/>
                    <a:pt x="5579" y="16500"/>
                  </a:cubicBezTo>
                  <a:cubicBezTo>
                    <a:pt x="5524" y="17205"/>
                    <a:pt x="5362" y="17910"/>
                    <a:pt x="5362" y="18670"/>
                  </a:cubicBezTo>
                  <a:cubicBezTo>
                    <a:pt x="5362" y="19375"/>
                    <a:pt x="5524" y="20080"/>
                    <a:pt x="6040" y="20623"/>
                  </a:cubicBezTo>
                  <a:cubicBezTo>
                    <a:pt x="6338" y="20948"/>
                    <a:pt x="6718" y="21165"/>
                    <a:pt x="6853" y="21626"/>
                  </a:cubicBezTo>
                  <a:cubicBezTo>
                    <a:pt x="6989" y="22060"/>
                    <a:pt x="6989" y="22494"/>
                    <a:pt x="7152" y="22928"/>
                  </a:cubicBezTo>
                  <a:cubicBezTo>
                    <a:pt x="7477" y="23823"/>
                    <a:pt x="8128" y="24501"/>
                    <a:pt x="8806" y="25098"/>
                  </a:cubicBezTo>
                  <a:cubicBezTo>
                    <a:pt x="8237" y="26373"/>
                    <a:pt x="7450" y="27512"/>
                    <a:pt x="6582" y="28543"/>
                  </a:cubicBezTo>
                  <a:cubicBezTo>
                    <a:pt x="6664" y="28271"/>
                    <a:pt x="6772" y="28000"/>
                    <a:pt x="6853" y="27675"/>
                  </a:cubicBezTo>
                  <a:cubicBezTo>
                    <a:pt x="6908" y="27322"/>
                    <a:pt x="6935" y="26942"/>
                    <a:pt x="6881" y="26563"/>
                  </a:cubicBezTo>
                  <a:cubicBezTo>
                    <a:pt x="6799" y="26156"/>
                    <a:pt x="6664" y="25830"/>
                    <a:pt x="6474" y="25478"/>
                  </a:cubicBezTo>
                  <a:cubicBezTo>
                    <a:pt x="6067" y="24745"/>
                    <a:pt x="5687" y="24013"/>
                    <a:pt x="5307" y="23254"/>
                  </a:cubicBezTo>
                  <a:cubicBezTo>
                    <a:pt x="5145" y="22901"/>
                    <a:pt x="4982" y="22521"/>
                    <a:pt x="4901" y="22169"/>
                  </a:cubicBezTo>
                  <a:cubicBezTo>
                    <a:pt x="4819" y="21762"/>
                    <a:pt x="4846" y="21355"/>
                    <a:pt x="4873" y="20948"/>
                  </a:cubicBezTo>
                  <a:cubicBezTo>
                    <a:pt x="4955" y="20189"/>
                    <a:pt x="4982" y="19266"/>
                    <a:pt x="4331" y="18778"/>
                  </a:cubicBezTo>
                  <a:cubicBezTo>
                    <a:pt x="4273" y="18731"/>
                    <a:pt x="4189" y="18705"/>
                    <a:pt x="4111" y="18705"/>
                  </a:cubicBezTo>
                  <a:cubicBezTo>
                    <a:pt x="4007" y="18705"/>
                    <a:pt x="3912" y="18751"/>
                    <a:pt x="3897" y="18859"/>
                  </a:cubicBezTo>
                  <a:cubicBezTo>
                    <a:pt x="3870" y="19076"/>
                    <a:pt x="3870" y="19266"/>
                    <a:pt x="3924" y="19483"/>
                  </a:cubicBezTo>
                  <a:cubicBezTo>
                    <a:pt x="3951" y="19673"/>
                    <a:pt x="4060" y="19890"/>
                    <a:pt x="4060" y="20080"/>
                  </a:cubicBezTo>
                  <a:cubicBezTo>
                    <a:pt x="4060" y="20433"/>
                    <a:pt x="3924" y="20704"/>
                    <a:pt x="3761" y="21002"/>
                  </a:cubicBezTo>
                  <a:cubicBezTo>
                    <a:pt x="3599" y="21301"/>
                    <a:pt x="3382" y="21626"/>
                    <a:pt x="3327" y="21952"/>
                  </a:cubicBezTo>
                  <a:cubicBezTo>
                    <a:pt x="3246" y="22304"/>
                    <a:pt x="3246" y="22630"/>
                    <a:pt x="3382" y="22982"/>
                  </a:cubicBezTo>
                  <a:cubicBezTo>
                    <a:pt x="3626" y="23606"/>
                    <a:pt x="4195" y="24094"/>
                    <a:pt x="4358" y="24772"/>
                  </a:cubicBezTo>
                  <a:cubicBezTo>
                    <a:pt x="4467" y="25152"/>
                    <a:pt x="4439" y="25586"/>
                    <a:pt x="4467" y="25966"/>
                  </a:cubicBezTo>
                  <a:cubicBezTo>
                    <a:pt x="4494" y="26400"/>
                    <a:pt x="4684" y="26725"/>
                    <a:pt x="4901" y="27078"/>
                  </a:cubicBezTo>
                  <a:cubicBezTo>
                    <a:pt x="5172" y="27458"/>
                    <a:pt x="5443" y="27783"/>
                    <a:pt x="5552" y="28217"/>
                  </a:cubicBezTo>
                  <a:cubicBezTo>
                    <a:pt x="5660" y="28678"/>
                    <a:pt x="5579" y="29085"/>
                    <a:pt x="5524" y="29519"/>
                  </a:cubicBezTo>
                  <a:lnTo>
                    <a:pt x="5524" y="29573"/>
                  </a:lnTo>
                  <a:cubicBezTo>
                    <a:pt x="4711" y="30360"/>
                    <a:pt x="3788" y="31038"/>
                    <a:pt x="2839" y="31608"/>
                  </a:cubicBezTo>
                  <a:cubicBezTo>
                    <a:pt x="2812" y="31581"/>
                    <a:pt x="2812" y="31553"/>
                    <a:pt x="2731" y="31553"/>
                  </a:cubicBezTo>
                  <a:cubicBezTo>
                    <a:pt x="2687" y="31543"/>
                    <a:pt x="2647" y="31538"/>
                    <a:pt x="2609" y="31538"/>
                  </a:cubicBezTo>
                  <a:cubicBezTo>
                    <a:pt x="2364" y="31538"/>
                    <a:pt x="2235" y="31752"/>
                    <a:pt x="2188" y="31987"/>
                  </a:cubicBezTo>
                  <a:cubicBezTo>
                    <a:pt x="1754" y="32232"/>
                    <a:pt x="1320" y="32476"/>
                    <a:pt x="886" y="32665"/>
                  </a:cubicBezTo>
                  <a:cubicBezTo>
                    <a:pt x="615" y="32774"/>
                    <a:pt x="371" y="32910"/>
                    <a:pt x="100" y="33018"/>
                  </a:cubicBezTo>
                  <a:cubicBezTo>
                    <a:pt x="1" y="33043"/>
                    <a:pt x="59" y="33157"/>
                    <a:pt x="132" y="33157"/>
                  </a:cubicBezTo>
                  <a:cubicBezTo>
                    <a:pt x="139" y="33157"/>
                    <a:pt x="147" y="33156"/>
                    <a:pt x="154" y="33154"/>
                  </a:cubicBezTo>
                  <a:cubicBezTo>
                    <a:pt x="886" y="33018"/>
                    <a:pt x="1591" y="32747"/>
                    <a:pt x="2297" y="32421"/>
                  </a:cubicBezTo>
                  <a:cubicBezTo>
                    <a:pt x="2432" y="32693"/>
                    <a:pt x="2704" y="32882"/>
                    <a:pt x="3056" y="32910"/>
                  </a:cubicBezTo>
                  <a:cubicBezTo>
                    <a:pt x="3100" y="32914"/>
                    <a:pt x="3143" y="32917"/>
                    <a:pt x="3186" y="32917"/>
                  </a:cubicBezTo>
                  <a:cubicBezTo>
                    <a:pt x="3631" y="32917"/>
                    <a:pt x="4078" y="32681"/>
                    <a:pt x="4548" y="32557"/>
                  </a:cubicBezTo>
                  <a:cubicBezTo>
                    <a:pt x="4932" y="32444"/>
                    <a:pt x="5335" y="32387"/>
                    <a:pt x="5742" y="32387"/>
                  </a:cubicBezTo>
                  <a:cubicBezTo>
                    <a:pt x="5823" y="32387"/>
                    <a:pt x="5904" y="32390"/>
                    <a:pt x="5986" y="32394"/>
                  </a:cubicBezTo>
                  <a:cubicBezTo>
                    <a:pt x="6501" y="32476"/>
                    <a:pt x="6989" y="32638"/>
                    <a:pt x="7450" y="32774"/>
                  </a:cubicBezTo>
                  <a:cubicBezTo>
                    <a:pt x="7884" y="32882"/>
                    <a:pt x="8345" y="32937"/>
                    <a:pt x="8779" y="32937"/>
                  </a:cubicBezTo>
                  <a:cubicBezTo>
                    <a:pt x="9647" y="32937"/>
                    <a:pt x="10569" y="32693"/>
                    <a:pt x="11356" y="32232"/>
                  </a:cubicBezTo>
                  <a:cubicBezTo>
                    <a:pt x="11546" y="32096"/>
                    <a:pt x="11763" y="31879"/>
                    <a:pt x="12007" y="31798"/>
                  </a:cubicBezTo>
                  <a:cubicBezTo>
                    <a:pt x="12034" y="31779"/>
                    <a:pt x="12061" y="31773"/>
                    <a:pt x="12089" y="31773"/>
                  </a:cubicBezTo>
                  <a:cubicBezTo>
                    <a:pt x="12146" y="31773"/>
                    <a:pt x="12206" y="31798"/>
                    <a:pt x="12278" y="31798"/>
                  </a:cubicBezTo>
                  <a:cubicBezTo>
                    <a:pt x="12328" y="31807"/>
                    <a:pt x="12378" y="31814"/>
                    <a:pt x="12427" y="31814"/>
                  </a:cubicBezTo>
                  <a:cubicBezTo>
                    <a:pt x="12513" y="31814"/>
                    <a:pt x="12599" y="31795"/>
                    <a:pt x="12685" y="31743"/>
                  </a:cubicBezTo>
                  <a:cubicBezTo>
                    <a:pt x="12902" y="31662"/>
                    <a:pt x="13119" y="31391"/>
                    <a:pt x="13282" y="31174"/>
                  </a:cubicBezTo>
                  <a:cubicBezTo>
                    <a:pt x="13499" y="30930"/>
                    <a:pt x="13716" y="30740"/>
                    <a:pt x="13933" y="30496"/>
                  </a:cubicBezTo>
                  <a:cubicBezTo>
                    <a:pt x="14133" y="30295"/>
                    <a:pt x="13950" y="29986"/>
                    <a:pt x="13713" y="29986"/>
                  </a:cubicBezTo>
                  <a:cubicBezTo>
                    <a:pt x="13661" y="29986"/>
                    <a:pt x="13607" y="30000"/>
                    <a:pt x="13553" y="30034"/>
                  </a:cubicBezTo>
                  <a:cubicBezTo>
                    <a:pt x="13482" y="30077"/>
                    <a:pt x="13408" y="30093"/>
                    <a:pt x="13332" y="30093"/>
                  </a:cubicBezTo>
                  <a:cubicBezTo>
                    <a:pt x="13116" y="30093"/>
                    <a:pt x="12886" y="29959"/>
                    <a:pt x="12685" y="29899"/>
                  </a:cubicBezTo>
                  <a:cubicBezTo>
                    <a:pt x="12446" y="29807"/>
                    <a:pt x="12193" y="29752"/>
                    <a:pt x="11954" y="29752"/>
                  </a:cubicBezTo>
                  <a:cubicBezTo>
                    <a:pt x="11842" y="29752"/>
                    <a:pt x="11732" y="29764"/>
                    <a:pt x="11627" y="29790"/>
                  </a:cubicBezTo>
                  <a:cubicBezTo>
                    <a:pt x="11248" y="29845"/>
                    <a:pt x="10922" y="30034"/>
                    <a:pt x="10597" y="30197"/>
                  </a:cubicBezTo>
                  <a:cubicBezTo>
                    <a:pt x="10298" y="30387"/>
                    <a:pt x="10027" y="30631"/>
                    <a:pt x="9729" y="30848"/>
                  </a:cubicBezTo>
                  <a:cubicBezTo>
                    <a:pt x="9521" y="30973"/>
                    <a:pt x="9313" y="31066"/>
                    <a:pt x="9093" y="31066"/>
                  </a:cubicBezTo>
                  <a:cubicBezTo>
                    <a:pt x="9026" y="31066"/>
                    <a:pt x="8958" y="31057"/>
                    <a:pt x="8888" y="31038"/>
                  </a:cubicBezTo>
                  <a:cubicBezTo>
                    <a:pt x="8562" y="31011"/>
                    <a:pt x="8291" y="30875"/>
                    <a:pt x="8020" y="30740"/>
                  </a:cubicBezTo>
                  <a:cubicBezTo>
                    <a:pt x="7423" y="30468"/>
                    <a:pt x="6799" y="30170"/>
                    <a:pt x="6121" y="30170"/>
                  </a:cubicBezTo>
                  <a:cubicBezTo>
                    <a:pt x="5931" y="30170"/>
                    <a:pt x="5714" y="30197"/>
                    <a:pt x="5552" y="30224"/>
                  </a:cubicBezTo>
                  <a:cubicBezTo>
                    <a:pt x="5769" y="30062"/>
                    <a:pt x="5958" y="29845"/>
                    <a:pt x="6175" y="29655"/>
                  </a:cubicBezTo>
                  <a:lnTo>
                    <a:pt x="6582" y="29248"/>
                  </a:lnTo>
                  <a:cubicBezTo>
                    <a:pt x="6601" y="29267"/>
                    <a:pt x="6634" y="29286"/>
                    <a:pt x="6680" y="29286"/>
                  </a:cubicBezTo>
                  <a:cubicBezTo>
                    <a:pt x="6700" y="29286"/>
                    <a:pt x="6721" y="29283"/>
                    <a:pt x="6745" y="29275"/>
                  </a:cubicBezTo>
                  <a:cubicBezTo>
                    <a:pt x="6881" y="29248"/>
                    <a:pt x="7016" y="29167"/>
                    <a:pt x="7125" y="29139"/>
                  </a:cubicBezTo>
                  <a:cubicBezTo>
                    <a:pt x="7138" y="29153"/>
                    <a:pt x="7152" y="29160"/>
                    <a:pt x="7165" y="29160"/>
                  </a:cubicBezTo>
                  <a:cubicBezTo>
                    <a:pt x="7179" y="29160"/>
                    <a:pt x="7193" y="29153"/>
                    <a:pt x="7206" y="29139"/>
                  </a:cubicBezTo>
                  <a:cubicBezTo>
                    <a:pt x="7206" y="29112"/>
                    <a:pt x="7260" y="29112"/>
                    <a:pt x="7260" y="29085"/>
                  </a:cubicBezTo>
                  <a:cubicBezTo>
                    <a:pt x="7423" y="28977"/>
                    <a:pt x="7586" y="28895"/>
                    <a:pt x="7749" y="28841"/>
                  </a:cubicBezTo>
                  <a:cubicBezTo>
                    <a:pt x="8155" y="28705"/>
                    <a:pt x="8562" y="28624"/>
                    <a:pt x="8942" y="28543"/>
                  </a:cubicBezTo>
                  <a:cubicBezTo>
                    <a:pt x="9349" y="28434"/>
                    <a:pt x="9729" y="28326"/>
                    <a:pt x="10108" y="28163"/>
                  </a:cubicBezTo>
                  <a:cubicBezTo>
                    <a:pt x="10461" y="28000"/>
                    <a:pt x="10786" y="27729"/>
                    <a:pt x="11058" y="27403"/>
                  </a:cubicBezTo>
                  <a:cubicBezTo>
                    <a:pt x="11139" y="27268"/>
                    <a:pt x="11275" y="27105"/>
                    <a:pt x="11465" y="27051"/>
                  </a:cubicBezTo>
                  <a:cubicBezTo>
                    <a:pt x="11525" y="27016"/>
                    <a:pt x="11595" y="27004"/>
                    <a:pt x="11669" y="27004"/>
                  </a:cubicBezTo>
                  <a:cubicBezTo>
                    <a:pt x="11826" y="27004"/>
                    <a:pt x="12004" y="27060"/>
                    <a:pt x="12170" y="27078"/>
                  </a:cubicBezTo>
                  <a:cubicBezTo>
                    <a:pt x="12267" y="27084"/>
                    <a:pt x="12368" y="27087"/>
                    <a:pt x="12469" y="27087"/>
                  </a:cubicBezTo>
                  <a:cubicBezTo>
                    <a:pt x="12820" y="27087"/>
                    <a:pt x="13190" y="27048"/>
                    <a:pt x="13526" y="26942"/>
                  </a:cubicBezTo>
                  <a:cubicBezTo>
                    <a:pt x="14367" y="26671"/>
                    <a:pt x="15153" y="26102"/>
                    <a:pt x="15587" y="25315"/>
                  </a:cubicBezTo>
                  <a:cubicBezTo>
                    <a:pt x="15831" y="24881"/>
                    <a:pt x="15994" y="24393"/>
                    <a:pt x="16211" y="23932"/>
                  </a:cubicBezTo>
                  <a:cubicBezTo>
                    <a:pt x="16374" y="23525"/>
                    <a:pt x="16564" y="23064"/>
                    <a:pt x="16944" y="22792"/>
                  </a:cubicBezTo>
                  <a:cubicBezTo>
                    <a:pt x="17079" y="22711"/>
                    <a:pt x="17161" y="22575"/>
                    <a:pt x="17079" y="22440"/>
                  </a:cubicBezTo>
                  <a:cubicBezTo>
                    <a:pt x="17035" y="22329"/>
                    <a:pt x="16936" y="22236"/>
                    <a:pt x="16827" y="22236"/>
                  </a:cubicBezTo>
                  <a:cubicBezTo>
                    <a:pt x="16803" y="22236"/>
                    <a:pt x="16778" y="22240"/>
                    <a:pt x="16754" y="22250"/>
                  </a:cubicBezTo>
                  <a:cubicBezTo>
                    <a:pt x="16699" y="22250"/>
                    <a:pt x="16699" y="22304"/>
                    <a:pt x="16672" y="22304"/>
                  </a:cubicBezTo>
                  <a:cubicBezTo>
                    <a:pt x="15886" y="22630"/>
                    <a:pt x="15181" y="23118"/>
                    <a:pt x="14584" y="23688"/>
                  </a:cubicBezTo>
                  <a:cubicBezTo>
                    <a:pt x="14258" y="23986"/>
                    <a:pt x="13987" y="24338"/>
                    <a:pt x="13770" y="24664"/>
                  </a:cubicBezTo>
                  <a:cubicBezTo>
                    <a:pt x="13499" y="25017"/>
                    <a:pt x="13255" y="25234"/>
                    <a:pt x="12766" y="25288"/>
                  </a:cubicBezTo>
                  <a:cubicBezTo>
                    <a:pt x="12360" y="25315"/>
                    <a:pt x="11926" y="25288"/>
                    <a:pt x="11519" y="25342"/>
                  </a:cubicBezTo>
                  <a:cubicBezTo>
                    <a:pt x="11139" y="25423"/>
                    <a:pt x="10786" y="25505"/>
                    <a:pt x="10407" y="25640"/>
                  </a:cubicBezTo>
                  <a:cubicBezTo>
                    <a:pt x="9729" y="25912"/>
                    <a:pt x="9159" y="26291"/>
                    <a:pt x="8617" y="26725"/>
                  </a:cubicBezTo>
                  <a:cubicBezTo>
                    <a:pt x="8806" y="26536"/>
                    <a:pt x="8888" y="26291"/>
                    <a:pt x="9023" y="26047"/>
                  </a:cubicBezTo>
                  <a:cubicBezTo>
                    <a:pt x="9349" y="25451"/>
                    <a:pt x="9485" y="25152"/>
                    <a:pt x="9783" y="24691"/>
                  </a:cubicBezTo>
                  <a:cubicBezTo>
                    <a:pt x="10027" y="24338"/>
                    <a:pt x="10163" y="23742"/>
                    <a:pt x="10569" y="23525"/>
                  </a:cubicBezTo>
                  <a:cubicBezTo>
                    <a:pt x="11058" y="23199"/>
                    <a:pt x="11654" y="23389"/>
                    <a:pt x="12170" y="23118"/>
                  </a:cubicBezTo>
                  <a:cubicBezTo>
                    <a:pt x="12875" y="22738"/>
                    <a:pt x="13228" y="21897"/>
                    <a:pt x="13580" y="21246"/>
                  </a:cubicBezTo>
                  <a:cubicBezTo>
                    <a:pt x="13770" y="20948"/>
                    <a:pt x="13960" y="20623"/>
                    <a:pt x="14258" y="20460"/>
                  </a:cubicBezTo>
                  <a:cubicBezTo>
                    <a:pt x="14448" y="20351"/>
                    <a:pt x="14638" y="20324"/>
                    <a:pt x="14855" y="20324"/>
                  </a:cubicBezTo>
                  <a:cubicBezTo>
                    <a:pt x="15153" y="20324"/>
                    <a:pt x="15452" y="20297"/>
                    <a:pt x="15723" y="20161"/>
                  </a:cubicBezTo>
                  <a:cubicBezTo>
                    <a:pt x="16754" y="19673"/>
                    <a:pt x="17161" y="18507"/>
                    <a:pt x="17513" y="17558"/>
                  </a:cubicBezTo>
                  <a:cubicBezTo>
                    <a:pt x="17893" y="16527"/>
                    <a:pt x="18273" y="15333"/>
                    <a:pt x="19222" y="14710"/>
                  </a:cubicBezTo>
                  <a:cubicBezTo>
                    <a:pt x="19461" y="14542"/>
                    <a:pt x="19363" y="14144"/>
                    <a:pt x="19095" y="14144"/>
                  </a:cubicBezTo>
                  <a:cubicBezTo>
                    <a:pt x="19059" y="14144"/>
                    <a:pt x="19020" y="14151"/>
                    <a:pt x="18978" y="14167"/>
                  </a:cubicBezTo>
                  <a:cubicBezTo>
                    <a:pt x="18137" y="14493"/>
                    <a:pt x="17350" y="14981"/>
                    <a:pt x="16672" y="15605"/>
                  </a:cubicBezTo>
                  <a:cubicBezTo>
                    <a:pt x="16021" y="16228"/>
                    <a:pt x="15587" y="16961"/>
                    <a:pt x="15153" y="17720"/>
                  </a:cubicBezTo>
                  <a:cubicBezTo>
                    <a:pt x="14747" y="18371"/>
                    <a:pt x="14258" y="19049"/>
                    <a:pt x="13499" y="19212"/>
                  </a:cubicBezTo>
                  <a:cubicBezTo>
                    <a:pt x="13011" y="19321"/>
                    <a:pt x="12549" y="19348"/>
                    <a:pt x="12088" y="19619"/>
                  </a:cubicBezTo>
                  <a:cubicBezTo>
                    <a:pt x="11736" y="19863"/>
                    <a:pt x="11410" y="20161"/>
                    <a:pt x="11193" y="20487"/>
                  </a:cubicBezTo>
                  <a:cubicBezTo>
                    <a:pt x="10976" y="20812"/>
                    <a:pt x="10814" y="21111"/>
                    <a:pt x="10651" y="21436"/>
                  </a:cubicBezTo>
                  <a:cubicBezTo>
                    <a:pt x="11220" y="20161"/>
                    <a:pt x="11193" y="18724"/>
                    <a:pt x="11220" y="17368"/>
                  </a:cubicBezTo>
                  <a:cubicBezTo>
                    <a:pt x="11248" y="15957"/>
                    <a:pt x="13363" y="16364"/>
                    <a:pt x="14041" y="15550"/>
                  </a:cubicBezTo>
                  <a:cubicBezTo>
                    <a:pt x="14231" y="15306"/>
                    <a:pt x="14258" y="15008"/>
                    <a:pt x="14394" y="14737"/>
                  </a:cubicBezTo>
                  <a:cubicBezTo>
                    <a:pt x="14502" y="14574"/>
                    <a:pt x="14638" y="14438"/>
                    <a:pt x="14801" y="14330"/>
                  </a:cubicBezTo>
                  <a:cubicBezTo>
                    <a:pt x="15181" y="14113"/>
                    <a:pt x="15669" y="14059"/>
                    <a:pt x="16076" y="13923"/>
                  </a:cubicBezTo>
                  <a:cubicBezTo>
                    <a:pt x="16537" y="13787"/>
                    <a:pt x="16944" y="13570"/>
                    <a:pt x="17242" y="13163"/>
                  </a:cubicBezTo>
                  <a:cubicBezTo>
                    <a:pt x="17567" y="12757"/>
                    <a:pt x="17595" y="12268"/>
                    <a:pt x="17649" y="11753"/>
                  </a:cubicBezTo>
                  <a:cubicBezTo>
                    <a:pt x="17703" y="11346"/>
                    <a:pt x="17730" y="10831"/>
                    <a:pt x="18029" y="10532"/>
                  </a:cubicBezTo>
                  <a:cubicBezTo>
                    <a:pt x="18246" y="10315"/>
                    <a:pt x="18517" y="10234"/>
                    <a:pt x="18734" y="10126"/>
                  </a:cubicBezTo>
                  <a:cubicBezTo>
                    <a:pt x="18978" y="10017"/>
                    <a:pt x="19222" y="9881"/>
                    <a:pt x="19412" y="9719"/>
                  </a:cubicBezTo>
                  <a:cubicBezTo>
                    <a:pt x="20415" y="9176"/>
                    <a:pt x="20877" y="7901"/>
                    <a:pt x="20660" y="6708"/>
                  </a:cubicBezTo>
                  <a:cubicBezTo>
                    <a:pt x="20630" y="6560"/>
                    <a:pt x="20512" y="6493"/>
                    <a:pt x="20384" y="6493"/>
                  </a:cubicBezTo>
                  <a:cubicBezTo>
                    <a:pt x="20278" y="6493"/>
                    <a:pt x="20164" y="6540"/>
                    <a:pt x="20090" y="6627"/>
                  </a:cubicBezTo>
                  <a:cubicBezTo>
                    <a:pt x="19602" y="7413"/>
                    <a:pt x="19086" y="8227"/>
                    <a:pt x="18273" y="8742"/>
                  </a:cubicBezTo>
                  <a:cubicBezTo>
                    <a:pt x="18056" y="8878"/>
                    <a:pt x="17866" y="8932"/>
                    <a:pt x="17676" y="9014"/>
                  </a:cubicBezTo>
                  <a:cubicBezTo>
                    <a:pt x="17378" y="9068"/>
                    <a:pt x="17106" y="9122"/>
                    <a:pt x="16862" y="9203"/>
                  </a:cubicBezTo>
                  <a:cubicBezTo>
                    <a:pt x="16401" y="9339"/>
                    <a:pt x="16076" y="9665"/>
                    <a:pt x="15804" y="10017"/>
                  </a:cubicBezTo>
                  <a:cubicBezTo>
                    <a:pt x="15316" y="10695"/>
                    <a:pt x="15153" y="11590"/>
                    <a:pt x="14557" y="12187"/>
                  </a:cubicBezTo>
                  <a:cubicBezTo>
                    <a:pt x="13879" y="12838"/>
                    <a:pt x="12983" y="13163"/>
                    <a:pt x="12278" y="13760"/>
                  </a:cubicBezTo>
                  <a:cubicBezTo>
                    <a:pt x="11980" y="14031"/>
                    <a:pt x="11709" y="14357"/>
                    <a:pt x="11492" y="14737"/>
                  </a:cubicBezTo>
                  <a:cubicBezTo>
                    <a:pt x="11627" y="13950"/>
                    <a:pt x="11844" y="13218"/>
                    <a:pt x="12116" y="12458"/>
                  </a:cubicBezTo>
                  <a:cubicBezTo>
                    <a:pt x="12251" y="12133"/>
                    <a:pt x="12387" y="11834"/>
                    <a:pt x="12522" y="11509"/>
                  </a:cubicBezTo>
                  <a:cubicBezTo>
                    <a:pt x="13255" y="10912"/>
                    <a:pt x="13987" y="10288"/>
                    <a:pt x="14747" y="9665"/>
                  </a:cubicBezTo>
                  <a:cubicBezTo>
                    <a:pt x="15126" y="9339"/>
                    <a:pt x="15533" y="9014"/>
                    <a:pt x="15913" y="8688"/>
                  </a:cubicBezTo>
                  <a:cubicBezTo>
                    <a:pt x="16211" y="8417"/>
                    <a:pt x="16510" y="8146"/>
                    <a:pt x="16699" y="7820"/>
                  </a:cubicBezTo>
                  <a:cubicBezTo>
                    <a:pt x="16944" y="7413"/>
                    <a:pt x="16998" y="7006"/>
                    <a:pt x="16916" y="6518"/>
                  </a:cubicBezTo>
                  <a:cubicBezTo>
                    <a:pt x="16889" y="6301"/>
                    <a:pt x="16862" y="6057"/>
                    <a:pt x="16862" y="5813"/>
                  </a:cubicBezTo>
                  <a:cubicBezTo>
                    <a:pt x="16862" y="5569"/>
                    <a:pt x="16916" y="5352"/>
                    <a:pt x="16998" y="5135"/>
                  </a:cubicBezTo>
                  <a:cubicBezTo>
                    <a:pt x="17106" y="4728"/>
                    <a:pt x="17323" y="4321"/>
                    <a:pt x="17432" y="3914"/>
                  </a:cubicBezTo>
                  <a:cubicBezTo>
                    <a:pt x="17540" y="3507"/>
                    <a:pt x="17595" y="3101"/>
                    <a:pt x="17595" y="2694"/>
                  </a:cubicBezTo>
                  <a:cubicBezTo>
                    <a:pt x="17595" y="1771"/>
                    <a:pt x="17296" y="768"/>
                    <a:pt x="16645" y="90"/>
                  </a:cubicBezTo>
                  <a:cubicBezTo>
                    <a:pt x="16598" y="27"/>
                    <a:pt x="16540" y="1"/>
                    <a:pt x="16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2938380" y="2755473"/>
              <a:ext cx="182547" cy="369390"/>
            </a:xfrm>
            <a:custGeom>
              <a:rect b="b" l="l" r="r" t="t"/>
              <a:pathLst>
                <a:path extrusionOk="0" fill="none" h="9114" w="4504">
                  <a:moveTo>
                    <a:pt x="4259" y="0"/>
                  </a:moveTo>
                  <a:cubicBezTo>
                    <a:pt x="4503" y="678"/>
                    <a:pt x="4395" y="1465"/>
                    <a:pt x="3961" y="1980"/>
                  </a:cubicBezTo>
                  <a:cubicBezTo>
                    <a:pt x="3717" y="2306"/>
                    <a:pt x="3418" y="2550"/>
                    <a:pt x="3310" y="2903"/>
                  </a:cubicBezTo>
                  <a:cubicBezTo>
                    <a:pt x="3229" y="3282"/>
                    <a:pt x="3418" y="3716"/>
                    <a:pt x="3283" y="4096"/>
                  </a:cubicBezTo>
                  <a:cubicBezTo>
                    <a:pt x="3093" y="4747"/>
                    <a:pt x="2171" y="4910"/>
                    <a:pt x="1954" y="5561"/>
                  </a:cubicBezTo>
                  <a:cubicBezTo>
                    <a:pt x="1900" y="5751"/>
                    <a:pt x="1927" y="5968"/>
                    <a:pt x="1900" y="6157"/>
                  </a:cubicBezTo>
                  <a:cubicBezTo>
                    <a:pt x="1818" y="6727"/>
                    <a:pt x="1357" y="7215"/>
                    <a:pt x="923" y="7622"/>
                  </a:cubicBezTo>
                  <a:cubicBezTo>
                    <a:pt x="462" y="8029"/>
                    <a:pt x="28" y="8517"/>
                    <a:pt x="1" y="911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2893310" y="2999507"/>
              <a:ext cx="355124" cy="333157"/>
            </a:xfrm>
            <a:custGeom>
              <a:rect b="b" l="l" r="r" t="t"/>
              <a:pathLst>
                <a:path extrusionOk="0" fill="none" h="8220" w="8762">
                  <a:moveTo>
                    <a:pt x="8762" y="1"/>
                  </a:moveTo>
                  <a:cubicBezTo>
                    <a:pt x="8545" y="462"/>
                    <a:pt x="8138" y="733"/>
                    <a:pt x="7677" y="950"/>
                  </a:cubicBezTo>
                  <a:cubicBezTo>
                    <a:pt x="7243" y="1194"/>
                    <a:pt x="6782" y="1330"/>
                    <a:pt x="6375" y="1574"/>
                  </a:cubicBezTo>
                  <a:cubicBezTo>
                    <a:pt x="6131" y="1710"/>
                    <a:pt x="5860" y="1899"/>
                    <a:pt x="5697" y="2144"/>
                  </a:cubicBezTo>
                  <a:cubicBezTo>
                    <a:pt x="5181" y="2849"/>
                    <a:pt x="5426" y="3988"/>
                    <a:pt x="4802" y="4585"/>
                  </a:cubicBezTo>
                  <a:cubicBezTo>
                    <a:pt x="4232" y="5209"/>
                    <a:pt x="3147" y="5100"/>
                    <a:pt x="2632" y="5778"/>
                  </a:cubicBezTo>
                  <a:cubicBezTo>
                    <a:pt x="2388" y="6077"/>
                    <a:pt x="2333" y="6483"/>
                    <a:pt x="2062" y="6728"/>
                  </a:cubicBezTo>
                  <a:cubicBezTo>
                    <a:pt x="1845" y="6890"/>
                    <a:pt x="1547" y="6972"/>
                    <a:pt x="1276" y="7053"/>
                  </a:cubicBezTo>
                  <a:cubicBezTo>
                    <a:pt x="950" y="7189"/>
                    <a:pt x="191" y="7921"/>
                    <a:pt x="1" y="821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2883421" y="3232598"/>
              <a:ext cx="27520" cy="222104"/>
            </a:xfrm>
            <a:custGeom>
              <a:rect b="b" l="l" r="r" t="t"/>
              <a:pathLst>
                <a:path extrusionOk="0" fill="none" h="5480" w="679">
                  <a:moveTo>
                    <a:pt x="679" y="0"/>
                  </a:moveTo>
                  <a:cubicBezTo>
                    <a:pt x="245" y="1790"/>
                    <a:pt x="28" y="3608"/>
                    <a:pt x="1" y="54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2805360" y="3030310"/>
              <a:ext cx="58323" cy="325415"/>
            </a:xfrm>
            <a:custGeom>
              <a:rect b="b" l="l" r="r" t="t"/>
              <a:pathLst>
                <a:path extrusionOk="0" fill="none" h="8029" w="1439">
                  <a:moveTo>
                    <a:pt x="28" y="0"/>
                  </a:moveTo>
                  <a:cubicBezTo>
                    <a:pt x="354" y="516"/>
                    <a:pt x="408" y="1112"/>
                    <a:pt x="326" y="1736"/>
                  </a:cubicBezTo>
                  <a:cubicBezTo>
                    <a:pt x="272" y="2306"/>
                    <a:pt x="82" y="2875"/>
                    <a:pt x="28" y="3499"/>
                  </a:cubicBezTo>
                  <a:cubicBezTo>
                    <a:pt x="1" y="3852"/>
                    <a:pt x="1" y="4259"/>
                    <a:pt x="191" y="4584"/>
                  </a:cubicBezTo>
                  <a:cubicBezTo>
                    <a:pt x="326" y="4774"/>
                    <a:pt x="489" y="4937"/>
                    <a:pt x="598" y="5154"/>
                  </a:cubicBezTo>
                  <a:cubicBezTo>
                    <a:pt x="896" y="5723"/>
                    <a:pt x="489" y="6429"/>
                    <a:pt x="679" y="7080"/>
                  </a:cubicBezTo>
                  <a:cubicBezTo>
                    <a:pt x="787" y="7486"/>
                    <a:pt x="1140" y="7758"/>
                    <a:pt x="1438" y="802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2854847" y="3268872"/>
              <a:ext cx="19819" cy="184695"/>
            </a:xfrm>
            <a:custGeom>
              <a:rect b="b" l="l" r="r" t="t"/>
              <a:pathLst>
                <a:path extrusionOk="0" fill="none" h="4557" w="489">
                  <a:moveTo>
                    <a:pt x="489" y="0"/>
                  </a:moveTo>
                  <a:cubicBezTo>
                    <a:pt x="299" y="1438"/>
                    <a:pt x="190" y="3119"/>
                    <a:pt x="0" y="455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2857036" y="3305147"/>
              <a:ext cx="314472" cy="303448"/>
            </a:xfrm>
            <a:custGeom>
              <a:rect b="b" l="l" r="r" t="t"/>
              <a:pathLst>
                <a:path extrusionOk="0" fill="none" h="7487" w="7759">
                  <a:moveTo>
                    <a:pt x="7758" y="0"/>
                  </a:moveTo>
                  <a:cubicBezTo>
                    <a:pt x="7189" y="271"/>
                    <a:pt x="6727" y="733"/>
                    <a:pt x="6456" y="1275"/>
                  </a:cubicBezTo>
                  <a:cubicBezTo>
                    <a:pt x="6239" y="1682"/>
                    <a:pt x="6185" y="2143"/>
                    <a:pt x="5968" y="2550"/>
                  </a:cubicBezTo>
                  <a:cubicBezTo>
                    <a:pt x="5778" y="3011"/>
                    <a:pt x="5425" y="3445"/>
                    <a:pt x="4964" y="3662"/>
                  </a:cubicBezTo>
                  <a:cubicBezTo>
                    <a:pt x="4476" y="3852"/>
                    <a:pt x="3934" y="3825"/>
                    <a:pt x="3554" y="4204"/>
                  </a:cubicBezTo>
                  <a:cubicBezTo>
                    <a:pt x="3256" y="4503"/>
                    <a:pt x="3147" y="5072"/>
                    <a:pt x="2740" y="5208"/>
                  </a:cubicBezTo>
                  <a:cubicBezTo>
                    <a:pt x="2659" y="5262"/>
                    <a:pt x="2550" y="5262"/>
                    <a:pt x="2442" y="5289"/>
                  </a:cubicBezTo>
                  <a:cubicBezTo>
                    <a:pt x="2035" y="5398"/>
                    <a:pt x="1791" y="5750"/>
                    <a:pt x="1574" y="6103"/>
                  </a:cubicBezTo>
                  <a:cubicBezTo>
                    <a:pt x="1303" y="6537"/>
                    <a:pt x="625" y="7161"/>
                    <a:pt x="1" y="748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2678945" y="3309524"/>
              <a:ext cx="131966" cy="348517"/>
            </a:xfrm>
            <a:custGeom>
              <a:rect b="b" l="l" r="r" t="t"/>
              <a:pathLst>
                <a:path extrusionOk="0" fill="none" h="8599" w="3256">
                  <a:moveTo>
                    <a:pt x="1" y="1"/>
                  </a:moveTo>
                  <a:cubicBezTo>
                    <a:pt x="543" y="1031"/>
                    <a:pt x="408" y="2333"/>
                    <a:pt x="543" y="3527"/>
                  </a:cubicBezTo>
                  <a:cubicBezTo>
                    <a:pt x="570" y="3852"/>
                    <a:pt x="624" y="4205"/>
                    <a:pt x="814" y="4503"/>
                  </a:cubicBezTo>
                  <a:cubicBezTo>
                    <a:pt x="1004" y="4829"/>
                    <a:pt x="1384" y="5100"/>
                    <a:pt x="1655" y="5398"/>
                  </a:cubicBezTo>
                  <a:cubicBezTo>
                    <a:pt x="1981" y="5751"/>
                    <a:pt x="2198" y="6185"/>
                    <a:pt x="2333" y="6673"/>
                  </a:cubicBezTo>
                  <a:cubicBezTo>
                    <a:pt x="2388" y="6944"/>
                    <a:pt x="2442" y="7243"/>
                    <a:pt x="2496" y="7514"/>
                  </a:cubicBezTo>
                  <a:cubicBezTo>
                    <a:pt x="2632" y="7921"/>
                    <a:pt x="2930" y="8246"/>
                    <a:pt x="3256" y="85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2829556" y="3475537"/>
              <a:ext cx="53905" cy="216592"/>
            </a:xfrm>
            <a:custGeom>
              <a:rect b="b" l="l" r="r" t="t"/>
              <a:pathLst>
                <a:path extrusionOk="0" fill="none" h="5344" w="1330">
                  <a:moveTo>
                    <a:pt x="1330" y="0"/>
                  </a:moveTo>
                  <a:cubicBezTo>
                    <a:pt x="1058" y="1818"/>
                    <a:pt x="624" y="3635"/>
                    <a:pt x="1" y="534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2782298" y="3585456"/>
              <a:ext cx="50581" cy="139666"/>
            </a:xfrm>
            <a:custGeom>
              <a:rect b="b" l="l" r="r" t="t"/>
              <a:pathLst>
                <a:path extrusionOk="0" fill="none" h="3446" w="1248">
                  <a:moveTo>
                    <a:pt x="1248" y="1"/>
                  </a:moveTo>
                  <a:cubicBezTo>
                    <a:pt x="1058" y="1221"/>
                    <a:pt x="516" y="2333"/>
                    <a:pt x="0" y="344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2741605" y="3637132"/>
              <a:ext cx="329833" cy="196814"/>
            </a:xfrm>
            <a:custGeom>
              <a:rect b="b" l="l" r="r" t="t"/>
              <a:pathLst>
                <a:path extrusionOk="0" fill="none" h="4856" w="8138">
                  <a:moveTo>
                    <a:pt x="8138" y="1"/>
                  </a:moveTo>
                  <a:cubicBezTo>
                    <a:pt x="7894" y="516"/>
                    <a:pt x="7623" y="1031"/>
                    <a:pt x="7297" y="1492"/>
                  </a:cubicBezTo>
                  <a:cubicBezTo>
                    <a:pt x="6944" y="1954"/>
                    <a:pt x="6483" y="2360"/>
                    <a:pt x="5941" y="2469"/>
                  </a:cubicBezTo>
                  <a:cubicBezTo>
                    <a:pt x="5588" y="2577"/>
                    <a:pt x="5236" y="2577"/>
                    <a:pt x="4883" y="2577"/>
                  </a:cubicBezTo>
                  <a:cubicBezTo>
                    <a:pt x="4449" y="2550"/>
                    <a:pt x="4015" y="2523"/>
                    <a:pt x="3635" y="2686"/>
                  </a:cubicBezTo>
                  <a:cubicBezTo>
                    <a:pt x="3120" y="2957"/>
                    <a:pt x="2876" y="3608"/>
                    <a:pt x="2415" y="3906"/>
                  </a:cubicBezTo>
                  <a:cubicBezTo>
                    <a:pt x="2035" y="4151"/>
                    <a:pt x="1601" y="4178"/>
                    <a:pt x="1167" y="4286"/>
                  </a:cubicBezTo>
                  <a:cubicBezTo>
                    <a:pt x="706" y="4340"/>
                    <a:pt x="245" y="4476"/>
                    <a:pt x="1" y="485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2687740" y="3752563"/>
              <a:ext cx="108864" cy="135249"/>
            </a:xfrm>
            <a:custGeom>
              <a:rect b="b" l="l" r="r" t="t"/>
              <a:pathLst>
                <a:path extrusionOk="0" fill="none" h="3337" w="2686">
                  <a:moveTo>
                    <a:pt x="2686" y="1"/>
                  </a:moveTo>
                  <a:cubicBezTo>
                    <a:pt x="1872" y="1194"/>
                    <a:pt x="1004" y="2306"/>
                    <a:pt x="1" y="333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2598695" y="3519513"/>
              <a:ext cx="82479" cy="343046"/>
            </a:xfrm>
            <a:custGeom>
              <a:rect b="b" l="l" r="r" t="t"/>
              <a:pathLst>
                <a:path extrusionOk="0" fill="none" h="8464" w="2035">
                  <a:moveTo>
                    <a:pt x="353" y="0"/>
                  </a:moveTo>
                  <a:cubicBezTo>
                    <a:pt x="1" y="1112"/>
                    <a:pt x="218" y="2360"/>
                    <a:pt x="814" y="3309"/>
                  </a:cubicBezTo>
                  <a:cubicBezTo>
                    <a:pt x="977" y="3581"/>
                    <a:pt x="1194" y="3825"/>
                    <a:pt x="1248" y="4123"/>
                  </a:cubicBezTo>
                  <a:cubicBezTo>
                    <a:pt x="1330" y="4530"/>
                    <a:pt x="1140" y="4937"/>
                    <a:pt x="1303" y="5344"/>
                  </a:cubicBezTo>
                  <a:cubicBezTo>
                    <a:pt x="1384" y="5724"/>
                    <a:pt x="1737" y="5968"/>
                    <a:pt x="1899" y="6347"/>
                  </a:cubicBezTo>
                  <a:cubicBezTo>
                    <a:pt x="2035" y="6646"/>
                    <a:pt x="2035" y="7025"/>
                    <a:pt x="2035" y="7351"/>
                  </a:cubicBezTo>
                  <a:cubicBezTo>
                    <a:pt x="2035" y="7731"/>
                    <a:pt x="2008" y="8110"/>
                    <a:pt x="2008" y="846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2645953" y="3821829"/>
              <a:ext cx="67118" cy="77007"/>
            </a:xfrm>
            <a:custGeom>
              <a:rect b="b" l="l" r="r" t="t"/>
              <a:pathLst>
                <a:path extrusionOk="0" fill="none" h="1900" w="1656">
                  <a:moveTo>
                    <a:pt x="1655" y="0"/>
                  </a:moveTo>
                  <a:cubicBezTo>
                    <a:pt x="1167" y="679"/>
                    <a:pt x="598" y="1330"/>
                    <a:pt x="1" y="18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2599789" y="3925182"/>
              <a:ext cx="349652" cy="51676"/>
            </a:xfrm>
            <a:custGeom>
              <a:rect b="b" l="l" r="r" t="t"/>
              <a:pathLst>
                <a:path extrusionOk="0" fill="none" h="1275" w="8627">
                  <a:moveTo>
                    <a:pt x="8626" y="27"/>
                  </a:moveTo>
                  <a:cubicBezTo>
                    <a:pt x="8192" y="0"/>
                    <a:pt x="7704" y="54"/>
                    <a:pt x="7297" y="271"/>
                  </a:cubicBezTo>
                  <a:cubicBezTo>
                    <a:pt x="6646" y="570"/>
                    <a:pt x="6104" y="1221"/>
                    <a:pt x="5371" y="1248"/>
                  </a:cubicBezTo>
                  <a:cubicBezTo>
                    <a:pt x="4720" y="1275"/>
                    <a:pt x="4069" y="787"/>
                    <a:pt x="3445" y="977"/>
                  </a:cubicBezTo>
                  <a:cubicBezTo>
                    <a:pt x="3228" y="1031"/>
                    <a:pt x="3039" y="1139"/>
                    <a:pt x="2822" y="1166"/>
                  </a:cubicBezTo>
                  <a:cubicBezTo>
                    <a:pt x="2388" y="1248"/>
                    <a:pt x="1981" y="977"/>
                    <a:pt x="1574" y="841"/>
                  </a:cubicBezTo>
                  <a:cubicBezTo>
                    <a:pt x="1059" y="678"/>
                    <a:pt x="516" y="678"/>
                    <a:pt x="1" y="84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2527240" y="3908686"/>
              <a:ext cx="141855" cy="90179"/>
            </a:xfrm>
            <a:custGeom>
              <a:rect b="b" l="l" r="r" t="t"/>
              <a:pathLst>
                <a:path extrusionOk="0" fill="none" h="2225" w="3500">
                  <a:moveTo>
                    <a:pt x="3500" y="0"/>
                  </a:moveTo>
                  <a:cubicBezTo>
                    <a:pt x="2387" y="787"/>
                    <a:pt x="1221" y="1546"/>
                    <a:pt x="1" y="222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789175" y="2675993"/>
              <a:ext cx="845050" cy="1343894"/>
            </a:xfrm>
            <a:custGeom>
              <a:rect b="b" l="l" r="r" t="t"/>
              <a:pathLst>
                <a:path extrusionOk="0" h="33158" w="20850">
                  <a:moveTo>
                    <a:pt x="4369" y="1"/>
                  </a:moveTo>
                  <a:cubicBezTo>
                    <a:pt x="4310" y="1"/>
                    <a:pt x="4252" y="27"/>
                    <a:pt x="4205" y="90"/>
                  </a:cubicBezTo>
                  <a:cubicBezTo>
                    <a:pt x="3554" y="768"/>
                    <a:pt x="3256" y="1771"/>
                    <a:pt x="3256" y="2694"/>
                  </a:cubicBezTo>
                  <a:cubicBezTo>
                    <a:pt x="3256" y="3101"/>
                    <a:pt x="3310" y="3507"/>
                    <a:pt x="3418" y="3914"/>
                  </a:cubicBezTo>
                  <a:cubicBezTo>
                    <a:pt x="3527" y="4321"/>
                    <a:pt x="3717" y="4728"/>
                    <a:pt x="3852" y="5135"/>
                  </a:cubicBezTo>
                  <a:cubicBezTo>
                    <a:pt x="3934" y="5352"/>
                    <a:pt x="3988" y="5569"/>
                    <a:pt x="3988" y="5813"/>
                  </a:cubicBezTo>
                  <a:cubicBezTo>
                    <a:pt x="3988" y="6057"/>
                    <a:pt x="3961" y="6301"/>
                    <a:pt x="3934" y="6518"/>
                  </a:cubicBezTo>
                  <a:cubicBezTo>
                    <a:pt x="3852" y="7006"/>
                    <a:pt x="3907" y="7413"/>
                    <a:pt x="4124" y="7820"/>
                  </a:cubicBezTo>
                  <a:cubicBezTo>
                    <a:pt x="4341" y="8146"/>
                    <a:pt x="4639" y="8417"/>
                    <a:pt x="4937" y="8688"/>
                  </a:cubicBezTo>
                  <a:cubicBezTo>
                    <a:pt x="5317" y="9014"/>
                    <a:pt x="5724" y="9339"/>
                    <a:pt x="6104" y="9665"/>
                  </a:cubicBezTo>
                  <a:cubicBezTo>
                    <a:pt x="6836" y="10288"/>
                    <a:pt x="7595" y="10912"/>
                    <a:pt x="8328" y="11509"/>
                  </a:cubicBezTo>
                  <a:cubicBezTo>
                    <a:pt x="8463" y="11834"/>
                    <a:pt x="8599" y="12133"/>
                    <a:pt x="8735" y="12458"/>
                  </a:cubicBezTo>
                  <a:cubicBezTo>
                    <a:pt x="9006" y="13218"/>
                    <a:pt x="9223" y="13950"/>
                    <a:pt x="9358" y="14737"/>
                  </a:cubicBezTo>
                  <a:cubicBezTo>
                    <a:pt x="9141" y="14357"/>
                    <a:pt x="8870" y="14031"/>
                    <a:pt x="8572" y="13760"/>
                  </a:cubicBezTo>
                  <a:cubicBezTo>
                    <a:pt x="7867" y="13163"/>
                    <a:pt x="6972" y="12838"/>
                    <a:pt x="6293" y="12187"/>
                  </a:cubicBezTo>
                  <a:cubicBezTo>
                    <a:pt x="5697" y="11590"/>
                    <a:pt x="5534" y="10695"/>
                    <a:pt x="5046" y="10017"/>
                  </a:cubicBezTo>
                  <a:cubicBezTo>
                    <a:pt x="4775" y="9665"/>
                    <a:pt x="4449" y="9339"/>
                    <a:pt x="3988" y="9203"/>
                  </a:cubicBezTo>
                  <a:cubicBezTo>
                    <a:pt x="3717" y="9122"/>
                    <a:pt x="3445" y="9068"/>
                    <a:pt x="3174" y="9014"/>
                  </a:cubicBezTo>
                  <a:cubicBezTo>
                    <a:pt x="2984" y="8932"/>
                    <a:pt x="2767" y="8878"/>
                    <a:pt x="2577" y="8742"/>
                  </a:cubicBezTo>
                  <a:cubicBezTo>
                    <a:pt x="1764" y="8227"/>
                    <a:pt x="1248" y="7413"/>
                    <a:pt x="733" y="6627"/>
                  </a:cubicBezTo>
                  <a:cubicBezTo>
                    <a:pt x="671" y="6540"/>
                    <a:pt x="564" y="6493"/>
                    <a:pt x="461" y="6493"/>
                  </a:cubicBezTo>
                  <a:cubicBezTo>
                    <a:pt x="338" y="6493"/>
                    <a:pt x="220" y="6560"/>
                    <a:pt x="191" y="6708"/>
                  </a:cubicBezTo>
                  <a:cubicBezTo>
                    <a:pt x="1" y="7901"/>
                    <a:pt x="462" y="9176"/>
                    <a:pt x="1411" y="9719"/>
                  </a:cubicBezTo>
                  <a:cubicBezTo>
                    <a:pt x="1628" y="9881"/>
                    <a:pt x="1872" y="10017"/>
                    <a:pt x="2089" y="10126"/>
                  </a:cubicBezTo>
                  <a:cubicBezTo>
                    <a:pt x="2333" y="10234"/>
                    <a:pt x="2605" y="10315"/>
                    <a:pt x="2822" y="10532"/>
                  </a:cubicBezTo>
                  <a:cubicBezTo>
                    <a:pt x="3120" y="10831"/>
                    <a:pt x="3147" y="11346"/>
                    <a:pt x="3174" y="11753"/>
                  </a:cubicBezTo>
                  <a:cubicBezTo>
                    <a:pt x="3256" y="12268"/>
                    <a:pt x="3283" y="12757"/>
                    <a:pt x="3581" y="13163"/>
                  </a:cubicBezTo>
                  <a:cubicBezTo>
                    <a:pt x="3907" y="13570"/>
                    <a:pt x="4313" y="13787"/>
                    <a:pt x="4775" y="13923"/>
                  </a:cubicBezTo>
                  <a:cubicBezTo>
                    <a:pt x="5181" y="14059"/>
                    <a:pt x="5670" y="14113"/>
                    <a:pt x="6022" y="14330"/>
                  </a:cubicBezTo>
                  <a:cubicBezTo>
                    <a:pt x="6212" y="14438"/>
                    <a:pt x="6348" y="14574"/>
                    <a:pt x="6429" y="14737"/>
                  </a:cubicBezTo>
                  <a:cubicBezTo>
                    <a:pt x="6565" y="15008"/>
                    <a:pt x="6619" y="15306"/>
                    <a:pt x="6809" y="15550"/>
                  </a:cubicBezTo>
                  <a:cubicBezTo>
                    <a:pt x="7487" y="16364"/>
                    <a:pt x="9603" y="15957"/>
                    <a:pt x="9630" y="17368"/>
                  </a:cubicBezTo>
                  <a:cubicBezTo>
                    <a:pt x="9657" y="18724"/>
                    <a:pt x="9630" y="20161"/>
                    <a:pt x="10199" y="21436"/>
                  </a:cubicBezTo>
                  <a:cubicBezTo>
                    <a:pt x="10037" y="21111"/>
                    <a:pt x="9874" y="20812"/>
                    <a:pt x="9657" y="20487"/>
                  </a:cubicBezTo>
                  <a:cubicBezTo>
                    <a:pt x="9413" y="20161"/>
                    <a:pt x="9114" y="19863"/>
                    <a:pt x="8735" y="19619"/>
                  </a:cubicBezTo>
                  <a:cubicBezTo>
                    <a:pt x="8301" y="19348"/>
                    <a:pt x="7840" y="19321"/>
                    <a:pt x="7351" y="19212"/>
                  </a:cubicBezTo>
                  <a:cubicBezTo>
                    <a:pt x="6565" y="19049"/>
                    <a:pt x="6104" y="18371"/>
                    <a:pt x="5697" y="17720"/>
                  </a:cubicBezTo>
                  <a:cubicBezTo>
                    <a:pt x="5263" y="16961"/>
                    <a:pt x="4802" y="16228"/>
                    <a:pt x="4178" y="15605"/>
                  </a:cubicBezTo>
                  <a:cubicBezTo>
                    <a:pt x="3500" y="14981"/>
                    <a:pt x="2713" y="14493"/>
                    <a:pt x="1872" y="14167"/>
                  </a:cubicBezTo>
                  <a:cubicBezTo>
                    <a:pt x="1830" y="14151"/>
                    <a:pt x="1791" y="14144"/>
                    <a:pt x="1755" y="14144"/>
                  </a:cubicBezTo>
                  <a:cubicBezTo>
                    <a:pt x="1487" y="14144"/>
                    <a:pt x="1389" y="14542"/>
                    <a:pt x="1628" y="14710"/>
                  </a:cubicBezTo>
                  <a:cubicBezTo>
                    <a:pt x="2577" y="15333"/>
                    <a:pt x="2957" y="16527"/>
                    <a:pt x="3310" y="17558"/>
                  </a:cubicBezTo>
                  <a:cubicBezTo>
                    <a:pt x="3690" y="18507"/>
                    <a:pt x="4096" y="19673"/>
                    <a:pt x="5127" y="20161"/>
                  </a:cubicBezTo>
                  <a:cubicBezTo>
                    <a:pt x="5398" y="20297"/>
                    <a:pt x="5697" y="20324"/>
                    <a:pt x="5995" y="20324"/>
                  </a:cubicBezTo>
                  <a:cubicBezTo>
                    <a:pt x="6212" y="20324"/>
                    <a:pt x="6402" y="20351"/>
                    <a:pt x="6565" y="20460"/>
                  </a:cubicBezTo>
                  <a:cubicBezTo>
                    <a:pt x="6890" y="20623"/>
                    <a:pt x="7080" y="20948"/>
                    <a:pt x="7243" y="21246"/>
                  </a:cubicBezTo>
                  <a:cubicBezTo>
                    <a:pt x="7623" y="21897"/>
                    <a:pt x="7975" y="22738"/>
                    <a:pt x="8680" y="23118"/>
                  </a:cubicBezTo>
                  <a:cubicBezTo>
                    <a:pt x="9196" y="23389"/>
                    <a:pt x="9792" y="23199"/>
                    <a:pt x="10281" y="23525"/>
                  </a:cubicBezTo>
                  <a:cubicBezTo>
                    <a:pt x="10688" y="23742"/>
                    <a:pt x="10823" y="24338"/>
                    <a:pt x="11040" y="24691"/>
                  </a:cubicBezTo>
                  <a:cubicBezTo>
                    <a:pt x="11366" y="25152"/>
                    <a:pt x="11501" y="25451"/>
                    <a:pt x="11827" y="26047"/>
                  </a:cubicBezTo>
                  <a:cubicBezTo>
                    <a:pt x="11962" y="26291"/>
                    <a:pt x="12044" y="26536"/>
                    <a:pt x="12234" y="26725"/>
                  </a:cubicBezTo>
                  <a:cubicBezTo>
                    <a:pt x="11691" y="26291"/>
                    <a:pt x="11121" y="25912"/>
                    <a:pt x="10443" y="25640"/>
                  </a:cubicBezTo>
                  <a:cubicBezTo>
                    <a:pt x="10064" y="25505"/>
                    <a:pt x="9684" y="25423"/>
                    <a:pt x="9331" y="25342"/>
                  </a:cubicBezTo>
                  <a:cubicBezTo>
                    <a:pt x="8924" y="25288"/>
                    <a:pt x="8463" y="25315"/>
                    <a:pt x="8056" y="25288"/>
                  </a:cubicBezTo>
                  <a:cubicBezTo>
                    <a:pt x="7595" y="25234"/>
                    <a:pt x="7351" y="25017"/>
                    <a:pt x="7080" y="24664"/>
                  </a:cubicBezTo>
                  <a:cubicBezTo>
                    <a:pt x="6836" y="24338"/>
                    <a:pt x="6565" y="23986"/>
                    <a:pt x="6266" y="23688"/>
                  </a:cubicBezTo>
                  <a:cubicBezTo>
                    <a:pt x="5670" y="23118"/>
                    <a:pt x="4937" y="22630"/>
                    <a:pt x="4178" y="22304"/>
                  </a:cubicBezTo>
                  <a:cubicBezTo>
                    <a:pt x="4124" y="22304"/>
                    <a:pt x="4124" y="22250"/>
                    <a:pt x="4096" y="22250"/>
                  </a:cubicBezTo>
                  <a:cubicBezTo>
                    <a:pt x="4072" y="22240"/>
                    <a:pt x="4048" y="22236"/>
                    <a:pt x="4024" y="22236"/>
                  </a:cubicBezTo>
                  <a:cubicBezTo>
                    <a:pt x="3915" y="22236"/>
                    <a:pt x="3815" y="22329"/>
                    <a:pt x="3771" y="22440"/>
                  </a:cubicBezTo>
                  <a:cubicBezTo>
                    <a:pt x="3690" y="22575"/>
                    <a:pt x="3771" y="22711"/>
                    <a:pt x="3907" y="22792"/>
                  </a:cubicBezTo>
                  <a:cubicBezTo>
                    <a:pt x="4259" y="23064"/>
                    <a:pt x="4476" y="23525"/>
                    <a:pt x="4639" y="23932"/>
                  </a:cubicBezTo>
                  <a:cubicBezTo>
                    <a:pt x="4856" y="24393"/>
                    <a:pt x="5019" y="24881"/>
                    <a:pt x="5263" y="25315"/>
                  </a:cubicBezTo>
                  <a:cubicBezTo>
                    <a:pt x="5697" y="26102"/>
                    <a:pt x="6483" y="26671"/>
                    <a:pt x="7324" y="26942"/>
                  </a:cubicBezTo>
                  <a:cubicBezTo>
                    <a:pt x="7661" y="27048"/>
                    <a:pt x="8030" y="27087"/>
                    <a:pt x="8381" y="27087"/>
                  </a:cubicBezTo>
                  <a:cubicBezTo>
                    <a:pt x="8483" y="27087"/>
                    <a:pt x="8583" y="27084"/>
                    <a:pt x="8680" y="27078"/>
                  </a:cubicBezTo>
                  <a:cubicBezTo>
                    <a:pt x="8846" y="27060"/>
                    <a:pt x="9025" y="27004"/>
                    <a:pt x="9181" y="27004"/>
                  </a:cubicBezTo>
                  <a:cubicBezTo>
                    <a:pt x="9255" y="27004"/>
                    <a:pt x="9325" y="27016"/>
                    <a:pt x="9386" y="27051"/>
                  </a:cubicBezTo>
                  <a:cubicBezTo>
                    <a:pt x="9548" y="27105"/>
                    <a:pt x="9684" y="27268"/>
                    <a:pt x="9792" y="27403"/>
                  </a:cubicBezTo>
                  <a:cubicBezTo>
                    <a:pt x="10064" y="27729"/>
                    <a:pt x="10362" y="28000"/>
                    <a:pt x="10742" y="28163"/>
                  </a:cubicBezTo>
                  <a:cubicBezTo>
                    <a:pt x="11121" y="28326"/>
                    <a:pt x="11501" y="28434"/>
                    <a:pt x="11908" y="28543"/>
                  </a:cubicBezTo>
                  <a:cubicBezTo>
                    <a:pt x="12261" y="28624"/>
                    <a:pt x="12668" y="28705"/>
                    <a:pt x="13074" y="28841"/>
                  </a:cubicBezTo>
                  <a:cubicBezTo>
                    <a:pt x="13264" y="28895"/>
                    <a:pt x="13427" y="28977"/>
                    <a:pt x="13590" y="29085"/>
                  </a:cubicBezTo>
                  <a:cubicBezTo>
                    <a:pt x="13590" y="29112"/>
                    <a:pt x="13617" y="29112"/>
                    <a:pt x="13617" y="29139"/>
                  </a:cubicBezTo>
                  <a:cubicBezTo>
                    <a:pt x="13644" y="29153"/>
                    <a:pt x="13664" y="29160"/>
                    <a:pt x="13681" y="29160"/>
                  </a:cubicBezTo>
                  <a:cubicBezTo>
                    <a:pt x="13698" y="29160"/>
                    <a:pt x="13712" y="29153"/>
                    <a:pt x="13725" y="29139"/>
                  </a:cubicBezTo>
                  <a:cubicBezTo>
                    <a:pt x="13834" y="29167"/>
                    <a:pt x="13969" y="29248"/>
                    <a:pt x="14105" y="29275"/>
                  </a:cubicBezTo>
                  <a:cubicBezTo>
                    <a:pt x="14121" y="29283"/>
                    <a:pt x="14139" y="29286"/>
                    <a:pt x="14158" y="29286"/>
                  </a:cubicBezTo>
                  <a:cubicBezTo>
                    <a:pt x="14202" y="29286"/>
                    <a:pt x="14249" y="29267"/>
                    <a:pt x="14268" y="29248"/>
                  </a:cubicBezTo>
                  <a:lnTo>
                    <a:pt x="14675" y="29655"/>
                  </a:lnTo>
                  <a:cubicBezTo>
                    <a:pt x="14892" y="29845"/>
                    <a:pt x="15082" y="30062"/>
                    <a:pt x="15299" y="30224"/>
                  </a:cubicBezTo>
                  <a:cubicBezTo>
                    <a:pt x="15109" y="30197"/>
                    <a:pt x="14919" y="30170"/>
                    <a:pt x="14702" y="30170"/>
                  </a:cubicBezTo>
                  <a:cubicBezTo>
                    <a:pt x="14024" y="30170"/>
                    <a:pt x="13427" y="30468"/>
                    <a:pt x="12803" y="30740"/>
                  </a:cubicBezTo>
                  <a:cubicBezTo>
                    <a:pt x="12532" y="30875"/>
                    <a:pt x="12261" y="31011"/>
                    <a:pt x="11962" y="31038"/>
                  </a:cubicBezTo>
                  <a:cubicBezTo>
                    <a:pt x="11893" y="31057"/>
                    <a:pt x="11824" y="31066"/>
                    <a:pt x="11757" y="31066"/>
                  </a:cubicBezTo>
                  <a:cubicBezTo>
                    <a:pt x="11537" y="31066"/>
                    <a:pt x="11329" y="30973"/>
                    <a:pt x="11121" y="30848"/>
                  </a:cubicBezTo>
                  <a:cubicBezTo>
                    <a:pt x="10823" y="30631"/>
                    <a:pt x="10552" y="30387"/>
                    <a:pt x="10226" y="30197"/>
                  </a:cubicBezTo>
                  <a:cubicBezTo>
                    <a:pt x="9928" y="30034"/>
                    <a:pt x="9603" y="29845"/>
                    <a:pt x="9223" y="29790"/>
                  </a:cubicBezTo>
                  <a:cubicBezTo>
                    <a:pt x="9110" y="29764"/>
                    <a:pt x="8997" y="29752"/>
                    <a:pt x="8884" y="29752"/>
                  </a:cubicBezTo>
                  <a:cubicBezTo>
                    <a:pt x="8644" y="29752"/>
                    <a:pt x="8405" y="29807"/>
                    <a:pt x="8165" y="29899"/>
                  </a:cubicBezTo>
                  <a:cubicBezTo>
                    <a:pt x="7964" y="29959"/>
                    <a:pt x="7734" y="30093"/>
                    <a:pt x="7518" y="30093"/>
                  </a:cubicBezTo>
                  <a:cubicBezTo>
                    <a:pt x="7442" y="30093"/>
                    <a:pt x="7368" y="30077"/>
                    <a:pt x="7297" y="30034"/>
                  </a:cubicBezTo>
                  <a:cubicBezTo>
                    <a:pt x="7239" y="30000"/>
                    <a:pt x="7181" y="29986"/>
                    <a:pt x="7127" y="29986"/>
                  </a:cubicBezTo>
                  <a:cubicBezTo>
                    <a:pt x="6882" y="29986"/>
                    <a:pt x="6717" y="30295"/>
                    <a:pt x="6917" y="30496"/>
                  </a:cubicBezTo>
                  <a:cubicBezTo>
                    <a:pt x="7107" y="30740"/>
                    <a:pt x="7351" y="30930"/>
                    <a:pt x="7568" y="31174"/>
                  </a:cubicBezTo>
                  <a:cubicBezTo>
                    <a:pt x="7731" y="31391"/>
                    <a:pt x="7921" y="31662"/>
                    <a:pt x="8165" y="31743"/>
                  </a:cubicBezTo>
                  <a:cubicBezTo>
                    <a:pt x="8251" y="31795"/>
                    <a:pt x="8337" y="31814"/>
                    <a:pt x="8423" y="31814"/>
                  </a:cubicBezTo>
                  <a:cubicBezTo>
                    <a:pt x="8473" y="31814"/>
                    <a:pt x="8522" y="31807"/>
                    <a:pt x="8572" y="31798"/>
                  </a:cubicBezTo>
                  <a:cubicBezTo>
                    <a:pt x="8644" y="31798"/>
                    <a:pt x="8692" y="31773"/>
                    <a:pt x="8749" y="31773"/>
                  </a:cubicBezTo>
                  <a:cubicBezTo>
                    <a:pt x="8777" y="31773"/>
                    <a:pt x="8807" y="31779"/>
                    <a:pt x="8843" y="31798"/>
                  </a:cubicBezTo>
                  <a:cubicBezTo>
                    <a:pt x="9087" y="31879"/>
                    <a:pt x="9277" y="32096"/>
                    <a:pt x="9494" y="32232"/>
                  </a:cubicBezTo>
                  <a:cubicBezTo>
                    <a:pt x="10281" y="32693"/>
                    <a:pt x="11176" y="32937"/>
                    <a:pt x="12071" y="32937"/>
                  </a:cubicBezTo>
                  <a:cubicBezTo>
                    <a:pt x="12505" y="32937"/>
                    <a:pt x="12939" y="32882"/>
                    <a:pt x="13400" y="32774"/>
                  </a:cubicBezTo>
                  <a:cubicBezTo>
                    <a:pt x="13861" y="32638"/>
                    <a:pt x="14349" y="32476"/>
                    <a:pt x="14837" y="32394"/>
                  </a:cubicBezTo>
                  <a:cubicBezTo>
                    <a:pt x="14923" y="32390"/>
                    <a:pt x="15008" y="32387"/>
                    <a:pt x="15093" y="32387"/>
                  </a:cubicBezTo>
                  <a:cubicBezTo>
                    <a:pt x="15515" y="32387"/>
                    <a:pt x="15918" y="32444"/>
                    <a:pt x="16302" y="32557"/>
                  </a:cubicBezTo>
                  <a:cubicBezTo>
                    <a:pt x="16772" y="32681"/>
                    <a:pt x="17196" y="32917"/>
                    <a:pt x="17658" y="32917"/>
                  </a:cubicBezTo>
                  <a:cubicBezTo>
                    <a:pt x="17703" y="32917"/>
                    <a:pt x="17748" y="32914"/>
                    <a:pt x="17794" y="32910"/>
                  </a:cubicBezTo>
                  <a:cubicBezTo>
                    <a:pt x="18147" y="32882"/>
                    <a:pt x="18418" y="32693"/>
                    <a:pt x="18553" y="32421"/>
                  </a:cubicBezTo>
                  <a:cubicBezTo>
                    <a:pt x="19259" y="32747"/>
                    <a:pt x="19964" y="33018"/>
                    <a:pt x="20669" y="33154"/>
                  </a:cubicBezTo>
                  <a:cubicBezTo>
                    <a:pt x="20679" y="33156"/>
                    <a:pt x="20688" y="33157"/>
                    <a:pt x="20698" y="33157"/>
                  </a:cubicBezTo>
                  <a:cubicBezTo>
                    <a:pt x="20791" y="33157"/>
                    <a:pt x="20849" y="33043"/>
                    <a:pt x="20750" y="33018"/>
                  </a:cubicBezTo>
                  <a:cubicBezTo>
                    <a:pt x="20479" y="32910"/>
                    <a:pt x="20235" y="32774"/>
                    <a:pt x="19964" y="32665"/>
                  </a:cubicBezTo>
                  <a:cubicBezTo>
                    <a:pt x="19530" y="32476"/>
                    <a:pt x="19096" y="32232"/>
                    <a:pt x="18635" y="31987"/>
                  </a:cubicBezTo>
                  <a:cubicBezTo>
                    <a:pt x="18611" y="31752"/>
                    <a:pt x="18486" y="31538"/>
                    <a:pt x="18223" y="31538"/>
                  </a:cubicBezTo>
                  <a:cubicBezTo>
                    <a:pt x="18183" y="31538"/>
                    <a:pt x="18139" y="31543"/>
                    <a:pt x="18092" y="31553"/>
                  </a:cubicBezTo>
                  <a:cubicBezTo>
                    <a:pt x="18038" y="31553"/>
                    <a:pt x="18038" y="31581"/>
                    <a:pt x="18011" y="31608"/>
                  </a:cubicBezTo>
                  <a:cubicBezTo>
                    <a:pt x="17062" y="31038"/>
                    <a:pt x="16139" y="30360"/>
                    <a:pt x="15326" y="29573"/>
                  </a:cubicBezTo>
                  <a:lnTo>
                    <a:pt x="15326" y="29519"/>
                  </a:lnTo>
                  <a:cubicBezTo>
                    <a:pt x="15244" y="29085"/>
                    <a:pt x="15190" y="28678"/>
                    <a:pt x="15299" y="28217"/>
                  </a:cubicBezTo>
                  <a:cubicBezTo>
                    <a:pt x="15380" y="27783"/>
                    <a:pt x="15651" y="27458"/>
                    <a:pt x="15922" y="27078"/>
                  </a:cubicBezTo>
                  <a:cubicBezTo>
                    <a:pt x="16167" y="26725"/>
                    <a:pt x="16329" y="26400"/>
                    <a:pt x="16384" y="25966"/>
                  </a:cubicBezTo>
                  <a:cubicBezTo>
                    <a:pt x="16411" y="25586"/>
                    <a:pt x="16384" y="25152"/>
                    <a:pt x="16465" y="24772"/>
                  </a:cubicBezTo>
                  <a:cubicBezTo>
                    <a:pt x="16655" y="24094"/>
                    <a:pt x="17224" y="23606"/>
                    <a:pt x="17468" y="22982"/>
                  </a:cubicBezTo>
                  <a:cubicBezTo>
                    <a:pt x="17604" y="22630"/>
                    <a:pt x="17604" y="22304"/>
                    <a:pt x="17523" y="21952"/>
                  </a:cubicBezTo>
                  <a:cubicBezTo>
                    <a:pt x="17468" y="21626"/>
                    <a:pt x="17251" y="21301"/>
                    <a:pt x="17089" y="21002"/>
                  </a:cubicBezTo>
                  <a:cubicBezTo>
                    <a:pt x="16926" y="20704"/>
                    <a:pt x="16790" y="20433"/>
                    <a:pt x="16790" y="20080"/>
                  </a:cubicBezTo>
                  <a:cubicBezTo>
                    <a:pt x="16790" y="19890"/>
                    <a:pt x="16872" y="19673"/>
                    <a:pt x="16926" y="19483"/>
                  </a:cubicBezTo>
                  <a:cubicBezTo>
                    <a:pt x="16980" y="19266"/>
                    <a:pt x="16980" y="19076"/>
                    <a:pt x="16953" y="18859"/>
                  </a:cubicBezTo>
                  <a:cubicBezTo>
                    <a:pt x="16938" y="18751"/>
                    <a:pt x="16843" y="18705"/>
                    <a:pt x="16739" y="18705"/>
                  </a:cubicBezTo>
                  <a:cubicBezTo>
                    <a:pt x="16661" y="18705"/>
                    <a:pt x="16578" y="18731"/>
                    <a:pt x="16519" y="18778"/>
                  </a:cubicBezTo>
                  <a:cubicBezTo>
                    <a:pt x="15868" y="19266"/>
                    <a:pt x="15895" y="20189"/>
                    <a:pt x="15977" y="20948"/>
                  </a:cubicBezTo>
                  <a:cubicBezTo>
                    <a:pt x="16004" y="21355"/>
                    <a:pt x="16031" y="21762"/>
                    <a:pt x="15922" y="22169"/>
                  </a:cubicBezTo>
                  <a:cubicBezTo>
                    <a:pt x="15868" y="22521"/>
                    <a:pt x="15705" y="22901"/>
                    <a:pt x="15516" y="23254"/>
                  </a:cubicBezTo>
                  <a:cubicBezTo>
                    <a:pt x="15163" y="24013"/>
                    <a:pt x="14783" y="24745"/>
                    <a:pt x="14376" y="25478"/>
                  </a:cubicBezTo>
                  <a:cubicBezTo>
                    <a:pt x="14159" y="25830"/>
                    <a:pt x="14024" y="26156"/>
                    <a:pt x="13969" y="26563"/>
                  </a:cubicBezTo>
                  <a:cubicBezTo>
                    <a:pt x="13888" y="26942"/>
                    <a:pt x="13942" y="27322"/>
                    <a:pt x="13997" y="27675"/>
                  </a:cubicBezTo>
                  <a:cubicBezTo>
                    <a:pt x="14078" y="28000"/>
                    <a:pt x="14159" y="28271"/>
                    <a:pt x="14268" y="28543"/>
                  </a:cubicBezTo>
                  <a:cubicBezTo>
                    <a:pt x="13400" y="27512"/>
                    <a:pt x="12613" y="26373"/>
                    <a:pt x="12044" y="25098"/>
                  </a:cubicBezTo>
                  <a:cubicBezTo>
                    <a:pt x="12722" y="24501"/>
                    <a:pt x="13346" y="23823"/>
                    <a:pt x="13698" y="22928"/>
                  </a:cubicBezTo>
                  <a:cubicBezTo>
                    <a:pt x="13861" y="22494"/>
                    <a:pt x="13861" y="22060"/>
                    <a:pt x="13997" y="21626"/>
                  </a:cubicBezTo>
                  <a:cubicBezTo>
                    <a:pt x="14132" y="21165"/>
                    <a:pt x="14512" y="20948"/>
                    <a:pt x="14810" y="20623"/>
                  </a:cubicBezTo>
                  <a:cubicBezTo>
                    <a:pt x="15326" y="20080"/>
                    <a:pt x="15488" y="19375"/>
                    <a:pt x="15488" y="18670"/>
                  </a:cubicBezTo>
                  <a:cubicBezTo>
                    <a:pt x="15488" y="17910"/>
                    <a:pt x="15326" y="17205"/>
                    <a:pt x="15244" y="16500"/>
                  </a:cubicBezTo>
                  <a:cubicBezTo>
                    <a:pt x="15217" y="15849"/>
                    <a:pt x="15244" y="15171"/>
                    <a:pt x="15651" y="14628"/>
                  </a:cubicBezTo>
                  <a:cubicBezTo>
                    <a:pt x="15760" y="14520"/>
                    <a:pt x="15705" y="14330"/>
                    <a:pt x="15597" y="14248"/>
                  </a:cubicBezTo>
                  <a:cubicBezTo>
                    <a:pt x="15541" y="14226"/>
                    <a:pt x="15480" y="14213"/>
                    <a:pt x="15420" y="14213"/>
                  </a:cubicBezTo>
                  <a:cubicBezTo>
                    <a:pt x="15336" y="14213"/>
                    <a:pt x="15254" y="14239"/>
                    <a:pt x="15190" y="14303"/>
                  </a:cubicBezTo>
                  <a:cubicBezTo>
                    <a:pt x="14539" y="14872"/>
                    <a:pt x="14105" y="15577"/>
                    <a:pt x="13834" y="16391"/>
                  </a:cubicBezTo>
                  <a:cubicBezTo>
                    <a:pt x="13725" y="16744"/>
                    <a:pt x="13671" y="17096"/>
                    <a:pt x="13617" y="17476"/>
                  </a:cubicBezTo>
                  <a:cubicBezTo>
                    <a:pt x="13590" y="17910"/>
                    <a:pt x="13590" y="18317"/>
                    <a:pt x="13454" y="18724"/>
                  </a:cubicBezTo>
                  <a:cubicBezTo>
                    <a:pt x="13264" y="19402"/>
                    <a:pt x="12749" y="19944"/>
                    <a:pt x="12315" y="20487"/>
                  </a:cubicBezTo>
                  <a:cubicBezTo>
                    <a:pt x="11800" y="21165"/>
                    <a:pt x="11393" y="21924"/>
                    <a:pt x="11176" y="22738"/>
                  </a:cubicBezTo>
                  <a:cubicBezTo>
                    <a:pt x="10742" y="21084"/>
                    <a:pt x="10606" y="19348"/>
                    <a:pt x="10443" y="17612"/>
                  </a:cubicBezTo>
                  <a:cubicBezTo>
                    <a:pt x="10552" y="17476"/>
                    <a:pt x="10688" y="17368"/>
                    <a:pt x="10769" y="17313"/>
                  </a:cubicBezTo>
                  <a:cubicBezTo>
                    <a:pt x="11149" y="17069"/>
                    <a:pt x="11555" y="16879"/>
                    <a:pt x="11908" y="16554"/>
                  </a:cubicBezTo>
                  <a:cubicBezTo>
                    <a:pt x="12206" y="16256"/>
                    <a:pt x="12369" y="15876"/>
                    <a:pt x="12396" y="15442"/>
                  </a:cubicBezTo>
                  <a:cubicBezTo>
                    <a:pt x="12451" y="15171"/>
                    <a:pt x="12396" y="14927"/>
                    <a:pt x="12451" y="14655"/>
                  </a:cubicBezTo>
                  <a:cubicBezTo>
                    <a:pt x="12478" y="14465"/>
                    <a:pt x="12505" y="14303"/>
                    <a:pt x="12586" y="14086"/>
                  </a:cubicBezTo>
                  <a:cubicBezTo>
                    <a:pt x="12722" y="13652"/>
                    <a:pt x="12885" y="13218"/>
                    <a:pt x="13020" y="12757"/>
                  </a:cubicBezTo>
                  <a:cubicBezTo>
                    <a:pt x="13129" y="12350"/>
                    <a:pt x="13156" y="11943"/>
                    <a:pt x="13074" y="11509"/>
                  </a:cubicBezTo>
                  <a:cubicBezTo>
                    <a:pt x="12993" y="10722"/>
                    <a:pt x="12613" y="10017"/>
                    <a:pt x="12315" y="9312"/>
                  </a:cubicBezTo>
                  <a:cubicBezTo>
                    <a:pt x="12125" y="8932"/>
                    <a:pt x="11989" y="8525"/>
                    <a:pt x="11962" y="8118"/>
                  </a:cubicBezTo>
                  <a:cubicBezTo>
                    <a:pt x="12071" y="7820"/>
                    <a:pt x="12098" y="7522"/>
                    <a:pt x="12098" y="7169"/>
                  </a:cubicBezTo>
                  <a:cubicBezTo>
                    <a:pt x="12098" y="6993"/>
                    <a:pt x="11971" y="6896"/>
                    <a:pt x="11833" y="6896"/>
                  </a:cubicBezTo>
                  <a:cubicBezTo>
                    <a:pt x="11716" y="6896"/>
                    <a:pt x="11591" y="6966"/>
                    <a:pt x="11528" y="7115"/>
                  </a:cubicBezTo>
                  <a:cubicBezTo>
                    <a:pt x="11393" y="7440"/>
                    <a:pt x="11311" y="7739"/>
                    <a:pt x="11366" y="8091"/>
                  </a:cubicBezTo>
                  <a:cubicBezTo>
                    <a:pt x="11230" y="8471"/>
                    <a:pt x="11040" y="8824"/>
                    <a:pt x="10877" y="9203"/>
                  </a:cubicBezTo>
                  <a:cubicBezTo>
                    <a:pt x="10606" y="9773"/>
                    <a:pt x="10308" y="10370"/>
                    <a:pt x="10172" y="10994"/>
                  </a:cubicBezTo>
                  <a:cubicBezTo>
                    <a:pt x="10091" y="11319"/>
                    <a:pt x="10064" y="11645"/>
                    <a:pt x="10145" y="11997"/>
                  </a:cubicBezTo>
                  <a:cubicBezTo>
                    <a:pt x="10199" y="12350"/>
                    <a:pt x="10416" y="12729"/>
                    <a:pt x="10498" y="13109"/>
                  </a:cubicBezTo>
                  <a:cubicBezTo>
                    <a:pt x="10688" y="13760"/>
                    <a:pt x="10362" y="14384"/>
                    <a:pt x="10145" y="15008"/>
                  </a:cubicBezTo>
                  <a:cubicBezTo>
                    <a:pt x="10145" y="15035"/>
                    <a:pt x="10091" y="15035"/>
                    <a:pt x="10091" y="15062"/>
                  </a:cubicBezTo>
                  <a:cubicBezTo>
                    <a:pt x="9901" y="13787"/>
                    <a:pt x="9548" y="12485"/>
                    <a:pt x="8979" y="11319"/>
                  </a:cubicBezTo>
                  <a:cubicBezTo>
                    <a:pt x="8952" y="11238"/>
                    <a:pt x="8952" y="11211"/>
                    <a:pt x="8924" y="11183"/>
                  </a:cubicBezTo>
                  <a:cubicBezTo>
                    <a:pt x="8870" y="10695"/>
                    <a:pt x="8816" y="10234"/>
                    <a:pt x="8707" y="9773"/>
                  </a:cubicBezTo>
                  <a:cubicBezTo>
                    <a:pt x="8653" y="9339"/>
                    <a:pt x="8572" y="8824"/>
                    <a:pt x="8382" y="8417"/>
                  </a:cubicBezTo>
                  <a:cubicBezTo>
                    <a:pt x="8301" y="8254"/>
                    <a:pt x="8192" y="8118"/>
                    <a:pt x="8056" y="7983"/>
                  </a:cubicBezTo>
                  <a:cubicBezTo>
                    <a:pt x="7921" y="7847"/>
                    <a:pt x="7758" y="7739"/>
                    <a:pt x="7623" y="7603"/>
                  </a:cubicBezTo>
                  <a:cubicBezTo>
                    <a:pt x="7351" y="7332"/>
                    <a:pt x="7351" y="6979"/>
                    <a:pt x="7351" y="6627"/>
                  </a:cubicBezTo>
                  <a:cubicBezTo>
                    <a:pt x="7378" y="6301"/>
                    <a:pt x="7378" y="5894"/>
                    <a:pt x="7297" y="5542"/>
                  </a:cubicBezTo>
                  <a:cubicBezTo>
                    <a:pt x="7189" y="5243"/>
                    <a:pt x="6944" y="4972"/>
                    <a:pt x="6700" y="4728"/>
                  </a:cubicBezTo>
                  <a:cubicBezTo>
                    <a:pt x="6429" y="4538"/>
                    <a:pt x="6158" y="4321"/>
                    <a:pt x="5887" y="4077"/>
                  </a:cubicBezTo>
                  <a:cubicBezTo>
                    <a:pt x="5588" y="3779"/>
                    <a:pt x="5398" y="3453"/>
                    <a:pt x="5208" y="3073"/>
                  </a:cubicBezTo>
                  <a:cubicBezTo>
                    <a:pt x="4937" y="2450"/>
                    <a:pt x="4775" y="1826"/>
                    <a:pt x="4666" y="1148"/>
                  </a:cubicBezTo>
                  <a:lnTo>
                    <a:pt x="4666" y="415"/>
                  </a:lnTo>
                  <a:cubicBezTo>
                    <a:pt x="4639" y="388"/>
                    <a:pt x="4639" y="361"/>
                    <a:pt x="4639" y="334"/>
                  </a:cubicBezTo>
                  <a:cubicBezTo>
                    <a:pt x="4658" y="160"/>
                    <a:pt x="4513" y="1"/>
                    <a:pt x="43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1206922" y="3030310"/>
              <a:ext cx="59417" cy="325415"/>
            </a:xfrm>
            <a:custGeom>
              <a:rect b="b" l="l" r="r" t="t"/>
              <a:pathLst>
                <a:path extrusionOk="0" fill="none" h="8029" w="1466">
                  <a:moveTo>
                    <a:pt x="1411" y="0"/>
                  </a:moveTo>
                  <a:cubicBezTo>
                    <a:pt x="1086" y="516"/>
                    <a:pt x="1059" y="1112"/>
                    <a:pt x="1113" y="1736"/>
                  </a:cubicBezTo>
                  <a:cubicBezTo>
                    <a:pt x="1194" y="2306"/>
                    <a:pt x="1357" y="2875"/>
                    <a:pt x="1411" y="3499"/>
                  </a:cubicBezTo>
                  <a:cubicBezTo>
                    <a:pt x="1465" y="3852"/>
                    <a:pt x="1465" y="4259"/>
                    <a:pt x="1248" y="4584"/>
                  </a:cubicBezTo>
                  <a:cubicBezTo>
                    <a:pt x="1113" y="4774"/>
                    <a:pt x="950" y="4937"/>
                    <a:pt x="842" y="5154"/>
                  </a:cubicBezTo>
                  <a:cubicBezTo>
                    <a:pt x="543" y="5723"/>
                    <a:pt x="950" y="6429"/>
                    <a:pt x="787" y="7080"/>
                  </a:cubicBezTo>
                  <a:cubicBezTo>
                    <a:pt x="652" y="7486"/>
                    <a:pt x="299" y="7758"/>
                    <a:pt x="1" y="802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1260787" y="3309524"/>
              <a:ext cx="131966" cy="348517"/>
            </a:xfrm>
            <a:custGeom>
              <a:rect b="b" l="l" r="r" t="t"/>
              <a:pathLst>
                <a:path extrusionOk="0" fill="none" h="8599" w="3256">
                  <a:moveTo>
                    <a:pt x="3256" y="1"/>
                  </a:moveTo>
                  <a:cubicBezTo>
                    <a:pt x="2713" y="1031"/>
                    <a:pt x="2849" y="2333"/>
                    <a:pt x="2713" y="3527"/>
                  </a:cubicBezTo>
                  <a:cubicBezTo>
                    <a:pt x="2659" y="3852"/>
                    <a:pt x="2605" y="4205"/>
                    <a:pt x="2442" y="4503"/>
                  </a:cubicBezTo>
                  <a:cubicBezTo>
                    <a:pt x="2225" y="4829"/>
                    <a:pt x="1845" y="5100"/>
                    <a:pt x="1574" y="5398"/>
                  </a:cubicBezTo>
                  <a:cubicBezTo>
                    <a:pt x="1249" y="5751"/>
                    <a:pt x="1032" y="6185"/>
                    <a:pt x="896" y="6673"/>
                  </a:cubicBezTo>
                  <a:cubicBezTo>
                    <a:pt x="842" y="6944"/>
                    <a:pt x="787" y="7243"/>
                    <a:pt x="733" y="7514"/>
                  </a:cubicBezTo>
                  <a:cubicBezTo>
                    <a:pt x="598" y="7921"/>
                    <a:pt x="299" y="8246"/>
                    <a:pt x="1" y="85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1187143" y="3475537"/>
              <a:ext cx="53905" cy="216592"/>
            </a:xfrm>
            <a:custGeom>
              <a:rect b="b" l="l" r="r" t="t"/>
              <a:pathLst>
                <a:path extrusionOk="0" fill="none" h="5344" w="1330">
                  <a:moveTo>
                    <a:pt x="1" y="0"/>
                  </a:moveTo>
                  <a:cubicBezTo>
                    <a:pt x="272" y="1818"/>
                    <a:pt x="733" y="3635"/>
                    <a:pt x="1330" y="534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1237725" y="3585456"/>
              <a:ext cx="50581" cy="139666"/>
            </a:xfrm>
            <a:custGeom>
              <a:rect b="b" l="l" r="r" t="t"/>
              <a:pathLst>
                <a:path extrusionOk="0" fill="none" h="3446" w="1248">
                  <a:moveTo>
                    <a:pt x="0" y="1"/>
                  </a:moveTo>
                  <a:cubicBezTo>
                    <a:pt x="190" y="1221"/>
                    <a:pt x="733" y="2333"/>
                    <a:pt x="1248" y="344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999163" y="3637132"/>
              <a:ext cx="329833" cy="196814"/>
            </a:xfrm>
            <a:custGeom>
              <a:rect b="b" l="l" r="r" t="t"/>
              <a:pathLst>
                <a:path extrusionOk="0" fill="none" h="4856" w="8138">
                  <a:moveTo>
                    <a:pt x="0" y="1"/>
                  </a:moveTo>
                  <a:cubicBezTo>
                    <a:pt x="244" y="516"/>
                    <a:pt x="516" y="1031"/>
                    <a:pt x="841" y="1492"/>
                  </a:cubicBezTo>
                  <a:cubicBezTo>
                    <a:pt x="1194" y="1954"/>
                    <a:pt x="1655" y="2360"/>
                    <a:pt x="2197" y="2469"/>
                  </a:cubicBezTo>
                  <a:cubicBezTo>
                    <a:pt x="2550" y="2577"/>
                    <a:pt x="2930" y="2577"/>
                    <a:pt x="3255" y="2577"/>
                  </a:cubicBezTo>
                  <a:cubicBezTo>
                    <a:pt x="3689" y="2550"/>
                    <a:pt x="4150" y="2523"/>
                    <a:pt x="4503" y="2686"/>
                  </a:cubicBezTo>
                  <a:cubicBezTo>
                    <a:pt x="5018" y="2957"/>
                    <a:pt x="5262" y="3608"/>
                    <a:pt x="5724" y="3906"/>
                  </a:cubicBezTo>
                  <a:cubicBezTo>
                    <a:pt x="6103" y="4151"/>
                    <a:pt x="6537" y="4178"/>
                    <a:pt x="6998" y="4286"/>
                  </a:cubicBezTo>
                  <a:cubicBezTo>
                    <a:pt x="7432" y="4395"/>
                    <a:pt x="7893" y="4476"/>
                    <a:pt x="8138" y="485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1274000" y="3752563"/>
              <a:ext cx="108864" cy="135249"/>
            </a:xfrm>
            <a:custGeom>
              <a:rect b="b" l="l" r="r" t="t"/>
              <a:pathLst>
                <a:path extrusionOk="0" fill="none" h="3337" w="2686">
                  <a:moveTo>
                    <a:pt x="0" y="1"/>
                  </a:moveTo>
                  <a:cubicBezTo>
                    <a:pt x="814" y="1194"/>
                    <a:pt x="1709" y="2306"/>
                    <a:pt x="2686" y="333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1388336" y="3519513"/>
              <a:ext cx="82479" cy="343046"/>
            </a:xfrm>
            <a:custGeom>
              <a:rect b="b" l="l" r="r" t="t"/>
              <a:pathLst>
                <a:path extrusionOk="0" fill="none" h="8464" w="2035">
                  <a:moveTo>
                    <a:pt x="1682" y="0"/>
                  </a:moveTo>
                  <a:cubicBezTo>
                    <a:pt x="2035" y="1112"/>
                    <a:pt x="1818" y="2360"/>
                    <a:pt x="1221" y="3309"/>
                  </a:cubicBezTo>
                  <a:cubicBezTo>
                    <a:pt x="1058" y="3581"/>
                    <a:pt x="841" y="3825"/>
                    <a:pt x="787" y="4123"/>
                  </a:cubicBezTo>
                  <a:cubicBezTo>
                    <a:pt x="705" y="4530"/>
                    <a:pt x="868" y="4937"/>
                    <a:pt x="733" y="5344"/>
                  </a:cubicBezTo>
                  <a:cubicBezTo>
                    <a:pt x="651" y="5724"/>
                    <a:pt x="299" y="5968"/>
                    <a:pt x="136" y="6347"/>
                  </a:cubicBezTo>
                  <a:cubicBezTo>
                    <a:pt x="0" y="6646"/>
                    <a:pt x="0" y="7025"/>
                    <a:pt x="0" y="7351"/>
                  </a:cubicBezTo>
                  <a:cubicBezTo>
                    <a:pt x="0" y="7731"/>
                    <a:pt x="27" y="8110"/>
                    <a:pt x="27" y="846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1356438" y="3821829"/>
              <a:ext cx="67118" cy="77007"/>
            </a:xfrm>
            <a:custGeom>
              <a:rect b="b" l="l" r="r" t="t"/>
              <a:pathLst>
                <a:path extrusionOk="0" fill="none" h="1900" w="1656">
                  <a:moveTo>
                    <a:pt x="1" y="0"/>
                  </a:moveTo>
                  <a:cubicBezTo>
                    <a:pt x="462" y="679"/>
                    <a:pt x="1058" y="1330"/>
                    <a:pt x="1655" y="189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1121200" y="3925182"/>
              <a:ext cx="349612" cy="51676"/>
            </a:xfrm>
            <a:custGeom>
              <a:rect b="b" l="l" r="r" t="t"/>
              <a:pathLst>
                <a:path extrusionOk="0" fill="none" h="1275" w="8626">
                  <a:moveTo>
                    <a:pt x="0" y="27"/>
                  </a:moveTo>
                  <a:cubicBezTo>
                    <a:pt x="461" y="0"/>
                    <a:pt x="922" y="54"/>
                    <a:pt x="1329" y="271"/>
                  </a:cubicBezTo>
                  <a:cubicBezTo>
                    <a:pt x="1980" y="570"/>
                    <a:pt x="2523" y="1221"/>
                    <a:pt x="3255" y="1248"/>
                  </a:cubicBezTo>
                  <a:cubicBezTo>
                    <a:pt x="3906" y="1275"/>
                    <a:pt x="4557" y="787"/>
                    <a:pt x="5181" y="977"/>
                  </a:cubicBezTo>
                  <a:cubicBezTo>
                    <a:pt x="5398" y="1031"/>
                    <a:pt x="5588" y="1139"/>
                    <a:pt x="5805" y="1166"/>
                  </a:cubicBezTo>
                  <a:cubicBezTo>
                    <a:pt x="6239" y="1248"/>
                    <a:pt x="6645" y="977"/>
                    <a:pt x="7052" y="841"/>
                  </a:cubicBezTo>
                  <a:cubicBezTo>
                    <a:pt x="7568" y="678"/>
                    <a:pt x="8110" y="678"/>
                    <a:pt x="8626" y="84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1401508" y="3908686"/>
              <a:ext cx="141855" cy="90179"/>
            </a:xfrm>
            <a:custGeom>
              <a:rect b="b" l="l" r="r" t="t"/>
              <a:pathLst>
                <a:path extrusionOk="0" fill="none" h="2225" w="3500">
                  <a:moveTo>
                    <a:pt x="1" y="0"/>
                  </a:moveTo>
                  <a:cubicBezTo>
                    <a:pt x="1140" y="787"/>
                    <a:pt x="2279" y="1546"/>
                    <a:pt x="3500" y="222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1063120" y="3994124"/>
              <a:ext cx="723217" cy="279211"/>
            </a:xfrm>
            <a:custGeom>
              <a:rect b="b" l="l" r="r" t="t"/>
              <a:pathLst>
                <a:path extrusionOk="0" h="6889" w="17844">
                  <a:moveTo>
                    <a:pt x="14453" y="2774"/>
                  </a:moveTo>
                  <a:cubicBezTo>
                    <a:pt x="14670" y="2774"/>
                    <a:pt x="14724" y="2910"/>
                    <a:pt x="14670" y="3073"/>
                  </a:cubicBezTo>
                  <a:cubicBezTo>
                    <a:pt x="14588" y="3208"/>
                    <a:pt x="14425" y="3317"/>
                    <a:pt x="14263" y="3344"/>
                  </a:cubicBezTo>
                  <a:cubicBezTo>
                    <a:pt x="14208" y="3358"/>
                    <a:pt x="14154" y="3364"/>
                    <a:pt x="14103" y="3364"/>
                  </a:cubicBezTo>
                  <a:cubicBezTo>
                    <a:pt x="14052" y="3364"/>
                    <a:pt x="14005" y="3358"/>
                    <a:pt x="13964" y="3344"/>
                  </a:cubicBezTo>
                  <a:cubicBezTo>
                    <a:pt x="13991" y="3073"/>
                    <a:pt x="14127" y="2774"/>
                    <a:pt x="14453" y="2774"/>
                  </a:cubicBezTo>
                  <a:close/>
                  <a:moveTo>
                    <a:pt x="13950" y="1"/>
                  </a:moveTo>
                  <a:cubicBezTo>
                    <a:pt x="13938" y="1"/>
                    <a:pt x="13925" y="3"/>
                    <a:pt x="13910" y="8"/>
                  </a:cubicBezTo>
                  <a:cubicBezTo>
                    <a:pt x="13639" y="225"/>
                    <a:pt x="13422" y="496"/>
                    <a:pt x="13151" y="686"/>
                  </a:cubicBezTo>
                  <a:cubicBezTo>
                    <a:pt x="12879" y="930"/>
                    <a:pt x="12608" y="1120"/>
                    <a:pt x="12283" y="1337"/>
                  </a:cubicBezTo>
                  <a:cubicBezTo>
                    <a:pt x="11957" y="1581"/>
                    <a:pt x="11577" y="1771"/>
                    <a:pt x="11198" y="1988"/>
                  </a:cubicBezTo>
                  <a:cubicBezTo>
                    <a:pt x="10899" y="1581"/>
                    <a:pt x="10167" y="1310"/>
                    <a:pt x="9679" y="1174"/>
                  </a:cubicBezTo>
                  <a:cubicBezTo>
                    <a:pt x="9072" y="994"/>
                    <a:pt x="8428" y="889"/>
                    <a:pt x="7793" y="889"/>
                  </a:cubicBezTo>
                  <a:cubicBezTo>
                    <a:pt x="7662" y="889"/>
                    <a:pt x="7531" y="894"/>
                    <a:pt x="7400" y="903"/>
                  </a:cubicBezTo>
                  <a:cubicBezTo>
                    <a:pt x="6641" y="930"/>
                    <a:pt x="5881" y="1093"/>
                    <a:pt x="5176" y="1391"/>
                  </a:cubicBezTo>
                  <a:cubicBezTo>
                    <a:pt x="4471" y="1717"/>
                    <a:pt x="3793" y="2069"/>
                    <a:pt x="3033" y="2313"/>
                  </a:cubicBezTo>
                  <a:cubicBezTo>
                    <a:pt x="2590" y="2442"/>
                    <a:pt x="2123" y="2511"/>
                    <a:pt x="1658" y="2511"/>
                  </a:cubicBezTo>
                  <a:cubicBezTo>
                    <a:pt x="1242" y="2511"/>
                    <a:pt x="827" y="2456"/>
                    <a:pt x="430" y="2341"/>
                  </a:cubicBezTo>
                  <a:cubicBezTo>
                    <a:pt x="406" y="2335"/>
                    <a:pt x="383" y="2333"/>
                    <a:pt x="361" y="2333"/>
                  </a:cubicBezTo>
                  <a:cubicBezTo>
                    <a:pt x="151" y="2333"/>
                    <a:pt x="1" y="2549"/>
                    <a:pt x="50" y="2720"/>
                  </a:cubicBezTo>
                  <a:cubicBezTo>
                    <a:pt x="267" y="3832"/>
                    <a:pt x="592" y="4972"/>
                    <a:pt x="1514" y="5704"/>
                  </a:cubicBezTo>
                  <a:cubicBezTo>
                    <a:pt x="2328" y="6382"/>
                    <a:pt x="3386" y="6653"/>
                    <a:pt x="4417" y="6789"/>
                  </a:cubicBezTo>
                  <a:cubicBezTo>
                    <a:pt x="4904" y="6850"/>
                    <a:pt x="5415" y="6888"/>
                    <a:pt x="5930" y="6888"/>
                  </a:cubicBezTo>
                  <a:cubicBezTo>
                    <a:pt x="7683" y="6888"/>
                    <a:pt x="9490" y="6451"/>
                    <a:pt x="10601" y="5026"/>
                  </a:cubicBezTo>
                  <a:cubicBezTo>
                    <a:pt x="10981" y="4592"/>
                    <a:pt x="11252" y="4049"/>
                    <a:pt x="11388" y="3480"/>
                  </a:cubicBezTo>
                  <a:cubicBezTo>
                    <a:pt x="11442" y="3208"/>
                    <a:pt x="11469" y="2937"/>
                    <a:pt x="11442" y="2666"/>
                  </a:cubicBezTo>
                  <a:cubicBezTo>
                    <a:pt x="11442" y="2558"/>
                    <a:pt x="11442" y="2449"/>
                    <a:pt x="11415" y="2395"/>
                  </a:cubicBezTo>
                  <a:cubicBezTo>
                    <a:pt x="11713" y="2205"/>
                    <a:pt x="12011" y="2015"/>
                    <a:pt x="12337" y="1798"/>
                  </a:cubicBezTo>
                  <a:lnTo>
                    <a:pt x="12825" y="1391"/>
                  </a:lnTo>
                  <a:lnTo>
                    <a:pt x="12825" y="1391"/>
                  </a:lnTo>
                  <a:cubicBezTo>
                    <a:pt x="12662" y="1879"/>
                    <a:pt x="12690" y="2449"/>
                    <a:pt x="12907" y="2883"/>
                  </a:cubicBezTo>
                  <a:cubicBezTo>
                    <a:pt x="13042" y="3208"/>
                    <a:pt x="13286" y="3480"/>
                    <a:pt x="13585" y="3642"/>
                  </a:cubicBezTo>
                  <a:cubicBezTo>
                    <a:pt x="13712" y="4366"/>
                    <a:pt x="14323" y="4989"/>
                    <a:pt x="15026" y="4989"/>
                  </a:cubicBezTo>
                  <a:cubicBezTo>
                    <a:pt x="15219" y="4989"/>
                    <a:pt x="15420" y="4941"/>
                    <a:pt x="15619" y="4836"/>
                  </a:cubicBezTo>
                  <a:cubicBezTo>
                    <a:pt x="16026" y="4592"/>
                    <a:pt x="16189" y="4158"/>
                    <a:pt x="16568" y="3887"/>
                  </a:cubicBezTo>
                  <a:cubicBezTo>
                    <a:pt x="16660" y="3822"/>
                    <a:pt x="16748" y="3795"/>
                    <a:pt x="16833" y="3795"/>
                  </a:cubicBezTo>
                  <a:cubicBezTo>
                    <a:pt x="17177" y="3795"/>
                    <a:pt x="17468" y="4239"/>
                    <a:pt x="17707" y="4456"/>
                  </a:cubicBezTo>
                  <a:cubicBezTo>
                    <a:pt x="17726" y="4494"/>
                    <a:pt x="17748" y="4508"/>
                    <a:pt x="17769" y="4508"/>
                  </a:cubicBezTo>
                  <a:cubicBezTo>
                    <a:pt x="17808" y="4508"/>
                    <a:pt x="17843" y="4455"/>
                    <a:pt x="17843" y="4402"/>
                  </a:cubicBezTo>
                  <a:cubicBezTo>
                    <a:pt x="17739" y="3880"/>
                    <a:pt x="17297" y="3390"/>
                    <a:pt x="16790" y="3390"/>
                  </a:cubicBezTo>
                  <a:cubicBezTo>
                    <a:pt x="16638" y="3390"/>
                    <a:pt x="16480" y="3434"/>
                    <a:pt x="16324" y="3534"/>
                  </a:cubicBezTo>
                  <a:cubicBezTo>
                    <a:pt x="15850" y="3842"/>
                    <a:pt x="15562" y="4587"/>
                    <a:pt x="14971" y="4587"/>
                  </a:cubicBezTo>
                  <a:cubicBezTo>
                    <a:pt x="14886" y="4587"/>
                    <a:pt x="14795" y="4572"/>
                    <a:pt x="14697" y="4538"/>
                  </a:cubicBezTo>
                  <a:cubicBezTo>
                    <a:pt x="14371" y="4429"/>
                    <a:pt x="14127" y="4131"/>
                    <a:pt x="14019" y="3805"/>
                  </a:cubicBezTo>
                  <a:lnTo>
                    <a:pt x="14019" y="3805"/>
                  </a:lnTo>
                  <a:cubicBezTo>
                    <a:pt x="14065" y="3811"/>
                    <a:pt x="14111" y="3814"/>
                    <a:pt x="14157" y="3814"/>
                  </a:cubicBezTo>
                  <a:cubicBezTo>
                    <a:pt x="14521" y="3814"/>
                    <a:pt x="14881" y="3630"/>
                    <a:pt x="15049" y="3317"/>
                  </a:cubicBezTo>
                  <a:cubicBezTo>
                    <a:pt x="15251" y="2838"/>
                    <a:pt x="14984" y="2359"/>
                    <a:pt x="14488" y="2359"/>
                  </a:cubicBezTo>
                  <a:cubicBezTo>
                    <a:pt x="14451" y="2359"/>
                    <a:pt x="14411" y="2362"/>
                    <a:pt x="14371" y="2368"/>
                  </a:cubicBezTo>
                  <a:cubicBezTo>
                    <a:pt x="13910" y="2422"/>
                    <a:pt x="13612" y="2747"/>
                    <a:pt x="13557" y="3154"/>
                  </a:cubicBezTo>
                  <a:cubicBezTo>
                    <a:pt x="13476" y="3100"/>
                    <a:pt x="13422" y="3046"/>
                    <a:pt x="13368" y="2964"/>
                  </a:cubicBezTo>
                  <a:cubicBezTo>
                    <a:pt x="13151" y="2585"/>
                    <a:pt x="13069" y="2151"/>
                    <a:pt x="13096" y="1717"/>
                  </a:cubicBezTo>
                  <a:cubicBezTo>
                    <a:pt x="13096" y="1445"/>
                    <a:pt x="13205" y="1201"/>
                    <a:pt x="13313" y="957"/>
                  </a:cubicBezTo>
                  <a:cubicBezTo>
                    <a:pt x="13585" y="713"/>
                    <a:pt x="13856" y="415"/>
                    <a:pt x="14019" y="116"/>
                  </a:cubicBezTo>
                  <a:cubicBezTo>
                    <a:pt x="14041" y="49"/>
                    <a:pt x="14008" y="1"/>
                    <a:pt x="13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1082696" y="4087871"/>
              <a:ext cx="443074" cy="114376"/>
            </a:xfrm>
            <a:custGeom>
              <a:rect b="b" l="l" r="r" t="t"/>
              <a:pathLst>
                <a:path extrusionOk="0" fill="none" h="2822" w="10932">
                  <a:moveTo>
                    <a:pt x="10932" y="0"/>
                  </a:moveTo>
                  <a:cubicBezTo>
                    <a:pt x="9440" y="1302"/>
                    <a:pt x="7568" y="2170"/>
                    <a:pt x="5643" y="2577"/>
                  </a:cubicBezTo>
                  <a:cubicBezTo>
                    <a:pt x="5154" y="2686"/>
                    <a:pt x="4666" y="2794"/>
                    <a:pt x="4178" y="2794"/>
                  </a:cubicBezTo>
                  <a:cubicBezTo>
                    <a:pt x="2550" y="2821"/>
                    <a:pt x="950" y="2008"/>
                    <a:pt x="1" y="67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1123389" y="4075793"/>
              <a:ext cx="392493" cy="137437"/>
            </a:xfrm>
            <a:custGeom>
              <a:rect b="b" l="l" r="r" t="t"/>
              <a:pathLst>
                <a:path extrusionOk="0" fill="none" h="3391" w="9684">
                  <a:moveTo>
                    <a:pt x="9684" y="0"/>
                  </a:moveTo>
                  <a:cubicBezTo>
                    <a:pt x="8572" y="841"/>
                    <a:pt x="7351" y="1573"/>
                    <a:pt x="6022" y="2007"/>
                  </a:cubicBezTo>
                  <a:cubicBezTo>
                    <a:pt x="4693" y="2441"/>
                    <a:pt x="2197" y="3391"/>
                    <a:pt x="0" y="135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1422422" y="4126335"/>
              <a:ext cx="53905" cy="107769"/>
            </a:xfrm>
            <a:custGeom>
              <a:rect b="b" l="l" r="r" t="t"/>
              <a:pathLst>
                <a:path extrusionOk="0" fill="none" h="2659" w="1330">
                  <a:moveTo>
                    <a:pt x="1329" y="1"/>
                  </a:moveTo>
                  <a:cubicBezTo>
                    <a:pt x="1194" y="353"/>
                    <a:pt x="1085" y="597"/>
                    <a:pt x="922" y="896"/>
                  </a:cubicBezTo>
                  <a:cubicBezTo>
                    <a:pt x="624" y="1465"/>
                    <a:pt x="298" y="2089"/>
                    <a:pt x="0" y="265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1327864" y="4161515"/>
              <a:ext cx="82479" cy="93503"/>
            </a:xfrm>
            <a:custGeom>
              <a:rect b="b" l="l" r="r" t="t"/>
              <a:pathLst>
                <a:path extrusionOk="0" fill="none" h="2307" w="2035">
                  <a:moveTo>
                    <a:pt x="2035" y="1"/>
                  </a:moveTo>
                  <a:cubicBezTo>
                    <a:pt x="1655" y="462"/>
                    <a:pt x="1275" y="896"/>
                    <a:pt x="950" y="1384"/>
                  </a:cubicBezTo>
                  <a:cubicBezTo>
                    <a:pt x="678" y="1709"/>
                    <a:pt x="380" y="2089"/>
                    <a:pt x="0" y="230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1222323" y="4192318"/>
              <a:ext cx="96786" cy="60471"/>
            </a:xfrm>
            <a:custGeom>
              <a:rect b="b" l="l" r="r" t="t"/>
              <a:pathLst>
                <a:path extrusionOk="0" fill="none" h="1492" w="2388">
                  <a:moveTo>
                    <a:pt x="2387" y="0"/>
                  </a:moveTo>
                  <a:cubicBezTo>
                    <a:pt x="1682" y="624"/>
                    <a:pt x="868" y="1139"/>
                    <a:pt x="1" y="149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1134372" y="4200019"/>
              <a:ext cx="85802" cy="23102"/>
            </a:xfrm>
            <a:custGeom>
              <a:rect b="b" l="l" r="r" t="t"/>
              <a:pathLst>
                <a:path extrusionOk="0" fill="none" h="570" w="2117">
                  <a:moveTo>
                    <a:pt x="2116" y="0"/>
                  </a:moveTo>
                  <a:cubicBezTo>
                    <a:pt x="1438" y="271"/>
                    <a:pt x="733" y="461"/>
                    <a:pt x="1" y="57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1159663" y="4103273"/>
              <a:ext cx="59417" cy="75872"/>
            </a:xfrm>
            <a:custGeom>
              <a:rect b="b" l="l" r="r" t="t"/>
              <a:pathLst>
                <a:path extrusionOk="0" fill="none" h="1872" w="1466">
                  <a:moveTo>
                    <a:pt x="0" y="0"/>
                  </a:moveTo>
                  <a:cubicBezTo>
                    <a:pt x="380" y="705"/>
                    <a:pt x="787" y="1438"/>
                    <a:pt x="1465" y="187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1220135" y="4091154"/>
              <a:ext cx="90179" cy="82519"/>
            </a:xfrm>
            <a:custGeom>
              <a:rect b="b" l="l" r="r" t="t"/>
              <a:pathLst>
                <a:path extrusionOk="0" fill="none" h="2036" w="2225">
                  <a:moveTo>
                    <a:pt x="0" y="1"/>
                  </a:moveTo>
                  <a:cubicBezTo>
                    <a:pt x="543" y="842"/>
                    <a:pt x="1302" y="1547"/>
                    <a:pt x="2224" y="203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1306991" y="4065863"/>
              <a:ext cx="100069" cy="77007"/>
            </a:xfrm>
            <a:custGeom>
              <a:rect b="b" l="l" r="r" t="t"/>
              <a:pathLst>
                <a:path extrusionOk="0" fill="none" h="1900" w="2469">
                  <a:moveTo>
                    <a:pt x="0" y="1"/>
                  </a:moveTo>
                  <a:cubicBezTo>
                    <a:pt x="163" y="245"/>
                    <a:pt x="407" y="462"/>
                    <a:pt x="651" y="652"/>
                  </a:cubicBezTo>
                  <a:cubicBezTo>
                    <a:pt x="1221" y="1113"/>
                    <a:pt x="1790" y="1628"/>
                    <a:pt x="2468" y="19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1402603" y="4058203"/>
              <a:ext cx="74818" cy="42881"/>
            </a:xfrm>
            <a:custGeom>
              <a:rect b="b" l="l" r="r" t="t"/>
              <a:pathLst>
                <a:path extrusionOk="0" fill="none" h="1058" w="1846">
                  <a:moveTo>
                    <a:pt x="1" y="0"/>
                  </a:moveTo>
                  <a:cubicBezTo>
                    <a:pt x="570" y="461"/>
                    <a:pt x="1167" y="814"/>
                    <a:pt x="1845" y="10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1609308" y="4103273"/>
              <a:ext cx="8836" cy="52811"/>
            </a:xfrm>
            <a:custGeom>
              <a:rect b="b" l="l" r="r" t="t"/>
              <a:pathLst>
                <a:path extrusionOk="0" fill="none" h="1303" w="218">
                  <a:moveTo>
                    <a:pt x="217" y="0"/>
                  </a:moveTo>
                  <a:cubicBezTo>
                    <a:pt x="0" y="407"/>
                    <a:pt x="0" y="895"/>
                    <a:pt x="136" y="130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1624669" y="4109839"/>
              <a:ext cx="14348" cy="53905"/>
            </a:xfrm>
            <a:custGeom>
              <a:rect b="b" l="l" r="r" t="t"/>
              <a:pathLst>
                <a:path extrusionOk="0" fill="none" h="1330" w="354">
                  <a:moveTo>
                    <a:pt x="245" y="1"/>
                  </a:moveTo>
                  <a:cubicBezTo>
                    <a:pt x="1" y="408"/>
                    <a:pt x="55" y="1004"/>
                    <a:pt x="353" y="133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2283855" y="3995908"/>
              <a:ext cx="724595" cy="279495"/>
            </a:xfrm>
            <a:custGeom>
              <a:rect b="b" l="l" r="r" t="t"/>
              <a:pathLst>
                <a:path extrusionOk="0" h="6896" w="17878">
                  <a:moveTo>
                    <a:pt x="3302" y="2721"/>
                  </a:moveTo>
                  <a:cubicBezTo>
                    <a:pt x="3324" y="2721"/>
                    <a:pt x="3349" y="2724"/>
                    <a:pt x="3375" y="2730"/>
                  </a:cubicBezTo>
                  <a:cubicBezTo>
                    <a:pt x="3727" y="2730"/>
                    <a:pt x="3863" y="3029"/>
                    <a:pt x="3863" y="3300"/>
                  </a:cubicBezTo>
                  <a:cubicBezTo>
                    <a:pt x="3822" y="3314"/>
                    <a:pt x="3775" y="3320"/>
                    <a:pt x="3724" y="3320"/>
                  </a:cubicBezTo>
                  <a:cubicBezTo>
                    <a:pt x="3673" y="3320"/>
                    <a:pt x="3619" y="3314"/>
                    <a:pt x="3564" y="3300"/>
                  </a:cubicBezTo>
                  <a:cubicBezTo>
                    <a:pt x="3402" y="3273"/>
                    <a:pt x="3239" y="3164"/>
                    <a:pt x="3158" y="3029"/>
                  </a:cubicBezTo>
                  <a:cubicBezTo>
                    <a:pt x="3062" y="2885"/>
                    <a:pt x="3135" y="2721"/>
                    <a:pt x="3302" y="2721"/>
                  </a:cubicBezTo>
                  <a:close/>
                  <a:moveTo>
                    <a:pt x="3920" y="0"/>
                  </a:moveTo>
                  <a:cubicBezTo>
                    <a:pt x="3869" y="0"/>
                    <a:pt x="3842" y="58"/>
                    <a:pt x="3863" y="99"/>
                  </a:cubicBezTo>
                  <a:cubicBezTo>
                    <a:pt x="4026" y="425"/>
                    <a:pt x="4297" y="723"/>
                    <a:pt x="4568" y="967"/>
                  </a:cubicBezTo>
                  <a:cubicBezTo>
                    <a:pt x="4704" y="1184"/>
                    <a:pt x="4785" y="1429"/>
                    <a:pt x="4785" y="1700"/>
                  </a:cubicBezTo>
                  <a:cubicBezTo>
                    <a:pt x="4812" y="2134"/>
                    <a:pt x="4758" y="2595"/>
                    <a:pt x="4514" y="2947"/>
                  </a:cubicBezTo>
                  <a:cubicBezTo>
                    <a:pt x="4459" y="3029"/>
                    <a:pt x="4405" y="3083"/>
                    <a:pt x="4351" y="3164"/>
                  </a:cubicBezTo>
                  <a:cubicBezTo>
                    <a:pt x="4243" y="2758"/>
                    <a:pt x="3971" y="2405"/>
                    <a:pt x="3537" y="2351"/>
                  </a:cubicBezTo>
                  <a:cubicBezTo>
                    <a:pt x="3497" y="2345"/>
                    <a:pt x="3458" y="2342"/>
                    <a:pt x="3420" y="2342"/>
                  </a:cubicBezTo>
                  <a:cubicBezTo>
                    <a:pt x="2921" y="2342"/>
                    <a:pt x="2632" y="2821"/>
                    <a:pt x="2859" y="3300"/>
                  </a:cubicBezTo>
                  <a:cubicBezTo>
                    <a:pt x="3036" y="3653"/>
                    <a:pt x="3399" y="3818"/>
                    <a:pt x="3776" y="3818"/>
                  </a:cubicBezTo>
                  <a:cubicBezTo>
                    <a:pt x="3805" y="3818"/>
                    <a:pt x="3834" y="3817"/>
                    <a:pt x="3863" y="3815"/>
                  </a:cubicBezTo>
                  <a:lnTo>
                    <a:pt x="3863" y="3815"/>
                  </a:lnTo>
                  <a:cubicBezTo>
                    <a:pt x="3781" y="4141"/>
                    <a:pt x="3537" y="4412"/>
                    <a:pt x="3185" y="4521"/>
                  </a:cubicBezTo>
                  <a:cubicBezTo>
                    <a:pt x="3080" y="4555"/>
                    <a:pt x="2985" y="4571"/>
                    <a:pt x="2896" y="4571"/>
                  </a:cubicBezTo>
                  <a:cubicBezTo>
                    <a:pt x="2297" y="4571"/>
                    <a:pt x="2030" y="3852"/>
                    <a:pt x="1557" y="3544"/>
                  </a:cubicBezTo>
                  <a:cubicBezTo>
                    <a:pt x="1395" y="3434"/>
                    <a:pt x="1232" y="3385"/>
                    <a:pt x="1076" y="3385"/>
                  </a:cubicBezTo>
                  <a:cubicBezTo>
                    <a:pt x="584" y="3385"/>
                    <a:pt x="162" y="3870"/>
                    <a:pt x="38" y="4385"/>
                  </a:cubicBezTo>
                  <a:cubicBezTo>
                    <a:pt x="1" y="4423"/>
                    <a:pt x="55" y="4474"/>
                    <a:pt x="110" y="4474"/>
                  </a:cubicBezTo>
                  <a:cubicBezTo>
                    <a:pt x="133" y="4474"/>
                    <a:pt x="157" y="4464"/>
                    <a:pt x="174" y="4439"/>
                  </a:cubicBezTo>
                  <a:cubicBezTo>
                    <a:pt x="411" y="4202"/>
                    <a:pt x="700" y="3775"/>
                    <a:pt x="1055" y="3775"/>
                  </a:cubicBezTo>
                  <a:cubicBezTo>
                    <a:pt x="1146" y="3775"/>
                    <a:pt x="1241" y="3803"/>
                    <a:pt x="1340" y="3870"/>
                  </a:cubicBezTo>
                  <a:cubicBezTo>
                    <a:pt x="1693" y="4114"/>
                    <a:pt x="1910" y="4575"/>
                    <a:pt x="2290" y="4819"/>
                  </a:cubicBezTo>
                  <a:cubicBezTo>
                    <a:pt x="2486" y="4932"/>
                    <a:pt x="2685" y="4983"/>
                    <a:pt x="2878" y="4983"/>
                  </a:cubicBezTo>
                  <a:cubicBezTo>
                    <a:pt x="3565" y="4983"/>
                    <a:pt x="4176" y="4345"/>
                    <a:pt x="4324" y="3626"/>
                  </a:cubicBezTo>
                  <a:cubicBezTo>
                    <a:pt x="4622" y="3463"/>
                    <a:pt x="4866" y="3192"/>
                    <a:pt x="5002" y="2893"/>
                  </a:cubicBezTo>
                  <a:cubicBezTo>
                    <a:pt x="5192" y="2405"/>
                    <a:pt x="5219" y="1863"/>
                    <a:pt x="5056" y="1401"/>
                  </a:cubicBezTo>
                  <a:lnTo>
                    <a:pt x="5056" y="1401"/>
                  </a:lnTo>
                  <a:lnTo>
                    <a:pt x="5572" y="1808"/>
                  </a:lnTo>
                  <a:cubicBezTo>
                    <a:pt x="5870" y="1998"/>
                    <a:pt x="6141" y="2215"/>
                    <a:pt x="6494" y="2378"/>
                  </a:cubicBezTo>
                  <a:cubicBezTo>
                    <a:pt x="6494" y="2486"/>
                    <a:pt x="6440" y="2595"/>
                    <a:pt x="6440" y="2649"/>
                  </a:cubicBezTo>
                  <a:cubicBezTo>
                    <a:pt x="6440" y="2920"/>
                    <a:pt x="6494" y="3192"/>
                    <a:pt x="6521" y="3463"/>
                  </a:cubicBezTo>
                  <a:cubicBezTo>
                    <a:pt x="6657" y="4032"/>
                    <a:pt x="6928" y="4548"/>
                    <a:pt x="7280" y="5036"/>
                  </a:cubicBezTo>
                  <a:cubicBezTo>
                    <a:pt x="8399" y="6450"/>
                    <a:pt x="10224" y="6895"/>
                    <a:pt x="11989" y="6895"/>
                  </a:cubicBezTo>
                  <a:cubicBezTo>
                    <a:pt x="12492" y="6895"/>
                    <a:pt x="12989" y="6859"/>
                    <a:pt x="13465" y="6799"/>
                  </a:cubicBezTo>
                  <a:cubicBezTo>
                    <a:pt x="14522" y="6663"/>
                    <a:pt x="15526" y="6392"/>
                    <a:pt x="16367" y="5714"/>
                  </a:cubicBezTo>
                  <a:cubicBezTo>
                    <a:pt x="17289" y="4955"/>
                    <a:pt x="17642" y="3843"/>
                    <a:pt x="17832" y="2730"/>
                  </a:cubicBezTo>
                  <a:cubicBezTo>
                    <a:pt x="17878" y="2522"/>
                    <a:pt x="17746" y="2333"/>
                    <a:pt x="17555" y="2333"/>
                  </a:cubicBezTo>
                  <a:cubicBezTo>
                    <a:pt x="17522" y="2333"/>
                    <a:pt x="17487" y="2339"/>
                    <a:pt x="17452" y="2351"/>
                  </a:cubicBezTo>
                  <a:cubicBezTo>
                    <a:pt x="17045" y="2443"/>
                    <a:pt x="16620" y="2490"/>
                    <a:pt x="16194" y="2490"/>
                  </a:cubicBezTo>
                  <a:cubicBezTo>
                    <a:pt x="15739" y="2490"/>
                    <a:pt x="15282" y="2436"/>
                    <a:pt x="14848" y="2324"/>
                  </a:cubicBezTo>
                  <a:cubicBezTo>
                    <a:pt x="14116" y="2107"/>
                    <a:pt x="13437" y="1700"/>
                    <a:pt x="12705" y="1401"/>
                  </a:cubicBezTo>
                  <a:cubicBezTo>
                    <a:pt x="12000" y="1103"/>
                    <a:pt x="11268" y="913"/>
                    <a:pt x="10481" y="886"/>
                  </a:cubicBezTo>
                  <a:cubicBezTo>
                    <a:pt x="10366" y="882"/>
                    <a:pt x="10251" y="880"/>
                    <a:pt x="10136" y="880"/>
                  </a:cubicBezTo>
                  <a:cubicBezTo>
                    <a:pt x="9492" y="880"/>
                    <a:pt x="8847" y="950"/>
                    <a:pt x="8203" y="1157"/>
                  </a:cubicBezTo>
                  <a:cubicBezTo>
                    <a:pt x="7741" y="1293"/>
                    <a:pt x="6982" y="1564"/>
                    <a:pt x="6684" y="1971"/>
                  </a:cubicBezTo>
                  <a:cubicBezTo>
                    <a:pt x="6304" y="1754"/>
                    <a:pt x="5924" y="1564"/>
                    <a:pt x="5599" y="1320"/>
                  </a:cubicBezTo>
                  <a:cubicBezTo>
                    <a:pt x="5300" y="1130"/>
                    <a:pt x="5029" y="913"/>
                    <a:pt x="4758" y="696"/>
                  </a:cubicBezTo>
                  <a:cubicBezTo>
                    <a:pt x="4487" y="452"/>
                    <a:pt x="4243" y="208"/>
                    <a:pt x="3971" y="18"/>
                  </a:cubicBezTo>
                  <a:cubicBezTo>
                    <a:pt x="3952" y="6"/>
                    <a:pt x="3935" y="0"/>
                    <a:pt x="3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2544830" y="4087871"/>
              <a:ext cx="443074" cy="114376"/>
            </a:xfrm>
            <a:custGeom>
              <a:rect b="b" l="l" r="r" t="t"/>
              <a:pathLst>
                <a:path extrusionOk="0" fill="none" h="2822" w="10932">
                  <a:moveTo>
                    <a:pt x="1" y="0"/>
                  </a:moveTo>
                  <a:cubicBezTo>
                    <a:pt x="1492" y="1302"/>
                    <a:pt x="3364" y="2170"/>
                    <a:pt x="5290" y="2577"/>
                  </a:cubicBezTo>
                  <a:cubicBezTo>
                    <a:pt x="5778" y="2686"/>
                    <a:pt x="6293" y="2794"/>
                    <a:pt x="6754" y="2794"/>
                  </a:cubicBezTo>
                  <a:cubicBezTo>
                    <a:pt x="8382" y="2821"/>
                    <a:pt x="9982" y="2008"/>
                    <a:pt x="10931" y="67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2553625" y="4075793"/>
              <a:ext cx="392493" cy="137437"/>
            </a:xfrm>
            <a:custGeom>
              <a:rect b="b" l="l" r="r" t="t"/>
              <a:pathLst>
                <a:path extrusionOk="0" fill="none" h="3391" w="9684">
                  <a:moveTo>
                    <a:pt x="1" y="0"/>
                  </a:moveTo>
                  <a:cubicBezTo>
                    <a:pt x="1113" y="841"/>
                    <a:pt x="2333" y="1573"/>
                    <a:pt x="3662" y="2007"/>
                  </a:cubicBezTo>
                  <a:cubicBezTo>
                    <a:pt x="4991" y="2441"/>
                    <a:pt x="7487" y="3391"/>
                    <a:pt x="9684" y="135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2594318" y="4126335"/>
              <a:ext cx="53905" cy="107769"/>
            </a:xfrm>
            <a:custGeom>
              <a:rect b="b" l="l" r="r" t="t"/>
              <a:pathLst>
                <a:path extrusionOk="0" fill="none" h="2659" w="1330">
                  <a:moveTo>
                    <a:pt x="0" y="1"/>
                  </a:moveTo>
                  <a:cubicBezTo>
                    <a:pt x="136" y="353"/>
                    <a:pt x="244" y="597"/>
                    <a:pt x="407" y="896"/>
                  </a:cubicBezTo>
                  <a:cubicBezTo>
                    <a:pt x="732" y="1465"/>
                    <a:pt x="1031" y="2089"/>
                    <a:pt x="1329" y="265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2660261" y="4161515"/>
              <a:ext cx="82479" cy="93503"/>
            </a:xfrm>
            <a:custGeom>
              <a:rect b="b" l="l" r="r" t="t"/>
              <a:pathLst>
                <a:path extrusionOk="0" fill="none" h="2307" w="2035">
                  <a:moveTo>
                    <a:pt x="1" y="1"/>
                  </a:moveTo>
                  <a:cubicBezTo>
                    <a:pt x="380" y="462"/>
                    <a:pt x="760" y="896"/>
                    <a:pt x="1085" y="1384"/>
                  </a:cubicBezTo>
                  <a:cubicBezTo>
                    <a:pt x="1357" y="1709"/>
                    <a:pt x="1655" y="2089"/>
                    <a:pt x="2035" y="230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2751495" y="4192318"/>
              <a:ext cx="97880" cy="60471"/>
            </a:xfrm>
            <a:custGeom>
              <a:rect b="b" l="l" r="r" t="t"/>
              <a:pathLst>
                <a:path extrusionOk="0" fill="none" h="1492" w="2415">
                  <a:moveTo>
                    <a:pt x="1" y="0"/>
                  </a:moveTo>
                  <a:cubicBezTo>
                    <a:pt x="706" y="624"/>
                    <a:pt x="1520" y="1139"/>
                    <a:pt x="2415" y="149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2850429" y="4200019"/>
              <a:ext cx="86896" cy="23102"/>
            </a:xfrm>
            <a:custGeom>
              <a:rect b="b" l="l" r="r" t="t"/>
              <a:pathLst>
                <a:path extrusionOk="0" fill="none" h="570" w="2144">
                  <a:moveTo>
                    <a:pt x="1" y="0"/>
                  </a:moveTo>
                  <a:cubicBezTo>
                    <a:pt x="679" y="271"/>
                    <a:pt x="1384" y="461"/>
                    <a:pt x="2144" y="57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2905429" y="4175822"/>
              <a:ext cx="64889" cy="8836"/>
            </a:xfrm>
            <a:custGeom>
              <a:rect b="b" l="l" r="r" t="t"/>
              <a:pathLst>
                <a:path extrusionOk="0" fill="none" h="218" w="1601">
                  <a:moveTo>
                    <a:pt x="0" y="217"/>
                  </a:moveTo>
                  <a:cubicBezTo>
                    <a:pt x="407" y="136"/>
                    <a:pt x="1194" y="0"/>
                    <a:pt x="1600" y="5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2851564" y="4103273"/>
              <a:ext cx="59376" cy="75872"/>
            </a:xfrm>
            <a:custGeom>
              <a:rect b="b" l="l" r="r" t="t"/>
              <a:pathLst>
                <a:path extrusionOk="0" fill="none" h="1872" w="1465">
                  <a:moveTo>
                    <a:pt x="1465" y="0"/>
                  </a:moveTo>
                  <a:cubicBezTo>
                    <a:pt x="1085" y="705"/>
                    <a:pt x="678" y="1438"/>
                    <a:pt x="0" y="187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2761384" y="4091154"/>
              <a:ext cx="89085" cy="82519"/>
            </a:xfrm>
            <a:custGeom>
              <a:rect b="b" l="l" r="r" t="t"/>
              <a:pathLst>
                <a:path extrusionOk="0" fill="none" h="2036" w="2198">
                  <a:moveTo>
                    <a:pt x="2198" y="1"/>
                  </a:moveTo>
                  <a:cubicBezTo>
                    <a:pt x="1655" y="842"/>
                    <a:pt x="896" y="1547"/>
                    <a:pt x="1" y="203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2663544" y="4065863"/>
              <a:ext cx="100109" cy="77007"/>
            </a:xfrm>
            <a:custGeom>
              <a:rect b="b" l="l" r="r" t="t"/>
              <a:pathLst>
                <a:path extrusionOk="0" fill="none" h="1900" w="2470">
                  <a:moveTo>
                    <a:pt x="2469" y="1"/>
                  </a:moveTo>
                  <a:cubicBezTo>
                    <a:pt x="2306" y="245"/>
                    <a:pt x="2062" y="462"/>
                    <a:pt x="1818" y="652"/>
                  </a:cubicBezTo>
                  <a:cubicBezTo>
                    <a:pt x="1249" y="1113"/>
                    <a:pt x="679" y="1628"/>
                    <a:pt x="1" y="190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2593183" y="4058203"/>
              <a:ext cx="74818" cy="42881"/>
            </a:xfrm>
            <a:custGeom>
              <a:rect b="b" l="l" r="r" t="t"/>
              <a:pathLst>
                <a:path extrusionOk="0" fill="none" h="1058" w="1846">
                  <a:moveTo>
                    <a:pt x="1845" y="0"/>
                  </a:moveTo>
                  <a:cubicBezTo>
                    <a:pt x="1276" y="461"/>
                    <a:pt x="679" y="814"/>
                    <a:pt x="1" y="10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2453596" y="4103273"/>
              <a:ext cx="7741" cy="52811"/>
            </a:xfrm>
            <a:custGeom>
              <a:rect b="b" l="l" r="r" t="t"/>
              <a:pathLst>
                <a:path extrusionOk="0" fill="none" h="1303" w="191">
                  <a:moveTo>
                    <a:pt x="0" y="0"/>
                  </a:moveTo>
                  <a:cubicBezTo>
                    <a:pt x="190" y="407"/>
                    <a:pt x="190" y="895"/>
                    <a:pt x="55" y="130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2431588" y="4109839"/>
              <a:ext cx="14348" cy="53905"/>
            </a:xfrm>
            <a:custGeom>
              <a:rect b="b" l="l" r="r" t="t"/>
              <a:pathLst>
                <a:path extrusionOk="0" fill="none" h="1330" w="354">
                  <a:moveTo>
                    <a:pt x="136" y="1"/>
                  </a:moveTo>
                  <a:cubicBezTo>
                    <a:pt x="353" y="408"/>
                    <a:pt x="299" y="1004"/>
                    <a:pt x="1" y="133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2274411" y="3188784"/>
              <a:ext cx="291330" cy="426781"/>
            </a:xfrm>
            <a:custGeom>
              <a:rect b="b" l="l" r="r" t="t"/>
              <a:pathLst>
                <a:path extrusionOk="0" h="10530" w="7188">
                  <a:moveTo>
                    <a:pt x="6134" y="1"/>
                  </a:moveTo>
                  <a:cubicBezTo>
                    <a:pt x="5934" y="1"/>
                    <a:pt x="5728" y="74"/>
                    <a:pt x="5560" y="186"/>
                  </a:cubicBezTo>
                  <a:cubicBezTo>
                    <a:pt x="5289" y="349"/>
                    <a:pt x="5126" y="620"/>
                    <a:pt x="5045" y="918"/>
                  </a:cubicBezTo>
                  <a:cubicBezTo>
                    <a:pt x="5018" y="1054"/>
                    <a:pt x="4991" y="1244"/>
                    <a:pt x="4991" y="1407"/>
                  </a:cubicBezTo>
                  <a:cubicBezTo>
                    <a:pt x="4991" y="1542"/>
                    <a:pt x="5018" y="1678"/>
                    <a:pt x="5045" y="1813"/>
                  </a:cubicBezTo>
                  <a:cubicBezTo>
                    <a:pt x="5018" y="2003"/>
                    <a:pt x="4991" y="2220"/>
                    <a:pt x="4909" y="2410"/>
                  </a:cubicBezTo>
                  <a:cubicBezTo>
                    <a:pt x="4747" y="3007"/>
                    <a:pt x="4557" y="3576"/>
                    <a:pt x="4231" y="4119"/>
                  </a:cubicBezTo>
                  <a:cubicBezTo>
                    <a:pt x="3662" y="5177"/>
                    <a:pt x="2821" y="6072"/>
                    <a:pt x="1872" y="6804"/>
                  </a:cubicBezTo>
                  <a:cubicBezTo>
                    <a:pt x="1329" y="7211"/>
                    <a:pt x="760" y="7564"/>
                    <a:pt x="136" y="7916"/>
                  </a:cubicBezTo>
                  <a:cubicBezTo>
                    <a:pt x="27" y="7971"/>
                    <a:pt x="0" y="8106"/>
                    <a:pt x="81" y="8215"/>
                  </a:cubicBezTo>
                  <a:cubicBezTo>
                    <a:pt x="515" y="8974"/>
                    <a:pt x="922" y="9679"/>
                    <a:pt x="1329" y="10412"/>
                  </a:cubicBezTo>
                  <a:cubicBezTo>
                    <a:pt x="1371" y="10495"/>
                    <a:pt x="1444" y="10530"/>
                    <a:pt x="1536" y="10530"/>
                  </a:cubicBezTo>
                  <a:cubicBezTo>
                    <a:pt x="1565" y="10530"/>
                    <a:pt x="1595" y="10527"/>
                    <a:pt x="1627" y="10520"/>
                  </a:cubicBezTo>
                  <a:cubicBezTo>
                    <a:pt x="2170" y="10385"/>
                    <a:pt x="2685" y="10113"/>
                    <a:pt x="3146" y="9788"/>
                  </a:cubicBezTo>
                  <a:cubicBezTo>
                    <a:pt x="3553" y="9462"/>
                    <a:pt x="3960" y="9137"/>
                    <a:pt x="4313" y="8784"/>
                  </a:cubicBezTo>
                  <a:cubicBezTo>
                    <a:pt x="5018" y="8079"/>
                    <a:pt x="5615" y="7238"/>
                    <a:pt x="6076" y="6343"/>
                  </a:cubicBezTo>
                  <a:cubicBezTo>
                    <a:pt x="6537" y="5475"/>
                    <a:pt x="6835" y="4499"/>
                    <a:pt x="7052" y="3495"/>
                  </a:cubicBezTo>
                  <a:cubicBezTo>
                    <a:pt x="7161" y="3007"/>
                    <a:pt x="7188" y="2492"/>
                    <a:pt x="7188" y="1976"/>
                  </a:cubicBezTo>
                  <a:cubicBezTo>
                    <a:pt x="7161" y="1461"/>
                    <a:pt x="7161" y="973"/>
                    <a:pt x="6944" y="566"/>
                  </a:cubicBezTo>
                  <a:cubicBezTo>
                    <a:pt x="6862" y="322"/>
                    <a:pt x="6645" y="105"/>
                    <a:pt x="6401" y="50"/>
                  </a:cubicBezTo>
                  <a:cubicBezTo>
                    <a:pt x="6316" y="16"/>
                    <a:pt x="6226" y="1"/>
                    <a:pt x="6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2273276" y="3463459"/>
              <a:ext cx="189154" cy="152595"/>
            </a:xfrm>
            <a:custGeom>
              <a:rect b="b" l="l" r="r" t="t"/>
              <a:pathLst>
                <a:path extrusionOk="0" h="3765" w="4667">
                  <a:moveTo>
                    <a:pt x="1900" y="0"/>
                  </a:moveTo>
                  <a:lnTo>
                    <a:pt x="1872" y="27"/>
                  </a:lnTo>
                  <a:cubicBezTo>
                    <a:pt x="1330" y="434"/>
                    <a:pt x="733" y="814"/>
                    <a:pt x="137" y="1139"/>
                  </a:cubicBezTo>
                  <a:cubicBezTo>
                    <a:pt x="28" y="1221"/>
                    <a:pt x="1" y="1356"/>
                    <a:pt x="55" y="1438"/>
                  </a:cubicBezTo>
                  <a:cubicBezTo>
                    <a:pt x="516" y="2197"/>
                    <a:pt x="923" y="2902"/>
                    <a:pt x="1330" y="3662"/>
                  </a:cubicBezTo>
                  <a:cubicBezTo>
                    <a:pt x="1369" y="3720"/>
                    <a:pt x="1436" y="3765"/>
                    <a:pt x="1522" y="3765"/>
                  </a:cubicBezTo>
                  <a:cubicBezTo>
                    <a:pt x="1555" y="3765"/>
                    <a:pt x="1590" y="3758"/>
                    <a:pt x="1628" y="3743"/>
                  </a:cubicBezTo>
                  <a:cubicBezTo>
                    <a:pt x="2171" y="3608"/>
                    <a:pt x="2686" y="3336"/>
                    <a:pt x="3147" y="3011"/>
                  </a:cubicBezTo>
                  <a:cubicBezTo>
                    <a:pt x="3554" y="2712"/>
                    <a:pt x="3961" y="2360"/>
                    <a:pt x="4287" y="2034"/>
                  </a:cubicBezTo>
                  <a:cubicBezTo>
                    <a:pt x="4422" y="1899"/>
                    <a:pt x="4531" y="1763"/>
                    <a:pt x="4666" y="1628"/>
                  </a:cubicBezTo>
                  <a:cubicBezTo>
                    <a:pt x="4449" y="1573"/>
                    <a:pt x="4178" y="1546"/>
                    <a:pt x="3934" y="1519"/>
                  </a:cubicBezTo>
                  <a:cubicBezTo>
                    <a:pt x="3283" y="1356"/>
                    <a:pt x="2632" y="1031"/>
                    <a:pt x="2225" y="543"/>
                  </a:cubicBezTo>
                  <a:cubicBezTo>
                    <a:pt x="2089" y="353"/>
                    <a:pt x="2008" y="190"/>
                    <a:pt x="1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2363457" y="2987510"/>
              <a:ext cx="318850" cy="394600"/>
            </a:xfrm>
            <a:custGeom>
              <a:rect b="b" l="l" r="r" t="t"/>
              <a:pathLst>
                <a:path extrusionOk="0" h="9736" w="7867">
                  <a:moveTo>
                    <a:pt x="2279" y="4365"/>
                  </a:moveTo>
                  <a:cubicBezTo>
                    <a:pt x="2577" y="4582"/>
                    <a:pt x="2767" y="4989"/>
                    <a:pt x="2794" y="5369"/>
                  </a:cubicBezTo>
                  <a:cubicBezTo>
                    <a:pt x="2819" y="5675"/>
                    <a:pt x="2558" y="6052"/>
                    <a:pt x="2279" y="6052"/>
                  </a:cubicBezTo>
                  <a:cubicBezTo>
                    <a:pt x="2261" y="6052"/>
                    <a:pt x="2242" y="6050"/>
                    <a:pt x="2224" y="6047"/>
                  </a:cubicBezTo>
                  <a:cubicBezTo>
                    <a:pt x="2089" y="5993"/>
                    <a:pt x="1953" y="5911"/>
                    <a:pt x="1899" y="5722"/>
                  </a:cubicBezTo>
                  <a:cubicBezTo>
                    <a:pt x="1817" y="5423"/>
                    <a:pt x="1899" y="5125"/>
                    <a:pt x="1763" y="4772"/>
                  </a:cubicBezTo>
                  <a:cubicBezTo>
                    <a:pt x="1736" y="4691"/>
                    <a:pt x="1682" y="4610"/>
                    <a:pt x="1600" y="4555"/>
                  </a:cubicBezTo>
                  <a:cubicBezTo>
                    <a:pt x="1709" y="4555"/>
                    <a:pt x="1845" y="4474"/>
                    <a:pt x="1953" y="4420"/>
                  </a:cubicBezTo>
                  <a:lnTo>
                    <a:pt x="1980" y="4420"/>
                  </a:lnTo>
                  <a:cubicBezTo>
                    <a:pt x="2089" y="4365"/>
                    <a:pt x="2170" y="4365"/>
                    <a:pt x="2279" y="4365"/>
                  </a:cubicBezTo>
                  <a:close/>
                  <a:moveTo>
                    <a:pt x="4394" y="9112"/>
                  </a:moveTo>
                  <a:cubicBezTo>
                    <a:pt x="4394" y="9139"/>
                    <a:pt x="4394" y="9139"/>
                    <a:pt x="4421" y="9193"/>
                  </a:cubicBezTo>
                  <a:cubicBezTo>
                    <a:pt x="4394" y="9139"/>
                    <a:pt x="4313" y="9139"/>
                    <a:pt x="4259" y="9139"/>
                  </a:cubicBezTo>
                  <a:lnTo>
                    <a:pt x="4313" y="9139"/>
                  </a:lnTo>
                  <a:cubicBezTo>
                    <a:pt x="4340" y="9139"/>
                    <a:pt x="4340" y="9139"/>
                    <a:pt x="4394" y="9112"/>
                  </a:cubicBezTo>
                  <a:close/>
                  <a:moveTo>
                    <a:pt x="4602" y="0"/>
                  </a:moveTo>
                  <a:cubicBezTo>
                    <a:pt x="4370" y="0"/>
                    <a:pt x="4127" y="84"/>
                    <a:pt x="3960" y="270"/>
                  </a:cubicBezTo>
                  <a:cubicBezTo>
                    <a:pt x="3770" y="541"/>
                    <a:pt x="3797" y="894"/>
                    <a:pt x="3879" y="1192"/>
                  </a:cubicBezTo>
                  <a:cubicBezTo>
                    <a:pt x="3960" y="1517"/>
                    <a:pt x="4042" y="1897"/>
                    <a:pt x="4096" y="2250"/>
                  </a:cubicBezTo>
                  <a:cubicBezTo>
                    <a:pt x="4177" y="2657"/>
                    <a:pt x="4340" y="3118"/>
                    <a:pt x="4367" y="3525"/>
                  </a:cubicBezTo>
                  <a:lnTo>
                    <a:pt x="4367" y="3877"/>
                  </a:lnTo>
                  <a:cubicBezTo>
                    <a:pt x="4360" y="3857"/>
                    <a:pt x="4354" y="3850"/>
                    <a:pt x="4347" y="3850"/>
                  </a:cubicBezTo>
                  <a:cubicBezTo>
                    <a:pt x="4332" y="3850"/>
                    <a:pt x="4316" y="3890"/>
                    <a:pt x="4300" y="3890"/>
                  </a:cubicBezTo>
                  <a:cubicBezTo>
                    <a:pt x="4295" y="3890"/>
                    <a:pt x="4290" y="3887"/>
                    <a:pt x="4286" y="3877"/>
                  </a:cubicBezTo>
                  <a:cubicBezTo>
                    <a:pt x="4096" y="3497"/>
                    <a:pt x="3689" y="2955"/>
                    <a:pt x="3391" y="2792"/>
                  </a:cubicBezTo>
                  <a:cubicBezTo>
                    <a:pt x="3173" y="2678"/>
                    <a:pt x="2868" y="2616"/>
                    <a:pt x="2556" y="2616"/>
                  </a:cubicBezTo>
                  <a:cubicBezTo>
                    <a:pt x="2129" y="2616"/>
                    <a:pt x="1688" y="2731"/>
                    <a:pt x="1438" y="2982"/>
                  </a:cubicBezTo>
                  <a:lnTo>
                    <a:pt x="1221" y="3199"/>
                  </a:lnTo>
                  <a:cubicBezTo>
                    <a:pt x="1112" y="3335"/>
                    <a:pt x="1058" y="3497"/>
                    <a:pt x="1031" y="3660"/>
                  </a:cubicBezTo>
                  <a:cubicBezTo>
                    <a:pt x="977" y="3904"/>
                    <a:pt x="1058" y="4148"/>
                    <a:pt x="1194" y="4338"/>
                  </a:cubicBezTo>
                  <a:cubicBezTo>
                    <a:pt x="1179" y="4338"/>
                    <a:pt x="1165" y="4337"/>
                    <a:pt x="1150" y="4337"/>
                  </a:cubicBezTo>
                  <a:cubicBezTo>
                    <a:pt x="655" y="4337"/>
                    <a:pt x="268" y="4785"/>
                    <a:pt x="136" y="5233"/>
                  </a:cubicBezTo>
                  <a:cubicBezTo>
                    <a:pt x="0" y="5667"/>
                    <a:pt x="27" y="6101"/>
                    <a:pt x="217" y="6535"/>
                  </a:cubicBezTo>
                  <a:cubicBezTo>
                    <a:pt x="380" y="7024"/>
                    <a:pt x="760" y="7403"/>
                    <a:pt x="1166" y="7702"/>
                  </a:cubicBezTo>
                  <a:cubicBezTo>
                    <a:pt x="1356" y="7837"/>
                    <a:pt x="1600" y="7973"/>
                    <a:pt x="1845" y="8081"/>
                  </a:cubicBezTo>
                  <a:cubicBezTo>
                    <a:pt x="1980" y="8136"/>
                    <a:pt x="2143" y="8217"/>
                    <a:pt x="2279" y="8271"/>
                  </a:cubicBezTo>
                  <a:cubicBezTo>
                    <a:pt x="2170" y="8434"/>
                    <a:pt x="2116" y="8624"/>
                    <a:pt x="2007" y="8787"/>
                  </a:cubicBezTo>
                  <a:cubicBezTo>
                    <a:pt x="1980" y="8895"/>
                    <a:pt x="1980" y="8976"/>
                    <a:pt x="2062" y="9058"/>
                  </a:cubicBezTo>
                  <a:cubicBezTo>
                    <a:pt x="2279" y="9166"/>
                    <a:pt x="2468" y="9248"/>
                    <a:pt x="2712" y="9329"/>
                  </a:cubicBezTo>
                  <a:cubicBezTo>
                    <a:pt x="2957" y="9383"/>
                    <a:pt x="3146" y="9465"/>
                    <a:pt x="3391" y="9492"/>
                  </a:cubicBezTo>
                  <a:cubicBezTo>
                    <a:pt x="3825" y="9600"/>
                    <a:pt x="4313" y="9655"/>
                    <a:pt x="4774" y="9736"/>
                  </a:cubicBezTo>
                  <a:cubicBezTo>
                    <a:pt x="4882" y="9736"/>
                    <a:pt x="5018" y="9627"/>
                    <a:pt x="5018" y="9519"/>
                  </a:cubicBezTo>
                  <a:cubicBezTo>
                    <a:pt x="5099" y="9193"/>
                    <a:pt x="5154" y="8895"/>
                    <a:pt x="5262" y="8542"/>
                  </a:cubicBezTo>
                  <a:cubicBezTo>
                    <a:pt x="5398" y="8488"/>
                    <a:pt x="5560" y="8407"/>
                    <a:pt x="5669" y="8298"/>
                  </a:cubicBezTo>
                  <a:cubicBezTo>
                    <a:pt x="5859" y="8136"/>
                    <a:pt x="5994" y="7891"/>
                    <a:pt x="6184" y="7675"/>
                  </a:cubicBezTo>
                  <a:cubicBezTo>
                    <a:pt x="6320" y="7458"/>
                    <a:pt x="6456" y="7213"/>
                    <a:pt x="6591" y="7024"/>
                  </a:cubicBezTo>
                  <a:cubicBezTo>
                    <a:pt x="7134" y="6101"/>
                    <a:pt x="7595" y="5152"/>
                    <a:pt x="7812" y="4094"/>
                  </a:cubicBezTo>
                  <a:cubicBezTo>
                    <a:pt x="7839" y="3606"/>
                    <a:pt x="7866" y="3091"/>
                    <a:pt x="7839" y="2575"/>
                  </a:cubicBezTo>
                  <a:cubicBezTo>
                    <a:pt x="7812" y="2304"/>
                    <a:pt x="7785" y="1979"/>
                    <a:pt x="7459" y="1870"/>
                  </a:cubicBezTo>
                  <a:cubicBezTo>
                    <a:pt x="7382" y="1832"/>
                    <a:pt x="7295" y="1814"/>
                    <a:pt x="7208" y="1814"/>
                  </a:cubicBezTo>
                  <a:cubicBezTo>
                    <a:pt x="7048" y="1814"/>
                    <a:pt x="6886" y="1873"/>
                    <a:pt x="6781" y="1979"/>
                  </a:cubicBezTo>
                  <a:cubicBezTo>
                    <a:pt x="6564" y="2141"/>
                    <a:pt x="6483" y="2467"/>
                    <a:pt x="6401" y="2738"/>
                  </a:cubicBezTo>
                  <a:cubicBezTo>
                    <a:pt x="6347" y="2982"/>
                    <a:pt x="6320" y="3253"/>
                    <a:pt x="6239" y="3497"/>
                  </a:cubicBezTo>
                  <a:cubicBezTo>
                    <a:pt x="6184" y="3714"/>
                    <a:pt x="6076" y="3959"/>
                    <a:pt x="5940" y="4176"/>
                  </a:cubicBezTo>
                  <a:cubicBezTo>
                    <a:pt x="5940" y="4203"/>
                    <a:pt x="5913" y="4203"/>
                    <a:pt x="5913" y="4230"/>
                  </a:cubicBezTo>
                  <a:cubicBezTo>
                    <a:pt x="5913" y="4176"/>
                    <a:pt x="5940" y="4094"/>
                    <a:pt x="5940" y="4040"/>
                  </a:cubicBezTo>
                  <a:cubicBezTo>
                    <a:pt x="5994" y="3660"/>
                    <a:pt x="5994" y="3308"/>
                    <a:pt x="6049" y="2955"/>
                  </a:cubicBezTo>
                  <a:cubicBezTo>
                    <a:pt x="6049" y="2195"/>
                    <a:pt x="5940" y="1490"/>
                    <a:pt x="5588" y="812"/>
                  </a:cubicBezTo>
                  <a:cubicBezTo>
                    <a:pt x="5425" y="514"/>
                    <a:pt x="5235" y="188"/>
                    <a:pt x="4910" y="53"/>
                  </a:cubicBezTo>
                  <a:cubicBezTo>
                    <a:pt x="4815" y="18"/>
                    <a:pt x="4710" y="0"/>
                    <a:pt x="4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2448084" y="3320508"/>
              <a:ext cx="117659" cy="12159"/>
            </a:xfrm>
            <a:custGeom>
              <a:rect b="b" l="l" r="r" t="t"/>
              <a:pathLst>
                <a:path extrusionOk="0" fill="none" h="300" w="2903">
                  <a:moveTo>
                    <a:pt x="1" y="1"/>
                  </a:moveTo>
                  <a:cubicBezTo>
                    <a:pt x="163" y="1"/>
                    <a:pt x="299" y="28"/>
                    <a:pt x="462" y="55"/>
                  </a:cubicBezTo>
                  <a:cubicBezTo>
                    <a:pt x="1248" y="272"/>
                    <a:pt x="2089" y="299"/>
                    <a:pt x="2903" y="21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2455785" y="3228180"/>
              <a:ext cx="74778" cy="61606"/>
            </a:xfrm>
            <a:custGeom>
              <a:rect b="b" l="l" r="r" t="t"/>
              <a:pathLst>
                <a:path extrusionOk="0" fill="none" h="1520" w="1845">
                  <a:moveTo>
                    <a:pt x="1" y="109"/>
                  </a:moveTo>
                  <a:cubicBezTo>
                    <a:pt x="163" y="1"/>
                    <a:pt x="679" y="1"/>
                    <a:pt x="841" y="55"/>
                  </a:cubicBezTo>
                  <a:cubicBezTo>
                    <a:pt x="1167" y="163"/>
                    <a:pt x="1384" y="407"/>
                    <a:pt x="1574" y="624"/>
                  </a:cubicBezTo>
                  <a:cubicBezTo>
                    <a:pt x="1736" y="896"/>
                    <a:pt x="1845" y="1221"/>
                    <a:pt x="1845" y="152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2400826" y="3142417"/>
              <a:ext cx="81384" cy="31938"/>
            </a:xfrm>
            <a:custGeom>
              <a:rect b="b" l="l" r="r" t="t"/>
              <a:pathLst>
                <a:path extrusionOk="0" fill="none" h="788" w="2008">
                  <a:moveTo>
                    <a:pt x="0" y="1"/>
                  </a:moveTo>
                  <a:cubicBezTo>
                    <a:pt x="0" y="137"/>
                    <a:pt x="0" y="299"/>
                    <a:pt x="82" y="462"/>
                  </a:cubicBezTo>
                  <a:cubicBezTo>
                    <a:pt x="217" y="733"/>
                    <a:pt x="543" y="788"/>
                    <a:pt x="841" y="760"/>
                  </a:cubicBezTo>
                  <a:cubicBezTo>
                    <a:pt x="1167" y="679"/>
                    <a:pt x="1384" y="516"/>
                    <a:pt x="1628" y="354"/>
                  </a:cubicBezTo>
                  <a:cubicBezTo>
                    <a:pt x="1763" y="245"/>
                    <a:pt x="1872" y="191"/>
                    <a:pt x="2007" y="8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2494248" y="3136946"/>
              <a:ext cx="142949" cy="51716"/>
            </a:xfrm>
            <a:custGeom>
              <a:rect b="b" l="l" r="r" t="t"/>
              <a:pathLst>
                <a:path extrusionOk="0" fill="none" h="1276" w="3527">
                  <a:moveTo>
                    <a:pt x="1" y="543"/>
                  </a:moveTo>
                  <a:cubicBezTo>
                    <a:pt x="1221" y="0"/>
                    <a:pt x="3120" y="27"/>
                    <a:pt x="3527" y="127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1503766" y="3187690"/>
              <a:ext cx="292464" cy="426700"/>
            </a:xfrm>
            <a:custGeom>
              <a:rect b="b" l="l" r="r" t="t"/>
              <a:pathLst>
                <a:path extrusionOk="0" h="10528" w="7216">
                  <a:moveTo>
                    <a:pt x="1081" y="1"/>
                  </a:moveTo>
                  <a:cubicBezTo>
                    <a:pt x="990" y="1"/>
                    <a:pt x="899" y="16"/>
                    <a:pt x="814" y="50"/>
                  </a:cubicBezTo>
                  <a:cubicBezTo>
                    <a:pt x="570" y="159"/>
                    <a:pt x="353" y="321"/>
                    <a:pt x="271" y="566"/>
                  </a:cubicBezTo>
                  <a:cubicBezTo>
                    <a:pt x="27" y="1000"/>
                    <a:pt x="0" y="1488"/>
                    <a:pt x="27" y="1976"/>
                  </a:cubicBezTo>
                  <a:cubicBezTo>
                    <a:pt x="27" y="2491"/>
                    <a:pt x="109" y="3007"/>
                    <a:pt x="163" y="3495"/>
                  </a:cubicBezTo>
                  <a:cubicBezTo>
                    <a:pt x="326" y="4499"/>
                    <a:pt x="678" y="5475"/>
                    <a:pt x="1139" y="6343"/>
                  </a:cubicBezTo>
                  <a:cubicBezTo>
                    <a:pt x="1628" y="7238"/>
                    <a:pt x="2197" y="8079"/>
                    <a:pt x="2902" y="8784"/>
                  </a:cubicBezTo>
                  <a:cubicBezTo>
                    <a:pt x="3282" y="9164"/>
                    <a:pt x="3662" y="9516"/>
                    <a:pt x="4069" y="9761"/>
                  </a:cubicBezTo>
                  <a:cubicBezTo>
                    <a:pt x="4530" y="10113"/>
                    <a:pt x="5045" y="10384"/>
                    <a:pt x="5588" y="10520"/>
                  </a:cubicBezTo>
                  <a:cubicBezTo>
                    <a:pt x="5607" y="10525"/>
                    <a:pt x="5627" y="10527"/>
                    <a:pt x="5647" y="10527"/>
                  </a:cubicBezTo>
                  <a:cubicBezTo>
                    <a:pt x="5742" y="10527"/>
                    <a:pt x="5841" y="10478"/>
                    <a:pt x="5886" y="10412"/>
                  </a:cubicBezTo>
                  <a:cubicBezTo>
                    <a:pt x="6320" y="9679"/>
                    <a:pt x="6727" y="8947"/>
                    <a:pt x="7134" y="8215"/>
                  </a:cubicBezTo>
                  <a:cubicBezTo>
                    <a:pt x="7215" y="8106"/>
                    <a:pt x="7188" y="7943"/>
                    <a:pt x="7080" y="7916"/>
                  </a:cubicBezTo>
                  <a:cubicBezTo>
                    <a:pt x="6456" y="7564"/>
                    <a:pt x="5886" y="7238"/>
                    <a:pt x="5344" y="6777"/>
                  </a:cubicBezTo>
                  <a:cubicBezTo>
                    <a:pt x="4394" y="6045"/>
                    <a:pt x="3553" y="5150"/>
                    <a:pt x="2984" y="4119"/>
                  </a:cubicBezTo>
                  <a:cubicBezTo>
                    <a:pt x="2658" y="3576"/>
                    <a:pt x="2468" y="2980"/>
                    <a:pt x="2306" y="2410"/>
                  </a:cubicBezTo>
                  <a:cubicBezTo>
                    <a:pt x="2224" y="2220"/>
                    <a:pt x="2197" y="2003"/>
                    <a:pt x="2170" y="1813"/>
                  </a:cubicBezTo>
                  <a:cubicBezTo>
                    <a:pt x="2197" y="1678"/>
                    <a:pt x="2224" y="1542"/>
                    <a:pt x="2224" y="1406"/>
                  </a:cubicBezTo>
                  <a:cubicBezTo>
                    <a:pt x="2224" y="1217"/>
                    <a:pt x="2197" y="1108"/>
                    <a:pt x="2170" y="918"/>
                  </a:cubicBezTo>
                  <a:cubicBezTo>
                    <a:pt x="2062" y="620"/>
                    <a:pt x="1899" y="349"/>
                    <a:pt x="1655" y="186"/>
                  </a:cubicBezTo>
                  <a:cubicBezTo>
                    <a:pt x="1487" y="74"/>
                    <a:pt x="1281" y="1"/>
                    <a:pt x="10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1603795" y="3460136"/>
              <a:ext cx="192436" cy="155757"/>
            </a:xfrm>
            <a:custGeom>
              <a:rect b="b" l="l" r="r" t="t"/>
              <a:pathLst>
                <a:path extrusionOk="0" h="3843" w="4748">
                  <a:moveTo>
                    <a:pt x="2740" y="1"/>
                  </a:moveTo>
                  <a:cubicBezTo>
                    <a:pt x="2713" y="28"/>
                    <a:pt x="2713" y="82"/>
                    <a:pt x="2686" y="109"/>
                  </a:cubicBezTo>
                  <a:cubicBezTo>
                    <a:pt x="2550" y="353"/>
                    <a:pt x="2387" y="543"/>
                    <a:pt x="2198" y="760"/>
                  </a:cubicBezTo>
                  <a:cubicBezTo>
                    <a:pt x="1628" y="1330"/>
                    <a:pt x="814" y="1655"/>
                    <a:pt x="0" y="1655"/>
                  </a:cubicBezTo>
                  <a:cubicBezTo>
                    <a:pt x="136" y="1791"/>
                    <a:pt x="272" y="1981"/>
                    <a:pt x="407" y="2116"/>
                  </a:cubicBezTo>
                  <a:cubicBezTo>
                    <a:pt x="787" y="2469"/>
                    <a:pt x="1140" y="2822"/>
                    <a:pt x="1547" y="3093"/>
                  </a:cubicBezTo>
                  <a:cubicBezTo>
                    <a:pt x="2035" y="3418"/>
                    <a:pt x="2550" y="3690"/>
                    <a:pt x="3093" y="3825"/>
                  </a:cubicBezTo>
                  <a:cubicBezTo>
                    <a:pt x="3117" y="3837"/>
                    <a:pt x="3142" y="3843"/>
                    <a:pt x="3166" y="3843"/>
                  </a:cubicBezTo>
                  <a:cubicBezTo>
                    <a:pt x="3249" y="3843"/>
                    <a:pt x="3328" y="3780"/>
                    <a:pt x="3391" y="3717"/>
                  </a:cubicBezTo>
                  <a:cubicBezTo>
                    <a:pt x="3825" y="2984"/>
                    <a:pt x="4232" y="2279"/>
                    <a:pt x="4639" y="1520"/>
                  </a:cubicBezTo>
                  <a:cubicBezTo>
                    <a:pt x="4747" y="1384"/>
                    <a:pt x="4720" y="1221"/>
                    <a:pt x="4584" y="1194"/>
                  </a:cubicBezTo>
                  <a:cubicBezTo>
                    <a:pt x="3961" y="842"/>
                    <a:pt x="3391" y="516"/>
                    <a:pt x="2849" y="82"/>
                  </a:cubicBezTo>
                  <a:cubicBezTo>
                    <a:pt x="2821" y="28"/>
                    <a:pt x="2794" y="28"/>
                    <a:pt x="27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1385012" y="2987024"/>
              <a:ext cx="323267" cy="395086"/>
            </a:xfrm>
            <a:custGeom>
              <a:rect b="b" l="l" r="r" t="t"/>
              <a:pathLst>
                <a:path extrusionOk="0" h="9748" w="7976">
                  <a:moveTo>
                    <a:pt x="5615" y="4432"/>
                  </a:moveTo>
                  <a:cubicBezTo>
                    <a:pt x="5697" y="4432"/>
                    <a:pt x="5805" y="4432"/>
                    <a:pt x="5914" y="4459"/>
                  </a:cubicBezTo>
                  <a:lnTo>
                    <a:pt x="5941" y="4459"/>
                  </a:lnTo>
                  <a:cubicBezTo>
                    <a:pt x="6049" y="4513"/>
                    <a:pt x="6158" y="4567"/>
                    <a:pt x="6294" y="4594"/>
                  </a:cubicBezTo>
                  <a:cubicBezTo>
                    <a:pt x="6212" y="4649"/>
                    <a:pt x="6158" y="4730"/>
                    <a:pt x="6104" y="4839"/>
                  </a:cubicBezTo>
                  <a:cubicBezTo>
                    <a:pt x="5968" y="5137"/>
                    <a:pt x="6077" y="5435"/>
                    <a:pt x="5968" y="5788"/>
                  </a:cubicBezTo>
                  <a:cubicBezTo>
                    <a:pt x="5941" y="5923"/>
                    <a:pt x="5805" y="6059"/>
                    <a:pt x="5670" y="6086"/>
                  </a:cubicBezTo>
                  <a:cubicBezTo>
                    <a:pt x="5660" y="6087"/>
                    <a:pt x="5651" y="6087"/>
                    <a:pt x="5641" y="6087"/>
                  </a:cubicBezTo>
                  <a:cubicBezTo>
                    <a:pt x="5353" y="6087"/>
                    <a:pt x="5074" y="5697"/>
                    <a:pt x="5100" y="5408"/>
                  </a:cubicBezTo>
                  <a:cubicBezTo>
                    <a:pt x="5127" y="5055"/>
                    <a:pt x="5290" y="4649"/>
                    <a:pt x="5615" y="4432"/>
                  </a:cubicBezTo>
                  <a:close/>
                  <a:moveTo>
                    <a:pt x="3500" y="9124"/>
                  </a:moveTo>
                  <a:cubicBezTo>
                    <a:pt x="3518" y="9124"/>
                    <a:pt x="3524" y="9149"/>
                    <a:pt x="3543" y="9165"/>
                  </a:cubicBezTo>
                  <a:lnTo>
                    <a:pt x="3543" y="9165"/>
                  </a:lnTo>
                  <a:cubicBezTo>
                    <a:pt x="3519" y="9172"/>
                    <a:pt x="3494" y="9184"/>
                    <a:pt x="3473" y="9205"/>
                  </a:cubicBezTo>
                  <a:cubicBezTo>
                    <a:pt x="3473" y="9151"/>
                    <a:pt x="3500" y="9151"/>
                    <a:pt x="3500" y="9124"/>
                  </a:cubicBezTo>
                  <a:close/>
                  <a:moveTo>
                    <a:pt x="3388" y="0"/>
                  </a:moveTo>
                  <a:cubicBezTo>
                    <a:pt x="3279" y="0"/>
                    <a:pt x="3170" y="21"/>
                    <a:pt x="3066" y="65"/>
                  </a:cubicBezTo>
                  <a:cubicBezTo>
                    <a:pt x="2713" y="200"/>
                    <a:pt x="2523" y="526"/>
                    <a:pt x="2388" y="824"/>
                  </a:cubicBezTo>
                  <a:cubicBezTo>
                    <a:pt x="2035" y="1475"/>
                    <a:pt x="1927" y="2207"/>
                    <a:pt x="1927" y="2967"/>
                  </a:cubicBezTo>
                  <a:cubicBezTo>
                    <a:pt x="1927" y="3320"/>
                    <a:pt x="1981" y="3672"/>
                    <a:pt x="2035" y="4052"/>
                  </a:cubicBezTo>
                  <a:cubicBezTo>
                    <a:pt x="2035" y="4106"/>
                    <a:pt x="2062" y="4188"/>
                    <a:pt x="2062" y="4242"/>
                  </a:cubicBezTo>
                  <a:cubicBezTo>
                    <a:pt x="2062" y="4215"/>
                    <a:pt x="2035" y="4215"/>
                    <a:pt x="2035" y="4188"/>
                  </a:cubicBezTo>
                  <a:cubicBezTo>
                    <a:pt x="1900" y="3971"/>
                    <a:pt x="1791" y="3726"/>
                    <a:pt x="1737" y="3509"/>
                  </a:cubicBezTo>
                  <a:cubicBezTo>
                    <a:pt x="1655" y="3265"/>
                    <a:pt x="1601" y="2994"/>
                    <a:pt x="1574" y="2750"/>
                  </a:cubicBezTo>
                  <a:cubicBezTo>
                    <a:pt x="1493" y="2479"/>
                    <a:pt x="1438" y="2180"/>
                    <a:pt x="1194" y="1963"/>
                  </a:cubicBezTo>
                  <a:cubicBezTo>
                    <a:pt x="1057" y="1878"/>
                    <a:pt x="898" y="1824"/>
                    <a:pt x="751" y="1824"/>
                  </a:cubicBezTo>
                  <a:cubicBezTo>
                    <a:pt x="667" y="1824"/>
                    <a:pt x="586" y="1842"/>
                    <a:pt x="516" y="1882"/>
                  </a:cubicBezTo>
                  <a:cubicBezTo>
                    <a:pt x="218" y="2018"/>
                    <a:pt x="164" y="2316"/>
                    <a:pt x="136" y="2587"/>
                  </a:cubicBezTo>
                  <a:cubicBezTo>
                    <a:pt x="1" y="3103"/>
                    <a:pt x="82" y="3618"/>
                    <a:pt x="191" y="4106"/>
                  </a:cubicBezTo>
                  <a:cubicBezTo>
                    <a:pt x="408" y="5164"/>
                    <a:pt x="869" y="6113"/>
                    <a:pt x="1411" y="7036"/>
                  </a:cubicBezTo>
                  <a:cubicBezTo>
                    <a:pt x="1547" y="7280"/>
                    <a:pt x="1683" y="7470"/>
                    <a:pt x="1818" y="7687"/>
                  </a:cubicBezTo>
                  <a:cubicBezTo>
                    <a:pt x="1954" y="7903"/>
                    <a:pt x="2117" y="8148"/>
                    <a:pt x="2306" y="8310"/>
                  </a:cubicBezTo>
                  <a:cubicBezTo>
                    <a:pt x="2442" y="8419"/>
                    <a:pt x="2578" y="8527"/>
                    <a:pt x="2713" y="8554"/>
                  </a:cubicBezTo>
                  <a:cubicBezTo>
                    <a:pt x="2795" y="8880"/>
                    <a:pt x="2849" y="9205"/>
                    <a:pt x="2957" y="9531"/>
                  </a:cubicBezTo>
                  <a:cubicBezTo>
                    <a:pt x="2984" y="9639"/>
                    <a:pt x="3093" y="9748"/>
                    <a:pt x="3201" y="9748"/>
                  </a:cubicBezTo>
                  <a:cubicBezTo>
                    <a:pt x="3663" y="9667"/>
                    <a:pt x="4124" y="9612"/>
                    <a:pt x="4585" y="9504"/>
                  </a:cubicBezTo>
                  <a:cubicBezTo>
                    <a:pt x="4829" y="9450"/>
                    <a:pt x="5019" y="9395"/>
                    <a:pt x="5263" y="9341"/>
                  </a:cubicBezTo>
                  <a:cubicBezTo>
                    <a:pt x="5507" y="9260"/>
                    <a:pt x="5697" y="9151"/>
                    <a:pt x="5914" y="9070"/>
                  </a:cubicBezTo>
                  <a:cubicBezTo>
                    <a:pt x="6022" y="8988"/>
                    <a:pt x="6022" y="8880"/>
                    <a:pt x="5968" y="8799"/>
                  </a:cubicBezTo>
                  <a:cubicBezTo>
                    <a:pt x="5914" y="8609"/>
                    <a:pt x="5805" y="8446"/>
                    <a:pt x="5697" y="8283"/>
                  </a:cubicBezTo>
                  <a:cubicBezTo>
                    <a:pt x="5860" y="8202"/>
                    <a:pt x="5995" y="8148"/>
                    <a:pt x="6158" y="8066"/>
                  </a:cubicBezTo>
                  <a:cubicBezTo>
                    <a:pt x="6375" y="7985"/>
                    <a:pt x="6619" y="7849"/>
                    <a:pt x="6836" y="7714"/>
                  </a:cubicBezTo>
                  <a:cubicBezTo>
                    <a:pt x="7216" y="7388"/>
                    <a:pt x="7568" y="7036"/>
                    <a:pt x="7785" y="6547"/>
                  </a:cubicBezTo>
                  <a:cubicBezTo>
                    <a:pt x="7948" y="6140"/>
                    <a:pt x="7975" y="5679"/>
                    <a:pt x="7840" y="5218"/>
                  </a:cubicBezTo>
                  <a:cubicBezTo>
                    <a:pt x="7708" y="4771"/>
                    <a:pt x="7321" y="4349"/>
                    <a:pt x="6828" y="4349"/>
                  </a:cubicBezTo>
                  <a:cubicBezTo>
                    <a:pt x="6812" y="4349"/>
                    <a:pt x="6797" y="4349"/>
                    <a:pt x="6782" y="4350"/>
                  </a:cubicBezTo>
                  <a:cubicBezTo>
                    <a:pt x="6917" y="4133"/>
                    <a:pt x="6999" y="3916"/>
                    <a:pt x="6945" y="3672"/>
                  </a:cubicBezTo>
                  <a:cubicBezTo>
                    <a:pt x="6917" y="3509"/>
                    <a:pt x="6863" y="3320"/>
                    <a:pt x="6755" y="3184"/>
                  </a:cubicBezTo>
                  <a:cubicBezTo>
                    <a:pt x="6673" y="3130"/>
                    <a:pt x="6646" y="3048"/>
                    <a:pt x="6538" y="2994"/>
                  </a:cubicBezTo>
                  <a:cubicBezTo>
                    <a:pt x="6279" y="2735"/>
                    <a:pt x="5817" y="2611"/>
                    <a:pt x="5377" y="2611"/>
                  </a:cubicBezTo>
                  <a:cubicBezTo>
                    <a:pt x="5080" y="2611"/>
                    <a:pt x="4793" y="2668"/>
                    <a:pt x="4585" y="2777"/>
                  </a:cubicBezTo>
                  <a:cubicBezTo>
                    <a:pt x="4286" y="2967"/>
                    <a:pt x="3880" y="3509"/>
                    <a:pt x="3690" y="3862"/>
                  </a:cubicBezTo>
                  <a:cubicBezTo>
                    <a:pt x="3677" y="3882"/>
                    <a:pt x="3667" y="3889"/>
                    <a:pt x="3659" y="3889"/>
                  </a:cubicBezTo>
                  <a:cubicBezTo>
                    <a:pt x="3640" y="3889"/>
                    <a:pt x="3632" y="3849"/>
                    <a:pt x="3621" y="3849"/>
                  </a:cubicBezTo>
                  <a:cubicBezTo>
                    <a:pt x="3617" y="3849"/>
                    <a:pt x="3613" y="3852"/>
                    <a:pt x="3608" y="3862"/>
                  </a:cubicBezTo>
                  <a:lnTo>
                    <a:pt x="3608" y="3537"/>
                  </a:lnTo>
                  <a:cubicBezTo>
                    <a:pt x="3635" y="3103"/>
                    <a:pt x="3798" y="2641"/>
                    <a:pt x="3880" y="2235"/>
                  </a:cubicBezTo>
                  <a:cubicBezTo>
                    <a:pt x="3934" y="1882"/>
                    <a:pt x="4042" y="1529"/>
                    <a:pt x="4097" y="1204"/>
                  </a:cubicBezTo>
                  <a:cubicBezTo>
                    <a:pt x="4178" y="878"/>
                    <a:pt x="4205" y="553"/>
                    <a:pt x="4015" y="282"/>
                  </a:cubicBezTo>
                  <a:cubicBezTo>
                    <a:pt x="3849" y="97"/>
                    <a:pt x="3620" y="0"/>
                    <a:pt x="3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1502672" y="3320508"/>
              <a:ext cx="117659" cy="12159"/>
            </a:xfrm>
            <a:custGeom>
              <a:rect b="b" l="l" r="r" t="t"/>
              <a:pathLst>
                <a:path extrusionOk="0" fill="none" h="300" w="2903">
                  <a:moveTo>
                    <a:pt x="2902" y="1"/>
                  </a:moveTo>
                  <a:cubicBezTo>
                    <a:pt x="2740" y="1"/>
                    <a:pt x="2604" y="28"/>
                    <a:pt x="2441" y="55"/>
                  </a:cubicBezTo>
                  <a:cubicBezTo>
                    <a:pt x="1655" y="272"/>
                    <a:pt x="814" y="299"/>
                    <a:pt x="0" y="21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1537852" y="3228180"/>
              <a:ext cx="74778" cy="61606"/>
            </a:xfrm>
            <a:custGeom>
              <a:rect b="b" l="l" r="r" t="t"/>
              <a:pathLst>
                <a:path extrusionOk="0" fill="none" h="1520" w="1845">
                  <a:moveTo>
                    <a:pt x="1844" y="109"/>
                  </a:moveTo>
                  <a:cubicBezTo>
                    <a:pt x="1655" y="1"/>
                    <a:pt x="1166" y="1"/>
                    <a:pt x="977" y="55"/>
                  </a:cubicBezTo>
                  <a:cubicBezTo>
                    <a:pt x="678" y="163"/>
                    <a:pt x="434" y="407"/>
                    <a:pt x="271" y="624"/>
                  </a:cubicBezTo>
                  <a:cubicBezTo>
                    <a:pt x="109" y="896"/>
                    <a:pt x="0" y="1221"/>
                    <a:pt x="0" y="152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1586205" y="3142417"/>
              <a:ext cx="81384" cy="31938"/>
            </a:xfrm>
            <a:custGeom>
              <a:rect b="b" l="l" r="r" t="t"/>
              <a:pathLst>
                <a:path extrusionOk="0" fill="none" h="788" w="2008">
                  <a:moveTo>
                    <a:pt x="2008" y="1"/>
                  </a:moveTo>
                  <a:cubicBezTo>
                    <a:pt x="2008" y="137"/>
                    <a:pt x="2008" y="299"/>
                    <a:pt x="1926" y="462"/>
                  </a:cubicBezTo>
                  <a:cubicBezTo>
                    <a:pt x="1791" y="733"/>
                    <a:pt x="1465" y="788"/>
                    <a:pt x="1140" y="760"/>
                  </a:cubicBezTo>
                  <a:cubicBezTo>
                    <a:pt x="841" y="679"/>
                    <a:pt x="597" y="516"/>
                    <a:pt x="380" y="354"/>
                  </a:cubicBezTo>
                  <a:cubicBezTo>
                    <a:pt x="245" y="245"/>
                    <a:pt x="136" y="191"/>
                    <a:pt x="1" y="8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1432311" y="3136946"/>
              <a:ext cx="142949" cy="51716"/>
            </a:xfrm>
            <a:custGeom>
              <a:rect b="b" l="l" r="r" t="t"/>
              <a:pathLst>
                <a:path extrusionOk="0" fill="none" h="1276" w="3527">
                  <a:moveTo>
                    <a:pt x="3526" y="543"/>
                  </a:moveTo>
                  <a:cubicBezTo>
                    <a:pt x="2306" y="0"/>
                    <a:pt x="407" y="27"/>
                    <a:pt x="0" y="127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1511467" y="3702102"/>
              <a:ext cx="532118" cy="554937"/>
            </a:xfrm>
            <a:custGeom>
              <a:rect b="b" l="l" r="r" t="t"/>
              <a:pathLst>
                <a:path extrusionOk="0" h="13692" w="13129">
                  <a:moveTo>
                    <a:pt x="4599" y="0"/>
                  </a:moveTo>
                  <a:cubicBezTo>
                    <a:pt x="3525" y="0"/>
                    <a:pt x="2481" y="503"/>
                    <a:pt x="1682" y="1219"/>
                  </a:cubicBezTo>
                  <a:cubicBezTo>
                    <a:pt x="1166" y="1707"/>
                    <a:pt x="732" y="2276"/>
                    <a:pt x="380" y="2873"/>
                  </a:cubicBezTo>
                  <a:cubicBezTo>
                    <a:pt x="54" y="3551"/>
                    <a:pt x="109" y="4229"/>
                    <a:pt x="0" y="4962"/>
                  </a:cubicBezTo>
                  <a:cubicBezTo>
                    <a:pt x="0" y="4989"/>
                    <a:pt x="0" y="5043"/>
                    <a:pt x="54" y="5097"/>
                  </a:cubicBezTo>
                  <a:lnTo>
                    <a:pt x="54" y="5124"/>
                  </a:lnTo>
                  <a:cubicBezTo>
                    <a:pt x="244" y="6318"/>
                    <a:pt x="949" y="7348"/>
                    <a:pt x="1845" y="8162"/>
                  </a:cubicBezTo>
                  <a:cubicBezTo>
                    <a:pt x="2712" y="8976"/>
                    <a:pt x="3797" y="9518"/>
                    <a:pt x="4991" y="9763"/>
                  </a:cubicBezTo>
                  <a:cubicBezTo>
                    <a:pt x="5750" y="9925"/>
                    <a:pt x="6510" y="10007"/>
                    <a:pt x="7296" y="10061"/>
                  </a:cubicBezTo>
                  <a:cubicBezTo>
                    <a:pt x="7975" y="10142"/>
                    <a:pt x="8680" y="10169"/>
                    <a:pt x="9358" y="10169"/>
                  </a:cubicBezTo>
                  <a:cubicBezTo>
                    <a:pt x="9412" y="11281"/>
                    <a:pt x="9683" y="12475"/>
                    <a:pt x="10578" y="13234"/>
                  </a:cubicBezTo>
                  <a:cubicBezTo>
                    <a:pt x="10877" y="13463"/>
                    <a:pt x="11278" y="13691"/>
                    <a:pt x="11663" y="13691"/>
                  </a:cubicBezTo>
                  <a:cubicBezTo>
                    <a:pt x="11873" y="13691"/>
                    <a:pt x="12078" y="13623"/>
                    <a:pt x="12260" y="13451"/>
                  </a:cubicBezTo>
                  <a:cubicBezTo>
                    <a:pt x="12667" y="13099"/>
                    <a:pt x="12667" y="12448"/>
                    <a:pt x="12694" y="11932"/>
                  </a:cubicBezTo>
                  <a:cubicBezTo>
                    <a:pt x="12748" y="11010"/>
                    <a:pt x="12803" y="10142"/>
                    <a:pt x="12830" y="9220"/>
                  </a:cubicBezTo>
                  <a:cubicBezTo>
                    <a:pt x="12884" y="8813"/>
                    <a:pt x="13128" y="7538"/>
                    <a:pt x="12884" y="6860"/>
                  </a:cubicBezTo>
                  <a:cubicBezTo>
                    <a:pt x="12748" y="6408"/>
                    <a:pt x="12368" y="6371"/>
                    <a:pt x="11978" y="6371"/>
                  </a:cubicBezTo>
                  <a:cubicBezTo>
                    <a:pt x="11900" y="6371"/>
                    <a:pt x="11822" y="6372"/>
                    <a:pt x="11745" y="6372"/>
                  </a:cubicBezTo>
                  <a:cubicBezTo>
                    <a:pt x="10253" y="6372"/>
                    <a:pt x="8761" y="6101"/>
                    <a:pt x="7324" y="5721"/>
                  </a:cubicBezTo>
                  <a:cubicBezTo>
                    <a:pt x="6754" y="5585"/>
                    <a:pt x="3445" y="5016"/>
                    <a:pt x="4855" y="3904"/>
                  </a:cubicBezTo>
                  <a:cubicBezTo>
                    <a:pt x="5750" y="3226"/>
                    <a:pt x="7324" y="2575"/>
                    <a:pt x="6781" y="1191"/>
                  </a:cubicBezTo>
                  <a:cubicBezTo>
                    <a:pt x="6591" y="649"/>
                    <a:pt x="6076" y="296"/>
                    <a:pt x="5533" y="134"/>
                  </a:cubicBezTo>
                  <a:cubicBezTo>
                    <a:pt x="5223" y="42"/>
                    <a:pt x="4910" y="0"/>
                    <a:pt x="4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1554308" y="3704413"/>
              <a:ext cx="256190" cy="195517"/>
            </a:xfrm>
            <a:custGeom>
              <a:rect b="b" l="l" r="r" t="t"/>
              <a:pathLst>
                <a:path extrusionOk="0" h="4824" w="6321">
                  <a:moveTo>
                    <a:pt x="3589" y="0"/>
                  </a:moveTo>
                  <a:cubicBezTo>
                    <a:pt x="2508" y="0"/>
                    <a:pt x="1456" y="517"/>
                    <a:pt x="652" y="1216"/>
                  </a:cubicBezTo>
                  <a:cubicBezTo>
                    <a:pt x="408" y="1433"/>
                    <a:pt x="218" y="1677"/>
                    <a:pt x="1" y="1894"/>
                  </a:cubicBezTo>
                  <a:cubicBezTo>
                    <a:pt x="381" y="2735"/>
                    <a:pt x="977" y="3548"/>
                    <a:pt x="1737" y="4037"/>
                  </a:cubicBezTo>
                  <a:cubicBezTo>
                    <a:pt x="2144" y="4308"/>
                    <a:pt x="2605" y="4552"/>
                    <a:pt x="3120" y="4688"/>
                  </a:cubicBezTo>
                  <a:cubicBezTo>
                    <a:pt x="3283" y="4769"/>
                    <a:pt x="3500" y="4796"/>
                    <a:pt x="3690" y="4823"/>
                  </a:cubicBezTo>
                  <a:cubicBezTo>
                    <a:pt x="3391" y="4579"/>
                    <a:pt x="3364" y="4254"/>
                    <a:pt x="3825" y="3901"/>
                  </a:cubicBezTo>
                  <a:cubicBezTo>
                    <a:pt x="4720" y="3223"/>
                    <a:pt x="6321" y="2599"/>
                    <a:pt x="5778" y="1189"/>
                  </a:cubicBezTo>
                  <a:cubicBezTo>
                    <a:pt x="5561" y="646"/>
                    <a:pt x="5046" y="321"/>
                    <a:pt x="4503" y="131"/>
                  </a:cubicBezTo>
                  <a:cubicBezTo>
                    <a:pt x="4200" y="41"/>
                    <a:pt x="3893" y="0"/>
                    <a:pt x="3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1890710" y="3998826"/>
              <a:ext cx="26426" cy="155027"/>
            </a:xfrm>
            <a:custGeom>
              <a:rect b="b" l="l" r="r" t="t"/>
              <a:pathLst>
                <a:path extrusionOk="0" fill="none" h="3825" w="652">
                  <a:moveTo>
                    <a:pt x="652" y="0"/>
                  </a:moveTo>
                  <a:cubicBezTo>
                    <a:pt x="218" y="1221"/>
                    <a:pt x="1" y="2550"/>
                    <a:pt x="109" y="38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1659849" y="3884489"/>
              <a:ext cx="129777" cy="47299"/>
            </a:xfrm>
            <a:custGeom>
              <a:rect b="b" l="l" r="r" t="t"/>
              <a:pathLst>
                <a:path extrusionOk="0" fill="none" h="1167" w="3202">
                  <a:moveTo>
                    <a:pt x="3201" y="1167"/>
                  </a:moveTo>
                  <a:cubicBezTo>
                    <a:pt x="2144" y="787"/>
                    <a:pt x="1086" y="380"/>
                    <a:pt x="1"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2035849" y="3705385"/>
              <a:ext cx="529889" cy="553640"/>
            </a:xfrm>
            <a:custGeom>
              <a:rect b="b" l="l" r="r" t="t"/>
              <a:pathLst>
                <a:path extrusionOk="0" h="13660" w="13074">
                  <a:moveTo>
                    <a:pt x="8489" y="0"/>
                  </a:moveTo>
                  <a:cubicBezTo>
                    <a:pt x="8175" y="0"/>
                    <a:pt x="7857" y="43"/>
                    <a:pt x="7541" y="134"/>
                  </a:cubicBezTo>
                  <a:cubicBezTo>
                    <a:pt x="6998" y="297"/>
                    <a:pt x="6537" y="622"/>
                    <a:pt x="6293" y="1165"/>
                  </a:cubicBezTo>
                  <a:cubicBezTo>
                    <a:pt x="5723" y="2602"/>
                    <a:pt x="7351" y="3199"/>
                    <a:pt x="8219" y="3877"/>
                  </a:cubicBezTo>
                  <a:cubicBezTo>
                    <a:pt x="9683" y="5016"/>
                    <a:pt x="6374" y="5559"/>
                    <a:pt x="5750" y="5721"/>
                  </a:cubicBezTo>
                  <a:cubicBezTo>
                    <a:pt x="4286" y="6101"/>
                    <a:pt x="2848" y="6372"/>
                    <a:pt x="1356" y="6372"/>
                  </a:cubicBezTo>
                  <a:cubicBezTo>
                    <a:pt x="1244" y="6372"/>
                    <a:pt x="1130" y="6368"/>
                    <a:pt x="1019" y="6368"/>
                  </a:cubicBezTo>
                  <a:cubicBezTo>
                    <a:pt x="649" y="6368"/>
                    <a:pt x="315" y="6416"/>
                    <a:pt x="190" y="6834"/>
                  </a:cubicBezTo>
                  <a:cubicBezTo>
                    <a:pt x="0" y="7457"/>
                    <a:pt x="217" y="8732"/>
                    <a:pt x="271" y="9220"/>
                  </a:cubicBezTo>
                  <a:cubicBezTo>
                    <a:pt x="299" y="10115"/>
                    <a:pt x="326" y="11011"/>
                    <a:pt x="407" y="11933"/>
                  </a:cubicBezTo>
                  <a:cubicBezTo>
                    <a:pt x="434" y="12421"/>
                    <a:pt x="434" y="13072"/>
                    <a:pt x="841" y="13452"/>
                  </a:cubicBezTo>
                  <a:cubicBezTo>
                    <a:pt x="1017" y="13600"/>
                    <a:pt x="1213" y="13660"/>
                    <a:pt x="1412" y="13660"/>
                  </a:cubicBezTo>
                  <a:cubicBezTo>
                    <a:pt x="1795" y="13660"/>
                    <a:pt x="2192" y="13440"/>
                    <a:pt x="2496" y="13208"/>
                  </a:cubicBezTo>
                  <a:cubicBezTo>
                    <a:pt x="3418" y="12475"/>
                    <a:pt x="3689" y="11282"/>
                    <a:pt x="3716" y="10170"/>
                  </a:cubicBezTo>
                  <a:cubicBezTo>
                    <a:pt x="4394" y="10170"/>
                    <a:pt x="5099" y="10115"/>
                    <a:pt x="5778" y="10061"/>
                  </a:cubicBezTo>
                  <a:cubicBezTo>
                    <a:pt x="6564" y="9980"/>
                    <a:pt x="7351" y="9926"/>
                    <a:pt x="8083" y="9763"/>
                  </a:cubicBezTo>
                  <a:cubicBezTo>
                    <a:pt x="9249" y="9519"/>
                    <a:pt x="10334" y="8976"/>
                    <a:pt x="11257" y="8163"/>
                  </a:cubicBezTo>
                  <a:cubicBezTo>
                    <a:pt x="12125" y="7376"/>
                    <a:pt x="12830" y="6291"/>
                    <a:pt x="13047" y="5098"/>
                  </a:cubicBezTo>
                  <a:lnTo>
                    <a:pt x="13047" y="5070"/>
                  </a:lnTo>
                  <a:cubicBezTo>
                    <a:pt x="13074" y="5043"/>
                    <a:pt x="13074" y="5016"/>
                    <a:pt x="13074" y="4935"/>
                  </a:cubicBezTo>
                  <a:cubicBezTo>
                    <a:pt x="12965" y="4203"/>
                    <a:pt x="13047" y="3552"/>
                    <a:pt x="12694" y="2873"/>
                  </a:cubicBezTo>
                  <a:cubicBezTo>
                    <a:pt x="12396" y="2222"/>
                    <a:pt x="11962" y="1680"/>
                    <a:pt x="11419" y="1219"/>
                  </a:cubicBezTo>
                  <a:cubicBezTo>
                    <a:pt x="10620" y="504"/>
                    <a:pt x="9576" y="0"/>
                    <a:pt x="84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2268899" y="3702102"/>
              <a:ext cx="259473" cy="207716"/>
            </a:xfrm>
            <a:custGeom>
              <a:rect b="b" l="l" r="r" t="t"/>
              <a:pathLst>
                <a:path extrusionOk="0" h="5125" w="6402">
                  <a:moveTo>
                    <a:pt x="2674" y="0"/>
                  </a:moveTo>
                  <a:cubicBezTo>
                    <a:pt x="2361" y="0"/>
                    <a:pt x="2047" y="42"/>
                    <a:pt x="1736" y="134"/>
                  </a:cubicBezTo>
                  <a:cubicBezTo>
                    <a:pt x="1194" y="296"/>
                    <a:pt x="706" y="649"/>
                    <a:pt x="489" y="1191"/>
                  </a:cubicBezTo>
                  <a:cubicBezTo>
                    <a:pt x="0" y="2602"/>
                    <a:pt x="1601" y="3253"/>
                    <a:pt x="2469" y="3931"/>
                  </a:cubicBezTo>
                  <a:cubicBezTo>
                    <a:pt x="3120" y="4446"/>
                    <a:pt x="2821" y="4853"/>
                    <a:pt x="2170" y="5124"/>
                  </a:cubicBezTo>
                  <a:cubicBezTo>
                    <a:pt x="2387" y="5124"/>
                    <a:pt x="2550" y="5097"/>
                    <a:pt x="2740" y="5016"/>
                  </a:cubicBezTo>
                  <a:cubicBezTo>
                    <a:pt x="3065" y="4962"/>
                    <a:pt x="3364" y="4826"/>
                    <a:pt x="3635" y="4690"/>
                  </a:cubicBezTo>
                  <a:cubicBezTo>
                    <a:pt x="4693" y="4094"/>
                    <a:pt x="5588" y="3253"/>
                    <a:pt x="6320" y="2303"/>
                  </a:cubicBezTo>
                  <a:cubicBezTo>
                    <a:pt x="6347" y="2249"/>
                    <a:pt x="6375" y="2195"/>
                    <a:pt x="6402" y="2141"/>
                  </a:cubicBezTo>
                  <a:cubicBezTo>
                    <a:pt x="6185" y="1788"/>
                    <a:pt x="5913" y="1490"/>
                    <a:pt x="5588" y="1219"/>
                  </a:cubicBezTo>
                  <a:cubicBezTo>
                    <a:pt x="4810" y="503"/>
                    <a:pt x="3754" y="0"/>
                    <a:pt x="2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2162264" y="3998826"/>
              <a:ext cx="25331" cy="155027"/>
            </a:xfrm>
            <a:custGeom>
              <a:rect b="b" l="l" r="r" t="t"/>
              <a:pathLst>
                <a:path extrusionOk="0" fill="none" h="3825" w="625">
                  <a:moveTo>
                    <a:pt x="0" y="0"/>
                  </a:moveTo>
                  <a:cubicBezTo>
                    <a:pt x="434" y="1221"/>
                    <a:pt x="624" y="2550"/>
                    <a:pt x="543" y="382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2289772" y="3884489"/>
              <a:ext cx="128683" cy="47299"/>
            </a:xfrm>
            <a:custGeom>
              <a:rect b="b" l="l" r="r" t="t"/>
              <a:pathLst>
                <a:path extrusionOk="0" fill="none" h="1167" w="3175">
                  <a:moveTo>
                    <a:pt x="1" y="1167"/>
                  </a:moveTo>
                  <a:cubicBezTo>
                    <a:pt x="1059" y="787"/>
                    <a:pt x="2089" y="380"/>
                    <a:pt x="3174"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1660943" y="3249296"/>
              <a:ext cx="748711" cy="684065"/>
            </a:xfrm>
            <a:custGeom>
              <a:rect b="b" l="l" r="r" t="t"/>
              <a:pathLst>
                <a:path extrusionOk="0" h="16878" w="18473">
                  <a:moveTo>
                    <a:pt x="7556" y="0"/>
                  </a:moveTo>
                  <a:cubicBezTo>
                    <a:pt x="7056" y="0"/>
                    <a:pt x="6523" y="177"/>
                    <a:pt x="6212" y="592"/>
                  </a:cubicBezTo>
                  <a:cubicBezTo>
                    <a:pt x="6050" y="836"/>
                    <a:pt x="6022" y="1134"/>
                    <a:pt x="6158" y="1405"/>
                  </a:cubicBezTo>
                  <a:cubicBezTo>
                    <a:pt x="6104" y="1948"/>
                    <a:pt x="6050" y="2517"/>
                    <a:pt x="5860" y="3033"/>
                  </a:cubicBezTo>
                  <a:cubicBezTo>
                    <a:pt x="5588" y="3684"/>
                    <a:pt x="5046" y="4118"/>
                    <a:pt x="4449" y="4470"/>
                  </a:cubicBezTo>
                  <a:cubicBezTo>
                    <a:pt x="3853" y="4823"/>
                    <a:pt x="3229" y="5176"/>
                    <a:pt x="2659" y="5610"/>
                  </a:cubicBezTo>
                  <a:cubicBezTo>
                    <a:pt x="2089" y="6044"/>
                    <a:pt x="1547" y="6532"/>
                    <a:pt x="1140" y="7128"/>
                  </a:cubicBezTo>
                  <a:cubicBezTo>
                    <a:pt x="326" y="8295"/>
                    <a:pt x="1" y="9787"/>
                    <a:pt x="109" y="11170"/>
                  </a:cubicBezTo>
                  <a:cubicBezTo>
                    <a:pt x="191" y="11929"/>
                    <a:pt x="354" y="12662"/>
                    <a:pt x="679" y="13340"/>
                  </a:cubicBezTo>
                  <a:cubicBezTo>
                    <a:pt x="1005" y="13964"/>
                    <a:pt x="1493" y="14452"/>
                    <a:pt x="2035" y="14859"/>
                  </a:cubicBezTo>
                  <a:cubicBezTo>
                    <a:pt x="2578" y="15266"/>
                    <a:pt x="3202" y="15618"/>
                    <a:pt x="3798" y="15835"/>
                  </a:cubicBezTo>
                  <a:cubicBezTo>
                    <a:pt x="4531" y="16161"/>
                    <a:pt x="5263" y="16378"/>
                    <a:pt x="6022" y="16568"/>
                  </a:cubicBezTo>
                  <a:cubicBezTo>
                    <a:pt x="6782" y="16730"/>
                    <a:pt x="7568" y="16839"/>
                    <a:pt x="8355" y="16866"/>
                  </a:cubicBezTo>
                  <a:cubicBezTo>
                    <a:pt x="8536" y="16866"/>
                    <a:pt x="8729" y="16878"/>
                    <a:pt x="8918" y="16878"/>
                  </a:cubicBezTo>
                  <a:cubicBezTo>
                    <a:pt x="9012" y="16878"/>
                    <a:pt x="9106" y="16875"/>
                    <a:pt x="9196" y="16866"/>
                  </a:cubicBezTo>
                  <a:lnTo>
                    <a:pt x="10037" y="16866"/>
                  </a:lnTo>
                  <a:cubicBezTo>
                    <a:pt x="10823" y="16839"/>
                    <a:pt x="11610" y="16730"/>
                    <a:pt x="12397" y="16568"/>
                  </a:cubicBezTo>
                  <a:cubicBezTo>
                    <a:pt x="13129" y="16378"/>
                    <a:pt x="13888" y="16161"/>
                    <a:pt x="14594" y="15835"/>
                  </a:cubicBezTo>
                  <a:cubicBezTo>
                    <a:pt x="15190" y="15564"/>
                    <a:pt x="15814" y="15266"/>
                    <a:pt x="16357" y="14859"/>
                  </a:cubicBezTo>
                  <a:cubicBezTo>
                    <a:pt x="16899" y="14452"/>
                    <a:pt x="17360" y="13964"/>
                    <a:pt x="17713" y="13340"/>
                  </a:cubicBezTo>
                  <a:cubicBezTo>
                    <a:pt x="18038" y="12662"/>
                    <a:pt x="18228" y="11929"/>
                    <a:pt x="18282" y="11170"/>
                  </a:cubicBezTo>
                  <a:cubicBezTo>
                    <a:pt x="18472" y="9760"/>
                    <a:pt x="18147" y="8295"/>
                    <a:pt x="17333" y="7128"/>
                  </a:cubicBezTo>
                  <a:cubicBezTo>
                    <a:pt x="16926" y="6532"/>
                    <a:pt x="16384" y="6044"/>
                    <a:pt x="15814" y="5610"/>
                  </a:cubicBezTo>
                  <a:cubicBezTo>
                    <a:pt x="15245" y="5203"/>
                    <a:pt x="14621" y="4823"/>
                    <a:pt x="14024" y="4470"/>
                  </a:cubicBezTo>
                  <a:cubicBezTo>
                    <a:pt x="13454" y="4091"/>
                    <a:pt x="12912" y="3657"/>
                    <a:pt x="12641" y="3033"/>
                  </a:cubicBezTo>
                  <a:cubicBezTo>
                    <a:pt x="12424" y="2517"/>
                    <a:pt x="12315" y="1948"/>
                    <a:pt x="12315" y="1405"/>
                  </a:cubicBezTo>
                  <a:cubicBezTo>
                    <a:pt x="12451" y="1134"/>
                    <a:pt x="12424" y="836"/>
                    <a:pt x="12261" y="592"/>
                  </a:cubicBezTo>
                  <a:cubicBezTo>
                    <a:pt x="11950" y="177"/>
                    <a:pt x="11418" y="0"/>
                    <a:pt x="10918" y="0"/>
                  </a:cubicBezTo>
                  <a:cubicBezTo>
                    <a:pt x="10763" y="0"/>
                    <a:pt x="10612" y="17"/>
                    <a:pt x="10471" y="49"/>
                  </a:cubicBezTo>
                  <a:cubicBezTo>
                    <a:pt x="9955" y="158"/>
                    <a:pt x="9549" y="429"/>
                    <a:pt x="9250" y="809"/>
                  </a:cubicBezTo>
                  <a:cubicBezTo>
                    <a:pt x="8925" y="429"/>
                    <a:pt x="8491" y="131"/>
                    <a:pt x="8002" y="49"/>
                  </a:cubicBezTo>
                  <a:cubicBezTo>
                    <a:pt x="7862" y="17"/>
                    <a:pt x="7710" y="0"/>
                    <a:pt x="7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1782980" y="3382074"/>
              <a:ext cx="516717" cy="160985"/>
            </a:xfrm>
            <a:custGeom>
              <a:rect b="b" l="l" r="r" t="t"/>
              <a:pathLst>
                <a:path extrusionOk="0" h="3972" w="12749">
                  <a:moveTo>
                    <a:pt x="2713" y="1"/>
                  </a:moveTo>
                  <a:cubicBezTo>
                    <a:pt x="2388" y="489"/>
                    <a:pt x="1954" y="869"/>
                    <a:pt x="1438" y="1167"/>
                  </a:cubicBezTo>
                  <a:cubicBezTo>
                    <a:pt x="977" y="1493"/>
                    <a:pt x="462" y="1764"/>
                    <a:pt x="1" y="2089"/>
                  </a:cubicBezTo>
                  <a:cubicBezTo>
                    <a:pt x="136" y="2279"/>
                    <a:pt x="299" y="2415"/>
                    <a:pt x="462" y="2551"/>
                  </a:cubicBezTo>
                  <a:cubicBezTo>
                    <a:pt x="923" y="2903"/>
                    <a:pt x="1492" y="3147"/>
                    <a:pt x="2035" y="3364"/>
                  </a:cubicBezTo>
                  <a:cubicBezTo>
                    <a:pt x="3224" y="3794"/>
                    <a:pt x="4494" y="3972"/>
                    <a:pt x="5765" y="3972"/>
                  </a:cubicBezTo>
                  <a:cubicBezTo>
                    <a:pt x="6581" y="3972"/>
                    <a:pt x="7397" y="3898"/>
                    <a:pt x="8192" y="3771"/>
                  </a:cubicBezTo>
                  <a:cubicBezTo>
                    <a:pt x="9250" y="3581"/>
                    <a:pt x="10254" y="3364"/>
                    <a:pt x="11257" y="2985"/>
                  </a:cubicBezTo>
                  <a:cubicBezTo>
                    <a:pt x="11745" y="2768"/>
                    <a:pt x="12234" y="2578"/>
                    <a:pt x="12695" y="2334"/>
                  </a:cubicBezTo>
                  <a:cubicBezTo>
                    <a:pt x="12695" y="2334"/>
                    <a:pt x="12749" y="2334"/>
                    <a:pt x="12749" y="2306"/>
                  </a:cubicBezTo>
                  <a:cubicBezTo>
                    <a:pt x="12206" y="1900"/>
                    <a:pt x="11583" y="1547"/>
                    <a:pt x="11013" y="1167"/>
                  </a:cubicBezTo>
                  <a:cubicBezTo>
                    <a:pt x="10579" y="896"/>
                    <a:pt x="10172" y="571"/>
                    <a:pt x="9847" y="164"/>
                  </a:cubicBezTo>
                  <a:cubicBezTo>
                    <a:pt x="9765" y="191"/>
                    <a:pt x="9657" y="272"/>
                    <a:pt x="9548" y="299"/>
                  </a:cubicBezTo>
                  <a:cubicBezTo>
                    <a:pt x="8952" y="489"/>
                    <a:pt x="8328" y="598"/>
                    <a:pt x="7677" y="679"/>
                  </a:cubicBezTo>
                  <a:cubicBezTo>
                    <a:pt x="7413" y="702"/>
                    <a:pt x="7140" y="710"/>
                    <a:pt x="6863" y="710"/>
                  </a:cubicBezTo>
                  <a:cubicBezTo>
                    <a:pt x="6485" y="710"/>
                    <a:pt x="6100" y="695"/>
                    <a:pt x="5724" y="679"/>
                  </a:cubicBezTo>
                  <a:cubicBezTo>
                    <a:pt x="5073" y="625"/>
                    <a:pt x="4476" y="571"/>
                    <a:pt x="3825" y="435"/>
                  </a:cubicBezTo>
                  <a:cubicBezTo>
                    <a:pt x="3554" y="381"/>
                    <a:pt x="3283" y="326"/>
                    <a:pt x="3039" y="191"/>
                  </a:cubicBezTo>
                  <a:cubicBezTo>
                    <a:pt x="2903" y="137"/>
                    <a:pt x="2794" y="55"/>
                    <a:pt x="27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1665361" y="3659140"/>
              <a:ext cx="740969" cy="169537"/>
            </a:xfrm>
            <a:custGeom>
              <a:rect b="b" l="l" r="r" t="t"/>
              <a:pathLst>
                <a:path extrusionOk="0" h="4183" w="18282">
                  <a:moveTo>
                    <a:pt x="18255" y="0"/>
                  </a:moveTo>
                  <a:cubicBezTo>
                    <a:pt x="17767" y="244"/>
                    <a:pt x="17305" y="407"/>
                    <a:pt x="16871" y="597"/>
                  </a:cubicBezTo>
                  <a:cubicBezTo>
                    <a:pt x="15678" y="1004"/>
                    <a:pt x="14457" y="1221"/>
                    <a:pt x="13210" y="1411"/>
                  </a:cubicBezTo>
                  <a:cubicBezTo>
                    <a:pt x="12315" y="1492"/>
                    <a:pt x="11447" y="1600"/>
                    <a:pt x="10552" y="1628"/>
                  </a:cubicBezTo>
                  <a:cubicBezTo>
                    <a:pt x="10118" y="1655"/>
                    <a:pt x="9670" y="1668"/>
                    <a:pt x="9219" y="1668"/>
                  </a:cubicBezTo>
                  <a:cubicBezTo>
                    <a:pt x="8768" y="1668"/>
                    <a:pt x="8314" y="1655"/>
                    <a:pt x="7866" y="1628"/>
                  </a:cubicBezTo>
                  <a:cubicBezTo>
                    <a:pt x="6998" y="1600"/>
                    <a:pt x="6103" y="1519"/>
                    <a:pt x="5235" y="1465"/>
                  </a:cubicBezTo>
                  <a:cubicBezTo>
                    <a:pt x="4394" y="1411"/>
                    <a:pt x="3527" y="1302"/>
                    <a:pt x="2686" y="1139"/>
                  </a:cubicBezTo>
                  <a:cubicBezTo>
                    <a:pt x="1899" y="949"/>
                    <a:pt x="1140" y="732"/>
                    <a:pt x="407" y="407"/>
                  </a:cubicBezTo>
                  <a:cubicBezTo>
                    <a:pt x="272" y="353"/>
                    <a:pt x="136" y="298"/>
                    <a:pt x="0" y="244"/>
                  </a:cubicBezTo>
                  <a:lnTo>
                    <a:pt x="0" y="244"/>
                  </a:lnTo>
                  <a:cubicBezTo>
                    <a:pt x="0" y="515"/>
                    <a:pt x="0" y="814"/>
                    <a:pt x="55" y="1085"/>
                  </a:cubicBezTo>
                  <a:cubicBezTo>
                    <a:pt x="82" y="1736"/>
                    <a:pt x="217" y="2441"/>
                    <a:pt x="516" y="3065"/>
                  </a:cubicBezTo>
                  <a:cubicBezTo>
                    <a:pt x="1411" y="3445"/>
                    <a:pt x="2387" y="3608"/>
                    <a:pt x="3337" y="3770"/>
                  </a:cubicBezTo>
                  <a:cubicBezTo>
                    <a:pt x="4828" y="4042"/>
                    <a:pt x="6347" y="4150"/>
                    <a:pt x="7839" y="4177"/>
                  </a:cubicBezTo>
                  <a:cubicBezTo>
                    <a:pt x="8026" y="4181"/>
                    <a:pt x="8214" y="4182"/>
                    <a:pt x="8402" y="4182"/>
                  </a:cubicBezTo>
                  <a:cubicBezTo>
                    <a:pt x="9745" y="4182"/>
                    <a:pt x="11118" y="4096"/>
                    <a:pt x="12450" y="3906"/>
                  </a:cubicBezTo>
                  <a:cubicBezTo>
                    <a:pt x="13969" y="3716"/>
                    <a:pt x="15461" y="3445"/>
                    <a:pt x="16953" y="2957"/>
                  </a:cubicBezTo>
                  <a:cubicBezTo>
                    <a:pt x="17278" y="2848"/>
                    <a:pt x="17604" y="2767"/>
                    <a:pt x="17902" y="2658"/>
                  </a:cubicBezTo>
                  <a:cubicBezTo>
                    <a:pt x="18092" y="2143"/>
                    <a:pt x="18173" y="1600"/>
                    <a:pt x="18255" y="1058"/>
                  </a:cubicBezTo>
                  <a:cubicBezTo>
                    <a:pt x="18282" y="732"/>
                    <a:pt x="18282" y="353"/>
                    <a:pt x="182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1676345" y="2708215"/>
              <a:ext cx="728892" cy="610139"/>
            </a:xfrm>
            <a:custGeom>
              <a:rect b="b" l="l" r="r" t="t"/>
              <a:pathLst>
                <a:path extrusionOk="0" h="15054" w="17984">
                  <a:moveTo>
                    <a:pt x="8979" y="0"/>
                  </a:moveTo>
                  <a:cubicBezTo>
                    <a:pt x="4042" y="0"/>
                    <a:pt x="1" y="3363"/>
                    <a:pt x="1" y="7540"/>
                  </a:cubicBezTo>
                  <a:cubicBezTo>
                    <a:pt x="1" y="11690"/>
                    <a:pt x="4042" y="15054"/>
                    <a:pt x="8979" y="15054"/>
                  </a:cubicBezTo>
                  <a:cubicBezTo>
                    <a:pt x="13942" y="15054"/>
                    <a:pt x="17984" y="11690"/>
                    <a:pt x="17984" y="7540"/>
                  </a:cubicBezTo>
                  <a:cubicBezTo>
                    <a:pt x="17984" y="3363"/>
                    <a:pt x="13942" y="0"/>
                    <a:pt x="89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2175436" y="2563156"/>
              <a:ext cx="356259" cy="215822"/>
            </a:xfrm>
            <a:custGeom>
              <a:rect b="b" l="l" r="r" t="t"/>
              <a:pathLst>
                <a:path extrusionOk="0" h="5325" w="8790">
                  <a:moveTo>
                    <a:pt x="6269" y="1"/>
                  </a:moveTo>
                  <a:cubicBezTo>
                    <a:pt x="6122" y="1"/>
                    <a:pt x="5975" y="9"/>
                    <a:pt x="5833" y="26"/>
                  </a:cubicBezTo>
                  <a:cubicBezTo>
                    <a:pt x="5046" y="80"/>
                    <a:pt x="4314" y="351"/>
                    <a:pt x="3636" y="704"/>
                  </a:cubicBezTo>
                  <a:cubicBezTo>
                    <a:pt x="2306" y="1409"/>
                    <a:pt x="1140" y="2603"/>
                    <a:pt x="462" y="3932"/>
                  </a:cubicBezTo>
                  <a:cubicBezTo>
                    <a:pt x="435" y="4013"/>
                    <a:pt x="408" y="4094"/>
                    <a:pt x="381" y="4203"/>
                  </a:cubicBezTo>
                  <a:cubicBezTo>
                    <a:pt x="245" y="4474"/>
                    <a:pt x="137" y="4745"/>
                    <a:pt x="28" y="5017"/>
                  </a:cubicBezTo>
                  <a:cubicBezTo>
                    <a:pt x="1" y="5098"/>
                    <a:pt x="55" y="5234"/>
                    <a:pt x="164" y="5315"/>
                  </a:cubicBezTo>
                  <a:cubicBezTo>
                    <a:pt x="189" y="5321"/>
                    <a:pt x="216" y="5325"/>
                    <a:pt x="244" y="5325"/>
                  </a:cubicBezTo>
                  <a:cubicBezTo>
                    <a:pt x="332" y="5325"/>
                    <a:pt x="421" y="5289"/>
                    <a:pt x="462" y="5206"/>
                  </a:cubicBezTo>
                  <a:cubicBezTo>
                    <a:pt x="1276" y="4013"/>
                    <a:pt x="1900" y="2358"/>
                    <a:pt x="3446" y="1952"/>
                  </a:cubicBezTo>
                  <a:cubicBezTo>
                    <a:pt x="3604" y="1927"/>
                    <a:pt x="3757" y="1914"/>
                    <a:pt x="3907" y="1914"/>
                  </a:cubicBezTo>
                  <a:cubicBezTo>
                    <a:pt x="4091" y="1914"/>
                    <a:pt x="4270" y="1934"/>
                    <a:pt x="4449" y="1979"/>
                  </a:cubicBezTo>
                  <a:cubicBezTo>
                    <a:pt x="4775" y="2087"/>
                    <a:pt x="5073" y="2331"/>
                    <a:pt x="5399" y="2521"/>
                  </a:cubicBezTo>
                  <a:cubicBezTo>
                    <a:pt x="5977" y="2969"/>
                    <a:pt x="6607" y="3390"/>
                    <a:pt x="7363" y="3390"/>
                  </a:cubicBezTo>
                  <a:cubicBezTo>
                    <a:pt x="7386" y="3390"/>
                    <a:pt x="7409" y="3390"/>
                    <a:pt x="7433" y="3389"/>
                  </a:cubicBezTo>
                  <a:cubicBezTo>
                    <a:pt x="8138" y="3335"/>
                    <a:pt x="8653" y="2792"/>
                    <a:pt x="8708" y="2087"/>
                  </a:cubicBezTo>
                  <a:cubicBezTo>
                    <a:pt x="8789" y="1463"/>
                    <a:pt x="8436" y="840"/>
                    <a:pt x="7894" y="460"/>
                  </a:cubicBezTo>
                  <a:cubicBezTo>
                    <a:pt x="7440" y="135"/>
                    <a:pt x="6848" y="1"/>
                    <a:pt x="6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1514750" y="2573046"/>
              <a:ext cx="357312" cy="215822"/>
            </a:xfrm>
            <a:custGeom>
              <a:rect b="b" l="l" r="r" t="t"/>
              <a:pathLst>
                <a:path extrusionOk="0" h="5325" w="8816">
                  <a:moveTo>
                    <a:pt x="2540" y="1"/>
                  </a:moveTo>
                  <a:cubicBezTo>
                    <a:pt x="1960" y="1"/>
                    <a:pt x="1393" y="135"/>
                    <a:pt x="896" y="460"/>
                  </a:cubicBezTo>
                  <a:cubicBezTo>
                    <a:pt x="326" y="813"/>
                    <a:pt x="0" y="1409"/>
                    <a:pt x="109" y="2087"/>
                  </a:cubicBezTo>
                  <a:cubicBezTo>
                    <a:pt x="163" y="2765"/>
                    <a:pt x="679" y="3308"/>
                    <a:pt x="1384" y="3389"/>
                  </a:cubicBezTo>
                  <a:cubicBezTo>
                    <a:pt x="1407" y="3390"/>
                    <a:pt x="1431" y="3390"/>
                    <a:pt x="1454" y="3390"/>
                  </a:cubicBezTo>
                  <a:cubicBezTo>
                    <a:pt x="2209" y="3390"/>
                    <a:pt x="2839" y="2969"/>
                    <a:pt x="3418" y="2521"/>
                  </a:cubicBezTo>
                  <a:cubicBezTo>
                    <a:pt x="3716" y="2331"/>
                    <a:pt x="4042" y="2087"/>
                    <a:pt x="4367" y="1979"/>
                  </a:cubicBezTo>
                  <a:cubicBezTo>
                    <a:pt x="4556" y="1921"/>
                    <a:pt x="4738" y="1894"/>
                    <a:pt x="4911" y="1894"/>
                  </a:cubicBezTo>
                  <a:cubicBezTo>
                    <a:pt x="5061" y="1894"/>
                    <a:pt x="5205" y="1914"/>
                    <a:pt x="5344" y="1952"/>
                  </a:cubicBezTo>
                  <a:cubicBezTo>
                    <a:pt x="6917" y="2359"/>
                    <a:pt x="7514" y="4013"/>
                    <a:pt x="8327" y="5207"/>
                  </a:cubicBezTo>
                  <a:cubicBezTo>
                    <a:pt x="8390" y="5289"/>
                    <a:pt x="8483" y="5325"/>
                    <a:pt x="8573" y="5325"/>
                  </a:cubicBezTo>
                  <a:cubicBezTo>
                    <a:pt x="8600" y="5325"/>
                    <a:pt x="8627" y="5321"/>
                    <a:pt x="8653" y="5315"/>
                  </a:cubicBezTo>
                  <a:cubicBezTo>
                    <a:pt x="8734" y="5261"/>
                    <a:pt x="8816" y="5125"/>
                    <a:pt x="8789" y="5017"/>
                  </a:cubicBezTo>
                  <a:cubicBezTo>
                    <a:pt x="8680" y="4745"/>
                    <a:pt x="8572" y="4447"/>
                    <a:pt x="8436" y="4203"/>
                  </a:cubicBezTo>
                  <a:cubicBezTo>
                    <a:pt x="8409" y="4094"/>
                    <a:pt x="8382" y="3986"/>
                    <a:pt x="8327" y="3932"/>
                  </a:cubicBezTo>
                  <a:cubicBezTo>
                    <a:pt x="7649" y="2576"/>
                    <a:pt x="6510" y="1409"/>
                    <a:pt x="5181" y="704"/>
                  </a:cubicBezTo>
                  <a:cubicBezTo>
                    <a:pt x="4503" y="324"/>
                    <a:pt x="3744" y="80"/>
                    <a:pt x="2984" y="26"/>
                  </a:cubicBezTo>
                  <a:cubicBezTo>
                    <a:pt x="2836" y="9"/>
                    <a:pt x="2687" y="1"/>
                    <a:pt x="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1857759" y="3091876"/>
              <a:ext cx="357312" cy="49487"/>
            </a:xfrm>
            <a:custGeom>
              <a:rect b="b" l="l" r="r" t="t"/>
              <a:pathLst>
                <a:path extrusionOk="0" fill="none" h="1221" w="8816">
                  <a:moveTo>
                    <a:pt x="0" y="0"/>
                  </a:moveTo>
                  <a:cubicBezTo>
                    <a:pt x="488" y="380"/>
                    <a:pt x="1139" y="570"/>
                    <a:pt x="1736" y="705"/>
                  </a:cubicBezTo>
                  <a:cubicBezTo>
                    <a:pt x="4069" y="1221"/>
                    <a:pt x="6618" y="1031"/>
                    <a:pt x="8815"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2211751" y="3046806"/>
              <a:ext cx="34086" cy="94556"/>
            </a:xfrm>
            <a:custGeom>
              <a:rect b="b" l="l" r="r" t="t"/>
              <a:pathLst>
                <a:path extrusionOk="0" fill="none" h="2333" w="841">
                  <a:moveTo>
                    <a:pt x="0" y="0"/>
                  </a:moveTo>
                  <a:cubicBezTo>
                    <a:pt x="0" y="434"/>
                    <a:pt x="0" y="868"/>
                    <a:pt x="136" y="1275"/>
                  </a:cubicBezTo>
                  <a:cubicBezTo>
                    <a:pt x="244" y="1682"/>
                    <a:pt x="488" y="2089"/>
                    <a:pt x="841" y="2333"/>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1832468" y="3046806"/>
              <a:ext cx="34126" cy="73684"/>
            </a:xfrm>
            <a:custGeom>
              <a:rect b="b" l="l" r="r" t="t"/>
              <a:pathLst>
                <a:path extrusionOk="0" fill="none" h="1818" w="842">
                  <a:moveTo>
                    <a:pt x="624" y="0"/>
                  </a:moveTo>
                  <a:cubicBezTo>
                    <a:pt x="841" y="678"/>
                    <a:pt x="570" y="1465"/>
                    <a:pt x="0" y="1817"/>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1999575" y="3002831"/>
              <a:ext cx="71495" cy="22008"/>
            </a:xfrm>
            <a:custGeom>
              <a:rect b="b" l="l" r="r" t="t"/>
              <a:pathLst>
                <a:path extrusionOk="0" fill="none" h="543" w="1764">
                  <a:moveTo>
                    <a:pt x="0" y="543"/>
                  </a:moveTo>
                  <a:cubicBezTo>
                    <a:pt x="163" y="244"/>
                    <a:pt x="515" y="0"/>
                    <a:pt x="895" y="0"/>
                  </a:cubicBezTo>
                  <a:cubicBezTo>
                    <a:pt x="1248" y="0"/>
                    <a:pt x="1600" y="190"/>
                    <a:pt x="1763"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1902829" y="2729088"/>
              <a:ext cx="233088" cy="125359"/>
            </a:xfrm>
            <a:custGeom>
              <a:rect b="b" l="l" r="r" t="t"/>
              <a:pathLst>
                <a:path extrusionOk="0" fill="none" h="3093" w="5751">
                  <a:moveTo>
                    <a:pt x="895" y="0"/>
                  </a:moveTo>
                  <a:cubicBezTo>
                    <a:pt x="353" y="272"/>
                    <a:pt x="0" y="895"/>
                    <a:pt x="0" y="1492"/>
                  </a:cubicBezTo>
                  <a:cubicBezTo>
                    <a:pt x="0" y="1763"/>
                    <a:pt x="82" y="2035"/>
                    <a:pt x="326" y="2197"/>
                  </a:cubicBezTo>
                  <a:cubicBezTo>
                    <a:pt x="461" y="2306"/>
                    <a:pt x="624" y="2387"/>
                    <a:pt x="814" y="2387"/>
                  </a:cubicBezTo>
                  <a:cubicBezTo>
                    <a:pt x="1411" y="2414"/>
                    <a:pt x="1980" y="2008"/>
                    <a:pt x="2143" y="1465"/>
                  </a:cubicBezTo>
                  <a:cubicBezTo>
                    <a:pt x="2170" y="1357"/>
                    <a:pt x="2170" y="1221"/>
                    <a:pt x="2089" y="1167"/>
                  </a:cubicBezTo>
                  <a:cubicBezTo>
                    <a:pt x="2007" y="1112"/>
                    <a:pt x="1899" y="1167"/>
                    <a:pt x="1845" y="1194"/>
                  </a:cubicBezTo>
                  <a:cubicBezTo>
                    <a:pt x="1438" y="1465"/>
                    <a:pt x="1302" y="2062"/>
                    <a:pt x="1573" y="2469"/>
                  </a:cubicBezTo>
                  <a:cubicBezTo>
                    <a:pt x="1817" y="2876"/>
                    <a:pt x="2414" y="3092"/>
                    <a:pt x="2848" y="2876"/>
                  </a:cubicBezTo>
                  <a:cubicBezTo>
                    <a:pt x="3119" y="2740"/>
                    <a:pt x="3336" y="2469"/>
                    <a:pt x="3499" y="2197"/>
                  </a:cubicBezTo>
                  <a:cubicBezTo>
                    <a:pt x="3635" y="1980"/>
                    <a:pt x="3716" y="1709"/>
                    <a:pt x="3635" y="1465"/>
                  </a:cubicBezTo>
                  <a:cubicBezTo>
                    <a:pt x="3635" y="1438"/>
                    <a:pt x="3608" y="1384"/>
                    <a:pt x="3581" y="1357"/>
                  </a:cubicBezTo>
                  <a:cubicBezTo>
                    <a:pt x="3472" y="1302"/>
                    <a:pt x="3336" y="1438"/>
                    <a:pt x="3309" y="1519"/>
                  </a:cubicBezTo>
                  <a:cubicBezTo>
                    <a:pt x="3174" y="2062"/>
                    <a:pt x="3635" y="2604"/>
                    <a:pt x="4177" y="2686"/>
                  </a:cubicBezTo>
                  <a:cubicBezTo>
                    <a:pt x="4720" y="2713"/>
                    <a:pt x="5235" y="2333"/>
                    <a:pt x="5506" y="1872"/>
                  </a:cubicBezTo>
                  <a:cubicBezTo>
                    <a:pt x="5750" y="1357"/>
                    <a:pt x="5750" y="787"/>
                    <a:pt x="5642" y="27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1973189" y="3172126"/>
              <a:ext cx="137437" cy="28614"/>
            </a:xfrm>
            <a:custGeom>
              <a:rect b="b" l="l" r="r" t="t"/>
              <a:pathLst>
                <a:path extrusionOk="0" fill="none" h="706" w="3391">
                  <a:moveTo>
                    <a:pt x="0" y="82"/>
                  </a:moveTo>
                  <a:cubicBezTo>
                    <a:pt x="1031" y="705"/>
                    <a:pt x="2414" y="678"/>
                    <a:pt x="3391"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2140256" y="2900572"/>
              <a:ext cx="66023" cy="96786"/>
            </a:xfrm>
            <a:custGeom>
              <a:rect b="b" l="l" r="r" t="t"/>
              <a:pathLst>
                <a:path extrusionOk="0" h="2388" w="1629">
                  <a:moveTo>
                    <a:pt x="815" y="1"/>
                  </a:moveTo>
                  <a:cubicBezTo>
                    <a:pt x="354" y="1"/>
                    <a:pt x="1" y="543"/>
                    <a:pt x="1" y="1194"/>
                  </a:cubicBezTo>
                  <a:cubicBezTo>
                    <a:pt x="1" y="1872"/>
                    <a:pt x="354" y="2388"/>
                    <a:pt x="815" y="2388"/>
                  </a:cubicBezTo>
                  <a:cubicBezTo>
                    <a:pt x="1249" y="2388"/>
                    <a:pt x="1628" y="1845"/>
                    <a:pt x="1628" y="1194"/>
                  </a:cubicBezTo>
                  <a:cubicBezTo>
                    <a:pt x="1628" y="543"/>
                    <a:pt x="1249" y="1"/>
                    <a:pt x="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2121571" y="2973122"/>
              <a:ext cx="125602" cy="82843"/>
            </a:xfrm>
            <a:custGeom>
              <a:rect b="b" l="l" r="r" t="t"/>
              <a:pathLst>
                <a:path extrusionOk="0" h="2044" w="3099">
                  <a:moveTo>
                    <a:pt x="2144" y="1"/>
                  </a:moveTo>
                  <a:cubicBezTo>
                    <a:pt x="1954" y="1"/>
                    <a:pt x="1710" y="55"/>
                    <a:pt x="1493" y="136"/>
                  </a:cubicBezTo>
                  <a:cubicBezTo>
                    <a:pt x="1411" y="191"/>
                    <a:pt x="1330" y="245"/>
                    <a:pt x="1221" y="272"/>
                  </a:cubicBezTo>
                  <a:cubicBezTo>
                    <a:pt x="1167" y="326"/>
                    <a:pt x="1059" y="353"/>
                    <a:pt x="1004" y="408"/>
                  </a:cubicBezTo>
                  <a:cubicBezTo>
                    <a:pt x="760" y="598"/>
                    <a:pt x="516" y="787"/>
                    <a:pt x="353" y="1059"/>
                  </a:cubicBezTo>
                  <a:cubicBezTo>
                    <a:pt x="272" y="1167"/>
                    <a:pt x="218" y="1303"/>
                    <a:pt x="136" y="1438"/>
                  </a:cubicBezTo>
                  <a:cubicBezTo>
                    <a:pt x="136" y="1466"/>
                    <a:pt x="109" y="1493"/>
                    <a:pt x="109" y="1574"/>
                  </a:cubicBezTo>
                  <a:lnTo>
                    <a:pt x="82" y="1601"/>
                  </a:lnTo>
                  <a:cubicBezTo>
                    <a:pt x="82" y="1628"/>
                    <a:pt x="28" y="1628"/>
                    <a:pt x="28" y="1683"/>
                  </a:cubicBezTo>
                  <a:cubicBezTo>
                    <a:pt x="12" y="1714"/>
                    <a:pt x="5" y="1727"/>
                    <a:pt x="8" y="1727"/>
                  </a:cubicBezTo>
                  <a:cubicBezTo>
                    <a:pt x="10" y="1727"/>
                    <a:pt x="17" y="1721"/>
                    <a:pt x="28" y="1710"/>
                  </a:cubicBezTo>
                  <a:lnTo>
                    <a:pt x="28" y="1710"/>
                  </a:lnTo>
                  <a:cubicBezTo>
                    <a:pt x="28" y="1737"/>
                    <a:pt x="1" y="1737"/>
                    <a:pt x="1" y="1764"/>
                  </a:cubicBezTo>
                  <a:cubicBezTo>
                    <a:pt x="1" y="1845"/>
                    <a:pt x="1" y="1900"/>
                    <a:pt x="82" y="1981"/>
                  </a:cubicBezTo>
                  <a:cubicBezTo>
                    <a:pt x="126" y="2025"/>
                    <a:pt x="176" y="2043"/>
                    <a:pt x="227" y="2043"/>
                  </a:cubicBezTo>
                  <a:cubicBezTo>
                    <a:pt x="333" y="2043"/>
                    <a:pt x="443" y="1964"/>
                    <a:pt x="516" y="1872"/>
                  </a:cubicBezTo>
                  <a:cubicBezTo>
                    <a:pt x="570" y="1764"/>
                    <a:pt x="625" y="1628"/>
                    <a:pt x="652" y="1547"/>
                  </a:cubicBezTo>
                  <a:cubicBezTo>
                    <a:pt x="706" y="1357"/>
                    <a:pt x="842" y="1221"/>
                    <a:pt x="950" y="1086"/>
                  </a:cubicBezTo>
                  <a:cubicBezTo>
                    <a:pt x="1032" y="1059"/>
                    <a:pt x="1059" y="1032"/>
                    <a:pt x="1113" y="1004"/>
                  </a:cubicBezTo>
                  <a:cubicBezTo>
                    <a:pt x="1194" y="923"/>
                    <a:pt x="1303" y="869"/>
                    <a:pt x="1357" y="787"/>
                  </a:cubicBezTo>
                  <a:cubicBezTo>
                    <a:pt x="1593" y="669"/>
                    <a:pt x="1861" y="604"/>
                    <a:pt x="2128" y="604"/>
                  </a:cubicBezTo>
                  <a:cubicBezTo>
                    <a:pt x="2290" y="604"/>
                    <a:pt x="2451" y="628"/>
                    <a:pt x="2605" y="679"/>
                  </a:cubicBezTo>
                  <a:cubicBezTo>
                    <a:pt x="2633" y="685"/>
                    <a:pt x="2660" y="689"/>
                    <a:pt x="2686" y="689"/>
                  </a:cubicBezTo>
                  <a:cubicBezTo>
                    <a:pt x="2981" y="689"/>
                    <a:pt x="3098" y="291"/>
                    <a:pt x="2849" y="191"/>
                  </a:cubicBezTo>
                  <a:cubicBezTo>
                    <a:pt x="2632" y="82"/>
                    <a:pt x="2388" y="1"/>
                    <a:pt x="2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2140256" y="2968744"/>
              <a:ext cx="102298" cy="41827"/>
            </a:xfrm>
            <a:custGeom>
              <a:rect b="b" l="l" r="r" t="t"/>
              <a:pathLst>
                <a:path extrusionOk="0" fill="none" h="1032" w="2524">
                  <a:moveTo>
                    <a:pt x="1" y="1031"/>
                  </a:moveTo>
                  <a:cubicBezTo>
                    <a:pt x="571" y="326"/>
                    <a:pt x="1628" y="0"/>
                    <a:pt x="2523" y="21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2171059" y="2903896"/>
              <a:ext cx="27520" cy="27520"/>
            </a:xfrm>
            <a:custGeom>
              <a:rect b="b" l="l" r="r" t="t"/>
              <a:pathLst>
                <a:path extrusionOk="0" h="679" w="679">
                  <a:moveTo>
                    <a:pt x="326" y="0"/>
                  </a:moveTo>
                  <a:cubicBezTo>
                    <a:pt x="272" y="54"/>
                    <a:pt x="245" y="109"/>
                    <a:pt x="217" y="163"/>
                  </a:cubicBezTo>
                  <a:cubicBezTo>
                    <a:pt x="163" y="244"/>
                    <a:pt x="136" y="298"/>
                    <a:pt x="109" y="326"/>
                  </a:cubicBezTo>
                  <a:lnTo>
                    <a:pt x="0" y="543"/>
                  </a:lnTo>
                  <a:lnTo>
                    <a:pt x="0" y="651"/>
                  </a:lnTo>
                  <a:cubicBezTo>
                    <a:pt x="55" y="678"/>
                    <a:pt x="82" y="678"/>
                    <a:pt x="82" y="678"/>
                  </a:cubicBezTo>
                  <a:cubicBezTo>
                    <a:pt x="109" y="678"/>
                    <a:pt x="163" y="651"/>
                    <a:pt x="217" y="651"/>
                  </a:cubicBezTo>
                  <a:cubicBezTo>
                    <a:pt x="245" y="597"/>
                    <a:pt x="299" y="597"/>
                    <a:pt x="353" y="570"/>
                  </a:cubicBezTo>
                  <a:cubicBezTo>
                    <a:pt x="489" y="515"/>
                    <a:pt x="597" y="461"/>
                    <a:pt x="679" y="407"/>
                  </a:cubicBezTo>
                  <a:cubicBezTo>
                    <a:pt x="597" y="244"/>
                    <a:pt x="489" y="109"/>
                    <a:pt x="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1877538" y="2900572"/>
              <a:ext cx="65983" cy="96786"/>
            </a:xfrm>
            <a:custGeom>
              <a:rect b="b" l="l" r="r" t="t"/>
              <a:pathLst>
                <a:path extrusionOk="0" h="2388" w="1628">
                  <a:moveTo>
                    <a:pt x="814" y="1"/>
                  </a:moveTo>
                  <a:cubicBezTo>
                    <a:pt x="326" y="1"/>
                    <a:pt x="0" y="543"/>
                    <a:pt x="0" y="1194"/>
                  </a:cubicBezTo>
                  <a:cubicBezTo>
                    <a:pt x="0" y="1845"/>
                    <a:pt x="380" y="2388"/>
                    <a:pt x="814" y="2388"/>
                  </a:cubicBezTo>
                  <a:cubicBezTo>
                    <a:pt x="1248" y="2388"/>
                    <a:pt x="1628" y="1872"/>
                    <a:pt x="1628" y="1194"/>
                  </a:cubicBezTo>
                  <a:cubicBezTo>
                    <a:pt x="1628" y="543"/>
                    <a:pt x="1248" y="1"/>
                    <a:pt x="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1835548" y="2973122"/>
              <a:ext cx="125562" cy="82843"/>
            </a:xfrm>
            <a:custGeom>
              <a:rect b="b" l="l" r="r" t="t"/>
              <a:pathLst>
                <a:path extrusionOk="0" h="2044" w="3098">
                  <a:moveTo>
                    <a:pt x="955" y="1"/>
                  </a:moveTo>
                  <a:cubicBezTo>
                    <a:pt x="738" y="1"/>
                    <a:pt x="494" y="82"/>
                    <a:pt x="250" y="191"/>
                  </a:cubicBezTo>
                  <a:cubicBezTo>
                    <a:pt x="0" y="291"/>
                    <a:pt x="95" y="689"/>
                    <a:pt x="407" y="689"/>
                  </a:cubicBezTo>
                  <a:cubicBezTo>
                    <a:pt x="434" y="689"/>
                    <a:pt x="463" y="685"/>
                    <a:pt x="494" y="679"/>
                  </a:cubicBezTo>
                  <a:cubicBezTo>
                    <a:pt x="647" y="628"/>
                    <a:pt x="809" y="604"/>
                    <a:pt x="971" y="604"/>
                  </a:cubicBezTo>
                  <a:cubicBezTo>
                    <a:pt x="1237" y="604"/>
                    <a:pt x="1505" y="669"/>
                    <a:pt x="1742" y="787"/>
                  </a:cubicBezTo>
                  <a:cubicBezTo>
                    <a:pt x="1823" y="869"/>
                    <a:pt x="1904" y="923"/>
                    <a:pt x="1986" y="1004"/>
                  </a:cubicBezTo>
                  <a:cubicBezTo>
                    <a:pt x="2040" y="1032"/>
                    <a:pt x="2094" y="1059"/>
                    <a:pt x="2148" y="1086"/>
                  </a:cubicBezTo>
                  <a:cubicBezTo>
                    <a:pt x="2257" y="1221"/>
                    <a:pt x="2393" y="1357"/>
                    <a:pt x="2447" y="1547"/>
                  </a:cubicBezTo>
                  <a:cubicBezTo>
                    <a:pt x="2501" y="1628"/>
                    <a:pt x="2528" y="1764"/>
                    <a:pt x="2582" y="1872"/>
                  </a:cubicBezTo>
                  <a:cubicBezTo>
                    <a:pt x="2656" y="1964"/>
                    <a:pt x="2778" y="2043"/>
                    <a:pt x="2892" y="2043"/>
                  </a:cubicBezTo>
                  <a:cubicBezTo>
                    <a:pt x="2947" y="2043"/>
                    <a:pt x="2999" y="2025"/>
                    <a:pt x="3044" y="1981"/>
                  </a:cubicBezTo>
                  <a:cubicBezTo>
                    <a:pt x="3098" y="1900"/>
                    <a:pt x="3098" y="1845"/>
                    <a:pt x="3098" y="1764"/>
                  </a:cubicBezTo>
                  <a:cubicBezTo>
                    <a:pt x="3098" y="1737"/>
                    <a:pt x="3071" y="1737"/>
                    <a:pt x="3071" y="1710"/>
                  </a:cubicBezTo>
                  <a:lnTo>
                    <a:pt x="3071" y="1710"/>
                  </a:lnTo>
                  <a:cubicBezTo>
                    <a:pt x="3082" y="1721"/>
                    <a:pt x="3088" y="1727"/>
                    <a:pt x="3090" y="1727"/>
                  </a:cubicBezTo>
                  <a:cubicBezTo>
                    <a:pt x="3093" y="1727"/>
                    <a:pt x="3087" y="1714"/>
                    <a:pt x="3071" y="1683"/>
                  </a:cubicBezTo>
                  <a:cubicBezTo>
                    <a:pt x="3071" y="1628"/>
                    <a:pt x="3044" y="1628"/>
                    <a:pt x="3044" y="1601"/>
                  </a:cubicBezTo>
                  <a:lnTo>
                    <a:pt x="2989" y="1574"/>
                  </a:lnTo>
                  <a:cubicBezTo>
                    <a:pt x="2989" y="1493"/>
                    <a:pt x="2962" y="1466"/>
                    <a:pt x="2962" y="1438"/>
                  </a:cubicBezTo>
                  <a:cubicBezTo>
                    <a:pt x="2908" y="1303"/>
                    <a:pt x="2827" y="1167"/>
                    <a:pt x="2772" y="1059"/>
                  </a:cubicBezTo>
                  <a:cubicBezTo>
                    <a:pt x="2582" y="787"/>
                    <a:pt x="2365" y="598"/>
                    <a:pt x="2121" y="408"/>
                  </a:cubicBezTo>
                  <a:cubicBezTo>
                    <a:pt x="2040" y="353"/>
                    <a:pt x="1959" y="326"/>
                    <a:pt x="1877" y="272"/>
                  </a:cubicBezTo>
                  <a:cubicBezTo>
                    <a:pt x="1769" y="245"/>
                    <a:pt x="1714" y="191"/>
                    <a:pt x="1606" y="136"/>
                  </a:cubicBezTo>
                  <a:cubicBezTo>
                    <a:pt x="1416" y="55"/>
                    <a:pt x="1172"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1839074" y="2968744"/>
              <a:ext cx="103351" cy="41827"/>
            </a:xfrm>
            <a:custGeom>
              <a:rect b="b" l="l" r="r" t="t"/>
              <a:pathLst>
                <a:path extrusionOk="0" fill="none" h="1032" w="2550">
                  <a:moveTo>
                    <a:pt x="2550" y="1031"/>
                  </a:moveTo>
                  <a:cubicBezTo>
                    <a:pt x="1953" y="326"/>
                    <a:pt x="922" y="0"/>
                    <a:pt x="0" y="21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1883009" y="2903896"/>
              <a:ext cx="27560" cy="27520"/>
            </a:xfrm>
            <a:custGeom>
              <a:rect b="b" l="l" r="r" t="t"/>
              <a:pathLst>
                <a:path extrusionOk="0" h="679" w="680">
                  <a:moveTo>
                    <a:pt x="381" y="0"/>
                  </a:moveTo>
                  <a:cubicBezTo>
                    <a:pt x="191" y="109"/>
                    <a:pt x="109" y="244"/>
                    <a:pt x="1" y="407"/>
                  </a:cubicBezTo>
                  <a:cubicBezTo>
                    <a:pt x="15" y="407"/>
                    <a:pt x="21" y="414"/>
                    <a:pt x="21" y="417"/>
                  </a:cubicBezTo>
                  <a:lnTo>
                    <a:pt x="21" y="417"/>
                  </a:lnTo>
                  <a:lnTo>
                    <a:pt x="1" y="407"/>
                  </a:lnTo>
                  <a:lnTo>
                    <a:pt x="1" y="407"/>
                  </a:lnTo>
                  <a:cubicBezTo>
                    <a:pt x="10" y="416"/>
                    <a:pt x="16" y="419"/>
                    <a:pt x="19" y="419"/>
                  </a:cubicBezTo>
                  <a:cubicBezTo>
                    <a:pt x="21" y="419"/>
                    <a:pt x="21" y="418"/>
                    <a:pt x="21" y="417"/>
                  </a:cubicBezTo>
                  <a:lnTo>
                    <a:pt x="21" y="417"/>
                  </a:lnTo>
                  <a:lnTo>
                    <a:pt x="326" y="570"/>
                  </a:lnTo>
                  <a:cubicBezTo>
                    <a:pt x="381" y="597"/>
                    <a:pt x="435" y="597"/>
                    <a:pt x="462" y="651"/>
                  </a:cubicBezTo>
                  <a:cubicBezTo>
                    <a:pt x="516" y="651"/>
                    <a:pt x="571" y="678"/>
                    <a:pt x="598" y="678"/>
                  </a:cubicBezTo>
                  <a:cubicBezTo>
                    <a:pt x="598" y="678"/>
                    <a:pt x="652" y="678"/>
                    <a:pt x="679" y="651"/>
                  </a:cubicBezTo>
                  <a:lnTo>
                    <a:pt x="679" y="543"/>
                  </a:lnTo>
                  <a:lnTo>
                    <a:pt x="571" y="326"/>
                  </a:lnTo>
                  <a:cubicBezTo>
                    <a:pt x="543" y="298"/>
                    <a:pt x="516" y="244"/>
                    <a:pt x="462" y="163"/>
                  </a:cubicBezTo>
                  <a:cubicBezTo>
                    <a:pt x="435" y="109"/>
                    <a:pt x="408" y="54"/>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2219412" y="2997318"/>
              <a:ext cx="148461" cy="93503"/>
            </a:xfrm>
            <a:custGeom>
              <a:rect b="b" l="l" r="r" t="t"/>
              <a:pathLst>
                <a:path extrusionOk="0" h="2307" w="3663">
                  <a:moveTo>
                    <a:pt x="1845" y="1"/>
                  </a:moveTo>
                  <a:cubicBezTo>
                    <a:pt x="815" y="1"/>
                    <a:pt x="1" y="516"/>
                    <a:pt x="1" y="1140"/>
                  </a:cubicBezTo>
                  <a:cubicBezTo>
                    <a:pt x="1" y="1791"/>
                    <a:pt x="815" y="2306"/>
                    <a:pt x="1845" y="2306"/>
                  </a:cubicBezTo>
                  <a:cubicBezTo>
                    <a:pt x="2849" y="2306"/>
                    <a:pt x="3663" y="1791"/>
                    <a:pt x="3663" y="1140"/>
                  </a:cubicBezTo>
                  <a:cubicBezTo>
                    <a:pt x="3663" y="516"/>
                    <a:pt x="2849" y="1"/>
                    <a:pt x="1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1697259" y="2997318"/>
              <a:ext cx="148421" cy="93503"/>
            </a:xfrm>
            <a:custGeom>
              <a:rect b="b" l="l" r="r" t="t"/>
              <a:pathLst>
                <a:path extrusionOk="0" h="2307" w="3662">
                  <a:moveTo>
                    <a:pt x="1844" y="1"/>
                  </a:moveTo>
                  <a:cubicBezTo>
                    <a:pt x="814" y="1"/>
                    <a:pt x="0" y="516"/>
                    <a:pt x="0" y="1140"/>
                  </a:cubicBezTo>
                  <a:cubicBezTo>
                    <a:pt x="0" y="1791"/>
                    <a:pt x="814" y="2306"/>
                    <a:pt x="1844" y="2306"/>
                  </a:cubicBezTo>
                  <a:cubicBezTo>
                    <a:pt x="2848" y="2306"/>
                    <a:pt x="3662" y="1791"/>
                    <a:pt x="3662" y="1140"/>
                  </a:cubicBezTo>
                  <a:cubicBezTo>
                    <a:pt x="3662" y="516"/>
                    <a:pt x="2848" y="1"/>
                    <a:pt x="18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1665361" y="3551370"/>
              <a:ext cx="772867" cy="99015"/>
            </a:xfrm>
            <a:custGeom>
              <a:rect b="b" l="l" r="r" t="t"/>
              <a:pathLst>
                <a:path extrusionOk="0" fill="none" h="2443" w="19069">
                  <a:moveTo>
                    <a:pt x="0" y="1276"/>
                  </a:moveTo>
                  <a:cubicBezTo>
                    <a:pt x="136" y="625"/>
                    <a:pt x="1167" y="462"/>
                    <a:pt x="1546" y="1005"/>
                  </a:cubicBezTo>
                  <a:cubicBezTo>
                    <a:pt x="1628" y="1167"/>
                    <a:pt x="1709" y="1411"/>
                    <a:pt x="1845" y="1547"/>
                  </a:cubicBezTo>
                  <a:cubicBezTo>
                    <a:pt x="2116" y="1791"/>
                    <a:pt x="2550" y="1710"/>
                    <a:pt x="2848" y="1520"/>
                  </a:cubicBezTo>
                  <a:cubicBezTo>
                    <a:pt x="3201" y="1357"/>
                    <a:pt x="3499" y="1113"/>
                    <a:pt x="3879" y="1113"/>
                  </a:cubicBezTo>
                  <a:cubicBezTo>
                    <a:pt x="4666" y="1113"/>
                    <a:pt x="5100" y="2198"/>
                    <a:pt x="5832" y="2171"/>
                  </a:cubicBezTo>
                  <a:cubicBezTo>
                    <a:pt x="6375" y="2117"/>
                    <a:pt x="6781" y="1520"/>
                    <a:pt x="7378" y="1520"/>
                  </a:cubicBezTo>
                  <a:cubicBezTo>
                    <a:pt x="7975" y="1520"/>
                    <a:pt x="8382" y="2252"/>
                    <a:pt x="9006" y="2334"/>
                  </a:cubicBezTo>
                  <a:cubicBezTo>
                    <a:pt x="9819" y="2442"/>
                    <a:pt x="10497" y="1357"/>
                    <a:pt x="11311" y="1520"/>
                  </a:cubicBezTo>
                  <a:cubicBezTo>
                    <a:pt x="11772" y="1628"/>
                    <a:pt x="12125" y="2171"/>
                    <a:pt x="12586" y="2225"/>
                  </a:cubicBezTo>
                  <a:cubicBezTo>
                    <a:pt x="13508" y="2361"/>
                    <a:pt x="14078" y="896"/>
                    <a:pt x="15027" y="1032"/>
                  </a:cubicBezTo>
                  <a:cubicBezTo>
                    <a:pt x="15271" y="1086"/>
                    <a:pt x="15461" y="1249"/>
                    <a:pt x="15705" y="1303"/>
                  </a:cubicBezTo>
                  <a:cubicBezTo>
                    <a:pt x="16112" y="1411"/>
                    <a:pt x="16519" y="1222"/>
                    <a:pt x="16871" y="950"/>
                  </a:cubicBezTo>
                  <a:cubicBezTo>
                    <a:pt x="17143" y="706"/>
                    <a:pt x="17197" y="272"/>
                    <a:pt x="17495" y="82"/>
                  </a:cubicBezTo>
                  <a:cubicBezTo>
                    <a:pt x="17712" y="1"/>
                    <a:pt x="17956" y="55"/>
                    <a:pt x="18119" y="191"/>
                  </a:cubicBezTo>
                  <a:cubicBezTo>
                    <a:pt x="18282" y="326"/>
                    <a:pt x="18418" y="489"/>
                    <a:pt x="18553" y="679"/>
                  </a:cubicBezTo>
                  <a:cubicBezTo>
                    <a:pt x="18689" y="842"/>
                    <a:pt x="18852" y="1005"/>
                    <a:pt x="19069" y="1086"/>
                  </a:cubicBezTo>
                </a:path>
              </a:pathLst>
            </a:custGeom>
            <a:noFill/>
            <a:ln cap="flat" cmpd="sng" w="8825">
              <a:solidFill>
                <a:srgbClr val="FCF4E7"/>
              </a:solidFill>
              <a:prstDash val="solid"/>
              <a:miter lim="271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1878632" y="3322737"/>
              <a:ext cx="356218" cy="45110"/>
            </a:xfrm>
            <a:custGeom>
              <a:rect b="b" l="l" r="r" t="t"/>
              <a:pathLst>
                <a:path extrusionOk="0" fill="none" h="1113" w="8789">
                  <a:moveTo>
                    <a:pt x="0" y="950"/>
                  </a:moveTo>
                  <a:cubicBezTo>
                    <a:pt x="163" y="570"/>
                    <a:pt x="760" y="488"/>
                    <a:pt x="1031" y="760"/>
                  </a:cubicBezTo>
                  <a:lnTo>
                    <a:pt x="1221" y="950"/>
                  </a:lnTo>
                  <a:cubicBezTo>
                    <a:pt x="1465" y="1112"/>
                    <a:pt x="1764" y="1031"/>
                    <a:pt x="2008" y="841"/>
                  </a:cubicBezTo>
                  <a:cubicBezTo>
                    <a:pt x="2252" y="678"/>
                    <a:pt x="2469" y="516"/>
                    <a:pt x="2740" y="516"/>
                  </a:cubicBezTo>
                  <a:cubicBezTo>
                    <a:pt x="3228" y="516"/>
                    <a:pt x="3527" y="1031"/>
                    <a:pt x="4015" y="1031"/>
                  </a:cubicBezTo>
                  <a:cubicBezTo>
                    <a:pt x="4476" y="1031"/>
                    <a:pt x="4856" y="434"/>
                    <a:pt x="5317" y="488"/>
                  </a:cubicBezTo>
                  <a:cubicBezTo>
                    <a:pt x="5696" y="516"/>
                    <a:pt x="5968" y="868"/>
                    <a:pt x="6347" y="950"/>
                  </a:cubicBezTo>
                  <a:cubicBezTo>
                    <a:pt x="6754" y="1004"/>
                    <a:pt x="7053" y="678"/>
                    <a:pt x="7405" y="434"/>
                  </a:cubicBezTo>
                  <a:cubicBezTo>
                    <a:pt x="7812" y="163"/>
                    <a:pt x="8273" y="0"/>
                    <a:pt x="8789" y="27"/>
                  </a:cubicBezTo>
                </a:path>
              </a:pathLst>
            </a:custGeom>
            <a:noFill/>
            <a:ln cap="flat" cmpd="sng" w="8825">
              <a:solidFill>
                <a:srgbClr val="FCF4E7"/>
              </a:solidFill>
              <a:prstDash val="solid"/>
              <a:miter lim="271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1729115" y="3791026"/>
              <a:ext cx="682728" cy="107810"/>
            </a:xfrm>
            <a:custGeom>
              <a:rect b="b" l="l" r="r" t="t"/>
              <a:pathLst>
                <a:path extrusionOk="0" fill="none" h="2660" w="16845">
                  <a:moveTo>
                    <a:pt x="1" y="1601"/>
                  </a:moveTo>
                  <a:cubicBezTo>
                    <a:pt x="380" y="1167"/>
                    <a:pt x="1086" y="1032"/>
                    <a:pt x="1601" y="1303"/>
                  </a:cubicBezTo>
                  <a:cubicBezTo>
                    <a:pt x="1926" y="1466"/>
                    <a:pt x="2198" y="1764"/>
                    <a:pt x="2577" y="1845"/>
                  </a:cubicBezTo>
                  <a:cubicBezTo>
                    <a:pt x="3228" y="1981"/>
                    <a:pt x="3852" y="1330"/>
                    <a:pt x="4476" y="1547"/>
                  </a:cubicBezTo>
                  <a:cubicBezTo>
                    <a:pt x="4910" y="1683"/>
                    <a:pt x="5127" y="2144"/>
                    <a:pt x="5534" y="2361"/>
                  </a:cubicBezTo>
                  <a:cubicBezTo>
                    <a:pt x="6076" y="2632"/>
                    <a:pt x="6673" y="2306"/>
                    <a:pt x="7216" y="2090"/>
                  </a:cubicBezTo>
                  <a:cubicBezTo>
                    <a:pt x="7758" y="1818"/>
                    <a:pt x="8409" y="1601"/>
                    <a:pt x="8870" y="1954"/>
                  </a:cubicBezTo>
                  <a:cubicBezTo>
                    <a:pt x="9060" y="2090"/>
                    <a:pt x="9196" y="2279"/>
                    <a:pt x="9385" y="2388"/>
                  </a:cubicBezTo>
                  <a:cubicBezTo>
                    <a:pt x="9792" y="2659"/>
                    <a:pt x="10362" y="2442"/>
                    <a:pt x="10823" y="2144"/>
                  </a:cubicBezTo>
                  <a:cubicBezTo>
                    <a:pt x="11230" y="1873"/>
                    <a:pt x="11664" y="1493"/>
                    <a:pt x="12179" y="1493"/>
                  </a:cubicBezTo>
                  <a:cubicBezTo>
                    <a:pt x="12532" y="1493"/>
                    <a:pt x="12912" y="1710"/>
                    <a:pt x="13291" y="1683"/>
                  </a:cubicBezTo>
                  <a:cubicBezTo>
                    <a:pt x="13969" y="1601"/>
                    <a:pt x="14349" y="815"/>
                    <a:pt x="14973" y="598"/>
                  </a:cubicBezTo>
                  <a:cubicBezTo>
                    <a:pt x="15298" y="462"/>
                    <a:pt x="15624" y="462"/>
                    <a:pt x="15977" y="408"/>
                  </a:cubicBezTo>
                  <a:cubicBezTo>
                    <a:pt x="16302" y="381"/>
                    <a:pt x="16655" y="272"/>
                    <a:pt x="16845" y="1"/>
                  </a:cubicBezTo>
                </a:path>
              </a:pathLst>
            </a:custGeom>
            <a:noFill/>
            <a:ln cap="flat" cmpd="sng" w="8825">
              <a:solidFill>
                <a:srgbClr val="FCF4E7"/>
              </a:solidFill>
              <a:prstDash val="solid"/>
              <a:miter lim="271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1665361" y="3645927"/>
              <a:ext cx="102257" cy="218821"/>
            </a:xfrm>
            <a:custGeom>
              <a:rect b="b" l="l" r="r" t="t"/>
              <a:pathLst>
                <a:path extrusionOk="0" fill="none" h="5399" w="2523">
                  <a:moveTo>
                    <a:pt x="109" y="1"/>
                  </a:moveTo>
                  <a:cubicBezTo>
                    <a:pt x="0" y="1058"/>
                    <a:pt x="55" y="2171"/>
                    <a:pt x="462" y="3120"/>
                  </a:cubicBezTo>
                  <a:cubicBezTo>
                    <a:pt x="868" y="4096"/>
                    <a:pt x="1574" y="4937"/>
                    <a:pt x="2523" y="539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2313969" y="3640456"/>
              <a:ext cx="90179" cy="213309"/>
            </a:xfrm>
            <a:custGeom>
              <a:rect b="b" l="l" r="r" t="t"/>
              <a:pathLst>
                <a:path extrusionOk="0" fill="none" h="5263" w="2225">
                  <a:moveTo>
                    <a:pt x="2143" y="0"/>
                  </a:moveTo>
                  <a:cubicBezTo>
                    <a:pt x="2225" y="922"/>
                    <a:pt x="2170" y="1980"/>
                    <a:pt x="1899" y="2875"/>
                  </a:cubicBezTo>
                  <a:cubicBezTo>
                    <a:pt x="1601" y="3852"/>
                    <a:pt x="923" y="4665"/>
                    <a:pt x="1" y="526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2522863" y="2447644"/>
              <a:ext cx="124265" cy="123171"/>
            </a:xfrm>
            <a:custGeom>
              <a:rect b="b" l="l" r="r" t="t"/>
              <a:pathLst>
                <a:path extrusionOk="0" h="3039" w="3066">
                  <a:moveTo>
                    <a:pt x="1519" y="1"/>
                  </a:moveTo>
                  <a:cubicBezTo>
                    <a:pt x="678" y="1"/>
                    <a:pt x="0" y="679"/>
                    <a:pt x="0" y="1520"/>
                  </a:cubicBezTo>
                  <a:cubicBezTo>
                    <a:pt x="0" y="2360"/>
                    <a:pt x="678" y="3039"/>
                    <a:pt x="1519" y="3039"/>
                  </a:cubicBezTo>
                  <a:cubicBezTo>
                    <a:pt x="2387" y="3039"/>
                    <a:pt x="3065" y="2360"/>
                    <a:pt x="3065" y="1520"/>
                  </a:cubicBezTo>
                  <a:cubicBezTo>
                    <a:pt x="3065" y="679"/>
                    <a:pt x="2387" y="1"/>
                    <a:pt x="1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2432683" y="4169216"/>
              <a:ext cx="123171" cy="123171"/>
            </a:xfrm>
            <a:custGeom>
              <a:rect b="b" l="l" r="r" t="t"/>
              <a:pathLst>
                <a:path extrusionOk="0" h="3039" w="3039">
                  <a:moveTo>
                    <a:pt x="1520" y="1"/>
                  </a:moveTo>
                  <a:cubicBezTo>
                    <a:pt x="679" y="1"/>
                    <a:pt x="1" y="679"/>
                    <a:pt x="1" y="1519"/>
                  </a:cubicBezTo>
                  <a:cubicBezTo>
                    <a:pt x="1" y="2360"/>
                    <a:pt x="679" y="3038"/>
                    <a:pt x="1520" y="3038"/>
                  </a:cubicBezTo>
                  <a:cubicBezTo>
                    <a:pt x="2361" y="3038"/>
                    <a:pt x="3039" y="2360"/>
                    <a:pt x="3039" y="1519"/>
                  </a:cubicBezTo>
                  <a:cubicBezTo>
                    <a:pt x="3039" y="679"/>
                    <a:pt x="2361" y="1"/>
                    <a:pt x="1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1834657" y="2372906"/>
              <a:ext cx="123171" cy="124265"/>
            </a:xfrm>
            <a:custGeom>
              <a:rect b="b" l="l" r="r" t="t"/>
              <a:pathLst>
                <a:path extrusionOk="0" h="3066" w="3039">
                  <a:moveTo>
                    <a:pt x="1519" y="0"/>
                  </a:moveTo>
                  <a:cubicBezTo>
                    <a:pt x="679" y="0"/>
                    <a:pt x="1" y="678"/>
                    <a:pt x="1" y="1519"/>
                  </a:cubicBezTo>
                  <a:cubicBezTo>
                    <a:pt x="1" y="2387"/>
                    <a:pt x="679" y="3065"/>
                    <a:pt x="1519" y="3065"/>
                  </a:cubicBezTo>
                  <a:cubicBezTo>
                    <a:pt x="2360" y="3065"/>
                    <a:pt x="3038" y="2387"/>
                    <a:pt x="3038" y="1519"/>
                  </a:cubicBezTo>
                  <a:cubicBezTo>
                    <a:pt x="3038" y="678"/>
                    <a:pt x="2360" y="0"/>
                    <a:pt x="15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1343266" y="2608145"/>
              <a:ext cx="123171" cy="123171"/>
            </a:xfrm>
            <a:custGeom>
              <a:rect b="b" l="l" r="r" t="t"/>
              <a:pathLst>
                <a:path extrusionOk="0" h="3039" w="3039">
                  <a:moveTo>
                    <a:pt x="1519" y="1"/>
                  </a:moveTo>
                  <a:cubicBezTo>
                    <a:pt x="678" y="1"/>
                    <a:pt x="0" y="679"/>
                    <a:pt x="0" y="1520"/>
                  </a:cubicBezTo>
                  <a:cubicBezTo>
                    <a:pt x="0" y="2361"/>
                    <a:pt x="678" y="3039"/>
                    <a:pt x="1519" y="3039"/>
                  </a:cubicBezTo>
                  <a:cubicBezTo>
                    <a:pt x="2360" y="3039"/>
                    <a:pt x="3038" y="2361"/>
                    <a:pt x="3038" y="1520"/>
                  </a:cubicBezTo>
                  <a:cubicBezTo>
                    <a:pt x="3038" y="679"/>
                    <a:pt x="2360" y="1"/>
                    <a:pt x="1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1514750" y="4215380"/>
              <a:ext cx="82479" cy="82519"/>
            </a:xfrm>
            <a:custGeom>
              <a:rect b="b" l="l" r="r" t="t"/>
              <a:pathLst>
                <a:path extrusionOk="0" h="2036" w="2035">
                  <a:moveTo>
                    <a:pt x="1004" y="1"/>
                  </a:moveTo>
                  <a:cubicBezTo>
                    <a:pt x="462" y="1"/>
                    <a:pt x="0" y="462"/>
                    <a:pt x="0" y="1031"/>
                  </a:cubicBezTo>
                  <a:cubicBezTo>
                    <a:pt x="0" y="1601"/>
                    <a:pt x="462" y="2035"/>
                    <a:pt x="1004" y="2035"/>
                  </a:cubicBezTo>
                  <a:cubicBezTo>
                    <a:pt x="1574" y="2035"/>
                    <a:pt x="2035" y="1601"/>
                    <a:pt x="2035" y="1031"/>
                  </a:cubicBezTo>
                  <a:cubicBezTo>
                    <a:pt x="2035" y="462"/>
                    <a:pt x="1574" y="1"/>
                    <a:pt x="1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1202545" y="2789559"/>
              <a:ext cx="82479" cy="82479"/>
            </a:xfrm>
            <a:custGeom>
              <a:rect b="b" l="l" r="r" t="t"/>
              <a:pathLst>
                <a:path extrusionOk="0" h="2035" w="2035">
                  <a:moveTo>
                    <a:pt x="1031" y="0"/>
                  </a:moveTo>
                  <a:cubicBezTo>
                    <a:pt x="868" y="760"/>
                    <a:pt x="760" y="895"/>
                    <a:pt x="0" y="1031"/>
                  </a:cubicBezTo>
                  <a:cubicBezTo>
                    <a:pt x="760" y="1139"/>
                    <a:pt x="895" y="1302"/>
                    <a:pt x="1031" y="2034"/>
                  </a:cubicBezTo>
                  <a:cubicBezTo>
                    <a:pt x="1167" y="1302"/>
                    <a:pt x="1302" y="1139"/>
                    <a:pt x="2035" y="1031"/>
                  </a:cubicBezTo>
                  <a:cubicBezTo>
                    <a:pt x="1302" y="895"/>
                    <a:pt x="1167" y="760"/>
                    <a:pt x="10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1697259" y="3257848"/>
              <a:ext cx="123130" cy="124265"/>
            </a:xfrm>
            <a:custGeom>
              <a:rect b="b" l="l" r="r" t="t"/>
              <a:pathLst>
                <a:path extrusionOk="0" h="3066" w="3038">
                  <a:moveTo>
                    <a:pt x="1519" y="1"/>
                  </a:moveTo>
                  <a:cubicBezTo>
                    <a:pt x="678" y="1"/>
                    <a:pt x="0" y="679"/>
                    <a:pt x="0" y="1547"/>
                  </a:cubicBezTo>
                  <a:cubicBezTo>
                    <a:pt x="0" y="2388"/>
                    <a:pt x="678" y="3066"/>
                    <a:pt x="1519" y="3066"/>
                  </a:cubicBezTo>
                  <a:cubicBezTo>
                    <a:pt x="2360" y="3066"/>
                    <a:pt x="3038" y="2388"/>
                    <a:pt x="3038" y="1547"/>
                  </a:cubicBezTo>
                  <a:cubicBezTo>
                    <a:pt x="3038" y="679"/>
                    <a:pt x="2360" y="1"/>
                    <a:pt x="1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2675662" y="2696096"/>
              <a:ext cx="58282" cy="58323"/>
            </a:xfrm>
            <a:custGeom>
              <a:rect b="b" l="l" r="r" t="t"/>
              <a:pathLst>
                <a:path extrusionOk="0" h="1439" w="1438">
                  <a:moveTo>
                    <a:pt x="705" y="1"/>
                  </a:moveTo>
                  <a:cubicBezTo>
                    <a:pt x="624" y="516"/>
                    <a:pt x="516" y="625"/>
                    <a:pt x="0" y="706"/>
                  </a:cubicBezTo>
                  <a:cubicBezTo>
                    <a:pt x="516" y="814"/>
                    <a:pt x="624" y="896"/>
                    <a:pt x="705" y="1438"/>
                  </a:cubicBezTo>
                  <a:cubicBezTo>
                    <a:pt x="814" y="923"/>
                    <a:pt x="895" y="814"/>
                    <a:pt x="1438" y="706"/>
                  </a:cubicBezTo>
                  <a:cubicBezTo>
                    <a:pt x="922" y="625"/>
                    <a:pt x="814" y="543"/>
                    <a:pt x="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2830651" y="2837912"/>
              <a:ext cx="41827" cy="40733"/>
            </a:xfrm>
            <a:custGeom>
              <a:rect b="b" l="l" r="r" t="t"/>
              <a:pathLst>
                <a:path extrusionOk="0" h="1005" w="1032">
                  <a:moveTo>
                    <a:pt x="516" y="1"/>
                  </a:moveTo>
                  <a:cubicBezTo>
                    <a:pt x="245" y="1"/>
                    <a:pt x="1" y="218"/>
                    <a:pt x="1" y="516"/>
                  </a:cubicBezTo>
                  <a:cubicBezTo>
                    <a:pt x="1" y="787"/>
                    <a:pt x="245" y="1004"/>
                    <a:pt x="516" y="1004"/>
                  </a:cubicBezTo>
                  <a:cubicBezTo>
                    <a:pt x="787" y="1004"/>
                    <a:pt x="1031" y="787"/>
                    <a:pt x="1031" y="516"/>
                  </a:cubicBezTo>
                  <a:cubicBezTo>
                    <a:pt x="1031" y="218"/>
                    <a:pt x="787" y="1"/>
                    <a:pt x="5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2781203" y="2540013"/>
              <a:ext cx="41786" cy="40692"/>
            </a:xfrm>
            <a:custGeom>
              <a:rect b="b" l="l" r="r" t="t"/>
              <a:pathLst>
                <a:path extrusionOk="0" h="1004" w="1031">
                  <a:moveTo>
                    <a:pt x="516" y="0"/>
                  </a:moveTo>
                  <a:cubicBezTo>
                    <a:pt x="461" y="353"/>
                    <a:pt x="380" y="434"/>
                    <a:pt x="0" y="488"/>
                  </a:cubicBezTo>
                  <a:cubicBezTo>
                    <a:pt x="380" y="570"/>
                    <a:pt x="461" y="624"/>
                    <a:pt x="516" y="1004"/>
                  </a:cubicBezTo>
                  <a:cubicBezTo>
                    <a:pt x="597" y="624"/>
                    <a:pt x="651" y="570"/>
                    <a:pt x="1031" y="488"/>
                  </a:cubicBezTo>
                  <a:cubicBezTo>
                    <a:pt x="651" y="434"/>
                    <a:pt x="597" y="353"/>
                    <a:pt x="5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1717037" y="4196695"/>
              <a:ext cx="40692" cy="41827"/>
            </a:xfrm>
            <a:custGeom>
              <a:rect b="b" l="l" r="r" t="t"/>
              <a:pathLst>
                <a:path extrusionOk="0" h="1032" w="1004">
                  <a:moveTo>
                    <a:pt x="488" y="1"/>
                  </a:moveTo>
                  <a:cubicBezTo>
                    <a:pt x="434" y="380"/>
                    <a:pt x="353" y="435"/>
                    <a:pt x="0" y="516"/>
                  </a:cubicBezTo>
                  <a:cubicBezTo>
                    <a:pt x="353" y="570"/>
                    <a:pt x="434" y="652"/>
                    <a:pt x="488" y="1031"/>
                  </a:cubicBezTo>
                  <a:cubicBezTo>
                    <a:pt x="570" y="652"/>
                    <a:pt x="624" y="570"/>
                    <a:pt x="1004" y="516"/>
                  </a:cubicBezTo>
                  <a:cubicBezTo>
                    <a:pt x="624" y="435"/>
                    <a:pt x="570" y="380"/>
                    <a:pt x="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1533435" y="3516230"/>
              <a:ext cx="41827" cy="41786"/>
            </a:xfrm>
            <a:custGeom>
              <a:rect b="b" l="l" r="r" t="t"/>
              <a:pathLst>
                <a:path extrusionOk="0" h="1031" w="1032">
                  <a:moveTo>
                    <a:pt x="516" y="0"/>
                  </a:moveTo>
                  <a:cubicBezTo>
                    <a:pt x="245" y="0"/>
                    <a:pt x="1" y="244"/>
                    <a:pt x="1" y="515"/>
                  </a:cubicBezTo>
                  <a:cubicBezTo>
                    <a:pt x="1" y="787"/>
                    <a:pt x="245" y="1031"/>
                    <a:pt x="516" y="1031"/>
                  </a:cubicBezTo>
                  <a:cubicBezTo>
                    <a:pt x="787" y="1031"/>
                    <a:pt x="1031" y="787"/>
                    <a:pt x="1031" y="515"/>
                  </a:cubicBezTo>
                  <a:cubicBezTo>
                    <a:pt x="1031" y="244"/>
                    <a:pt x="787" y="0"/>
                    <a:pt x="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2722921" y="2394874"/>
              <a:ext cx="24237" cy="25331"/>
            </a:xfrm>
            <a:custGeom>
              <a:rect b="b" l="l" r="r" t="t"/>
              <a:pathLst>
                <a:path extrusionOk="0" h="625" w="598">
                  <a:moveTo>
                    <a:pt x="299" y="1"/>
                  </a:moveTo>
                  <a:cubicBezTo>
                    <a:pt x="272" y="245"/>
                    <a:pt x="218" y="272"/>
                    <a:pt x="1" y="326"/>
                  </a:cubicBezTo>
                  <a:cubicBezTo>
                    <a:pt x="218" y="353"/>
                    <a:pt x="272" y="380"/>
                    <a:pt x="299" y="625"/>
                  </a:cubicBezTo>
                  <a:cubicBezTo>
                    <a:pt x="326" y="380"/>
                    <a:pt x="353" y="353"/>
                    <a:pt x="597" y="326"/>
                  </a:cubicBezTo>
                  <a:cubicBezTo>
                    <a:pt x="353" y="272"/>
                    <a:pt x="326" y="245"/>
                    <a:pt x="2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2110587" y="2435566"/>
              <a:ext cx="25331" cy="24237"/>
            </a:xfrm>
            <a:custGeom>
              <a:rect b="b" l="l" r="r" t="t"/>
              <a:pathLst>
                <a:path extrusionOk="0" h="598" w="625">
                  <a:moveTo>
                    <a:pt x="299" y="0"/>
                  </a:moveTo>
                  <a:cubicBezTo>
                    <a:pt x="272" y="217"/>
                    <a:pt x="245" y="272"/>
                    <a:pt x="1" y="299"/>
                  </a:cubicBezTo>
                  <a:cubicBezTo>
                    <a:pt x="245" y="326"/>
                    <a:pt x="272" y="353"/>
                    <a:pt x="299" y="597"/>
                  </a:cubicBezTo>
                  <a:cubicBezTo>
                    <a:pt x="353" y="353"/>
                    <a:pt x="380" y="326"/>
                    <a:pt x="624" y="299"/>
                  </a:cubicBezTo>
                  <a:cubicBezTo>
                    <a:pt x="380" y="272"/>
                    <a:pt x="353" y="217"/>
                    <a:pt x="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1548836" y="2497132"/>
              <a:ext cx="24237" cy="24196"/>
            </a:xfrm>
            <a:custGeom>
              <a:rect b="b" l="l" r="r" t="t"/>
              <a:pathLst>
                <a:path extrusionOk="0" h="597" w="598">
                  <a:moveTo>
                    <a:pt x="299" y="0"/>
                  </a:moveTo>
                  <a:cubicBezTo>
                    <a:pt x="272" y="190"/>
                    <a:pt x="244" y="271"/>
                    <a:pt x="0" y="299"/>
                  </a:cubicBezTo>
                  <a:cubicBezTo>
                    <a:pt x="244" y="326"/>
                    <a:pt x="272" y="380"/>
                    <a:pt x="299" y="597"/>
                  </a:cubicBezTo>
                  <a:cubicBezTo>
                    <a:pt x="353" y="380"/>
                    <a:pt x="380" y="326"/>
                    <a:pt x="597" y="299"/>
                  </a:cubicBezTo>
                  <a:cubicBezTo>
                    <a:pt x="380" y="271"/>
                    <a:pt x="326" y="244"/>
                    <a:pt x="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2493154" y="3514001"/>
              <a:ext cx="57228" cy="57228"/>
            </a:xfrm>
            <a:custGeom>
              <a:rect b="b" l="l" r="r" t="t"/>
              <a:pathLst>
                <a:path extrusionOk="0" h="1412" w="1412">
                  <a:moveTo>
                    <a:pt x="706" y="1"/>
                  </a:moveTo>
                  <a:cubicBezTo>
                    <a:pt x="597" y="543"/>
                    <a:pt x="543" y="597"/>
                    <a:pt x="1" y="706"/>
                  </a:cubicBezTo>
                  <a:cubicBezTo>
                    <a:pt x="516" y="814"/>
                    <a:pt x="597" y="869"/>
                    <a:pt x="706" y="1411"/>
                  </a:cubicBezTo>
                  <a:cubicBezTo>
                    <a:pt x="814" y="923"/>
                    <a:pt x="869" y="814"/>
                    <a:pt x="1411" y="706"/>
                  </a:cubicBezTo>
                  <a:cubicBezTo>
                    <a:pt x="923" y="597"/>
                    <a:pt x="814" y="543"/>
                    <a:pt x="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2312875" y="3261172"/>
              <a:ext cx="58282" cy="57188"/>
            </a:xfrm>
            <a:custGeom>
              <a:rect b="b" l="l" r="r" t="t"/>
              <a:pathLst>
                <a:path extrusionOk="0" h="1411" w="1438">
                  <a:moveTo>
                    <a:pt x="706" y="0"/>
                  </a:moveTo>
                  <a:cubicBezTo>
                    <a:pt x="570" y="516"/>
                    <a:pt x="516" y="597"/>
                    <a:pt x="0" y="706"/>
                  </a:cubicBezTo>
                  <a:cubicBezTo>
                    <a:pt x="516" y="814"/>
                    <a:pt x="624" y="868"/>
                    <a:pt x="706" y="1411"/>
                  </a:cubicBezTo>
                  <a:cubicBezTo>
                    <a:pt x="814" y="923"/>
                    <a:pt x="895" y="814"/>
                    <a:pt x="1438" y="706"/>
                  </a:cubicBezTo>
                  <a:cubicBezTo>
                    <a:pt x="923" y="597"/>
                    <a:pt x="814" y="543"/>
                    <a:pt x="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2016030" y="2339914"/>
              <a:ext cx="58323" cy="58323"/>
            </a:xfrm>
            <a:custGeom>
              <a:rect b="b" l="l" r="r" t="t"/>
              <a:pathLst>
                <a:path extrusionOk="0" h="1439" w="1439">
                  <a:moveTo>
                    <a:pt x="706" y="1"/>
                  </a:moveTo>
                  <a:cubicBezTo>
                    <a:pt x="625" y="543"/>
                    <a:pt x="543" y="624"/>
                    <a:pt x="1" y="733"/>
                  </a:cubicBezTo>
                  <a:cubicBezTo>
                    <a:pt x="516" y="814"/>
                    <a:pt x="625" y="896"/>
                    <a:pt x="706" y="1438"/>
                  </a:cubicBezTo>
                  <a:cubicBezTo>
                    <a:pt x="815" y="923"/>
                    <a:pt x="896" y="814"/>
                    <a:pt x="1439" y="733"/>
                  </a:cubicBezTo>
                  <a:cubicBezTo>
                    <a:pt x="923" y="624"/>
                    <a:pt x="815" y="543"/>
                    <a:pt x="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1520262" y="2758756"/>
              <a:ext cx="57188" cy="58323"/>
            </a:xfrm>
            <a:custGeom>
              <a:rect b="b" l="l" r="r" t="t"/>
              <a:pathLst>
                <a:path extrusionOk="0" h="1439" w="1411">
                  <a:moveTo>
                    <a:pt x="705" y="1"/>
                  </a:moveTo>
                  <a:cubicBezTo>
                    <a:pt x="597" y="543"/>
                    <a:pt x="488" y="625"/>
                    <a:pt x="0" y="733"/>
                  </a:cubicBezTo>
                  <a:cubicBezTo>
                    <a:pt x="488" y="842"/>
                    <a:pt x="597" y="896"/>
                    <a:pt x="705" y="1438"/>
                  </a:cubicBezTo>
                  <a:cubicBezTo>
                    <a:pt x="814" y="923"/>
                    <a:pt x="868" y="842"/>
                    <a:pt x="1411" y="733"/>
                  </a:cubicBezTo>
                  <a:cubicBezTo>
                    <a:pt x="922" y="625"/>
                    <a:pt x="814" y="543"/>
                    <a:pt x="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54"/>
          <p:cNvGrpSpPr/>
          <p:nvPr/>
        </p:nvGrpSpPr>
        <p:grpSpPr>
          <a:xfrm>
            <a:off x="3893745" y="2532200"/>
            <a:ext cx="1835904" cy="1937957"/>
            <a:chOff x="3925620" y="2221525"/>
            <a:chExt cx="1835904" cy="1937957"/>
          </a:xfrm>
        </p:grpSpPr>
        <p:sp>
          <p:nvSpPr>
            <p:cNvPr id="1425" name="Google Shape;1425;p54"/>
            <p:cNvSpPr/>
            <p:nvPr/>
          </p:nvSpPr>
          <p:spPr>
            <a:xfrm>
              <a:off x="4653383" y="3734973"/>
              <a:ext cx="41" cy="41"/>
            </a:xfrm>
            <a:custGeom>
              <a:rect b="b" l="l" r="r" t="t"/>
              <a:pathLst>
                <a:path extrusionOk="0" fill="none" h="1" w="1">
                  <a:moveTo>
                    <a:pt x="0" y="1"/>
                  </a:moveTo>
                  <a:close/>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4154252" y="3614678"/>
              <a:ext cx="1318157" cy="544804"/>
            </a:xfrm>
            <a:custGeom>
              <a:rect b="b" l="l" r="r" t="t"/>
              <a:pathLst>
                <a:path extrusionOk="0" h="13442" w="32523">
                  <a:moveTo>
                    <a:pt x="32171" y="0"/>
                  </a:moveTo>
                  <a:cubicBezTo>
                    <a:pt x="32161" y="0"/>
                    <a:pt x="32152" y="3"/>
                    <a:pt x="32143" y="12"/>
                  </a:cubicBezTo>
                  <a:cubicBezTo>
                    <a:pt x="32007" y="12"/>
                    <a:pt x="31871" y="121"/>
                    <a:pt x="31871" y="229"/>
                  </a:cubicBezTo>
                  <a:lnTo>
                    <a:pt x="31871" y="256"/>
                  </a:lnTo>
                  <a:cubicBezTo>
                    <a:pt x="31844" y="283"/>
                    <a:pt x="31844" y="338"/>
                    <a:pt x="31817" y="365"/>
                  </a:cubicBezTo>
                  <a:cubicBezTo>
                    <a:pt x="31709" y="500"/>
                    <a:pt x="31600" y="609"/>
                    <a:pt x="31492" y="690"/>
                  </a:cubicBezTo>
                  <a:cubicBezTo>
                    <a:pt x="31302" y="934"/>
                    <a:pt x="31085" y="1178"/>
                    <a:pt x="30868" y="1368"/>
                  </a:cubicBezTo>
                  <a:cubicBezTo>
                    <a:pt x="30407" y="1748"/>
                    <a:pt x="29864" y="2019"/>
                    <a:pt x="29268" y="2236"/>
                  </a:cubicBezTo>
                  <a:cubicBezTo>
                    <a:pt x="28047" y="2643"/>
                    <a:pt x="26637" y="2806"/>
                    <a:pt x="25335" y="2996"/>
                  </a:cubicBezTo>
                  <a:cubicBezTo>
                    <a:pt x="24656" y="3104"/>
                    <a:pt x="23924" y="3267"/>
                    <a:pt x="23355" y="3593"/>
                  </a:cubicBezTo>
                  <a:cubicBezTo>
                    <a:pt x="23056" y="3755"/>
                    <a:pt x="22866" y="3918"/>
                    <a:pt x="22649" y="4162"/>
                  </a:cubicBezTo>
                  <a:cubicBezTo>
                    <a:pt x="22487" y="4352"/>
                    <a:pt x="22351" y="4569"/>
                    <a:pt x="22188" y="4759"/>
                  </a:cubicBezTo>
                  <a:cubicBezTo>
                    <a:pt x="22053" y="4976"/>
                    <a:pt x="21863" y="5139"/>
                    <a:pt x="21673" y="5301"/>
                  </a:cubicBezTo>
                  <a:cubicBezTo>
                    <a:pt x="21429" y="5491"/>
                    <a:pt x="21076" y="5573"/>
                    <a:pt x="20751" y="5654"/>
                  </a:cubicBezTo>
                  <a:cubicBezTo>
                    <a:pt x="20398" y="5762"/>
                    <a:pt x="20073" y="5844"/>
                    <a:pt x="19720" y="5979"/>
                  </a:cubicBezTo>
                  <a:cubicBezTo>
                    <a:pt x="19422" y="6115"/>
                    <a:pt x="19123" y="6251"/>
                    <a:pt x="18879" y="6441"/>
                  </a:cubicBezTo>
                  <a:cubicBezTo>
                    <a:pt x="18554" y="6630"/>
                    <a:pt x="18282" y="7119"/>
                    <a:pt x="17903" y="7254"/>
                  </a:cubicBezTo>
                  <a:cubicBezTo>
                    <a:pt x="17853" y="7271"/>
                    <a:pt x="17807" y="7278"/>
                    <a:pt x="17763" y="7278"/>
                  </a:cubicBezTo>
                  <a:cubicBezTo>
                    <a:pt x="17085" y="7278"/>
                    <a:pt x="17055" y="5420"/>
                    <a:pt x="16953" y="5166"/>
                  </a:cubicBezTo>
                  <a:cubicBezTo>
                    <a:pt x="16899" y="4894"/>
                    <a:pt x="16763" y="4677"/>
                    <a:pt x="16682" y="4406"/>
                  </a:cubicBezTo>
                  <a:cubicBezTo>
                    <a:pt x="16655" y="4298"/>
                    <a:pt x="16709" y="4081"/>
                    <a:pt x="16709" y="3999"/>
                  </a:cubicBezTo>
                  <a:cubicBezTo>
                    <a:pt x="16791" y="3999"/>
                    <a:pt x="16818" y="3999"/>
                    <a:pt x="16899" y="3945"/>
                  </a:cubicBezTo>
                  <a:cubicBezTo>
                    <a:pt x="17469" y="3918"/>
                    <a:pt x="17876" y="3620"/>
                    <a:pt x="18120" y="3267"/>
                  </a:cubicBezTo>
                  <a:cubicBezTo>
                    <a:pt x="18526" y="2860"/>
                    <a:pt x="18608" y="2318"/>
                    <a:pt x="18445" y="1857"/>
                  </a:cubicBezTo>
                  <a:cubicBezTo>
                    <a:pt x="18282" y="1341"/>
                    <a:pt x="17740" y="799"/>
                    <a:pt x="16953" y="663"/>
                  </a:cubicBezTo>
                  <a:cubicBezTo>
                    <a:pt x="16831" y="650"/>
                    <a:pt x="16716" y="643"/>
                    <a:pt x="16601" y="643"/>
                  </a:cubicBezTo>
                  <a:cubicBezTo>
                    <a:pt x="16485" y="643"/>
                    <a:pt x="16370" y="650"/>
                    <a:pt x="16248" y="663"/>
                  </a:cubicBezTo>
                  <a:cubicBezTo>
                    <a:pt x="16126" y="650"/>
                    <a:pt x="16004" y="643"/>
                    <a:pt x="15885" y="643"/>
                  </a:cubicBezTo>
                  <a:cubicBezTo>
                    <a:pt x="15767" y="643"/>
                    <a:pt x="15651" y="650"/>
                    <a:pt x="15543" y="663"/>
                  </a:cubicBezTo>
                  <a:cubicBezTo>
                    <a:pt x="14756" y="772"/>
                    <a:pt x="14214" y="1314"/>
                    <a:pt x="14051" y="1857"/>
                  </a:cubicBezTo>
                  <a:cubicBezTo>
                    <a:pt x="13861" y="2318"/>
                    <a:pt x="13970" y="2860"/>
                    <a:pt x="14377" y="3267"/>
                  </a:cubicBezTo>
                  <a:cubicBezTo>
                    <a:pt x="14621" y="3620"/>
                    <a:pt x="15055" y="3918"/>
                    <a:pt x="15597" y="3945"/>
                  </a:cubicBezTo>
                  <a:cubicBezTo>
                    <a:pt x="15678" y="3945"/>
                    <a:pt x="15706" y="3999"/>
                    <a:pt x="15760" y="3999"/>
                  </a:cubicBezTo>
                  <a:cubicBezTo>
                    <a:pt x="15760" y="4054"/>
                    <a:pt x="15841" y="4298"/>
                    <a:pt x="15814" y="4406"/>
                  </a:cubicBezTo>
                  <a:cubicBezTo>
                    <a:pt x="15733" y="4677"/>
                    <a:pt x="15597" y="4894"/>
                    <a:pt x="15543" y="5166"/>
                  </a:cubicBezTo>
                  <a:cubicBezTo>
                    <a:pt x="15326" y="5790"/>
                    <a:pt x="15434" y="6441"/>
                    <a:pt x="15163" y="7037"/>
                  </a:cubicBezTo>
                  <a:cubicBezTo>
                    <a:pt x="15075" y="7240"/>
                    <a:pt x="14954" y="7318"/>
                    <a:pt x="14815" y="7318"/>
                  </a:cubicBezTo>
                  <a:cubicBezTo>
                    <a:pt x="14400" y="7318"/>
                    <a:pt x="13834" y="6610"/>
                    <a:pt x="13590" y="6468"/>
                  </a:cubicBezTo>
                  <a:cubicBezTo>
                    <a:pt x="13319" y="6305"/>
                    <a:pt x="13047" y="6115"/>
                    <a:pt x="12749" y="6034"/>
                  </a:cubicBezTo>
                  <a:cubicBezTo>
                    <a:pt x="12451" y="5898"/>
                    <a:pt x="12071" y="5790"/>
                    <a:pt x="11746" y="5681"/>
                  </a:cubicBezTo>
                  <a:cubicBezTo>
                    <a:pt x="11393" y="5573"/>
                    <a:pt x="11095" y="5518"/>
                    <a:pt x="10823" y="5356"/>
                  </a:cubicBezTo>
                  <a:cubicBezTo>
                    <a:pt x="10579" y="5220"/>
                    <a:pt x="10444" y="5003"/>
                    <a:pt x="10308" y="4813"/>
                  </a:cubicBezTo>
                  <a:cubicBezTo>
                    <a:pt x="10145" y="4596"/>
                    <a:pt x="10037" y="4352"/>
                    <a:pt x="9847" y="4189"/>
                  </a:cubicBezTo>
                  <a:cubicBezTo>
                    <a:pt x="9630" y="3972"/>
                    <a:pt x="9386" y="3782"/>
                    <a:pt x="9115" y="3620"/>
                  </a:cubicBezTo>
                  <a:cubicBezTo>
                    <a:pt x="8545" y="3321"/>
                    <a:pt x="7840" y="3186"/>
                    <a:pt x="7162" y="3050"/>
                  </a:cubicBezTo>
                  <a:cubicBezTo>
                    <a:pt x="5833" y="2833"/>
                    <a:pt x="4449" y="2670"/>
                    <a:pt x="3229" y="2263"/>
                  </a:cubicBezTo>
                  <a:cubicBezTo>
                    <a:pt x="2605" y="2046"/>
                    <a:pt x="2062" y="1775"/>
                    <a:pt x="1628" y="1423"/>
                  </a:cubicBezTo>
                  <a:cubicBezTo>
                    <a:pt x="1384" y="1206"/>
                    <a:pt x="1194" y="961"/>
                    <a:pt x="977" y="745"/>
                  </a:cubicBezTo>
                  <a:cubicBezTo>
                    <a:pt x="896" y="636"/>
                    <a:pt x="787" y="500"/>
                    <a:pt x="679" y="392"/>
                  </a:cubicBezTo>
                  <a:cubicBezTo>
                    <a:pt x="652" y="365"/>
                    <a:pt x="652" y="338"/>
                    <a:pt x="625" y="283"/>
                  </a:cubicBezTo>
                  <a:lnTo>
                    <a:pt x="625" y="256"/>
                  </a:lnTo>
                  <a:cubicBezTo>
                    <a:pt x="625" y="148"/>
                    <a:pt x="489" y="39"/>
                    <a:pt x="353" y="39"/>
                  </a:cubicBezTo>
                  <a:lnTo>
                    <a:pt x="245" y="39"/>
                  </a:lnTo>
                  <a:cubicBezTo>
                    <a:pt x="137" y="94"/>
                    <a:pt x="28" y="148"/>
                    <a:pt x="28" y="256"/>
                  </a:cubicBezTo>
                  <a:cubicBezTo>
                    <a:pt x="1" y="880"/>
                    <a:pt x="1" y="1477"/>
                    <a:pt x="109" y="2074"/>
                  </a:cubicBezTo>
                  <a:cubicBezTo>
                    <a:pt x="245" y="2969"/>
                    <a:pt x="516" y="3945"/>
                    <a:pt x="1466" y="4623"/>
                  </a:cubicBezTo>
                  <a:cubicBezTo>
                    <a:pt x="1979" y="4965"/>
                    <a:pt x="2710" y="5189"/>
                    <a:pt x="3409" y="5189"/>
                  </a:cubicBezTo>
                  <a:cubicBezTo>
                    <a:pt x="3597" y="5189"/>
                    <a:pt x="3783" y="5173"/>
                    <a:pt x="3961" y="5139"/>
                  </a:cubicBezTo>
                  <a:lnTo>
                    <a:pt x="3961" y="5139"/>
                  </a:lnTo>
                  <a:cubicBezTo>
                    <a:pt x="3798" y="5573"/>
                    <a:pt x="3771" y="6007"/>
                    <a:pt x="3825" y="6468"/>
                  </a:cubicBezTo>
                  <a:cubicBezTo>
                    <a:pt x="4042" y="7498"/>
                    <a:pt x="5127" y="8421"/>
                    <a:pt x="6592" y="8773"/>
                  </a:cubicBezTo>
                  <a:cubicBezTo>
                    <a:pt x="6959" y="8861"/>
                    <a:pt x="7350" y="8910"/>
                    <a:pt x="7739" y="8910"/>
                  </a:cubicBezTo>
                  <a:cubicBezTo>
                    <a:pt x="8069" y="8910"/>
                    <a:pt x="8397" y="8875"/>
                    <a:pt x="8708" y="8800"/>
                  </a:cubicBezTo>
                  <a:cubicBezTo>
                    <a:pt x="9060" y="8719"/>
                    <a:pt x="9359" y="8583"/>
                    <a:pt x="9603" y="8448"/>
                  </a:cubicBezTo>
                  <a:cubicBezTo>
                    <a:pt x="9657" y="8583"/>
                    <a:pt x="9765" y="8719"/>
                    <a:pt x="9901" y="8855"/>
                  </a:cubicBezTo>
                  <a:cubicBezTo>
                    <a:pt x="10199" y="9180"/>
                    <a:pt x="10661" y="9451"/>
                    <a:pt x="11095" y="9641"/>
                  </a:cubicBezTo>
                  <a:cubicBezTo>
                    <a:pt x="11529" y="9858"/>
                    <a:pt x="12017" y="10048"/>
                    <a:pt x="12478" y="10156"/>
                  </a:cubicBezTo>
                  <a:cubicBezTo>
                    <a:pt x="12855" y="10236"/>
                    <a:pt x="13247" y="10286"/>
                    <a:pt x="13643" y="10286"/>
                  </a:cubicBezTo>
                  <a:cubicBezTo>
                    <a:pt x="13787" y="10286"/>
                    <a:pt x="13933" y="10279"/>
                    <a:pt x="14078" y="10265"/>
                  </a:cubicBezTo>
                  <a:cubicBezTo>
                    <a:pt x="14349" y="10211"/>
                    <a:pt x="14594" y="10184"/>
                    <a:pt x="14811" y="10129"/>
                  </a:cubicBezTo>
                  <a:cubicBezTo>
                    <a:pt x="14919" y="10075"/>
                    <a:pt x="15000" y="10048"/>
                    <a:pt x="15082" y="10021"/>
                  </a:cubicBezTo>
                  <a:cubicBezTo>
                    <a:pt x="15217" y="10373"/>
                    <a:pt x="15434" y="10699"/>
                    <a:pt x="15678" y="10997"/>
                  </a:cubicBezTo>
                  <a:cubicBezTo>
                    <a:pt x="15570" y="10970"/>
                    <a:pt x="15489" y="10970"/>
                    <a:pt x="15407" y="10970"/>
                  </a:cubicBezTo>
                  <a:cubicBezTo>
                    <a:pt x="15217" y="10753"/>
                    <a:pt x="15000" y="10672"/>
                    <a:pt x="14756" y="10590"/>
                  </a:cubicBezTo>
                  <a:cubicBezTo>
                    <a:pt x="14349" y="10482"/>
                    <a:pt x="13943" y="10428"/>
                    <a:pt x="13536" y="10401"/>
                  </a:cubicBezTo>
                  <a:cubicBezTo>
                    <a:pt x="13440" y="10394"/>
                    <a:pt x="13345" y="10391"/>
                    <a:pt x="13248" y="10391"/>
                  </a:cubicBezTo>
                  <a:cubicBezTo>
                    <a:pt x="12494" y="10391"/>
                    <a:pt x="11711" y="10576"/>
                    <a:pt x="11013" y="10889"/>
                  </a:cubicBezTo>
                  <a:cubicBezTo>
                    <a:pt x="10850" y="10970"/>
                    <a:pt x="10878" y="11160"/>
                    <a:pt x="10986" y="11296"/>
                  </a:cubicBezTo>
                  <a:cubicBezTo>
                    <a:pt x="11556" y="11920"/>
                    <a:pt x="12369" y="12245"/>
                    <a:pt x="13237" y="12299"/>
                  </a:cubicBezTo>
                  <a:cubicBezTo>
                    <a:pt x="12912" y="12489"/>
                    <a:pt x="12613" y="12760"/>
                    <a:pt x="12505" y="13140"/>
                  </a:cubicBezTo>
                  <a:cubicBezTo>
                    <a:pt x="12478" y="13249"/>
                    <a:pt x="12559" y="13384"/>
                    <a:pt x="12641" y="13384"/>
                  </a:cubicBezTo>
                  <a:cubicBezTo>
                    <a:pt x="12859" y="13423"/>
                    <a:pt x="13079" y="13442"/>
                    <a:pt x="13298" y="13442"/>
                  </a:cubicBezTo>
                  <a:cubicBezTo>
                    <a:pt x="13843" y="13442"/>
                    <a:pt x="14381" y="13326"/>
                    <a:pt x="14865" y="13113"/>
                  </a:cubicBezTo>
                  <a:cubicBezTo>
                    <a:pt x="15190" y="12923"/>
                    <a:pt x="15543" y="12733"/>
                    <a:pt x="15814" y="12489"/>
                  </a:cubicBezTo>
                  <a:cubicBezTo>
                    <a:pt x="16004" y="12326"/>
                    <a:pt x="16167" y="12082"/>
                    <a:pt x="16248" y="11838"/>
                  </a:cubicBezTo>
                  <a:cubicBezTo>
                    <a:pt x="16302" y="12082"/>
                    <a:pt x="16519" y="12326"/>
                    <a:pt x="16682" y="12489"/>
                  </a:cubicBezTo>
                  <a:cubicBezTo>
                    <a:pt x="16953" y="12760"/>
                    <a:pt x="17306" y="12977"/>
                    <a:pt x="17631" y="13113"/>
                  </a:cubicBezTo>
                  <a:cubicBezTo>
                    <a:pt x="18115" y="13326"/>
                    <a:pt x="18654" y="13442"/>
                    <a:pt x="19188" y="13442"/>
                  </a:cubicBezTo>
                  <a:cubicBezTo>
                    <a:pt x="19404" y="13442"/>
                    <a:pt x="19618" y="13423"/>
                    <a:pt x="19828" y="13384"/>
                  </a:cubicBezTo>
                  <a:cubicBezTo>
                    <a:pt x="19937" y="13330"/>
                    <a:pt x="20018" y="13249"/>
                    <a:pt x="19964" y="13140"/>
                  </a:cubicBezTo>
                  <a:cubicBezTo>
                    <a:pt x="19828" y="12760"/>
                    <a:pt x="19557" y="12489"/>
                    <a:pt x="19259" y="12299"/>
                  </a:cubicBezTo>
                  <a:cubicBezTo>
                    <a:pt x="20100" y="12245"/>
                    <a:pt x="20913" y="11920"/>
                    <a:pt x="21510" y="11296"/>
                  </a:cubicBezTo>
                  <a:cubicBezTo>
                    <a:pt x="21591" y="11214"/>
                    <a:pt x="21591" y="10970"/>
                    <a:pt x="21456" y="10889"/>
                  </a:cubicBezTo>
                  <a:cubicBezTo>
                    <a:pt x="20775" y="10597"/>
                    <a:pt x="20006" y="10392"/>
                    <a:pt x="19229" y="10392"/>
                  </a:cubicBezTo>
                  <a:cubicBezTo>
                    <a:pt x="19140" y="10392"/>
                    <a:pt x="19050" y="10395"/>
                    <a:pt x="18960" y="10401"/>
                  </a:cubicBezTo>
                  <a:cubicBezTo>
                    <a:pt x="18554" y="10401"/>
                    <a:pt x="18147" y="10455"/>
                    <a:pt x="17740" y="10590"/>
                  </a:cubicBezTo>
                  <a:cubicBezTo>
                    <a:pt x="17496" y="10672"/>
                    <a:pt x="17252" y="10807"/>
                    <a:pt x="17089" y="10970"/>
                  </a:cubicBezTo>
                  <a:cubicBezTo>
                    <a:pt x="16980" y="10970"/>
                    <a:pt x="16899" y="10970"/>
                    <a:pt x="16818" y="10997"/>
                  </a:cubicBezTo>
                  <a:cubicBezTo>
                    <a:pt x="17062" y="10699"/>
                    <a:pt x="17252" y="10373"/>
                    <a:pt x="17387" y="10021"/>
                  </a:cubicBezTo>
                  <a:cubicBezTo>
                    <a:pt x="17496" y="10048"/>
                    <a:pt x="17577" y="10075"/>
                    <a:pt x="17659" y="10129"/>
                  </a:cubicBezTo>
                  <a:cubicBezTo>
                    <a:pt x="17903" y="10184"/>
                    <a:pt x="18147" y="10265"/>
                    <a:pt x="18418" y="10265"/>
                  </a:cubicBezTo>
                  <a:cubicBezTo>
                    <a:pt x="18563" y="10279"/>
                    <a:pt x="18709" y="10286"/>
                    <a:pt x="18854" y="10286"/>
                  </a:cubicBezTo>
                  <a:cubicBezTo>
                    <a:pt x="19249" y="10286"/>
                    <a:pt x="19641" y="10236"/>
                    <a:pt x="20018" y="10156"/>
                  </a:cubicBezTo>
                  <a:cubicBezTo>
                    <a:pt x="20507" y="10048"/>
                    <a:pt x="20995" y="9858"/>
                    <a:pt x="21402" y="9641"/>
                  </a:cubicBezTo>
                  <a:cubicBezTo>
                    <a:pt x="21836" y="9397"/>
                    <a:pt x="22242" y="9180"/>
                    <a:pt x="22595" y="8855"/>
                  </a:cubicBezTo>
                  <a:cubicBezTo>
                    <a:pt x="22731" y="8719"/>
                    <a:pt x="22812" y="8583"/>
                    <a:pt x="22893" y="8448"/>
                  </a:cubicBezTo>
                  <a:cubicBezTo>
                    <a:pt x="23165" y="8638"/>
                    <a:pt x="23463" y="8719"/>
                    <a:pt x="23761" y="8800"/>
                  </a:cubicBezTo>
                  <a:cubicBezTo>
                    <a:pt x="24072" y="8875"/>
                    <a:pt x="24406" y="8910"/>
                    <a:pt x="24742" y="8910"/>
                  </a:cubicBezTo>
                  <a:cubicBezTo>
                    <a:pt x="25138" y="8910"/>
                    <a:pt x="25537" y="8861"/>
                    <a:pt x="25904" y="8773"/>
                  </a:cubicBezTo>
                  <a:cubicBezTo>
                    <a:pt x="27369" y="8421"/>
                    <a:pt x="28427" y="7553"/>
                    <a:pt x="28644" y="6468"/>
                  </a:cubicBezTo>
                  <a:cubicBezTo>
                    <a:pt x="28752" y="6007"/>
                    <a:pt x="28698" y="5573"/>
                    <a:pt x="28508" y="5139"/>
                  </a:cubicBezTo>
                  <a:lnTo>
                    <a:pt x="28508" y="5139"/>
                  </a:lnTo>
                  <a:cubicBezTo>
                    <a:pt x="28698" y="5173"/>
                    <a:pt x="28891" y="5189"/>
                    <a:pt x="29084" y="5189"/>
                  </a:cubicBezTo>
                  <a:cubicBezTo>
                    <a:pt x="29803" y="5189"/>
                    <a:pt x="30518" y="4965"/>
                    <a:pt x="31031" y="4623"/>
                  </a:cubicBezTo>
                  <a:cubicBezTo>
                    <a:pt x="31980" y="3972"/>
                    <a:pt x="32251" y="2996"/>
                    <a:pt x="32387" y="2074"/>
                  </a:cubicBezTo>
                  <a:cubicBezTo>
                    <a:pt x="32495" y="1450"/>
                    <a:pt x="32522" y="826"/>
                    <a:pt x="32441" y="229"/>
                  </a:cubicBezTo>
                  <a:cubicBezTo>
                    <a:pt x="32441" y="121"/>
                    <a:pt x="32360" y="66"/>
                    <a:pt x="32251" y="12"/>
                  </a:cubicBezTo>
                  <a:cubicBezTo>
                    <a:pt x="32215" y="12"/>
                    <a:pt x="32191" y="0"/>
                    <a:pt x="32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4148780" y="2221525"/>
              <a:ext cx="1322534" cy="1316739"/>
            </a:xfrm>
            <a:custGeom>
              <a:rect b="b" l="l" r="r" t="t"/>
              <a:pathLst>
                <a:path extrusionOk="0" h="32488" w="32631">
                  <a:moveTo>
                    <a:pt x="15961" y="0"/>
                  </a:moveTo>
                  <a:cubicBezTo>
                    <a:pt x="15824" y="0"/>
                    <a:pt x="15688" y="118"/>
                    <a:pt x="15705" y="291"/>
                  </a:cubicBezTo>
                  <a:cubicBezTo>
                    <a:pt x="15352" y="1023"/>
                    <a:pt x="14864" y="1755"/>
                    <a:pt x="14105" y="2108"/>
                  </a:cubicBezTo>
                  <a:cubicBezTo>
                    <a:pt x="13725" y="2325"/>
                    <a:pt x="13291" y="2433"/>
                    <a:pt x="12857" y="2433"/>
                  </a:cubicBezTo>
                  <a:cubicBezTo>
                    <a:pt x="12423" y="2433"/>
                    <a:pt x="12016" y="2243"/>
                    <a:pt x="11636" y="2054"/>
                  </a:cubicBezTo>
                  <a:lnTo>
                    <a:pt x="11013" y="1647"/>
                  </a:lnTo>
                  <a:cubicBezTo>
                    <a:pt x="10931" y="1565"/>
                    <a:pt x="10823" y="1484"/>
                    <a:pt x="10714" y="1403"/>
                  </a:cubicBezTo>
                  <a:cubicBezTo>
                    <a:pt x="10687" y="1376"/>
                    <a:pt x="10606" y="1348"/>
                    <a:pt x="10579" y="1294"/>
                  </a:cubicBezTo>
                  <a:cubicBezTo>
                    <a:pt x="10524" y="1267"/>
                    <a:pt x="10443" y="1267"/>
                    <a:pt x="10389" y="1267"/>
                  </a:cubicBezTo>
                  <a:lnTo>
                    <a:pt x="10334" y="1267"/>
                  </a:lnTo>
                  <a:cubicBezTo>
                    <a:pt x="10307" y="1240"/>
                    <a:pt x="10307" y="1213"/>
                    <a:pt x="10280" y="1213"/>
                  </a:cubicBezTo>
                  <a:cubicBezTo>
                    <a:pt x="10253" y="1159"/>
                    <a:pt x="10199" y="1159"/>
                    <a:pt x="10172" y="1131"/>
                  </a:cubicBezTo>
                  <a:cubicBezTo>
                    <a:pt x="10063" y="1131"/>
                    <a:pt x="9928" y="1159"/>
                    <a:pt x="9900" y="1294"/>
                  </a:cubicBezTo>
                  <a:cubicBezTo>
                    <a:pt x="9385" y="2922"/>
                    <a:pt x="8626" y="4820"/>
                    <a:pt x="6754" y="5227"/>
                  </a:cubicBezTo>
                  <a:cubicBezTo>
                    <a:pt x="6581" y="5270"/>
                    <a:pt x="6403" y="5292"/>
                    <a:pt x="6224" y="5292"/>
                  </a:cubicBezTo>
                  <a:cubicBezTo>
                    <a:pt x="5956" y="5292"/>
                    <a:pt x="5685" y="5243"/>
                    <a:pt x="5425" y="5146"/>
                  </a:cubicBezTo>
                  <a:cubicBezTo>
                    <a:pt x="5371" y="5119"/>
                    <a:pt x="5323" y="5098"/>
                    <a:pt x="5276" y="5098"/>
                  </a:cubicBezTo>
                  <a:cubicBezTo>
                    <a:pt x="5228" y="5098"/>
                    <a:pt x="5181" y="5119"/>
                    <a:pt x="5127" y="5173"/>
                  </a:cubicBezTo>
                  <a:cubicBezTo>
                    <a:pt x="5045" y="5227"/>
                    <a:pt x="4991" y="5336"/>
                    <a:pt x="5018" y="5444"/>
                  </a:cubicBezTo>
                  <a:cubicBezTo>
                    <a:pt x="5669" y="7044"/>
                    <a:pt x="5100" y="8889"/>
                    <a:pt x="3770" y="9974"/>
                  </a:cubicBezTo>
                  <a:cubicBezTo>
                    <a:pt x="3391" y="10299"/>
                    <a:pt x="2984" y="10489"/>
                    <a:pt x="2523" y="10625"/>
                  </a:cubicBezTo>
                  <a:cubicBezTo>
                    <a:pt x="2333" y="10652"/>
                    <a:pt x="2279" y="10869"/>
                    <a:pt x="2333" y="11004"/>
                  </a:cubicBezTo>
                  <a:cubicBezTo>
                    <a:pt x="2984" y="12415"/>
                    <a:pt x="1899" y="14395"/>
                    <a:pt x="353" y="14585"/>
                  </a:cubicBezTo>
                  <a:cubicBezTo>
                    <a:pt x="136" y="14639"/>
                    <a:pt x="0" y="14856"/>
                    <a:pt x="163" y="15046"/>
                  </a:cubicBezTo>
                  <a:cubicBezTo>
                    <a:pt x="1329" y="16294"/>
                    <a:pt x="2523" y="17921"/>
                    <a:pt x="1899" y="19684"/>
                  </a:cubicBezTo>
                  <a:cubicBezTo>
                    <a:pt x="1763" y="20091"/>
                    <a:pt x="1519" y="20471"/>
                    <a:pt x="1194" y="20742"/>
                  </a:cubicBezTo>
                  <a:cubicBezTo>
                    <a:pt x="1058" y="20823"/>
                    <a:pt x="1085" y="21067"/>
                    <a:pt x="1248" y="21149"/>
                  </a:cubicBezTo>
                  <a:cubicBezTo>
                    <a:pt x="2821" y="21881"/>
                    <a:pt x="3689" y="23753"/>
                    <a:pt x="3255" y="25407"/>
                  </a:cubicBezTo>
                  <a:cubicBezTo>
                    <a:pt x="3228" y="25570"/>
                    <a:pt x="3337" y="25760"/>
                    <a:pt x="3499" y="25760"/>
                  </a:cubicBezTo>
                  <a:cubicBezTo>
                    <a:pt x="3555" y="25756"/>
                    <a:pt x="3611" y="25755"/>
                    <a:pt x="3666" y="25755"/>
                  </a:cubicBezTo>
                  <a:cubicBezTo>
                    <a:pt x="5359" y="25755"/>
                    <a:pt x="6804" y="27335"/>
                    <a:pt x="6673" y="29042"/>
                  </a:cubicBezTo>
                  <a:cubicBezTo>
                    <a:pt x="6673" y="29193"/>
                    <a:pt x="6828" y="29310"/>
                    <a:pt x="6973" y="29310"/>
                  </a:cubicBezTo>
                  <a:cubicBezTo>
                    <a:pt x="7010" y="29310"/>
                    <a:pt x="7047" y="29302"/>
                    <a:pt x="7080" y="29286"/>
                  </a:cubicBezTo>
                  <a:cubicBezTo>
                    <a:pt x="7404" y="29065"/>
                    <a:pt x="7776" y="28948"/>
                    <a:pt x="8148" y="28948"/>
                  </a:cubicBezTo>
                  <a:cubicBezTo>
                    <a:pt x="8461" y="28948"/>
                    <a:pt x="8774" y="29031"/>
                    <a:pt x="9060" y="29205"/>
                  </a:cubicBezTo>
                  <a:cubicBezTo>
                    <a:pt x="9602" y="29584"/>
                    <a:pt x="9900" y="30289"/>
                    <a:pt x="9792" y="30940"/>
                  </a:cubicBezTo>
                  <a:cubicBezTo>
                    <a:pt x="9774" y="31119"/>
                    <a:pt x="9932" y="31262"/>
                    <a:pt x="10081" y="31262"/>
                  </a:cubicBezTo>
                  <a:cubicBezTo>
                    <a:pt x="10159" y="31262"/>
                    <a:pt x="10234" y="31223"/>
                    <a:pt x="10280" y="31130"/>
                  </a:cubicBezTo>
                  <a:cubicBezTo>
                    <a:pt x="10604" y="30552"/>
                    <a:pt x="11243" y="30053"/>
                    <a:pt x="11896" y="30053"/>
                  </a:cubicBezTo>
                  <a:cubicBezTo>
                    <a:pt x="12008" y="30053"/>
                    <a:pt x="12121" y="30068"/>
                    <a:pt x="12233" y="30100"/>
                  </a:cubicBezTo>
                  <a:cubicBezTo>
                    <a:pt x="12857" y="30262"/>
                    <a:pt x="13372" y="30995"/>
                    <a:pt x="13047" y="31619"/>
                  </a:cubicBezTo>
                  <a:cubicBezTo>
                    <a:pt x="12953" y="31826"/>
                    <a:pt x="13121" y="32007"/>
                    <a:pt x="13295" y="32007"/>
                  </a:cubicBezTo>
                  <a:cubicBezTo>
                    <a:pt x="13372" y="32007"/>
                    <a:pt x="13450" y="31972"/>
                    <a:pt x="13508" y="31890"/>
                  </a:cubicBezTo>
                  <a:cubicBezTo>
                    <a:pt x="13915" y="31212"/>
                    <a:pt x="14593" y="30778"/>
                    <a:pt x="15352" y="30642"/>
                  </a:cubicBezTo>
                  <a:cubicBezTo>
                    <a:pt x="15501" y="30616"/>
                    <a:pt x="15650" y="30603"/>
                    <a:pt x="15798" y="30603"/>
                  </a:cubicBezTo>
                  <a:cubicBezTo>
                    <a:pt x="16411" y="30603"/>
                    <a:pt x="17010" y="30824"/>
                    <a:pt x="17468" y="31239"/>
                  </a:cubicBezTo>
                  <a:cubicBezTo>
                    <a:pt x="17794" y="31510"/>
                    <a:pt x="18065" y="31890"/>
                    <a:pt x="18200" y="32297"/>
                  </a:cubicBezTo>
                  <a:cubicBezTo>
                    <a:pt x="18242" y="32400"/>
                    <a:pt x="18330" y="32487"/>
                    <a:pt x="18430" y="32487"/>
                  </a:cubicBezTo>
                  <a:cubicBezTo>
                    <a:pt x="18461" y="32487"/>
                    <a:pt x="18493" y="32479"/>
                    <a:pt x="18526" y="32459"/>
                  </a:cubicBezTo>
                  <a:cubicBezTo>
                    <a:pt x="18661" y="32432"/>
                    <a:pt x="18743" y="32270"/>
                    <a:pt x="18689" y="32161"/>
                  </a:cubicBezTo>
                  <a:cubicBezTo>
                    <a:pt x="18444" y="31456"/>
                    <a:pt x="18933" y="30669"/>
                    <a:pt x="19557" y="30425"/>
                  </a:cubicBezTo>
                  <a:cubicBezTo>
                    <a:pt x="19763" y="30348"/>
                    <a:pt x="19970" y="30313"/>
                    <a:pt x="20175" y="30313"/>
                  </a:cubicBezTo>
                  <a:cubicBezTo>
                    <a:pt x="20834" y="30313"/>
                    <a:pt x="21468" y="30669"/>
                    <a:pt x="21943" y="31103"/>
                  </a:cubicBezTo>
                  <a:cubicBezTo>
                    <a:pt x="21998" y="31166"/>
                    <a:pt x="22060" y="31192"/>
                    <a:pt x="22119" y="31192"/>
                  </a:cubicBezTo>
                  <a:cubicBezTo>
                    <a:pt x="22265" y="31192"/>
                    <a:pt x="22397" y="31033"/>
                    <a:pt x="22377" y="30859"/>
                  </a:cubicBezTo>
                  <a:cubicBezTo>
                    <a:pt x="22242" y="30045"/>
                    <a:pt x="22676" y="29205"/>
                    <a:pt x="23408" y="28798"/>
                  </a:cubicBezTo>
                  <a:cubicBezTo>
                    <a:pt x="23696" y="28632"/>
                    <a:pt x="24029" y="28551"/>
                    <a:pt x="24366" y="28551"/>
                  </a:cubicBezTo>
                  <a:cubicBezTo>
                    <a:pt x="24856" y="28551"/>
                    <a:pt x="25355" y="28721"/>
                    <a:pt x="25741" y="29042"/>
                  </a:cubicBezTo>
                  <a:cubicBezTo>
                    <a:pt x="25805" y="29092"/>
                    <a:pt x="25871" y="29114"/>
                    <a:pt x="25932" y="29114"/>
                  </a:cubicBezTo>
                  <a:cubicBezTo>
                    <a:pt x="26101" y="29114"/>
                    <a:pt x="26228" y="28943"/>
                    <a:pt x="26148" y="28743"/>
                  </a:cubicBezTo>
                  <a:cubicBezTo>
                    <a:pt x="25876" y="28092"/>
                    <a:pt x="26202" y="27306"/>
                    <a:pt x="26717" y="26899"/>
                  </a:cubicBezTo>
                  <a:cubicBezTo>
                    <a:pt x="27194" y="26522"/>
                    <a:pt x="27787" y="26391"/>
                    <a:pt x="28379" y="26391"/>
                  </a:cubicBezTo>
                  <a:cubicBezTo>
                    <a:pt x="28596" y="26391"/>
                    <a:pt x="28812" y="26409"/>
                    <a:pt x="29023" y="26438"/>
                  </a:cubicBezTo>
                  <a:cubicBezTo>
                    <a:pt x="29033" y="26439"/>
                    <a:pt x="29043" y="26439"/>
                    <a:pt x="29052" y="26439"/>
                  </a:cubicBezTo>
                  <a:cubicBezTo>
                    <a:pt x="29305" y="26439"/>
                    <a:pt x="29449" y="26106"/>
                    <a:pt x="29240" y="25950"/>
                  </a:cubicBezTo>
                  <a:cubicBezTo>
                    <a:pt x="28643" y="25543"/>
                    <a:pt x="28372" y="24729"/>
                    <a:pt x="28589" y="24024"/>
                  </a:cubicBezTo>
                  <a:cubicBezTo>
                    <a:pt x="28833" y="23319"/>
                    <a:pt x="29538" y="22830"/>
                    <a:pt x="30271" y="22830"/>
                  </a:cubicBezTo>
                  <a:cubicBezTo>
                    <a:pt x="30515" y="22830"/>
                    <a:pt x="30623" y="22532"/>
                    <a:pt x="30460" y="22396"/>
                  </a:cubicBezTo>
                  <a:cubicBezTo>
                    <a:pt x="29864" y="21854"/>
                    <a:pt x="29674" y="21040"/>
                    <a:pt x="29809" y="20281"/>
                  </a:cubicBezTo>
                  <a:cubicBezTo>
                    <a:pt x="29864" y="19928"/>
                    <a:pt x="29999" y="19548"/>
                    <a:pt x="30243" y="19250"/>
                  </a:cubicBezTo>
                  <a:cubicBezTo>
                    <a:pt x="30515" y="18897"/>
                    <a:pt x="30867" y="18708"/>
                    <a:pt x="31220" y="18491"/>
                  </a:cubicBezTo>
                  <a:cubicBezTo>
                    <a:pt x="31681" y="18247"/>
                    <a:pt x="32115" y="17948"/>
                    <a:pt x="32359" y="17487"/>
                  </a:cubicBezTo>
                  <a:cubicBezTo>
                    <a:pt x="32630" y="17243"/>
                    <a:pt x="32522" y="16999"/>
                    <a:pt x="32305" y="16999"/>
                  </a:cubicBezTo>
                  <a:cubicBezTo>
                    <a:pt x="32260" y="17004"/>
                    <a:pt x="32215" y="17006"/>
                    <a:pt x="32171" y="17006"/>
                  </a:cubicBezTo>
                  <a:cubicBezTo>
                    <a:pt x="31497" y="17006"/>
                    <a:pt x="30932" y="16442"/>
                    <a:pt x="30677" y="15805"/>
                  </a:cubicBezTo>
                  <a:cubicBezTo>
                    <a:pt x="30352" y="14965"/>
                    <a:pt x="30623" y="14097"/>
                    <a:pt x="31057" y="13310"/>
                  </a:cubicBezTo>
                  <a:cubicBezTo>
                    <a:pt x="31328" y="12822"/>
                    <a:pt x="31681" y="12388"/>
                    <a:pt x="32034" y="11954"/>
                  </a:cubicBezTo>
                  <a:cubicBezTo>
                    <a:pt x="32150" y="11814"/>
                    <a:pt x="32066" y="11552"/>
                    <a:pt x="31901" y="11552"/>
                  </a:cubicBezTo>
                  <a:cubicBezTo>
                    <a:pt x="31875" y="11552"/>
                    <a:pt x="31847" y="11559"/>
                    <a:pt x="31817" y="11574"/>
                  </a:cubicBezTo>
                  <a:cubicBezTo>
                    <a:pt x="31644" y="11631"/>
                    <a:pt x="31464" y="11658"/>
                    <a:pt x="31282" y="11658"/>
                  </a:cubicBezTo>
                  <a:cubicBezTo>
                    <a:pt x="30605" y="11658"/>
                    <a:pt x="29913" y="11283"/>
                    <a:pt x="29592" y="10706"/>
                  </a:cubicBezTo>
                  <a:cubicBezTo>
                    <a:pt x="29267" y="10082"/>
                    <a:pt x="29348" y="9269"/>
                    <a:pt x="29728" y="8699"/>
                  </a:cubicBezTo>
                  <a:lnTo>
                    <a:pt x="29945" y="8590"/>
                  </a:lnTo>
                  <a:cubicBezTo>
                    <a:pt x="29999" y="8563"/>
                    <a:pt x="30026" y="8455"/>
                    <a:pt x="30026" y="8346"/>
                  </a:cubicBezTo>
                  <a:cubicBezTo>
                    <a:pt x="30177" y="8239"/>
                    <a:pt x="30055" y="8097"/>
                    <a:pt x="29916" y="8097"/>
                  </a:cubicBezTo>
                  <a:cubicBezTo>
                    <a:pt x="29880" y="8097"/>
                    <a:pt x="29843" y="8107"/>
                    <a:pt x="29809" y="8129"/>
                  </a:cubicBezTo>
                  <a:lnTo>
                    <a:pt x="29701" y="8211"/>
                  </a:lnTo>
                  <a:cubicBezTo>
                    <a:pt x="29620" y="8265"/>
                    <a:pt x="29538" y="8265"/>
                    <a:pt x="29457" y="8265"/>
                  </a:cubicBezTo>
                  <a:cubicBezTo>
                    <a:pt x="29348" y="8292"/>
                    <a:pt x="29294" y="8292"/>
                    <a:pt x="29213" y="8292"/>
                  </a:cubicBezTo>
                  <a:cubicBezTo>
                    <a:pt x="29157" y="8300"/>
                    <a:pt x="29106" y="8303"/>
                    <a:pt x="29058" y="8303"/>
                  </a:cubicBezTo>
                  <a:cubicBezTo>
                    <a:pt x="28941" y="8303"/>
                    <a:pt x="28840" y="8284"/>
                    <a:pt x="28724" y="8265"/>
                  </a:cubicBezTo>
                  <a:cubicBezTo>
                    <a:pt x="28372" y="8184"/>
                    <a:pt x="28046" y="8021"/>
                    <a:pt x="27775" y="7777"/>
                  </a:cubicBezTo>
                  <a:cubicBezTo>
                    <a:pt x="27124" y="7234"/>
                    <a:pt x="26907" y="6393"/>
                    <a:pt x="26907" y="5553"/>
                  </a:cubicBezTo>
                  <a:cubicBezTo>
                    <a:pt x="26907" y="5010"/>
                    <a:pt x="27016" y="4495"/>
                    <a:pt x="27151" y="3979"/>
                  </a:cubicBezTo>
                  <a:cubicBezTo>
                    <a:pt x="27216" y="3828"/>
                    <a:pt x="27057" y="3642"/>
                    <a:pt x="26893" y="3642"/>
                  </a:cubicBezTo>
                  <a:cubicBezTo>
                    <a:pt x="26851" y="3642"/>
                    <a:pt x="26810" y="3654"/>
                    <a:pt x="26772" y="3681"/>
                  </a:cubicBezTo>
                  <a:cubicBezTo>
                    <a:pt x="26063" y="4212"/>
                    <a:pt x="25157" y="4581"/>
                    <a:pt x="24258" y="4581"/>
                  </a:cubicBezTo>
                  <a:cubicBezTo>
                    <a:pt x="24055" y="4581"/>
                    <a:pt x="23852" y="4562"/>
                    <a:pt x="23652" y="4522"/>
                  </a:cubicBezTo>
                  <a:cubicBezTo>
                    <a:pt x="23164" y="4413"/>
                    <a:pt x="22703" y="4223"/>
                    <a:pt x="22377" y="3871"/>
                  </a:cubicBezTo>
                  <a:cubicBezTo>
                    <a:pt x="22215" y="3708"/>
                    <a:pt x="22079" y="3545"/>
                    <a:pt x="21943" y="3383"/>
                  </a:cubicBezTo>
                  <a:cubicBezTo>
                    <a:pt x="21808" y="3166"/>
                    <a:pt x="21699" y="2976"/>
                    <a:pt x="21645" y="2759"/>
                  </a:cubicBezTo>
                  <a:cubicBezTo>
                    <a:pt x="21537" y="2488"/>
                    <a:pt x="21509" y="2298"/>
                    <a:pt x="21509" y="2054"/>
                  </a:cubicBezTo>
                  <a:cubicBezTo>
                    <a:pt x="21509" y="1782"/>
                    <a:pt x="21537" y="1565"/>
                    <a:pt x="21672" y="1294"/>
                  </a:cubicBezTo>
                  <a:cubicBezTo>
                    <a:pt x="21749" y="1141"/>
                    <a:pt x="21582" y="987"/>
                    <a:pt x="21419" y="987"/>
                  </a:cubicBezTo>
                  <a:cubicBezTo>
                    <a:pt x="21352" y="987"/>
                    <a:pt x="21286" y="1014"/>
                    <a:pt x="21238" y="1077"/>
                  </a:cubicBezTo>
                  <a:cubicBezTo>
                    <a:pt x="20750" y="1674"/>
                    <a:pt x="20018" y="1972"/>
                    <a:pt x="19231" y="2026"/>
                  </a:cubicBezTo>
                  <a:cubicBezTo>
                    <a:pt x="19198" y="2028"/>
                    <a:pt x="19165" y="2028"/>
                    <a:pt x="19132" y="2028"/>
                  </a:cubicBezTo>
                  <a:cubicBezTo>
                    <a:pt x="18379" y="2028"/>
                    <a:pt x="17633" y="1733"/>
                    <a:pt x="17061" y="1213"/>
                  </a:cubicBezTo>
                  <a:cubicBezTo>
                    <a:pt x="16709" y="942"/>
                    <a:pt x="16437" y="589"/>
                    <a:pt x="16220" y="182"/>
                  </a:cubicBezTo>
                  <a:cubicBezTo>
                    <a:pt x="16220" y="155"/>
                    <a:pt x="16166" y="155"/>
                    <a:pt x="16166" y="128"/>
                  </a:cubicBezTo>
                  <a:cubicBezTo>
                    <a:pt x="16117" y="39"/>
                    <a:pt x="16039" y="0"/>
                    <a:pt x="159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4314752" y="2399292"/>
              <a:ext cx="1003766" cy="1003725"/>
            </a:xfrm>
            <a:custGeom>
              <a:rect b="b" l="l" r="r" t="t"/>
              <a:pathLst>
                <a:path extrusionOk="0" h="24765" w="24766">
                  <a:moveTo>
                    <a:pt x="12369" y="0"/>
                  </a:moveTo>
                  <a:cubicBezTo>
                    <a:pt x="5561" y="0"/>
                    <a:pt x="1" y="5533"/>
                    <a:pt x="1" y="12369"/>
                  </a:cubicBezTo>
                  <a:cubicBezTo>
                    <a:pt x="1" y="19204"/>
                    <a:pt x="5561" y="24764"/>
                    <a:pt x="12369" y="24764"/>
                  </a:cubicBezTo>
                  <a:cubicBezTo>
                    <a:pt x="19205" y="24764"/>
                    <a:pt x="24765" y="19204"/>
                    <a:pt x="24765" y="12369"/>
                  </a:cubicBezTo>
                  <a:cubicBezTo>
                    <a:pt x="24765" y="5533"/>
                    <a:pt x="19205" y="0"/>
                    <a:pt x="123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4946905" y="2712592"/>
              <a:ext cx="87991" cy="129777"/>
            </a:xfrm>
            <a:custGeom>
              <a:rect b="b" l="l" r="r" t="t"/>
              <a:pathLst>
                <a:path extrusionOk="0" h="3202" w="2171">
                  <a:moveTo>
                    <a:pt x="1085" y="1"/>
                  </a:moveTo>
                  <a:cubicBezTo>
                    <a:pt x="488" y="1"/>
                    <a:pt x="0" y="706"/>
                    <a:pt x="0" y="1601"/>
                  </a:cubicBezTo>
                  <a:cubicBezTo>
                    <a:pt x="0" y="2469"/>
                    <a:pt x="488" y="3201"/>
                    <a:pt x="1085" y="3201"/>
                  </a:cubicBezTo>
                  <a:cubicBezTo>
                    <a:pt x="1709" y="3201"/>
                    <a:pt x="2170" y="2469"/>
                    <a:pt x="2170" y="1601"/>
                  </a:cubicBezTo>
                  <a:cubicBezTo>
                    <a:pt x="2170" y="706"/>
                    <a:pt x="1682" y="1"/>
                    <a:pt x="10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4945810" y="2801637"/>
              <a:ext cx="140720" cy="59417"/>
            </a:xfrm>
            <a:custGeom>
              <a:rect b="b" l="l" r="r" t="t"/>
              <a:pathLst>
                <a:path extrusionOk="0" fill="none" h="1466" w="3472">
                  <a:moveTo>
                    <a:pt x="0" y="1465"/>
                  </a:moveTo>
                  <a:cubicBezTo>
                    <a:pt x="814" y="489"/>
                    <a:pt x="2197" y="1"/>
                    <a:pt x="3472" y="35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4988651" y="2717010"/>
              <a:ext cx="37450" cy="37247"/>
            </a:xfrm>
            <a:custGeom>
              <a:rect b="b" l="l" r="r" t="t"/>
              <a:pathLst>
                <a:path extrusionOk="0" h="919" w="924">
                  <a:moveTo>
                    <a:pt x="435" y="0"/>
                  </a:moveTo>
                  <a:cubicBezTo>
                    <a:pt x="408" y="54"/>
                    <a:pt x="326" y="163"/>
                    <a:pt x="299" y="217"/>
                  </a:cubicBezTo>
                  <a:cubicBezTo>
                    <a:pt x="272" y="298"/>
                    <a:pt x="191" y="407"/>
                    <a:pt x="164" y="461"/>
                  </a:cubicBezTo>
                  <a:cubicBezTo>
                    <a:pt x="137" y="542"/>
                    <a:pt x="55" y="624"/>
                    <a:pt x="28" y="732"/>
                  </a:cubicBezTo>
                  <a:cubicBezTo>
                    <a:pt x="1" y="787"/>
                    <a:pt x="1" y="814"/>
                    <a:pt x="28" y="868"/>
                  </a:cubicBezTo>
                  <a:cubicBezTo>
                    <a:pt x="47" y="887"/>
                    <a:pt x="78" y="918"/>
                    <a:pt x="105" y="918"/>
                  </a:cubicBezTo>
                  <a:cubicBezTo>
                    <a:pt x="117" y="918"/>
                    <a:pt x="128" y="912"/>
                    <a:pt x="137" y="895"/>
                  </a:cubicBezTo>
                  <a:cubicBezTo>
                    <a:pt x="191" y="868"/>
                    <a:pt x="245" y="868"/>
                    <a:pt x="299" y="841"/>
                  </a:cubicBezTo>
                  <a:cubicBezTo>
                    <a:pt x="381" y="814"/>
                    <a:pt x="435" y="814"/>
                    <a:pt x="516" y="787"/>
                  </a:cubicBezTo>
                  <a:cubicBezTo>
                    <a:pt x="598" y="705"/>
                    <a:pt x="733" y="678"/>
                    <a:pt x="842" y="597"/>
                  </a:cubicBezTo>
                  <a:cubicBezTo>
                    <a:pt x="869" y="570"/>
                    <a:pt x="923" y="570"/>
                    <a:pt x="923" y="542"/>
                  </a:cubicBezTo>
                  <a:cubicBezTo>
                    <a:pt x="787" y="298"/>
                    <a:pt x="598" y="109"/>
                    <a:pt x="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4587400" y="2712592"/>
              <a:ext cx="87991" cy="129777"/>
            </a:xfrm>
            <a:custGeom>
              <a:rect b="b" l="l" r="r" t="t"/>
              <a:pathLst>
                <a:path extrusionOk="0" h="3202" w="2171">
                  <a:moveTo>
                    <a:pt x="1086" y="1"/>
                  </a:moveTo>
                  <a:cubicBezTo>
                    <a:pt x="489" y="1"/>
                    <a:pt x="1" y="706"/>
                    <a:pt x="1" y="1601"/>
                  </a:cubicBezTo>
                  <a:cubicBezTo>
                    <a:pt x="1" y="2469"/>
                    <a:pt x="489" y="3201"/>
                    <a:pt x="1086" y="3201"/>
                  </a:cubicBezTo>
                  <a:cubicBezTo>
                    <a:pt x="1682" y="3201"/>
                    <a:pt x="2171" y="2469"/>
                    <a:pt x="2171" y="1601"/>
                  </a:cubicBezTo>
                  <a:cubicBezTo>
                    <a:pt x="2171" y="706"/>
                    <a:pt x="1682" y="1"/>
                    <a:pt x="1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4534629" y="2801637"/>
              <a:ext cx="140761" cy="59417"/>
            </a:xfrm>
            <a:custGeom>
              <a:rect b="b" l="l" r="r" t="t"/>
              <a:pathLst>
                <a:path extrusionOk="0" fill="none" h="1466" w="3473">
                  <a:moveTo>
                    <a:pt x="3473" y="1465"/>
                  </a:moveTo>
                  <a:cubicBezTo>
                    <a:pt x="2659" y="489"/>
                    <a:pt x="1276" y="1"/>
                    <a:pt x="1" y="35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4595101" y="2717010"/>
              <a:ext cx="37409" cy="37247"/>
            </a:xfrm>
            <a:custGeom>
              <a:rect b="b" l="l" r="r" t="t"/>
              <a:pathLst>
                <a:path extrusionOk="0" h="919" w="923">
                  <a:moveTo>
                    <a:pt x="489" y="0"/>
                  </a:moveTo>
                  <a:cubicBezTo>
                    <a:pt x="326" y="109"/>
                    <a:pt x="136" y="298"/>
                    <a:pt x="1" y="542"/>
                  </a:cubicBezTo>
                  <a:cubicBezTo>
                    <a:pt x="1" y="570"/>
                    <a:pt x="28" y="570"/>
                    <a:pt x="82" y="597"/>
                  </a:cubicBezTo>
                  <a:cubicBezTo>
                    <a:pt x="163" y="678"/>
                    <a:pt x="326" y="705"/>
                    <a:pt x="407" y="787"/>
                  </a:cubicBezTo>
                  <a:cubicBezTo>
                    <a:pt x="489" y="814"/>
                    <a:pt x="543" y="814"/>
                    <a:pt x="624" y="841"/>
                  </a:cubicBezTo>
                  <a:cubicBezTo>
                    <a:pt x="679" y="868"/>
                    <a:pt x="706" y="868"/>
                    <a:pt x="787" y="895"/>
                  </a:cubicBezTo>
                  <a:cubicBezTo>
                    <a:pt x="796" y="912"/>
                    <a:pt x="804" y="918"/>
                    <a:pt x="813" y="918"/>
                  </a:cubicBezTo>
                  <a:cubicBezTo>
                    <a:pt x="834" y="918"/>
                    <a:pt x="858" y="887"/>
                    <a:pt x="896" y="868"/>
                  </a:cubicBezTo>
                  <a:cubicBezTo>
                    <a:pt x="923" y="814"/>
                    <a:pt x="923" y="787"/>
                    <a:pt x="896" y="732"/>
                  </a:cubicBezTo>
                  <a:cubicBezTo>
                    <a:pt x="841" y="624"/>
                    <a:pt x="787" y="542"/>
                    <a:pt x="760" y="461"/>
                  </a:cubicBezTo>
                  <a:cubicBezTo>
                    <a:pt x="706" y="407"/>
                    <a:pt x="652" y="298"/>
                    <a:pt x="624" y="217"/>
                  </a:cubicBezTo>
                  <a:cubicBezTo>
                    <a:pt x="597" y="163"/>
                    <a:pt x="516" y="54"/>
                    <a:pt x="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4603896" y="2966556"/>
              <a:ext cx="408988" cy="133060"/>
            </a:xfrm>
            <a:custGeom>
              <a:rect b="b" l="l" r="r" t="t"/>
              <a:pathLst>
                <a:path extrusionOk="0" fill="none" h="3283" w="10091">
                  <a:moveTo>
                    <a:pt x="1" y="0"/>
                  </a:moveTo>
                  <a:cubicBezTo>
                    <a:pt x="3934" y="3282"/>
                    <a:pt x="7595" y="2279"/>
                    <a:pt x="10091"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5011753" y="2908273"/>
              <a:ext cx="54999" cy="112187"/>
            </a:xfrm>
            <a:custGeom>
              <a:rect b="b" l="l" r="r" t="t"/>
              <a:pathLst>
                <a:path extrusionOk="0" fill="none" h="2768" w="1357">
                  <a:moveTo>
                    <a:pt x="272" y="1"/>
                  </a:moveTo>
                  <a:cubicBezTo>
                    <a:pt x="55" y="543"/>
                    <a:pt x="1" y="1140"/>
                    <a:pt x="136" y="1682"/>
                  </a:cubicBezTo>
                  <a:cubicBezTo>
                    <a:pt x="299" y="2225"/>
                    <a:pt x="787" y="2740"/>
                    <a:pt x="1357" y="27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4541236" y="2909367"/>
              <a:ext cx="82479" cy="111093"/>
            </a:xfrm>
            <a:custGeom>
              <a:rect b="b" l="l" r="r" t="t"/>
              <a:pathLst>
                <a:path extrusionOk="0" fill="none" h="2741" w="2035">
                  <a:moveTo>
                    <a:pt x="2035" y="1"/>
                  </a:moveTo>
                  <a:cubicBezTo>
                    <a:pt x="1953" y="1194"/>
                    <a:pt x="1140" y="2306"/>
                    <a:pt x="0" y="274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4773191" y="2887400"/>
              <a:ext cx="83613" cy="24196"/>
            </a:xfrm>
            <a:custGeom>
              <a:rect b="b" l="l" r="r" t="t"/>
              <a:pathLst>
                <a:path extrusionOk="0" fill="none" h="597" w="2063">
                  <a:moveTo>
                    <a:pt x="1" y="570"/>
                  </a:moveTo>
                  <a:cubicBezTo>
                    <a:pt x="218" y="244"/>
                    <a:pt x="624" y="0"/>
                    <a:pt x="1031" y="27"/>
                  </a:cubicBezTo>
                  <a:cubicBezTo>
                    <a:pt x="1438" y="27"/>
                    <a:pt x="1845" y="271"/>
                    <a:pt x="2062" y="59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5052446" y="2848896"/>
              <a:ext cx="173712" cy="123171"/>
            </a:xfrm>
            <a:custGeom>
              <a:rect b="b" l="l" r="r" t="t"/>
              <a:pathLst>
                <a:path extrusionOk="0" h="3039" w="4286">
                  <a:moveTo>
                    <a:pt x="2143" y="1"/>
                  </a:moveTo>
                  <a:cubicBezTo>
                    <a:pt x="977" y="1"/>
                    <a:pt x="0" y="679"/>
                    <a:pt x="0" y="1520"/>
                  </a:cubicBezTo>
                  <a:cubicBezTo>
                    <a:pt x="0" y="2361"/>
                    <a:pt x="977" y="3039"/>
                    <a:pt x="2143" y="3039"/>
                  </a:cubicBezTo>
                  <a:cubicBezTo>
                    <a:pt x="3336" y="3039"/>
                    <a:pt x="4286" y="2361"/>
                    <a:pt x="4286" y="1520"/>
                  </a:cubicBezTo>
                  <a:cubicBezTo>
                    <a:pt x="4286" y="679"/>
                    <a:pt x="3336" y="1"/>
                    <a:pt x="21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4429088" y="2848896"/>
              <a:ext cx="173752" cy="123171"/>
            </a:xfrm>
            <a:custGeom>
              <a:rect b="b" l="l" r="r" t="t"/>
              <a:pathLst>
                <a:path extrusionOk="0" h="3039" w="4287">
                  <a:moveTo>
                    <a:pt x="2144" y="1"/>
                  </a:moveTo>
                  <a:cubicBezTo>
                    <a:pt x="950" y="1"/>
                    <a:pt x="1" y="679"/>
                    <a:pt x="1" y="1520"/>
                  </a:cubicBezTo>
                  <a:cubicBezTo>
                    <a:pt x="1" y="2361"/>
                    <a:pt x="950" y="3039"/>
                    <a:pt x="2144" y="3039"/>
                  </a:cubicBezTo>
                  <a:cubicBezTo>
                    <a:pt x="3310" y="3039"/>
                    <a:pt x="4286" y="2361"/>
                    <a:pt x="4286" y="1520"/>
                  </a:cubicBezTo>
                  <a:cubicBezTo>
                    <a:pt x="4286" y="679"/>
                    <a:pt x="3310" y="1"/>
                    <a:pt x="21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4252092" y="2982241"/>
              <a:ext cx="185830" cy="258055"/>
            </a:xfrm>
            <a:custGeom>
              <a:rect b="b" l="l" r="r" t="t"/>
              <a:pathLst>
                <a:path extrusionOk="0" h="6367" w="4585">
                  <a:moveTo>
                    <a:pt x="1288" y="1"/>
                  </a:moveTo>
                  <a:cubicBezTo>
                    <a:pt x="1222" y="1"/>
                    <a:pt x="1154" y="7"/>
                    <a:pt x="1086" y="20"/>
                  </a:cubicBezTo>
                  <a:cubicBezTo>
                    <a:pt x="326" y="210"/>
                    <a:pt x="137" y="969"/>
                    <a:pt x="55" y="1620"/>
                  </a:cubicBezTo>
                  <a:cubicBezTo>
                    <a:pt x="1" y="2542"/>
                    <a:pt x="1" y="3546"/>
                    <a:pt x="381" y="4306"/>
                  </a:cubicBezTo>
                  <a:cubicBezTo>
                    <a:pt x="652" y="4821"/>
                    <a:pt x="1520" y="5797"/>
                    <a:pt x="3039" y="6313"/>
                  </a:cubicBezTo>
                  <a:cubicBezTo>
                    <a:pt x="3229" y="6367"/>
                    <a:pt x="3419" y="6367"/>
                    <a:pt x="3636" y="6367"/>
                  </a:cubicBezTo>
                  <a:cubicBezTo>
                    <a:pt x="3798" y="6367"/>
                    <a:pt x="3961" y="6177"/>
                    <a:pt x="4097" y="6069"/>
                  </a:cubicBezTo>
                  <a:cubicBezTo>
                    <a:pt x="4341" y="5824"/>
                    <a:pt x="4531" y="5526"/>
                    <a:pt x="4531" y="5173"/>
                  </a:cubicBezTo>
                  <a:cubicBezTo>
                    <a:pt x="4585" y="4306"/>
                    <a:pt x="3147" y="4333"/>
                    <a:pt x="2632" y="3953"/>
                  </a:cubicBezTo>
                  <a:cubicBezTo>
                    <a:pt x="2089" y="3546"/>
                    <a:pt x="2605" y="2814"/>
                    <a:pt x="2632" y="2244"/>
                  </a:cubicBezTo>
                  <a:cubicBezTo>
                    <a:pt x="2659" y="1864"/>
                    <a:pt x="2659" y="1485"/>
                    <a:pt x="2578" y="1105"/>
                  </a:cubicBezTo>
                  <a:cubicBezTo>
                    <a:pt x="2406" y="542"/>
                    <a:pt x="1903" y="1"/>
                    <a:pt x="12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4348838" y="3062167"/>
              <a:ext cx="59417" cy="100109"/>
            </a:xfrm>
            <a:custGeom>
              <a:rect b="b" l="l" r="r" t="t"/>
              <a:pathLst>
                <a:path extrusionOk="0" fill="none" h="2470" w="1466">
                  <a:moveTo>
                    <a:pt x="326" y="1"/>
                  </a:moveTo>
                  <a:cubicBezTo>
                    <a:pt x="245" y="408"/>
                    <a:pt x="164" y="760"/>
                    <a:pt x="82" y="1167"/>
                  </a:cubicBezTo>
                  <a:cubicBezTo>
                    <a:pt x="55" y="1357"/>
                    <a:pt x="1" y="1493"/>
                    <a:pt x="55" y="1655"/>
                  </a:cubicBezTo>
                  <a:cubicBezTo>
                    <a:pt x="82" y="1818"/>
                    <a:pt x="218" y="1954"/>
                    <a:pt x="353" y="2062"/>
                  </a:cubicBezTo>
                  <a:cubicBezTo>
                    <a:pt x="489" y="2171"/>
                    <a:pt x="652" y="2225"/>
                    <a:pt x="815" y="2279"/>
                  </a:cubicBezTo>
                  <a:cubicBezTo>
                    <a:pt x="1004" y="2361"/>
                    <a:pt x="1303" y="2388"/>
                    <a:pt x="1465" y="246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4344461" y="2998413"/>
              <a:ext cx="16536" cy="49528"/>
            </a:xfrm>
            <a:custGeom>
              <a:rect b="b" l="l" r="r" t="t"/>
              <a:pathLst>
                <a:path extrusionOk="0" fill="none" h="1222" w="408">
                  <a:moveTo>
                    <a:pt x="0" y="1"/>
                  </a:moveTo>
                  <a:cubicBezTo>
                    <a:pt x="244" y="353"/>
                    <a:pt x="407" y="787"/>
                    <a:pt x="407" y="122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4356539" y="3163696"/>
              <a:ext cx="116564" cy="138410"/>
            </a:xfrm>
            <a:custGeom>
              <a:rect b="b" l="l" r="r" t="t"/>
              <a:pathLst>
                <a:path extrusionOk="0" h="3415" w="2876">
                  <a:moveTo>
                    <a:pt x="1918" y="1"/>
                  </a:moveTo>
                  <a:cubicBezTo>
                    <a:pt x="1770" y="1"/>
                    <a:pt x="1619" y="30"/>
                    <a:pt x="1492" y="73"/>
                  </a:cubicBezTo>
                  <a:cubicBezTo>
                    <a:pt x="1086" y="208"/>
                    <a:pt x="706" y="398"/>
                    <a:pt x="408" y="696"/>
                  </a:cubicBezTo>
                  <a:cubicBezTo>
                    <a:pt x="55" y="1049"/>
                    <a:pt x="1" y="1510"/>
                    <a:pt x="163" y="1917"/>
                  </a:cubicBezTo>
                  <a:cubicBezTo>
                    <a:pt x="408" y="2595"/>
                    <a:pt x="950" y="3382"/>
                    <a:pt x="1737" y="3409"/>
                  </a:cubicBezTo>
                  <a:cubicBezTo>
                    <a:pt x="1761" y="3412"/>
                    <a:pt x="1787" y="3414"/>
                    <a:pt x="1813" y="3414"/>
                  </a:cubicBezTo>
                  <a:cubicBezTo>
                    <a:pt x="1988" y="3414"/>
                    <a:pt x="2192" y="3337"/>
                    <a:pt x="2333" y="3219"/>
                  </a:cubicBezTo>
                  <a:cubicBezTo>
                    <a:pt x="2632" y="2975"/>
                    <a:pt x="2767" y="2595"/>
                    <a:pt x="2822" y="2243"/>
                  </a:cubicBezTo>
                  <a:cubicBezTo>
                    <a:pt x="2876" y="1890"/>
                    <a:pt x="2849" y="1510"/>
                    <a:pt x="2740" y="1212"/>
                  </a:cubicBezTo>
                  <a:cubicBezTo>
                    <a:pt x="2632" y="968"/>
                    <a:pt x="2496" y="778"/>
                    <a:pt x="2333" y="615"/>
                  </a:cubicBezTo>
                  <a:cubicBezTo>
                    <a:pt x="2442" y="561"/>
                    <a:pt x="2550" y="425"/>
                    <a:pt x="2469" y="290"/>
                  </a:cubicBezTo>
                  <a:cubicBezTo>
                    <a:pt x="2370" y="74"/>
                    <a:pt x="2149" y="1"/>
                    <a:pt x="19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5200828" y="2982241"/>
              <a:ext cx="185830" cy="258055"/>
            </a:xfrm>
            <a:custGeom>
              <a:rect b="b" l="l" r="r" t="t"/>
              <a:pathLst>
                <a:path extrusionOk="0" h="6367" w="4585">
                  <a:moveTo>
                    <a:pt x="3298" y="1"/>
                  </a:moveTo>
                  <a:cubicBezTo>
                    <a:pt x="2682" y="1"/>
                    <a:pt x="2179" y="542"/>
                    <a:pt x="2008" y="1105"/>
                  </a:cubicBezTo>
                  <a:cubicBezTo>
                    <a:pt x="1927" y="1485"/>
                    <a:pt x="1927" y="1864"/>
                    <a:pt x="1954" y="2244"/>
                  </a:cubicBezTo>
                  <a:cubicBezTo>
                    <a:pt x="1981" y="2814"/>
                    <a:pt x="2496" y="3546"/>
                    <a:pt x="1954" y="3953"/>
                  </a:cubicBezTo>
                  <a:cubicBezTo>
                    <a:pt x="1438" y="4333"/>
                    <a:pt x="1" y="4306"/>
                    <a:pt x="55" y="5173"/>
                  </a:cubicBezTo>
                  <a:cubicBezTo>
                    <a:pt x="55" y="5526"/>
                    <a:pt x="245" y="5824"/>
                    <a:pt x="489" y="6069"/>
                  </a:cubicBezTo>
                  <a:cubicBezTo>
                    <a:pt x="625" y="6177"/>
                    <a:pt x="787" y="6367"/>
                    <a:pt x="950" y="6367"/>
                  </a:cubicBezTo>
                  <a:cubicBezTo>
                    <a:pt x="1167" y="6367"/>
                    <a:pt x="1357" y="6367"/>
                    <a:pt x="1547" y="6313"/>
                  </a:cubicBezTo>
                  <a:cubicBezTo>
                    <a:pt x="3066" y="5797"/>
                    <a:pt x="3961" y="4821"/>
                    <a:pt x="4205" y="4306"/>
                  </a:cubicBezTo>
                  <a:cubicBezTo>
                    <a:pt x="4585" y="3546"/>
                    <a:pt x="4585" y="2542"/>
                    <a:pt x="4530" y="1620"/>
                  </a:cubicBezTo>
                  <a:cubicBezTo>
                    <a:pt x="4449" y="969"/>
                    <a:pt x="4259" y="210"/>
                    <a:pt x="3500" y="20"/>
                  </a:cubicBezTo>
                  <a:cubicBezTo>
                    <a:pt x="3431" y="7"/>
                    <a:pt x="3364" y="1"/>
                    <a:pt x="32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5230536" y="3062167"/>
              <a:ext cx="59376" cy="100109"/>
            </a:xfrm>
            <a:custGeom>
              <a:rect b="b" l="l" r="r" t="t"/>
              <a:pathLst>
                <a:path extrusionOk="0" fill="none" h="2470" w="1465">
                  <a:moveTo>
                    <a:pt x="1139" y="1"/>
                  </a:moveTo>
                  <a:cubicBezTo>
                    <a:pt x="1221" y="408"/>
                    <a:pt x="1302" y="760"/>
                    <a:pt x="1383" y="1167"/>
                  </a:cubicBezTo>
                  <a:cubicBezTo>
                    <a:pt x="1411" y="1357"/>
                    <a:pt x="1465" y="1493"/>
                    <a:pt x="1411" y="1655"/>
                  </a:cubicBezTo>
                  <a:cubicBezTo>
                    <a:pt x="1383" y="1818"/>
                    <a:pt x="1248" y="1954"/>
                    <a:pt x="1112" y="2062"/>
                  </a:cubicBezTo>
                  <a:cubicBezTo>
                    <a:pt x="977" y="2171"/>
                    <a:pt x="814" y="2225"/>
                    <a:pt x="651" y="2279"/>
                  </a:cubicBezTo>
                  <a:cubicBezTo>
                    <a:pt x="461" y="2361"/>
                    <a:pt x="163" y="2388"/>
                    <a:pt x="0" y="246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5278889" y="2998413"/>
              <a:ext cx="16536" cy="49528"/>
            </a:xfrm>
            <a:custGeom>
              <a:rect b="b" l="l" r="r" t="t"/>
              <a:pathLst>
                <a:path extrusionOk="0" fill="none" h="1222" w="408">
                  <a:moveTo>
                    <a:pt x="407" y="1"/>
                  </a:moveTo>
                  <a:cubicBezTo>
                    <a:pt x="136" y="353"/>
                    <a:pt x="1" y="787"/>
                    <a:pt x="1" y="122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5165647" y="3163696"/>
              <a:ext cx="116564" cy="138410"/>
            </a:xfrm>
            <a:custGeom>
              <a:rect b="b" l="l" r="r" t="t"/>
              <a:pathLst>
                <a:path extrusionOk="0" h="3415" w="2876">
                  <a:moveTo>
                    <a:pt x="959" y="1"/>
                  </a:moveTo>
                  <a:cubicBezTo>
                    <a:pt x="728" y="1"/>
                    <a:pt x="507" y="74"/>
                    <a:pt x="408" y="290"/>
                  </a:cubicBezTo>
                  <a:cubicBezTo>
                    <a:pt x="326" y="425"/>
                    <a:pt x="435" y="561"/>
                    <a:pt x="543" y="615"/>
                  </a:cubicBezTo>
                  <a:cubicBezTo>
                    <a:pt x="381" y="778"/>
                    <a:pt x="245" y="968"/>
                    <a:pt x="136" y="1212"/>
                  </a:cubicBezTo>
                  <a:cubicBezTo>
                    <a:pt x="28" y="1510"/>
                    <a:pt x="1" y="1890"/>
                    <a:pt x="55" y="2243"/>
                  </a:cubicBezTo>
                  <a:cubicBezTo>
                    <a:pt x="109" y="2595"/>
                    <a:pt x="245" y="2975"/>
                    <a:pt x="543" y="3219"/>
                  </a:cubicBezTo>
                  <a:cubicBezTo>
                    <a:pt x="685" y="3337"/>
                    <a:pt x="888" y="3414"/>
                    <a:pt x="1064" y="3414"/>
                  </a:cubicBezTo>
                  <a:cubicBezTo>
                    <a:pt x="1090" y="3414"/>
                    <a:pt x="1116" y="3412"/>
                    <a:pt x="1140" y="3409"/>
                  </a:cubicBezTo>
                  <a:cubicBezTo>
                    <a:pt x="1927" y="3382"/>
                    <a:pt x="2469" y="2595"/>
                    <a:pt x="2713" y="1917"/>
                  </a:cubicBezTo>
                  <a:cubicBezTo>
                    <a:pt x="2876" y="1510"/>
                    <a:pt x="2822" y="1049"/>
                    <a:pt x="2469" y="696"/>
                  </a:cubicBezTo>
                  <a:cubicBezTo>
                    <a:pt x="2171" y="398"/>
                    <a:pt x="1791" y="208"/>
                    <a:pt x="1384" y="73"/>
                  </a:cubicBezTo>
                  <a:cubicBezTo>
                    <a:pt x="1258" y="30"/>
                    <a:pt x="1106" y="1"/>
                    <a:pt x="9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4808372" y="3002831"/>
              <a:ext cx="217727" cy="326510"/>
            </a:xfrm>
            <a:custGeom>
              <a:rect b="b" l="l" r="r" t="t"/>
              <a:pathLst>
                <a:path extrusionOk="0" h="8056" w="5372">
                  <a:moveTo>
                    <a:pt x="4856" y="0"/>
                  </a:moveTo>
                  <a:cubicBezTo>
                    <a:pt x="3228" y="977"/>
                    <a:pt x="1899" y="1872"/>
                    <a:pt x="1465" y="2414"/>
                  </a:cubicBezTo>
                  <a:cubicBezTo>
                    <a:pt x="1" y="3987"/>
                    <a:pt x="1" y="6429"/>
                    <a:pt x="1384" y="8056"/>
                  </a:cubicBezTo>
                  <a:cubicBezTo>
                    <a:pt x="3391" y="7920"/>
                    <a:pt x="5046" y="6374"/>
                    <a:pt x="5290" y="4313"/>
                  </a:cubicBezTo>
                  <a:cubicBezTo>
                    <a:pt x="5371" y="3581"/>
                    <a:pt x="5181" y="1926"/>
                    <a:pt x="4856"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4923802" y="3229193"/>
              <a:ext cx="330927" cy="201353"/>
            </a:xfrm>
            <a:custGeom>
              <a:rect b="b" l="l" r="r" t="t"/>
              <a:pathLst>
                <a:path extrusionOk="0" h="4968" w="8165">
                  <a:moveTo>
                    <a:pt x="4136" y="1"/>
                  </a:moveTo>
                  <a:cubicBezTo>
                    <a:pt x="4103" y="1"/>
                    <a:pt x="4072" y="2"/>
                    <a:pt x="4042" y="3"/>
                  </a:cubicBezTo>
                  <a:cubicBezTo>
                    <a:pt x="1872" y="111"/>
                    <a:pt x="136" y="1820"/>
                    <a:pt x="1" y="3936"/>
                  </a:cubicBezTo>
                  <a:cubicBezTo>
                    <a:pt x="784" y="4621"/>
                    <a:pt x="1769" y="4967"/>
                    <a:pt x="2763" y="4967"/>
                  </a:cubicBezTo>
                  <a:cubicBezTo>
                    <a:pt x="3696" y="4967"/>
                    <a:pt x="4637" y="4662"/>
                    <a:pt x="5425" y="4044"/>
                  </a:cubicBezTo>
                  <a:cubicBezTo>
                    <a:pt x="5968" y="3610"/>
                    <a:pt x="7026" y="2281"/>
                    <a:pt x="8165" y="681"/>
                  </a:cubicBezTo>
                  <a:cubicBezTo>
                    <a:pt x="6398" y="291"/>
                    <a:pt x="4881" y="1"/>
                    <a:pt x="4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4617109" y="3532685"/>
              <a:ext cx="217687" cy="327645"/>
            </a:xfrm>
            <a:custGeom>
              <a:rect b="b" l="l" r="r" t="t"/>
              <a:pathLst>
                <a:path extrusionOk="0" h="8084" w="5371">
                  <a:moveTo>
                    <a:pt x="3987" y="1"/>
                  </a:moveTo>
                  <a:cubicBezTo>
                    <a:pt x="1980" y="136"/>
                    <a:pt x="326" y="1710"/>
                    <a:pt x="81" y="3771"/>
                  </a:cubicBezTo>
                  <a:cubicBezTo>
                    <a:pt x="0" y="4476"/>
                    <a:pt x="163" y="6158"/>
                    <a:pt x="515" y="8084"/>
                  </a:cubicBezTo>
                  <a:cubicBezTo>
                    <a:pt x="2116" y="7107"/>
                    <a:pt x="3445" y="6185"/>
                    <a:pt x="3906" y="5670"/>
                  </a:cubicBezTo>
                  <a:cubicBezTo>
                    <a:pt x="5371" y="4069"/>
                    <a:pt x="5371" y="1628"/>
                    <a:pt x="3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4386248" y="3432089"/>
              <a:ext cx="332022" cy="201839"/>
            </a:xfrm>
            <a:custGeom>
              <a:rect b="b" l="l" r="r" t="t"/>
              <a:pathLst>
                <a:path extrusionOk="0" h="4980" w="8192">
                  <a:moveTo>
                    <a:pt x="5420" y="0"/>
                  </a:moveTo>
                  <a:cubicBezTo>
                    <a:pt x="4490" y="0"/>
                    <a:pt x="3555" y="306"/>
                    <a:pt x="2767" y="937"/>
                  </a:cubicBezTo>
                  <a:cubicBezTo>
                    <a:pt x="2224" y="1371"/>
                    <a:pt x="1166" y="2700"/>
                    <a:pt x="0" y="4273"/>
                  </a:cubicBezTo>
                  <a:cubicBezTo>
                    <a:pt x="1793" y="4689"/>
                    <a:pt x="3336" y="4980"/>
                    <a:pt x="4059" y="4980"/>
                  </a:cubicBezTo>
                  <a:cubicBezTo>
                    <a:pt x="4091" y="4980"/>
                    <a:pt x="4121" y="4979"/>
                    <a:pt x="4150" y="4978"/>
                  </a:cubicBezTo>
                  <a:cubicBezTo>
                    <a:pt x="6320" y="4870"/>
                    <a:pt x="8056" y="3134"/>
                    <a:pt x="8191" y="1018"/>
                  </a:cubicBezTo>
                  <a:cubicBezTo>
                    <a:pt x="7394" y="347"/>
                    <a:pt x="6410" y="0"/>
                    <a:pt x="54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4617109" y="2997318"/>
              <a:ext cx="217687" cy="330927"/>
            </a:xfrm>
            <a:custGeom>
              <a:rect b="b" l="l" r="r" t="t"/>
              <a:pathLst>
                <a:path extrusionOk="0" h="8165" w="5371">
                  <a:moveTo>
                    <a:pt x="732" y="1"/>
                  </a:moveTo>
                  <a:cubicBezTo>
                    <a:pt x="326" y="1872"/>
                    <a:pt x="0" y="3418"/>
                    <a:pt x="54" y="4123"/>
                  </a:cubicBezTo>
                  <a:cubicBezTo>
                    <a:pt x="136" y="6293"/>
                    <a:pt x="1872" y="8029"/>
                    <a:pt x="3987" y="8165"/>
                  </a:cubicBezTo>
                  <a:cubicBezTo>
                    <a:pt x="5289" y="6646"/>
                    <a:pt x="5371" y="4368"/>
                    <a:pt x="4069" y="2740"/>
                  </a:cubicBezTo>
                  <a:cubicBezTo>
                    <a:pt x="3635" y="2198"/>
                    <a:pt x="2306" y="1140"/>
                    <a:pt x="7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4391719" y="3228869"/>
              <a:ext cx="327645" cy="200421"/>
            </a:xfrm>
            <a:custGeom>
              <a:rect b="b" l="l" r="r" t="t"/>
              <a:pathLst>
                <a:path extrusionOk="0" h="4945" w="8084">
                  <a:moveTo>
                    <a:pt x="4000" y="0"/>
                  </a:moveTo>
                  <a:cubicBezTo>
                    <a:pt x="3183" y="0"/>
                    <a:pt x="1706" y="161"/>
                    <a:pt x="1" y="445"/>
                  </a:cubicBezTo>
                  <a:cubicBezTo>
                    <a:pt x="977" y="2072"/>
                    <a:pt x="1899" y="3401"/>
                    <a:pt x="2415" y="3835"/>
                  </a:cubicBezTo>
                  <a:cubicBezTo>
                    <a:pt x="3226" y="4578"/>
                    <a:pt x="4254" y="4944"/>
                    <a:pt x="5282" y="4944"/>
                  </a:cubicBezTo>
                  <a:cubicBezTo>
                    <a:pt x="6282" y="4944"/>
                    <a:pt x="7281" y="4598"/>
                    <a:pt x="8084" y="3917"/>
                  </a:cubicBezTo>
                  <a:cubicBezTo>
                    <a:pt x="7948" y="1909"/>
                    <a:pt x="6375" y="255"/>
                    <a:pt x="4313" y="11"/>
                  </a:cubicBezTo>
                  <a:cubicBezTo>
                    <a:pt x="4224" y="4"/>
                    <a:pt x="4119" y="0"/>
                    <a:pt x="40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4807277" y="3534914"/>
              <a:ext cx="216592" cy="330927"/>
            </a:xfrm>
            <a:custGeom>
              <a:rect b="b" l="l" r="r" t="t"/>
              <a:pathLst>
                <a:path extrusionOk="0" h="8165" w="5344">
                  <a:moveTo>
                    <a:pt x="1384" y="0"/>
                  </a:moveTo>
                  <a:cubicBezTo>
                    <a:pt x="55" y="1519"/>
                    <a:pt x="0" y="3797"/>
                    <a:pt x="1275" y="5425"/>
                  </a:cubicBezTo>
                  <a:cubicBezTo>
                    <a:pt x="1709" y="5967"/>
                    <a:pt x="3038" y="6998"/>
                    <a:pt x="4639" y="8164"/>
                  </a:cubicBezTo>
                  <a:cubicBezTo>
                    <a:pt x="5046" y="6293"/>
                    <a:pt x="5344" y="4693"/>
                    <a:pt x="5317" y="4014"/>
                  </a:cubicBezTo>
                  <a:cubicBezTo>
                    <a:pt x="5208" y="1845"/>
                    <a:pt x="3499" y="136"/>
                    <a:pt x="1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4922708" y="3431845"/>
              <a:ext cx="326550" cy="200664"/>
            </a:xfrm>
            <a:custGeom>
              <a:rect b="b" l="l" r="r" t="t"/>
              <a:pathLst>
                <a:path extrusionOk="0" h="4951" w="8057">
                  <a:moveTo>
                    <a:pt x="2816" y="0"/>
                  </a:moveTo>
                  <a:cubicBezTo>
                    <a:pt x="1812" y="0"/>
                    <a:pt x="807" y="353"/>
                    <a:pt x="0" y="1051"/>
                  </a:cubicBezTo>
                  <a:cubicBezTo>
                    <a:pt x="136" y="3031"/>
                    <a:pt x="1682" y="4713"/>
                    <a:pt x="3771" y="4930"/>
                  </a:cubicBezTo>
                  <a:cubicBezTo>
                    <a:pt x="3890" y="4944"/>
                    <a:pt x="4038" y="4951"/>
                    <a:pt x="4209" y="4951"/>
                  </a:cubicBezTo>
                  <a:cubicBezTo>
                    <a:pt x="5046" y="4951"/>
                    <a:pt x="6458" y="4789"/>
                    <a:pt x="8056" y="4496"/>
                  </a:cubicBezTo>
                  <a:cubicBezTo>
                    <a:pt x="7080" y="2896"/>
                    <a:pt x="6158" y="1594"/>
                    <a:pt x="5669" y="1106"/>
                  </a:cubicBezTo>
                  <a:cubicBezTo>
                    <a:pt x="4862" y="366"/>
                    <a:pt x="3840" y="0"/>
                    <a:pt x="2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4812789" y="3139134"/>
              <a:ext cx="146232" cy="222104"/>
            </a:xfrm>
            <a:custGeom>
              <a:rect b="b" l="l" r="r" t="t"/>
              <a:pathLst>
                <a:path extrusionOk="0" h="5480" w="3608">
                  <a:moveTo>
                    <a:pt x="3282" y="1"/>
                  </a:moveTo>
                  <a:cubicBezTo>
                    <a:pt x="2170" y="706"/>
                    <a:pt x="1275" y="1302"/>
                    <a:pt x="977" y="1655"/>
                  </a:cubicBezTo>
                  <a:cubicBezTo>
                    <a:pt x="0" y="2740"/>
                    <a:pt x="0" y="4395"/>
                    <a:pt x="895" y="5480"/>
                  </a:cubicBezTo>
                  <a:cubicBezTo>
                    <a:pt x="2251" y="5371"/>
                    <a:pt x="3391" y="4340"/>
                    <a:pt x="3553" y="2930"/>
                  </a:cubicBezTo>
                  <a:cubicBezTo>
                    <a:pt x="3608" y="2469"/>
                    <a:pt x="3472" y="1357"/>
                    <a:pt x="3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4890811" y="3294042"/>
              <a:ext cx="225428" cy="136343"/>
            </a:xfrm>
            <a:custGeom>
              <a:rect b="b" l="l" r="r" t="t"/>
              <a:pathLst>
                <a:path extrusionOk="0" h="3364" w="5562">
                  <a:moveTo>
                    <a:pt x="2840" y="0"/>
                  </a:moveTo>
                  <a:cubicBezTo>
                    <a:pt x="2805" y="0"/>
                    <a:pt x="2771" y="1"/>
                    <a:pt x="2740" y="3"/>
                  </a:cubicBezTo>
                  <a:cubicBezTo>
                    <a:pt x="1249" y="57"/>
                    <a:pt x="109" y="1224"/>
                    <a:pt x="1" y="2661"/>
                  </a:cubicBezTo>
                  <a:cubicBezTo>
                    <a:pt x="522" y="3126"/>
                    <a:pt x="1197" y="3364"/>
                    <a:pt x="1880" y="3364"/>
                  </a:cubicBezTo>
                  <a:cubicBezTo>
                    <a:pt x="2514" y="3364"/>
                    <a:pt x="3155" y="3160"/>
                    <a:pt x="3690" y="2743"/>
                  </a:cubicBezTo>
                  <a:cubicBezTo>
                    <a:pt x="4069" y="2444"/>
                    <a:pt x="4775" y="1549"/>
                    <a:pt x="5561" y="464"/>
                  </a:cubicBezTo>
                  <a:cubicBezTo>
                    <a:pt x="4342" y="185"/>
                    <a:pt x="3361" y="0"/>
                    <a:pt x="28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4681957" y="3501922"/>
              <a:ext cx="147327" cy="222104"/>
            </a:xfrm>
            <a:custGeom>
              <a:rect b="b" l="l" r="r" t="t"/>
              <a:pathLst>
                <a:path extrusionOk="0" h="5480" w="3635">
                  <a:moveTo>
                    <a:pt x="2713" y="0"/>
                  </a:moveTo>
                  <a:lnTo>
                    <a:pt x="2713" y="0"/>
                  </a:lnTo>
                  <a:cubicBezTo>
                    <a:pt x="1357" y="82"/>
                    <a:pt x="244" y="1140"/>
                    <a:pt x="82" y="2523"/>
                  </a:cubicBezTo>
                  <a:cubicBezTo>
                    <a:pt x="0" y="3011"/>
                    <a:pt x="136" y="4123"/>
                    <a:pt x="353" y="5479"/>
                  </a:cubicBezTo>
                  <a:cubicBezTo>
                    <a:pt x="1465" y="4774"/>
                    <a:pt x="2333" y="4150"/>
                    <a:pt x="2631" y="3825"/>
                  </a:cubicBezTo>
                  <a:cubicBezTo>
                    <a:pt x="3635" y="2740"/>
                    <a:pt x="3635" y="1085"/>
                    <a:pt x="27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4525834" y="3432210"/>
              <a:ext cx="225428" cy="136789"/>
            </a:xfrm>
            <a:custGeom>
              <a:rect b="b" l="l" r="r" t="t"/>
              <a:pathLst>
                <a:path extrusionOk="0" h="3375" w="5562">
                  <a:moveTo>
                    <a:pt x="3668" y="0"/>
                  </a:moveTo>
                  <a:cubicBezTo>
                    <a:pt x="3035" y="0"/>
                    <a:pt x="2393" y="205"/>
                    <a:pt x="1845" y="635"/>
                  </a:cubicBezTo>
                  <a:cubicBezTo>
                    <a:pt x="1493" y="934"/>
                    <a:pt x="760" y="1802"/>
                    <a:pt x="1" y="2887"/>
                  </a:cubicBezTo>
                  <a:cubicBezTo>
                    <a:pt x="1276" y="3158"/>
                    <a:pt x="2361" y="3375"/>
                    <a:pt x="2795" y="3375"/>
                  </a:cubicBezTo>
                  <a:cubicBezTo>
                    <a:pt x="4286" y="3294"/>
                    <a:pt x="5453" y="2154"/>
                    <a:pt x="5561" y="690"/>
                  </a:cubicBezTo>
                  <a:cubicBezTo>
                    <a:pt x="5026" y="239"/>
                    <a:pt x="4352" y="0"/>
                    <a:pt x="3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4683052" y="3135851"/>
              <a:ext cx="147367" cy="225387"/>
            </a:xfrm>
            <a:custGeom>
              <a:rect b="b" l="l" r="r" t="t"/>
              <a:pathLst>
                <a:path extrusionOk="0" h="5561" w="3636">
                  <a:moveTo>
                    <a:pt x="489" y="0"/>
                  </a:moveTo>
                  <a:cubicBezTo>
                    <a:pt x="217" y="1302"/>
                    <a:pt x="0" y="2333"/>
                    <a:pt x="0" y="2821"/>
                  </a:cubicBezTo>
                  <a:cubicBezTo>
                    <a:pt x="82" y="4313"/>
                    <a:pt x="1221" y="5452"/>
                    <a:pt x="2686" y="5561"/>
                  </a:cubicBezTo>
                  <a:cubicBezTo>
                    <a:pt x="3581" y="4557"/>
                    <a:pt x="3635" y="2984"/>
                    <a:pt x="2767" y="1872"/>
                  </a:cubicBezTo>
                  <a:cubicBezTo>
                    <a:pt x="2442" y="1492"/>
                    <a:pt x="1574" y="787"/>
                    <a:pt x="4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4528063" y="3294285"/>
              <a:ext cx="223199" cy="135411"/>
            </a:xfrm>
            <a:custGeom>
              <a:rect b="b" l="l" r="r" t="t"/>
              <a:pathLst>
                <a:path extrusionOk="0" h="3341" w="5507">
                  <a:moveTo>
                    <a:pt x="2592" y="0"/>
                  </a:moveTo>
                  <a:cubicBezTo>
                    <a:pt x="2014" y="0"/>
                    <a:pt x="1085" y="122"/>
                    <a:pt x="0" y="295"/>
                  </a:cubicBezTo>
                  <a:cubicBezTo>
                    <a:pt x="705" y="1380"/>
                    <a:pt x="1329" y="2303"/>
                    <a:pt x="1655" y="2601"/>
                  </a:cubicBezTo>
                  <a:cubicBezTo>
                    <a:pt x="2205" y="3096"/>
                    <a:pt x="2908" y="3340"/>
                    <a:pt x="3610" y="3340"/>
                  </a:cubicBezTo>
                  <a:cubicBezTo>
                    <a:pt x="4292" y="3340"/>
                    <a:pt x="4971" y="3110"/>
                    <a:pt x="5506" y="2655"/>
                  </a:cubicBezTo>
                  <a:cubicBezTo>
                    <a:pt x="5398" y="1299"/>
                    <a:pt x="4340" y="187"/>
                    <a:pt x="2957" y="24"/>
                  </a:cubicBezTo>
                  <a:cubicBezTo>
                    <a:pt x="2859" y="8"/>
                    <a:pt x="2736" y="0"/>
                    <a:pt x="25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4811655" y="3500828"/>
              <a:ext cx="148461" cy="225387"/>
            </a:xfrm>
            <a:custGeom>
              <a:rect b="b" l="l" r="r" t="t"/>
              <a:pathLst>
                <a:path extrusionOk="0" h="5561" w="3663">
                  <a:moveTo>
                    <a:pt x="950" y="0"/>
                  </a:moveTo>
                  <a:cubicBezTo>
                    <a:pt x="55" y="1031"/>
                    <a:pt x="1" y="2604"/>
                    <a:pt x="869" y="3716"/>
                  </a:cubicBezTo>
                  <a:cubicBezTo>
                    <a:pt x="1167" y="4069"/>
                    <a:pt x="2062" y="4801"/>
                    <a:pt x="3147" y="5561"/>
                  </a:cubicBezTo>
                  <a:cubicBezTo>
                    <a:pt x="3446" y="4286"/>
                    <a:pt x="3663" y="3201"/>
                    <a:pt x="3608" y="2767"/>
                  </a:cubicBezTo>
                  <a:cubicBezTo>
                    <a:pt x="3554" y="1275"/>
                    <a:pt x="2388" y="109"/>
                    <a:pt x="9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4890811" y="3431278"/>
              <a:ext cx="223239" cy="135411"/>
            </a:xfrm>
            <a:custGeom>
              <a:rect b="b" l="l" r="r" t="t"/>
              <a:pathLst>
                <a:path extrusionOk="0" h="3341" w="5508">
                  <a:moveTo>
                    <a:pt x="1884" y="1"/>
                  </a:moveTo>
                  <a:cubicBezTo>
                    <a:pt x="1209" y="1"/>
                    <a:pt x="536" y="231"/>
                    <a:pt x="1" y="686"/>
                  </a:cubicBezTo>
                  <a:cubicBezTo>
                    <a:pt x="109" y="2042"/>
                    <a:pt x="1167" y="3154"/>
                    <a:pt x="2551" y="3317"/>
                  </a:cubicBezTo>
                  <a:cubicBezTo>
                    <a:pt x="2643" y="3333"/>
                    <a:pt x="2762" y="3340"/>
                    <a:pt x="2905" y="3340"/>
                  </a:cubicBezTo>
                  <a:cubicBezTo>
                    <a:pt x="3476" y="3340"/>
                    <a:pt x="4422" y="3219"/>
                    <a:pt x="5507" y="3045"/>
                  </a:cubicBezTo>
                  <a:cubicBezTo>
                    <a:pt x="4775" y="1960"/>
                    <a:pt x="4178" y="1092"/>
                    <a:pt x="3825" y="740"/>
                  </a:cubicBezTo>
                  <a:cubicBezTo>
                    <a:pt x="3275" y="245"/>
                    <a:pt x="2578" y="1"/>
                    <a:pt x="18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4613785" y="3240217"/>
              <a:ext cx="417783" cy="379077"/>
            </a:xfrm>
            <a:custGeom>
              <a:rect b="b" l="l" r="r" t="t"/>
              <a:pathLst>
                <a:path extrusionOk="0" h="9353" w="10308">
                  <a:moveTo>
                    <a:pt x="5175" y="1"/>
                  </a:moveTo>
                  <a:cubicBezTo>
                    <a:pt x="4810" y="1"/>
                    <a:pt x="4439" y="45"/>
                    <a:pt x="4069" y="138"/>
                  </a:cubicBezTo>
                  <a:cubicBezTo>
                    <a:pt x="1547" y="734"/>
                    <a:pt x="1" y="3257"/>
                    <a:pt x="597" y="5779"/>
                  </a:cubicBezTo>
                  <a:cubicBezTo>
                    <a:pt x="1108" y="7913"/>
                    <a:pt x="3025" y="9352"/>
                    <a:pt x="5147" y="9352"/>
                  </a:cubicBezTo>
                  <a:cubicBezTo>
                    <a:pt x="5507" y="9352"/>
                    <a:pt x="5873" y="9311"/>
                    <a:pt x="6239" y="9224"/>
                  </a:cubicBezTo>
                  <a:cubicBezTo>
                    <a:pt x="8762" y="8627"/>
                    <a:pt x="10308" y="6105"/>
                    <a:pt x="9711" y="3582"/>
                  </a:cubicBezTo>
                  <a:cubicBezTo>
                    <a:pt x="9180" y="1457"/>
                    <a:pt x="7271" y="1"/>
                    <a:pt x="51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5005147" y="3157697"/>
              <a:ext cx="238600" cy="143395"/>
            </a:xfrm>
            <a:custGeom>
              <a:rect b="b" l="l" r="r" t="t"/>
              <a:pathLst>
                <a:path extrusionOk="0" h="3538" w="5887">
                  <a:moveTo>
                    <a:pt x="3009" y="1"/>
                  </a:moveTo>
                  <a:cubicBezTo>
                    <a:pt x="2008" y="1"/>
                    <a:pt x="942" y="277"/>
                    <a:pt x="435" y="953"/>
                  </a:cubicBezTo>
                  <a:cubicBezTo>
                    <a:pt x="1" y="1523"/>
                    <a:pt x="191" y="2309"/>
                    <a:pt x="136" y="2960"/>
                  </a:cubicBezTo>
                  <a:cubicBezTo>
                    <a:pt x="112" y="3326"/>
                    <a:pt x="350" y="3538"/>
                    <a:pt x="694" y="3538"/>
                  </a:cubicBezTo>
                  <a:cubicBezTo>
                    <a:pt x="733" y="3538"/>
                    <a:pt x="773" y="3535"/>
                    <a:pt x="814" y="3530"/>
                  </a:cubicBezTo>
                  <a:cubicBezTo>
                    <a:pt x="1136" y="3476"/>
                    <a:pt x="1405" y="3077"/>
                    <a:pt x="1621" y="2806"/>
                  </a:cubicBezTo>
                  <a:lnTo>
                    <a:pt x="1621" y="2806"/>
                  </a:lnTo>
                  <a:cubicBezTo>
                    <a:pt x="1544" y="2929"/>
                    <a:pt x="2010" y="3368"/>
                    <a:pt x="2089" y="3394"/>
                  </a:cubicBezTo>
                  <a:cubicBezTo>
                    <a:pt x="2163" y="3424"/>
                    <a:pt x="2242" y="3437"/>
                    <a:pt x="2321" y="3437"/>
                  </a:cubicBezTo>
                  <a:cubicBezTo>
                    <a:pt x="2530" y="3437"/>
                    <a:pt x="2745" y="3342"/>
                    <a:pt x="2903" y="3204"/>
                  </a:cubicBezTo>
                  <a:cubicBezTo>
                    <a:pt x="3012" y="3096"/>
                    <a:pt x="3012" y="2960"/>
                    <a:pt x="3093" y="2825"/>
                  </a:cubicBezTo>
                  <a:cubicBezTo>
                    <a:pt x="3093" y="2879"/>
                    <a:pt x="3147" y="2960"/>
                    <a:pt x="3147" y="3014"/>
                  </a:cubicBezTo>
                  <a:cubicBezTo>
                    <a:pt x="3174" y="3123"/>
                    <a:pt x="3256" y="3259"/>
                    <a:pt x="3310" y="3313"/>
                  </a:cubicBezTo>
                  <a:cubicBezTo>
                    <a:pt x="3391" y="3459"/>
                    <a:pt x="3560" y="3518"/>
                    <a:pt x="3736" y="3518"/>
                  </a:cubicBezTo>
                  <a:cubicBezTo>
                    <a:pt x="3852" y="3518"/>
                    <a:pt x="3972" y="3492"/>
                    <a:pt x="4069" y="3448"/>
                  </a:cubicBezTo>
                  <a:cubicBezTo>
                    <a:pt x="4231" y="3394"/>
                    <a:pt x="5117" y="2188"/>
                    <a:pt x="4887" y="2147"/>
                  </a:cubicBezTo>
                  <a:lnTo>
                    <a:pt x="4887" y="2147"/>
                  </a:lnTo>
                  <a:cubicBezTo>
                    <a:pt x="5076" y="2174"/>
                    <a:pt x="5319" y="2228"/>
                    <a:pt x="5534" y="2282"/>
                  </a:cubicBezTo>
                  <a:cubicBezTo>
                    <a:pt x="5551" y="2285"/>
                    <a:pt x="5568" y="2286"/>
                    <a:pt x="5584" y="2286"/>
                  </a:cubicBezTo>
                  <a:cubicBezTo>
                    <a:pt x="5734" y="2286"/>
                    <a:pt x="5887" y="2181"/>
                    <a:pt x="5887" y="2011"/>
                  </a:cubicBezTo>
                  <a:cubicBezTo>
                    <a:pt x="5887" y="1251"/>
                    <a:pt x="5317" y="573"/>
                    <a:pt x="4612" y="275"/>
                  </a:cubicBezTo>
                  <a:cubicBezTo>
                    <a:pt x="4193" y="101"/>
                    <a:pt x="3613" y="1"/>
                    <a:pt x="30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5110688" y="3168803"/>
              <a:ext cx="66023" cy="138572"/>
            </a:xfrm>
            <a:custGeom>
              <a:rect b="b" l="l" r="r" t="t"/>
              <a:pathLst>
                <a:path extrusionOk="0" fill="none" h="3419" w="1629">
                  <a:moveTo>
                    <a:pt x="1438" y="1"/>
                  </a:moveTo>
                  <a:cubicBezTo>
                    <a:pt x="787" y="679"/>
                    <a:pt x="1" y="2198"/>
                    <a:pt x="706" y="3093"/>
                  </a:cubicBezTo>
                  <a:cubicBezTo>
                    <a:pt x="869" y="3283"/>
                    <a:pt x="1438" y="3418"/>
                    <a:pt x="1628" y="312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5043651" y="3168803"/>
              <a:ext cx="60471" cy="131966"/>
            </a:xfrm>
            <a:custGeom>
              <a:rect b="b" l="l" r="r" t="t"/>
              <a:pathLst>
                <a:path extrusionOk="0" fill="none" h="3256" w="1492">
                  <a:moveTo>
                    <a:pt x="1492" y="1"/>
                  </a:moveTo>
                  <a:cubicBezTo>
                    <a:pt x="949" y="706"/>
                    <a:pt x="0" y="2876"/>
                    <a:pt x="1492" y="325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5196450" y="3219385"/>
              <a:ext cx="18725" cy="51716"/>
            </a:xfrm>
            <a:custGeom>
              <a:rect b="b" l="l" r="r" t="t"/>
              <a:pathLst>
                <a:path extrusionOk="0" fill="none" h="1276" w="462">
                  <a:moveTo>
                    <a:pt x="0" y="1275"/>
                  </a:moveTo>
                  <a:cubicBezTo>
                    <a:pt x="244" y="896"/>
                    <a:pt x="434" y="462"/>
                    <a:pt x="46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5172254" y="3162237"/>
              <a:ext cx="73684" cy="92368"/>
            </a:xfrm>
            <a:custGeom>
              <a:rect b="b" l="l" r="r" t="t"/>
              <a:pathLst>
                <a:path extrusionOk="0" fill="none" h="2279" w="1818">
                  <a:moveTo>
                    <a:pt x="1" y="0"/>
                  </a:moveTo>
                  <a:cubicBezTo>
                    <a:pt x="923" y="299"/>
                    <a:pt x="1601" y="1058"/>
                    <a:pt x="1764" y="1736"/>
                  </a:cubicBezTo>
                  <a:cubicBezTo>
                    <a:pt x="1818" y="1817"/>
                    <a:pt x="1818" y="2034"/>
                    <a:pt x="1737" y="22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4400514" y="3149510"/>
              <a:ext cx="238600" cy="143111"/>
            </a:xfrm>
            <a:custGeom>
              <a:rect b="b" l="l" r="r" t="t"/>
              <a:pathLst>
                <a:path extrusionOk="0" h="3531" w="5887">
                  <a:moveTo>
                    <a:pt x="2871" y="1"/>
                  </a:moveTo>
                  <a:cubicBezTo>
                    <a:pt x="2270" y="1"/>
                    <a:pt x="1692" y="104"/>
                    <a:pt x="1275" y="287"/>
                  </a:cubicBezTo>
                  <a:cubicBezTo>
                    <a:pt x="570" y="585"/>
                    <a:pt x="1" y="1263"/>
                    <a:pt x="1" y="1996"/>
                  </a:cubicBezTo>
                  <a:cubicBezTo>
                    <a:pt x="1" y="2186"/>
                    <a:pt x="147" y="2272"/>
                    <a:pt x="292" y="2272"/>
                  </a:cubicBezTo>
                  <a:cubicBezTo>
                    <a:pt x="313" y="2272"/>
                    <a:pt x="333" y="2270"/>
                    <a:pt x="353" y="2267"/>
                  </a:cubicBezTo>
                  <a:cubicBezTo>
                    <a:pt x="569" y="2240"/>
                    <a:pt x="811" y="2160"/>
                    <a:pt x="1000" y="2132"/>
                  </a:cubicBezTo>
                  <a:lnTo>
                    <a:pt x="1000" y="2132"/>
                  </a:lnTo>
                  <a:cubicBezTo>
                    <a:pt x="771" y="2173"/>
                    <a:pt x="1656" y="3380"/>
                    <a:pt x="1818" y="3461"/>
                  </a:cubicBezTo>
                  <a:cubicBezTo>
                    <a:pt x="1916" y="3504"/>
                    <a:pt x="2035" y="3530"/>
                    <a:pt x="2152" y="3530"/>
                  </a:cubicBezTo>
                  <a:cubicBezTo>
                    <a:pt x="2327" y="3530"/>
                    <a:pt x="2496" y="3471"/>
                    <a:pt x="2577" y="3325"/>
                  </a:cubicBezTo>
                  <a:cubicBezTo>
                    <a:pt x="2632" y="3244"/>
                    <a:pt x="2713" y="3108"/>
                    <a:pt x="2740" y="3027"/>
                  </a:cubicBezTo>
                  <a:cubicBezTo>
                    <a:pt x="2740" y="2945"/>
                    <a:pt x="2794" y="2891"/>
                    <a:pt x="2794" y="2810"/>
                  </a:cubicBezTo>
                  <a:cubicBezTo>
                    <a:pt x="2876" y="2945"/>
                    <a:pt x="2876" y="3081"/>
                    <a:pt x="2984" y="3189"/>
                  </a:cubicBezTo>
                  <a:cubicBezTo>
                    <a:pt x="3146" y="3351"/>
                    <a:pt x="3368" y="3437"/>
                    <a:pt x="3582" y="3437"/>
                  </a:cubicBezTo>
                  <a:cubicBezTo>
                    <a:pt x="3656" y="3437"/>
                    <a:pt x="3729" y="3427"/>
                    <a:pt x="3798" y="3406"/>
                  </a:cubicBezTo>
                  <a:cubicBezTo>
                    <a:pt x="3879" y="3352"/>
                    <a:pt x="4367" y="2918"/>
                    <a:pt x="4259" y="2782"/>
                  </a:cubicBezTo>
                  <a:lnTo>
                    <a:pt x="4259" y="2782"/>
                  </a:lnTo>
                  <a:cubicBezTo>
                    <a:pt x="4476" y="3054"/>
                    <a:pt x="4747" y="3461"/>
                    <a:pt x="5073" y="3515"/>
                  </a:cubicBezTo>
                  <a:cubicBezTo>
                    <a:pt x="5125" y="3525"/>
                    <a:pt x="5176" y="3530"/>
                    <a:pt x="5225" y="3530"/>
                  </a:cubicBezTo>
                  <a:cubicBezTo>
                    <a:pt x="5551" y="3530"/>
                    <a:pt x="5775" y="3299"/>
                    <a:pt x="5751" y="2945"/>
                  </a:cubicBezTo>
                  <a:cubicBezTo>
                    <a:pt x="5697" y="2321"/>
                    <a:pt x="5887" y="1535"/>
                    <a:pt x="5453" y="965"/>
                  </a:cubicBezTo>
                  <a:cubicBezTo>
                    <a:pt x="4944" y="287"/>
                    <a:pt x="3874" y="1"/>
                    <a:pt x="2871" y="1"/>
                  </a:cubicBezTo>
                  <a:close/>
                </a:path>
              </a:pathLst>
            </a:cu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4467592" y="3162237"/>
              <a:ext cx="65983" cy="138532"/>
            </a:xfrm>
            <a:custGeom>
              <a:rect b="b" l="l" r="r" t="t"/>
              <a:pathLst>
                <a:path extrusionOk="0" fill="none" h="3418" w="1628">
                  <a:moveTo>
                    <a:pt x="217" y="0"/>
                  </a:moveTo>
                  <a:cubicBezTo>
                    <a:pt x="841" y="678"/>
                    <a:pt x="1628" y="2197"/>
                    <a:pt x="922" y="3092"/>
                  </a:cubicBezTo>
                  <a:cubicBezTo>
                    <a:pt x="760" y="3282"/>
                    <a:pt x="217" y="3418"/>
                    <a:pt x="0" y="311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4540142" y="3162237"/>
              <a:ext cx="60511" cy="131966"/>
            </a:xfrm>
            <a:custGeom>
              <a:rect b="b" l="l" r="r" t="t"/>
              <a:pathLst>
                <a:path extrusionOk="0" fill="none" h="3256" w="1493">
                  <a:moveTo>
                    <a:pt x="0" y="0"/>
                  </a:moveTo>
                  <a:cubicBezTo>
                    <a:pt x="543" y="705"/>
                    <a:pt x="1492" y="2875"/>
                    <a:pt x="0" y="325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4429088" y="3211684"/>
              <a:ext cx="19860" cy="50622"/>
            </a:xfrm>
            <a:custGeom>
              <a:rect b="b" l="l" r="r" t="t"/>
              <a:pathLst>
                <a:path extrusionOk="0" fill="none" h="1249" w="490">
                  <a:moveTo>
                    <a:pt x="489" y="1248"/>
                  </a:moveTo>
                  <a:cubicBezTo>
                    <a:pt x="218" y="869"/>
                    <a:pt x="28" y="435"/>
                    <a:pt x="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4399420" y="3153442"/>
              <a:ext cx="72589" cy="92368"/>
            </a:xfrm>
            <a:custGeom>
              <a:rect b="b" l="l" r="r" t="t"/>
              <a:pathLst>
                <a:path extrusionOk="0" fill="none" h="2279" w="1791">
                  <a:moveTo>
                    <a:pt x="1791" y="0"/>
                  </a:moveTo>
                  <a:cubicBezTo>
                    <a:pt x="868" y="299"/>
                    <a:pt x="190" y="1058"/>
                    <a:pt x="28" y="1736"/>
                  </a:cubicBezTo>
                  <a:cubicBezTo>
                    <a:pt x="1" y="1845"/>
                    <a:pt x="1" y="2034"/>
                    <a:pt x="55" y="227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4698453" y="3374414"/>
              <a:ext cx="81384" cy="46204"/>
            </a:xfrm>
            <a:custGeom>
              <a:rect b="b" l="l" r="r" t="t"/>
              <a:pathLst>
                <a:path extrusionOk="0" fill="none" h="1140" w="2008">
                  <a:moveTo>
                    <a:pt x="0" y="244"/>
                  </a:moveTo>
                  <a:cubicBezTo>
                    <a:pt x="27" y="570"/>
                    <a:pt x="244" y="868"/>
                    <a:pt x="543" y="1004"/>
                  </a:cubicBezTo>
                  <a:cubicBezTo>
                    <a:pt x="841" y="1139"/>
                    <a:pt x="1194" y="1112"/>
                    <a:pt x="1465" y="895"/>
                  </a:cubicBezTo>
                  <a:cubicBezTo>
                    <a:pt x="1736" y="678"/>
                    <a:pt x="1899" y="353"/>
                    <a:pt x="2007"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4866654" y="3366713"/>
              <a:ext cx="65983" cy="38504"/>
            </a:xfrm>
            <a:custGeom>
              <a:rect b="b" l="l" r="r" t="t"/>
              <a:pathLst>
                <a:path extrusionOk="0" fill="none" h="950" w="1628">
                  <a:moveTo>
                    <a:pt x="0" y="0"/>
                  </a:moveTo>
                  <a:cubicBezTo>
                    <a:pt x="54" y="407"/>
                    <a:pt x="299" y="814"/>
                    <a:pt x="705" y="895"/>
                  </a:cubicBezTo>
                  <a:cubicBezTo>
                    <a:pt x="1031" y="950"/>
                    <a:pt x="1356" y="705"/>
                    <a:pt x="1628" y="48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4883150" y="3439262"/>
              <a:ext cx="71495" cy="44016"/>
            </a:xfrm>
            <a:custGeom>
              <a:rect b="b" l="l" r="r" t="t"/>
              <a:pathLst>
                <a:path extrusionOk="0" h="1086" w="1764">
                  <a:moveTo>
                    <a:pt x="868" y="0"/>
                  </a:moveTo>
                  <a:cubicBezTo>
                    <a:pt x="380" y="0"/>
                    <a:pt x="0" y="244"/>
                    <a:pt x="0" y="543"/>
                  </a:cubicBezTo>
                  <a:cubicBezTo>
                    <a:pt x="0" y="841"/>
                    <a:pt x="380" y="1085"/>
                    <a:pt x="868" y="1085"/>
                  </a:cubicBezTo>
                  <a:cubicBezTo>
                    <a:pt x="1356" y="1085"/>
                    <a:pt x="1763" y="841"/>
                    <a:pt x="1763" y="543"/>
                  </a:cubicBezTo>
                  <a:cubicBezTo>
                    <a:pt x="1763" y="244"/>
                    <a:pt x="1356" y="0"/>
                    <a:pt x="8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4694035" y="3439262"/>
              <a:ext cx="71495" cy="44016"/>
            </a:xfrm>
            <a:custGeom>
              <a:rect b="b" l="l" r="r" t="t"/>
              <a:pathLst>
                <a:path extrusionOk="0" h="1086" w="1764">
                  <a:moveTo>
                    <a:pt x="896" y="0"/>
                  </a:moveTo>
                  <a:cubicBezTo>
                    <a:pt x="408" y="0"/>
                    <a:pt x="1" y="244"/>
                    <a:pt x="1" y="543"/>
                  </a:cubicBezTo>
                  <a:cubicBezTo>
                    <a:pt x="1" y="841"/>
                    <a:pt x="408" y="1085"/>
                    <a:pt x="896" y="1085"/>
                  </a:cubicBezTo>
                  <a:cubicBezTo>
                    <a:pt x="1384" y="1085"/>
                    <a:pt x="1764" y="841"/>
                    <a:pt x="1764" y="543"/>
                  </a:cubicBezTo>
                  <a:cubicBezTo>
                    <a:pt x="1764" y="244"/>
                    <a:pt x="1384" y="0"/>
                    <a:pt x="8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4756695" y="3497505"/>
              <a:ext cx="129777" cy="31938"/>
            </a:xfrm>
            <a:custGeom>
              <a:rect b="b" l="l" r="r" t="t"/>
              <a:pathLst>
                <a:path extrusionOk="0" fill="none" h="788" w="3202">
                  <a:moveTo>
                    <a:pt x="1" y="1"/>
                  </a:moveTo>
                  <a:cubicBezTo>
                    <a:pt x="326" y="571"/>
                    <a:pt x="1004" y="706"/>
                    <a:pt x="1601" y="733"/>
                  </a:cubicBezTo>
                  <a:cubicBezTo>
                    <a:pt x="2225" y="788"/>
                    <a:pt x="2740" y="435"/>
                    <a:pt x="3201" y="10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4880921" y="3485427"/>
              <a:ext cx="25331" cy="24237"/>
            </a:xfrm>
            <a:custGeom>
              <a:rect b="b" l="l" r="r" t="t"/>
              <a:pathLst>
                <a:path extrusionOk="0" fill="none" h="598" w="625">
                  <a:moveTo>
                    <a:pt x="55" y="1"/>
                  </a:moveTo>
                  <a:cubicBezTo>
                    <a:pt x="1" y="299"/>
                    <a:pt x="326" y="597"/>
                    <a:pt x="625"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4736917" y="3485427"/>
              <a:ext cx="25331" cy="24237"/>
            </a:xfrm>
            <a:custGeom>
              <a:rect b="b" l="l" r="r" t="t"/>
              <a:pathLst>
                <a:path extrusionOk="0" fill="none" h="598" w="625">
                  <a:moveTo>
                    <a:pt x="570" y="1"/>
                  </a:moveTo>
                  <a:cubicBezTo>
                    <a:pt x="624" y="299"/>
                    <a:pt x="299" y="597"/>
                    <a:pt x="1"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4798482" y="3424955"/>
              <a:ext cx="46204" cy="11024"/>
            </a:xfrm>
            <a:custGeom>
              <a:rect b="b" l="l" r="r" t="t"/>
              <a:pathLst>
                <a:path extrusionOk="0" fill="none" h="272" w="1140">
                  <a:moveTo>
                    <a:pt x="0" y="272"/>
                  </a:moveTo>
                  <a:cubicBezTo>
                    <a:pt x="136" y="82"/>
                    <a:pt x="353" y="28"/>
                    <a:pt x="543" y="1"/>
                  </a:cubicBezTo>
                  <a:cubicBezTo>
                    <a:pt x="760" y="1"/>
                    <a:pt x="950" y="55"/>
                    <a:pt x="1140" y="19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4787499" y="3772342"/>
              <a:ext cx="58282" cy="6647"/>
            </a:xfrm>
            <a:custGeom>
              <a:rect b="b" l="l" r="r" t="t"/>
              <a:pathLst>
                <a:path extrusionOk="0" fill="none" h="164" w="1438">
                  <a:moveTo>
                    <a:pt x="0" y="109"/>
                  </a:moveTo>
                  <a:cubicBezTo>
                    <a:pt x="488" y="164"/>
                    <a:pt x="1004" y="136"/>
                    <a:pt x="1438"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4831474" y="3793255"/>
              <a:ext cx="26426" cy="227576"/>
            </a:xfrm>
            <a:custGeom>
              <a:rect b="b" l="l" r="r" t="t"/>
              <a:pathLst>
                <a:path extrusionOk="0" fill="none" h="5615" w="652">
                  <a:moveTo>
                    <a:pt x="0" y="0"/>
                  </a:moveTo>
                  <a:cubicBezTo>
                    <a:pt x="434" y="1112"/>
                    <a:pt x="624" y="2523"/>
                    <a:pt x="624" y="3743"/>
                  </a:cubicBezTo>
                  <a:cubicBezTo>
                    <a:pt x="651" y="4421"/>
                    <a:pt x="543" y="4937"/>
                    <a:pt x="570" y="561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5405303" y="3663517"/>
              <a:ext cx="45110" cy="66023"/>
            </a:xfrm>
            <a:custGeom>
              <a:rect b="b" l="l" r="r" t="t"/>
              <a:pathLst>
                <a:path extrusionOk="0" fill="none" h="1629" w="1113">
                  <a:moveTo>
                    <a:pt x="679" y="1"/>
                  </a:moveTo>
                  <a:cubicBezTo>
                    <a:pt x="543" y="570"/>
                    <a:pt x="326" y="1113"/>
                    <a:pt x="1" y="1628"/>
                  </a:cubicBezTo>
                  <a:lnTo>
                    <a:pt x="1113" y="1330"/>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4854536" y="3669030"/>
              <a:ext cx="593683" cy="307825"/>
            </a:xfrm>
            <a:custGeom>
              <a:rect b="b" l="l" r="r" t="t"/>
              <a:pathLst>
                <a:path extrusionOk="0" fill="none" h="7595" w="14648">
                  <a:moveTo>
                    <a:pt x="14648" y="0"/>
                  </a:moveTo>
                  <a:cubicBezTo>
                    <a:pt x="14295" y="1058"/>
                    <a:pt x="13291" y="1763"/>
                    <a:pt x="12288" y="2306"/>
                  </a:cubicBezTo>
                  <a:cubicBezTo>
                    <a:pt x="11745" y="2577"/>
                    <a:pt x="11203" y="2848"/>
                    <a:pt x="10579" y="2875"/>
                  </a:cubicBezTo>
                  <a:cubicBezTo>
                    <a:pt x="9901" y="2957"/>
                    <a:pt x="9277" y="2740"/>
                    <a:pt x="8599" y="2848"/>
                  </a:cubicBezTo>
                  <a:cubicBezTo>
                    <a:pt x="7406" y="2984"/>
                    <a:pt x="6456" y="3879"/>
                    <a:pt x="5643" y="4747"/>
                  </a:cubicBezTo>
                  <a:cubicBezTo>
                    <a:pt x="4829" y="5642"/>
                    <a:pt x="3934" y="6537"/>
                    <a:pt x="2767" y="6781"/>
                  </a:cubicBezTo>
                  <a:cubicBezTo>
                    <a:pt x="1845" y="6944"/>
                    <a:pt x="652" y="6944"/>
                    <a:pt x="1" y="759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5294291" y="3710776"/>
              <a:ext cx="85761" cy="80290"/>
            </a:xfrm>
            <a:custGeom>
              <a:rect b="b" l="l" r="r" t="t"/>
              <a:pathLst>
                <a:path extrusionOk="0" fill="none" h="1981" w="2116">
                  <a:moveTo>
                    <a:pt x="1438" y="1"/>
                  </a:moveTo>
                  <a:cubicBezTo>
                    <a:pt x="1031" y="625"/>
                    <a:pt x="543" y="1249"/>
                    <a:pt x="0" y="1791"/>
                  </a:cubicBezTo>
                  <a:cubicBezTo>
                    <a:pt x="678" y="1981"/>
                    <a:pt x="1411" y="1981"/>
                    <a:pt x="2116" y="195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5182143" y="3739390"/>
              <a:ext cx="109998" cy="105581"/>
            </a:xfrm>
            <a:custGeom>
              <a:rect b="b" l="l" r="r" t="t"/>
              <a:pathLst>
                <a:path extrusionOk="0" fill="none" h="2605" w="2714">
                  <a:moveTo>
                    <a:pt x="1194" y="0"/>
                  </a:moveTo>
                  <a:cubicBezTo>
                    <a:pt x="814" y="407"/>
                    <a:pt x="408" y="814"/>
                    <a:pt x="1" y="1221"/>
                  </a:cubicBezTo>
                  <a:cubicBezTo>
                    <a:pt x="923" y="1655"/>
                    <a:pt x="1818" y="2143"/>
                    <a:pt x="2713" y="260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5065618" y="3765776"/>
              <a:ext cx="191342" cy="128642"/>
            </a:xfrm>
            <a:custGeom>
              <a:rect b="b" l="l" r="r" t="t"/>
              <a:pathLst>
                <a:path extrusionOk="0" fill="none" h="3174" w="4721">
                  <a:moveTo>
                    <a:pt x="1628" y="0"/>
                  </a:moveTo>
                  <a:cubicBezTo>
                    <a:pt x="1275" y="732"/>
                    <a:pt x="326" y="2116"/>
                    <a:pt x="1" y="2875"/>
                  </a:cubicBezTo>
                  <a:cubicBezTo>
                    <a:pt x="435" y="2767"/>
                    <a:pt x="1601" y="2577"/>
                    <a:pt x="2035" y="2604"/>
                  </a:cubicBezTo>
                  <a:cubicBezTo>
                    <a:pt x="2876" y="2713"/>
                    <a:pt x="3852" y="3038"/>
                    <a:pt x="4720"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4977667" y="3837231"/>
              <a:ext cx="108864" cy="107769"/>
            </a:xfrm>
            <a:custGeom>
              <a:rect b="b" l="l" r="r" t="t"/>
              <a:pathLst>
                <a:path extrusionOk="0" fill="none" h="2659" w="2686">
                  <a:moveTo>
                    <a:pt x="1492" y="0"/>
                  </a:moveTo>
                  <a:cubicBezTo>
                    <a:pt x="1113" y="868"/>
                    <a:pt x="516" y="1709"/>
                    <a:pt x="1" y="2577"/>
                  </a:cubicBezTo>
                  <a:cubicBezTo>
                    <a:pt x="842" y="2604"/>
                    <a:pt x="1818" y="2631"/>
                    <a:pt x="2686" y="26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4895228" y="3875694"/>
              <a:ext cx="60511" cy="128642"/>
            </a:xfrm>
            <a:custGeom>
              <a:rect b="b" l="l" r="r" t="t"/>
              <a:pathLst>
                <a:path extrusionOk="0" fill="none" h="3174" w="1493">
                  <a:moveTo>
                    <a:pt x="1384" y="1"/>
                  </a:moveTo>
                  <a:cubicBezTo>
                    <a:pt x="977" y="706"/>
                    <a:pt x="516" y="1384"/>
                    <a:pt x="0" y="2035"/>
                  </a:cubicBezTo>
                  <a:cubicBezTo>
                    <a:pt x="407" y="2496"/>
                    <a:pt x="923" y="2903"/>
                    <a:pt x="1492"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4768814" y="3793255"/>
              <a:ext cx="26426" cy="227576"/>
            </a:xfrm>
            <a:custGeom>
              <a:rect b="b" l="l" r="r" t="t"/>
              <a:pathLst>
                <a:path extrusionOk="0" fill="none" h="5615" w="652">
                  <a:moveTo>
                    <a:pt x="651" y="0"/>
                  </a:moveTo>
                  <a:cubicBezTo>
                    <a:pt x="190" y="1112"/>
                    <a:pt x="27" y="2523"/>
                    <a:pt x="27" y="3743"/>
                  </a:cubicBezTo>
                  <a:cubicBezTo>
                    <a:pt x="0" y="4421"/>
                    <a:pt x="109" y="4937"/>
                    <a:pt x="54" y="561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4175165" y="3663517"/>
              <a:ext cx="45110" cy="66023"/>
            </a:xfrm>
            <a:custGeom>
              <a:rect b="b" l="l" r="r" t="t"/>
              <a:pathLst>
                <a:path extrusionOk="0" fill="none" h="1629" w="1113">
                  <a:moveTo>
                    <a:pt x="434" y="1"/>
                  </a:moveTo>
                  <a:cubicBezTo>
                    <a:pt x="570" y="570"/>
                    <a:pt x="787" y="1113"/>
                    <a:pt x="1112" y="1628"/>
                  </a:cubicBezTo>
                  <a:lnTo>
                    <a:pt x="0" y="1330"/>
                  </a:ln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4176260" y="3669030"/>
              <a:ext cx="593683" cy="307825"/>
            </a:xfrm>
            <a:custGeom>
              <a:rect b="b" l="l" r="r" t="t"/>
              <a:pathLst>
                <a:path extrusionOk="0" fill="none" h="7595" w="14648">
                  <a:moveTo>
                    <a:pt x="0" y="0"/>
                  </a:moveTo>
                  <a:cubicBezTo>
                    <a:pt x="380" y="1058"/>
                    <a:pt x="1357" y="1763"/>
                    <a:pt x="2387" y="2306"/>
                  </a:cubicBezTo>
                  <a:cubicBezTo>
                    <a:pt x="2930" y="2577"/>
                    <a:pt x="3472" y="2848"/>
                    <a:pt x="4069" y="2875"/>
                  </a:cubicBezTo>
                  <a:cubicBezTo>
                    <a:pt x="4747" y="2957"/>
                    <a:pt x="5398" y="2740"/>
                    <a:pt x="6076" y="2848"/>
                  </a:cubicBezTo>
                  <a:cubicBezTo>
                    <a:pt x="7270" y="2984"/>
                    <a:pt x="8219" y="3879"/>
                    <a:pt x="9033" y="4747"/>
                  </a:cubicBezTo>
                  <a:cubicBezTo>
                    <a:pt x="9846" y="5642"/>
                    <a:pt x="10714" y="6537"/>
                    <a:pt x="11908" y="6781"/>
                  </a:cubicBezTo>
                  <a:cubicBezTo>
                    <a:pt x="12830" y="6944"/>
                    <a:pt x="13996" y="6944"/>
                    <a:pt x="14647" y="759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4245526" y="3710776"/>
              <a:ext cx="84667" cy="80290"/>
            </a:xfrm>
            <a:custGeom>
              <a:rect b="b" l="l" r="r" t="t"/>
              <a:pathLst>
                <a:path extrusionOk="0" fill="none" h="1981" w="2089">
                  <a:moveTo>
                    <a:pt x="678" y="1"/>
                  </a:moveTo>
                  <a:cubicBezTo>
                    <a:pt x="1085" y="625"/>
                    <a:pt x="1546" y="1249"/>
                    <a:pt x="2089" y="1791"/>
                  </a:cubicBezTo>
                  <a:cubicBezTo>
                    <a:pt x="1411" y="1981"/>
                    <a:pt x="705" y="1981"/>
                    <a:pt x="0" y="195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4333477" y="3739390"/>
              <a:ext cx="109958" cy="105581"/>
            </a:xfrm>
            <a:custGeom>
              <a:rect b="b" l="l" r="r" t="t"/>
              <a:pathLst>
                <a:path extrusionOk="0" fill="none" h="2605" w="2713">
                  <a:moveTo>
                    <a:pt x="1519" y="0"/>
                  </a:moveTo>
                  <a:cubicBezTo>
                    <a:pt x="1899" y="407"/>
                    <a:pt x="2306" y="814"/>
                    <a:pt x="2712" y="1221"/>
                  </a:cubicBezTo>
                  <a:cubicBezTo>
                    <a:pt x="1790" y="1655"/>
                    <a:pt x="868" y="2143"/>
                    <a:pt x="0" y="260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4368657" y="3765776"/>
              <a:ext cx="191302" cy="128642"/>
            </a:xfrm>
            <a:custGeom>
              <a:rect b="b" l="l" r="r" t="t"/>
              <a:pathLst>
                <a:path extrusionOk="0" fill="none" h="3174" w="4720">
                  <a:moveTo>
                    <a:pt x="3092" y="0"/>
                  </a:moveTo>
                  <a:cubicBezTo>
                    <a:pt x="3418" y="732"/>
                    <a:pt x="4367" y="2116"/>
                    <a:pt x="4720" y="2875"/>
                  </a:cubicBezTo>
                  <a:cubicBezTo>
                    <a:pt x="4258" y="2767"/>
                    <a:pt x="3119" y="2577"/>
                    <a:pt x="2685" y="2604"/>
                  </a:cubicBezTo>
                  <a:cubicBezTo>
                    <a:pt x="1817" y="2713"/>
                    <a:pt x="841" y="3038"/>
                    <a:pt x="0"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4539047" y="3837231"/>
              <a:ext cx="108864" cy="107769"/>
            </a:xfrm>
            <a:custGeom>
              <a:rect b="b" l="l" r="r" t="t"/>
              <a:pathLst>
                <a:path extrusionOk="0" fill="none" h="2659" w="2686">
                  <a:moveTo>
                    <a:pt x="1194" y="0"/>
                  </a:moveTo>
                  <a:cubicBezTo>
                    <a:pt x="1573" y="868"/>
                    <a:pt x="2170" y="1709"/>
                    <a:pt x="2686" y="2577"/>
                  </a:cubicBezTo>
                  <a:cubicBezTo>
                    <a:pt x="1845" y="2604"/>
                    <a:pt x="841" y="2631"/>
                    <a:pt x="0" y="26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4669839" y="3875694"/>
              <a:ext cx="60511" cy="128642"/>
            </a:xfrm>
            <a:custGeom>
              <a:rect b="b" l="l" r="r" t="t"/>
              <a:pathLst>
                <a:path extrusionOk="0" fill="none" h="3174" w="1493">
                  <a:moveTo>
                    <a:pt x="109" y="1"/>
                  </a:moveTo>
                  <a:cubicBezTo>
                    <a:pt x="516" y="706"/>
                    <a:pt x="977" y="1384"/>
                    <a:pt x="1493" y="2035"/>
                  </a:cubicBezTo>
                  <a:cubicBezTo>
                    <a:pt x="1086" y="2496"/>
                    <a:pt x="571" y="2903"/>
                    <a:pt x="1" y="317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4781986" y="4032912"/>
              <a:ext cx="70401" cy="40692"/>
            </a:xfrm>
            <a:custGeom>
              <a:rect b="b" l="l" r="r" t="t"/>
              <a:pathLst>
                <a:path extrusionOk="0" fill="none" h="1004" w="1737">
                  <a:moveTo>
                    <a:pt x="1" y="271"/>
                  </a:moveTo>
                  <a:cubicBezTo>
                    <a:pt x="163" y="543"/>
                    <a:pt x="380" y="895"/>
                    <a:pt x="679" y="950"/>
                  </a:cubicBezTo>
                  <a:cubicBezTo>
                    <a:pt x="950" y="1004"/>
                    <a:pt x="1194" y="868"/>
                    <a:pt x="1357" y="678"/>
                  </a:cubicBezTo>
                  <a:cubicBezTo>
                    <a:pt x="1520" y="488"/>
                    <a:pt x="1628" y="244"/>
                    <a:pt x="1737"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5609779" y="3153563"/>
              <a:ext cx="151744" cy="134965"/>
            </a:xfrm>
            <a:custGeom>
              <a:rect b="b" l="l" r="r" t="t"/>
              <a:pathLst>
                <a:path extrusionOk="0" h="3330" w="3744">
                  <a:moveTo>
                    <a:pt x="1862" y="1"/>
                  </a:moveTo>
                  <a:cubicBezTo>
                    <a:pt x="1386" y="1"/>
                    <a:pt x="916" y="200"/>
                    <a:pt x="598" y="594"/>
                  </a:cubicBezTo>
                  <a:cubicBezTo>
                    <a:pt x="1" y="1326"/>
                    <a:pt x="109" y="2357"/>
                    <a:pt x="815" y="2954"/>
                  </a:cubicBezTo>
                  <a:cubicBezTo>
                    <a:pt x="1126" y="3205"/>
                    <a:pt x="1506" y="3330"/>
                    <a:pt x="1883" y="3330"/>
                  </a:cubicBezTo>
                  <a:cubicBezTo>
                    <a:pt x="2359" y="3330"/>
                    <a:pt x="2829" y="3130"/>
                    <a:pt x="3147" y="2737"/>
                  </a:cubicBezTo>
                  <a:cubicBezTo>
                    <a:pt x="3744" y="2004"/>
                    <a:pt x="3635" y="974"/>
                    <a:pt x="2930" y="377"/>
                  </a:cubicBezTo>
                  <a:cubicBezTo>
                    <a:pt x="2619" y="125"/>
                    <a:pt x="2239"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5600984" y="2861014"/>
              <a:ext cx="58323" cy="58282"/>
            </a:xfrm>
            <a:custGeom>
              <a:rect b="b" l="l" r="r" t="t"/>
              <a:pathLst>
                <a:path extrusionOk="0" h="1438" w="1439">
                  <a:moveTo>
                    <a:pt x="733" y="0"/>
                  </a:moveTo>
                  <a:cubicBezTo>
                    <a:pt x="625" y="516"/>
                    <a:pt x="516" y="624"/>
                    <a:pt x="1" y="705"/>
                  </a:cubicBezTo>
                  <a:cubicBezTo>
                    <a:pt x="516" y="814"/>
                    <a:pt x="625" y="922"/>
                    <a:pt x="733" y="1438"/>
                  </a:cubicBezTo>
                  <a:cubicBezTo>
                    <a:pt x="815" y="922"/>
                    <a:pt x="923" y="814"/>
                    <a:pt x="1438" y="705"/>
                  </a:cubicBezTo>
                  <a:cubicBezTo>
                    <a:pt x="896" y="624"/>
                    <a:pt x="815" y="516"/>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5452602" y="2504833"/>
              <a:ext cx="58282" cy="58282"/>
            </a:xfrm>
            <a:custGeom>
              <a:rect b="b" l="l" r="r" t="t"/>
              <a:pathLst>
                <a:path extrusionOk="0" h="1438" w="1438">
                  <a:moveTo>
                    <a:pt x="705" y="0"/>
                  </a:moveTo>
                  <a:cubicBezTo>
                    <a:pt x="624" y="515"/>
                    <a:pt x="516" y="624"/>
                    <a:pt x="0" y="705"/>
                  </a:cubicBezTo>
                  <a:cubicBezTo>
                    <a:pt x="516" y="814"/>
                    <a:pt x="624" y="922"/>
                    <a:pt x="705" y="1438"/>
                  </a:cubicBezTo>
                  <a:cubicBezTo>
                    <a:pt x="814" y="922"/>
                    <a:pt x="922" y="814"/>
                    <a:pt x="1438" y="705"/>
                  </a:cubicBezTo>
                  <a:cubicBezTo>
                    <a:pt x="922" y="624"/>
                    <a:pt x="868" y="515"/>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5329471" y="3634943"/>
              <a:ext cx="38504" cy="38504"/>
            </a:xfrm>
            <a:custGeom>
              <a:rect b="b" l="l" r="r" t="t"/>
              <a:pathLst>
                <a:path extrusionOk="0" h="950" w="950">
                  <a:moveTo>
                    <a:pt x="461" y="0"/>
                  </a:moveTo>
                  <a:cubicBezTo>
                    <a:pt x="380" y="326"/>
                    <a:pt x="326" y="407"/>
                    <a:pt x="0" y="461"/>
                  </a:cubicBezTo>
                  <a:cubicBezTo>
                    <a:pt x="326" y="570"/>
                    <a:pt x="407" y="597"/>
                    <a:pt x="461" y="950"/>
                  </a:cubicBezTo>
                  <a:cubicBezTo>
                    <a:pt x="570" y="597"/>
                    <a:pt x="597" y="543"/>
                    <a:pt x="950" y="461"/>
                  </a:cubicBezTo>
                  <a:cubicBezTo>
                    <a:pt x="651" y="407"/>
                    <a:pt x="570" y="326"/>
                    <a:pt x="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5065618" y="3716288"/>
              <a:ext cx="29708" cy="29708"/>
            </a:xfrm>
            <a:custGeom>
              <a:rect b="b" l="l" r="r" t="t"/>
              <a:pathLst>
                <a:path extrusionOk="0" h="733" w="733">
                  <a:moveTo>
                    <a:pt x="380" y="1"/>
                  </a:moveTo>
                  <a:cubicBezTo>
                    <a:pt x="299" y="272"/>
                    <a:pt x="272" y="299"/>
                    <a:pt x="1" y="353"/>
                  </a:cubicBezTo>
                  <a:cubicBezTo>
                    <a:pt x="272" y="435"/>
                    <a:pt x="299" y="462"/>
                    <a:pt x="380" y="733"/>
                  </a:cubicBezTo>
                  <a:cubicBezTo>
                    <a:pt x="435" y="462"/>
                    <a:pt x="462" y="435"/>
                    <a:pt x="733" y="353"/>
                  </a:cubicBezTo>
                  <a:cubicBezTo>
                    <a:pt x="516" y="299"/>
                    <a:pt x="462" y="272"/>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5088720" y="4062580"/>
              <a:ext cx="29708" cy="29708"/>
            </a:xfrm>
            <a:custGeom>
              <a:rect b="b" l="l" r="r" t="t"/>
              <a:pathLst>
                <a:path extrusionOk="0" h="733" w="733">
                  <a:moveTo>
                    <a:pt x="380" y="1"/>
                  </a:moveTo>
                  <a:cubicBezTo>
                    <a:pt x="299" y="272"/>
                    <a:pt x="271" y="299"/>
                    <a:pt x="0" y="353"/>
                  </a:cubicBezTo>
                  <a:cubicBezTo>
                    <a:pt x="271" y="435"/>
                    <a:pt x="299" y="462"/>
                    <a:pt x="380" y="733"/>
                  </a:cubicBezTo>
                  <a:cubicBezTo>
                    <a:pt x="434" y="462"/>
                    <a:pt x="488" y="435"/>
                    <a:pt x="733" y="353"/>
                  </a:cubicBezTo>
                  <a:cubicBezTo>
                    <a:pt x="488" y="299"/>
                    <a:pt x="434" y="272"/>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5205245" y="4080170"/>
              <a:ext cx="30803" cy="29708"/>
            </a:xfrm>
            <a:custGeom>
              <a:rect b="b" l="l" r="r" t="t"/>
              <a:pathLst>
                <a:path extrusionOk="0" h="733" w="760">
                  <a:moveTo>
                    <a:pt x="380" y="1"/>
                  </a:moveTo>
                  <a:cubicBezTo>
                    <a:pt x="299" y="272"/>
                    <a:pt x="272" y="299"/>
                    <a:pt x="0" y="380"/>
                  </a:cubicBezTo>
                  <a:cubicBezTo>
                    <a:pt x="272" y="435"/>
                    <a:pt x="299" y="462"/>
                    <a:pt x="380" y="733"/>
                  </a:cubicBezTo>
                  <a:cubicBezTo>
                    <a:pt x="461" y="462"/>
                    <a:pt x="489" y="435"/>
                    <a:pt x="760" y="380"/>
                  </a:cubicBezTo>
                  <a:cubicBezTo>
                    <a:pt x="489" y="299"/>
                    <a:pt x="461" y="272"/>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5644960" y="3606369"/>
              <a:ext cx="58323" cy="57188"/>
            </a:xfrm>
            <a:custGeom>
              <a:rect b="b" l="l" r="r" t="t"/>
              <a:pathLst>
                <a:path extrusionOk="0" h="1411" w="1439">
                  <a:moveTo>
                    <a:pt x="706" y="0"/>
                  </a:moveTo>
                  <a:cubicBezTo>
                    <a:pt x="625" y="488"/>
                    <a:pt x="516" y="597"/>
                    <a:pt x="1" y="705"/>
                  </a:cubicBezTo>
                  <a:cubicBezTo>
                    <a:pt x="516" y="814"/>
                    <a:pt x="625" y="895"/>
                    <a:pt x="706" y="1411"/>
                  </a:cubicBezTo>
                  <a:cubicBezTo>
                    <a:pt x="815" y="895"/>
                    <a:pt x="923" y="814"/>
                    <a:pt x="1438" y="705"/>
                  </a:cubicBezTo>
                  <a:cubicBezTo>
                    <a:pt x="923" y="597"/>
                    <a:pt x="815" y="488"/>
                    <a:pt x="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5399832" y="3398570"/>
              <a:ext cx="65983" cy="66023"/>
            </a:xfrm>
            <a:custGeom>
              <a:rect b="b" l="l" r="r" t="t"/>
              <a:pathLst>
                <a:path extrusionOk="0" h="1629" w="1628">
                  <a:moveTo>
                    <a:pt x="814" y="1"/>
                  </a:moveTo>
                  <a:cubicBezTo>
                    <a:pt x="678" y="570"/>
                    <a:pt x="570" y="679"/>
                    <a:pt x="0" y="814"/>
                  </a:cubicBezTo>
                  <a:cubicBezTo>
                    <a:pt x="570" y="950"/>
                    <a:pt x="678" y="1031"/>
                    <a:pt x="814" y="1628"/>
                  </a:cubicBezTo>
                  <a:cubicBezTo>
                    <a:pt x="950" y="1031"/>
                    <a:pt x="1031" y="950"/>
                    <a:pt x="1628" y="814"/>
                  </a:cubicBezTo>
                  <a:cubicBezTo>
                    <a:pt x="1004" y="679"/>
                    <a:pt x="895" y="570"/>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3925620" y="3153442"/>
              <a:ext cx="147327" cy="135249"/>
            </a:xfrm>
            <a:custGeom>
              <a:rect b="b" l="l" r="r" t="t"/>
              <a:pathLst>
                <a:path extrusionOk="0" h="3337" w="3635">
                  <a:moveTo>
                    <a:pt x="1817" y="0"/>
                  </a:moveTo>
                  <a:cubicBezTo>
                    <a:pt x="1397" y="0"/>
                    <a:pt x="977" y="163"/>
                    <a:pt x="651" y="488"/>
                  </a:cubicBezTo>
                  <a:cubicBezTo>
                    <a:pt x="0" y="1139"/>
                    <a:pt x="0" y="2197"/>
                    <a:pt x="651" y="2848"/>
                  </a:cubicBezTo>
                  <a:cubicBezTo>
                    <a:pt x="977" y="3174"/>
                    <a:pt x="1397" y="3336"/>
                    <a:pt x="1817" y="3336"/>
                  </a:cubicBezTo>
                  <a:cubicBezTo>
                    <a:pt x="2238" y="3336"/>
                    <a:pt x="2658" y="3174"/>
                    <a:pt x="2984" y="2848"/>
                  </a:cubicBezTo>
                  <a:cubicBezTo>
                    <a:pt x="3635" y="2197"/>
                    <a:pt x="3635" y="1139"/>
                    <a:pt x="2984" y="488"/>
                  </a:cubicBezTo>
                  <a:cubicBezTo>
                    <a:pt x="2658" y="163"/>
                    <a:pt x="2238" y="0"/>
                    <a:pt x="1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4026743" y="2861014"/>
              <a:ext cx="57188" cy="58282"/>
            </a:xfrm>
            <a:custGeom>
              <a:rect b="b" l="l" r="r" t="t"/>
              <a:pathLst>
                <a:path extrusionOk="0" h="1438" w="1411">
                  <a:moveTo>
                    <a:pt x="706" y="0"/>
                  </a:moveTo>
                  <a:cubicBezTo>
                    <a:pt x="597" y="516"/>
                    <a:pt x="516" y="624"/>
                    <a:pt x="1" y="705"/>
                  </a:cubicBezTo>
                  <a:cubicBezTo>
                    <a:pt x="516" y="814"/>
                    <a:pt x="597" y="922"/>
                    <a:pt x="706" y="1438"/>
                  </a:cubicBezTo>
                  <a:cubicBezTo>
                    <a:pt x="814" y="922"/>
                    <a:pt x="923" y="814"/>
                    <a:pt x="1411" y="705"/>
                  </a:cubicBezTo>
                  <a:cubicBezTo>
                    <a:pt x="923" y="624"/>
                    <a:pt x="814" y="516"/>
                    <a:pt x="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4174071" y="2504833"/>
              <a:ext cx="57188" cy="58282"/>
            </a:xfrm>
            <a:custGeom>
              <a:rect b="b" l="l" r="r" t="t"/>
              <a:pathLst>
                <a:path extrusionOk="0" h="1438" w="1411">
                  <a:moveTo>
                    <a:pt x="705" y="0"/>
                  </a:moveTo>
                  <a:cubicBezTo>
                    <a:pt x="597" y="515"/>
                    <a:pt x="488" y="624"/>
                    <a:pt x="0" y="705"/>
                  </a:cubicBezTo>
                  <a:cubicBezTo>
                    <a:pt x="488" y="814"/>
                    <a:pt x="597" y="922"/>
                    <a:pt x="705" y="1438"/>
                  </a:cubicBezTo>
                  <a:cubicBezTo>
                    <a:pt x="814" y="922"/>
                    <a:pt x="895" y="814"/>
                    <a:pt x="1411" y="705"/>
                  </a:cubicBezTo>
                  <a:cubicBezTo>
                    <a:pt x="895" y="624"/>
                    <a:pt x="814" y="515"/>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4316981" y="3634943"/>
              <a:ext cx="37409" cy="38504"/>
            </a:xfrm>
            <a:custGeom>
              <a:rect b="b" l="l" r="r" t="t"/>
              <a:pathLst>
                <a:path extrusionOk="0" h="950" w="923">
                  <a:moveTo>
                    <a:pt x="461" y="0"/>
                  </a:moveTo>
                  <a:cubicBezTo>
                    <a:pt x="407" y="326"/>
                    <a:pt x="326" y="407"/>
                    <a:pt x="0" y="461"/>
                  </a:cubicBezTo>
                  <a:cubicBezTo>
                    <a:pt x="326" y="543"/>
                    <a:pt x="353" y="597"/>
                    <a:pt x="461" y="950"/>
                  </a:cubicBezTo>
                  <a:cubicBezTo>
                    <a:pt x="543" y="597"/>
                    <a:pt x="597" y="570"/>
                    <a:pt x="922" y="461"/>
                  </a:cubicBezTo>
                  <a:cubicBezTo>
                    <a:pt x="597" y="407"/>
                    <a:pt x="570" y="326"/>
                    <a:pt x="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4588494" y="3716288"/>
              <a:ext cx="30843" cy="29708"/>
            </a:xfrm>
            <a:custGeom>
              <a:rect b="b" l="l" r="r" t="t"/>
              <a:pathLst>
                <a:path extrusionOk="0" h="733" w="761">
                  <a:moveTo>
                    <a:pt x="381" y="1"/>
                  </a:moveTo>
                  <a:cubicBezTo>
                    <a:pt x="299" y="272"/>
                    <a:pt x="272" y="299"/>
                    <a:pt x="1" y="353"/>
                  </a:cubicBezTo>
                  <a:cubicBezTo>
                    <a:pt x="272" y="435"/>
                    <a:pt x="299" y="462"/>
                    <a:pt x="381" y="733"/>
                  </a:cubicBezTo>
                  <a:cubicBezTo>
                    <a:pt x="435" y="462"/>
                    <a:pt x="489" y="435"/>
                    <a:pt x="760" y="353"/>
                  </a:cubicBezTo>
                  <a:cubicBezTo>
                    <a:pt x="489" y="299"/>
                    <a:pt x="435" y="272"/>
                    <a:pt x="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4565432" y="4062580"/>
              <a:ext cx="29708" cy="29708"/>
            </a:xfrm>
            <a:custGeom>
              <a:rect b="b" l="l" r="r" t="t"/>
              <a:pathLst>
                <a:path extrusionOk="0" h="733" w="733">
                  <a:moveTo>
                    <a:pt x="380" y="1"/>
                  </a:moveTo>
                  <a:cubicBezTo>
                    <a:pt x="299" y="272"/>
                    <a:pt x="271" y="299"/>
                    <a:pt x="0" y="353"/>
                  </a:cubicBezTo>
                  <a:cubicBezTo>
                    <a:pt x="271" y="435"/>
                    <a:pt x="299" y="462"/>
                    <a:pt x="380" y="733"/>
                  </a:cubicBezTo>
                  <a:cubicBezTo>
                    <a:pt x="434" y="462"/>
                    <a:pt x="461" y="435"/>
                    <a:pt x="733" y="353"/>
                  </a:cubicBezTo>
                  <a:cubicBezTo>
                    <a:pt x="461" y="299"/>
                    <a:pt x="434" y="272"/>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4450002" y="4080170"/>
              <a:ext cx="29708" cy="29708"/>
            </a:xfrm>
            <a:custGeom>
              <a:rect b="b" l="l" r="r" t="t"/>
              <a:pathLst>
                <a:path extrusionOk="0" h="733" w="733">
                  <a:moveTo>
                    <a:pt x="380" y="1"/>
                  </a:moveTo>
                  <a:cubicBezTo>
                    <a:pt x="299" y="272"/>
                    <a:pt x="217" y="299"/>
                    <a:pt x="0" y="380"/>
                  </a:cubicBezTo>
                  <a:cubicBezTo>
                    <a:pt x="271" y="435"/>
                    <a:pt x="299" y="462"/>
                    <a:pt x="380" y="733"/>
                  </a:cubicBezTo>
                  <a:cubicBezTo>
                    <a:pt x="434" y="462"/>
                    <a:pt x="461" y="435"/>
                    <a:pt x="733" y="380"/>
                  </a:cubicBezTo>
                  <a:cubicBezTo>
                    <a:pt x="461" y="299"/>
                    <a:pt x="434" y="272"/>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3982768" y="3606369"/>
              <a:ext cx="57188" cy="57188"/>
            </a:xfrm>
            <a:custGeom>
              <a:rect b="b" l="l" r="r" t="t"/>
              <a:pathLst>
                <a:path extrusionOk="0" h="1411" w="1411">
                  <a:moveTo>
                    <a:pt x="706" y="0"/>
                  </a:moveTo>
                  <a:cubicBezTo>
                    <a:pt x="570" y="488"/>
                    <a:pt x="516" y="597"/>
                    <a:pt x="1" y="705"/>
                  </a:cubicBezTo>
                  <a:cubicBezTo>
                    <a:pt x="516" y="814"/>
                    <a:pt x="597" y="895"/>
                    <a:pt x="706" y="1411"/>
                  </a:cubicBezTo>
                  <a:cubicBezTo>
                    <a:pt x="814" y="895"/>
                    <a:pt x="923" y="814"/>
                    <a:pt x="1411" y="705"/>
                  </a:cubicBezTo>
                  <a:cubicBezTo>
                    <a:pt x="923" y="597"/>
                    <a:pt x="814" y="488"/>
                    <a:pt x="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4220235" y="3398570"/>
              <a:ext cx="65983" cy="66023"/>
            </a:xfrm>
            <a:custGeom>
              <a:rect b="b" l="l" r="r" t="t"/>
              <a:pathLst>
                <a:path extrusionOk="0" h="1629" w="1628">
                  <a:moveTo>
                    <a:pt x="814" y="1"/>
                  </a:moveTo>
                  <a:cubicBezTo>
                    <a:pt x="678" y="570"/>
                    <a:pt x="570" y="679"/>
                    <a:pt x="0" y="814"/>
                  </a:cubicBezTo>
                  <a:cubicBezTo>
                    <a:pt x="570" y="950"/>
                    <a:pt x="678" y="1031"/>
                    <a:pt x="814" y="1628"/>
                  </a:cubicBezTo>
                  <a:cubicBezTo>
                    <a:pt x="950" y="1031"/>
                    <a:pt x="1058" y="950"/>
                    <a:pt x="1628" y="814"/>
                  </a:cubicBezTo>
                  <a:cubicBezTo>
                    <a:pt x="1058" y="679"/>
                    <a:pt x="950" y="570"/>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5599384" y="2861014"/>
              <a:ext cx="58323" cy="58282"/>
            </a:xfrm>
            <a:custGeom>
              <a:rect b="b" l="l" r="r" t="t"/>
              <a:pathLst>
                <a:path extrusionOk="0" h="1438" w="1439">
                  <a:moveTo>
                    <a:pt x="733" y="0"/>
                  </a:moveTo>
                  <a:cubicBezTo>
                    <a:pt x="625" y="516"/>
                    <a:pt x="516" y="624"/>
                    <a:pt x="1" y="705"/>
                  </a:cubicBezTo>
                  <a:cubicBezTo>
                    <a:pt x="516" y="814"/>
                    <a:pt x="625" y="922"/>
                    <a:pt x="733" y="1438"/>
                  </a:cubicBezTo>
                  <a:cubicBezTo>
                    <a:pt x="815" y="922"/>
                    <a:pt x="923" y="814"/>
                    <a:pt x="1438" y="705"/>
                  </a:cubicBezTo>
                  <a:cubicBezTo>
                    <a:pt x="896" y="624"/>
                    <a:pt x="815" y="516"/>
                    <a:pt x="7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5451002" y="2504833"/>
              <a:ext cx="58282" cy="58282"/>
            </a:xfrm>
            <a:custGeom>
              <a:rect b="b" l="l" r="r" t="t"/>
              <a:pathLst>
                <a:path extrusionOk="0" h="1438" w="1438">
                  <a:moveTo>
                    <a:pt x="705" y="0"/>
                  </a:moveTo>
                  <a:cubicBezTo>
                    <a:pt x="624" y="515"/>
                    <a:pt x="516" y="624"/>
                    <a:pt x="0" y="705"/>
                  </a:cubicBezTo>
                  <a:cubicBezTo>
                    <a:pt x="516" y="814"/>
                    <a:pt x="624" y="922"/>
                    <a:pt x="705" y="1438"/>
                  </a:cubicBezTo>
                  <a:cubicBezTo>
                    <a:pt x="814" y="922"/>
                    <a:pt x="922" y="814"/>
                    <a:pt x="1438" y="705"/>
                  </a:cubicBezTo>
                  <a:cubicBezTo>
                    <a:pt x="922" y="624"/>
                    <a:pt x="868" y="515"/>
                    <a:pt x="7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5327871" y="3634943"/>
              <a:ext cx="38504" cy="38504"/>
            </a:xfrm>
            <a:custGeom>
              <a:rect b="b" l="l" r="r" t="t"/>
              <a:pathLst>
                <a:path extrusionOk="0" h="950" w="950">
                  <a:moveTo>
                    <a:pt x="461" y="0"/>
                  </a:moveTo>
                  <a:cubicBezTo>
                    <a:pt x="380" y="326"/>
                    <a:pt x="326" y="407"/>
                    <a:pt x="0" y="461"/>
                  </a:cubicBezTo>
                  <a:cubicBezTo>
                    <a:pt x="326" y="570"/>
                    <a:pt x="407" y="597"/>
                    <a:pt x="461" y="950"/>
                  </a:cubicBezTo>
                  <a:cubicBezTo>
                    <a:pt x="570" y="597"/>
                    <a:pt x="597" y="543"/>
                    <a:pt x="950" y="461"/>
                  </a:cubicBezTo>
                  <a:cubicBezTo>
                    <a:pt x="651" y="407"/>
                    <a:pt x="570" y="326"/>
                    <a:pt x="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5064018" y="3716288"/>
              <a:ext cx="29708" cy="29708"/>
            </a:xfrm>
            <a:custGeom>
              <a:rect b="b" l="l" r="r" t="t"/>
              <a:pathLst>
                <a:path extrusionOk="0" h="733" w="733">
                  <a:moveTo>
                    <a:pt x="380" y="1"/>
                  </a:moveTo>
                  <a:cubicBezTo>
                    <a:pt x="299" y="272"/>
                    <a:pt x="272" y="299"/>
                    <a:pt x="1" y="353"/>
                  </a:cubicBezTo>
                  <a:cubicBezTo>
                    <a:pt x="272" y="435"/>
                    <a:pt x="299" y="462"/>
                    <a:pt x="380" y="733"/>
                  </a:cubicBezTo>
                  <a:cubicBezTo>
                    <a:pt x="435" y="462"/>
                    <a:pt x="462" y="435"/>
                    <a:pt x="733" y="353"/>
                  </a:cubicBezTo>
                  <a:cubicBezTo>
                    <a:pt x="516" y="299"/>
                    <a:pt x="462" y="272"/>
                    <a:pt x="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5643360" y="3606369"/>
              <a:ext cx="58323" cy="57188"/>
            </a:xfrm>
            <a:custGeom>
              <a:rect b="b" l="l" r="r" t="t"/>
              <a:pathLst>
                <a:path extrusionOk="0" h="1411" w="1439">
                  <a:moveTo>
                    <a:pt x="706" y="0"/>
                  </a:moveTo>
                  <a:cubicBezTo>
                    <a:pt x="625" y="488"/>
                    <a:pt x="516" y="597"/>
                    <a:pt x="1" y="705"/>
                  </a:cubicBezTo>
                  <a:cubicBezTo>
                    <a:pt x="516" y="814"/>
                    <a:pt x="625" y="895"/>
                    <a:pt x="706" y="1411"/>
                  </a:cubicBezTo>
                  <a:cubicBezTo>
                    <a:pt x="815" y="895"/>
                    <a:pt x="923" y="814"/>
                    <a:pt x="1438" y="705"/>
                  </a:cubicBezTo>
                  <a:cubicBezTo>
                    <a:pt x="923" y="597"/>
                    <a:pt x="815" y="488"/>
                    <a:pt x="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5398232" y="3398570"/>
              <a:ext cx="65983" cy="66023"/>
            </a:xfrm>
            <a:custGeom>
              <a:rect b="b" l="l" r="r" t="t"/>
              <a:pathLst>
                <a:path extrusionOk="0" h="1629" w="1628">
                  <a:moveTo>
                    <a:pt x="814" y="1"/>
                  </a:moveTo>
                  <a:cubicBezTo>
                    <a:pt x="678" y="570"/>
                    <a:pt x="570" y="679"/>
                    <a:pt x="0" y="814"/>
                  </a:cubicBezTo>
                  <a:cubicBezTo>
                    <a:pt x="570" y="950"/>
                    <a:pt x="678" y="1031"/>
                    <a:pt x="814" y="1628"/>
                  </a:cubicBezTo>
                  <a:cubicBezTo>
                    <a:pt x="950" y="1031"/>
                    <a:pt x="1031" y="950"/>
                    <a:pt x="1628" y="814"/>
                  </a:cubicBezTo>
                  <a:cubicBezTo>
                    <a:pt x="1004" y="679"/>
                    <a:pt x="895" y="570"/>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4025143" y="2861014"/>
              <a:ext cx="57188" cy="58282"/>
            </a:xfrm>
            <a:custGeom>
              <a:rect b="b" l="l" r="r" t="t"/>
              <a:pathLst>
                <a:path extrusionOk="0" h="1438" w="1411">
                  <a:moveTo>
                    <a:pt x="706" y="0"/>
                  </a:moveTo>
                  <a:cubicBezTo>
                    <a:pt x="597" y="516"/>
                    <a:pt x="516" y="624"/>
                    <a:pt x="1" y="705"/>
                  </a:cubicBezTo>
                  <a:cubicBezTo>
                    <a:pt x="516" y="814"/>
                    <a:pt x="597" y="922"/>
                    <a:pt x="706" y="1438"/>
                  </a:cubicBezTo>
                  <a:cubicBezTo>
                    <a:pt x="814" y="922"/>
                    <a:pt x="923" y="814"/>
                    <a:pt x="1411" y="705"/>
                  </a:cubicBezTo>
                  <a:cubicBezTo>
                    <a:pt x="923" y="624"/>
                    <a:pt x="814" y="516"/>
                    <a:pt x="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4172471" y="2504833"/>
              <a:ext cx="57188" cy="58282"/>
            </a:xfrm>
            <a:custGeom>
              <a:rect b="b" l="l" r="r" t="t"/>
              <a:pathLst>
                <a:path extrusionOk="0" h="1438" w="1411">
                  <a:moveTo>
                    <a:pt x="705" y="0"/>
                  </a:moveTo>
                  <a:cubicBezTo>
                    <a:pt x="597" y="515"/>
                    <a:pt x="488" y="624"/>
                    <a:pt x="0" y="705"/>
                  </a:cubicBezTo>
                  <a:cubicBezTo>
                    <a:pt x="488" y="814"/>
                    <a:pt x="597" y="922"/>
                    <a:pt x="705" y="1438"/>
                  </a:cubicBezTo>
                  <a:cubicBezTo>
                    <a:pt x="814" y="922"/>
                    <a:pt x="895" y="814"/>
                    <a:pt x="1411" y="705"/>
                  </a:cubicBezTo>
                  <a:cubicBezTo>
                    <a:pt x="895" y="624"/>
                    <a:pt x="814" y="515"/>
                    <a:pt x="7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4315381" y="3634943"/>
              <a:ext cx="37409" cy="38504"/>
            </a:xfrm>
            <a:custGeom>
              <a:rect b="b" l="l" r="r" t="t"/>
              <a:pathLst>
                <a:path extrusionOk="0" h="950" w="923">
                  <a:moveTo>
                    <a:pt x="461" y="0"/>
                  </a:moveTo>
                  <a:cubicBezTo>
                    <a:pt x="407" y="326"/>
                    <a:pt x="326" y="407"/>
                    <a:pt x="0" y="461"/>
                  </a:cubicBezTo>
                  <a:cubicBezTo>
                    <a:pt x="326" y="543"/>
                    <a:pt x="353" y="597"/>
                    <a:pt x="461" y="950"/>
                  </a:cubicBezTo>
                  <a:cubicBezTo>
                    <a:pt x="543" y="597"/>
                    <a:pt x="597" y="570"/>
                    <a:pt x="922" y="461"/>
                  </a:cubicBezTo>
                  <a:cubicBezTo>
                    <a:pt x="597" y="407"/>
                    <a:pt x="570" y="326"/>
                    <a:pt x="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4586894" y="3716288"/>
              <a:ext cx="30843" cy="29708"/>
            </a:xfrm>
            <a:custGeom>
              <a:rect b="b" l="l" r="r" t="t"/>
              <a:pathLst>
                <a:path extrusionOk="0" h="733" w="761">
                  <a:moveTo>
                    <a:pt x="381" y="1"/>
                  </a:moveTo>
                  <a:cubicBezTo>
                    <a:pt x="299" y="272"/>
                    <a:pt x="272" y="299"/>
                    <a:pt x="1" y="353"/>
                  </a:cubicBezTo>
                  <a:cubicBezTo>
                    <a:pt x="272" y="435"/>
                    <a:pt x="299" y="462"/>
                    <a:pt x="381" y="733"/>
                  </a:cubicBezTo>
                  <a:cubicBezTo>
                    <a:pt x="435" y="462"/>
                    <a:pt x="489" y="435"/>
                    <a:pt x="760" y="353"/>
                  </a:cubicBezTo>
                  <a:cubicBezTo>
                    <a:pt x="489" y="299"/>
                    <a:pt x="435" y="272"/>
                    <a:pt x="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3981168" y="3606369"/>
              <a:ext cx="57188" cy="57188"/>
            </a:xfrm>
            <a:custGeom>
              <a:rect b="b" l="l" r="r" t="t"/>
              <a:pathLst>
                <a:path extrusionOk="0" h="1411" w="1411">
                  <a:moveTo>
                    <a:pt x="706" y="0"/>
                  </a:moveTo>
                  <a:cubicBezTo>
                    <a:pt x="570" y="488"/>
                    <a:pt x="516" y="597"/>
                    <a:pt x="1" y="705"/>
                  </a:cubicBezTo>
                  <a:cubicBezTo>
                    <a:pt x="516" y="814"/>
                    <a:pt x="597" y="895"/>
                    <a:pt x="706" y="1411"/>
                  </a:cubicBezTo>
                  <a:cubicBezTo>
                    <a:pt x="814" y="895"/>
                    <a:pt x="923" y="814"/>
                    <a:pt x="1411" y="705"/>
                  </a:cubicBezTo>
                  <a:cubicBezTo>
                    <a:pt x="923" y="597"/>
                    <a:pt x="814" y="488"/>
                    <a:pt x="7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4218635" y="3398570"/>
              <a:ext cx="65983" cy="66023"/>
            </a:xfrm>
            <a:custGeom>
              <a:rect b="b" l="l" r="r" t="t"/>
              <a:pathLst>
                <a:path extrusionOk="0" h="1629" w="1628">
                  <a:moveTo>
                    <a:pt x="814" y="1"/>
                  </a:moveTo>
                  <a:cubicBezTo>
                    <a:pt x="678" y="570"/>
                    <a:pt x="570" y="679"/>
                    <a:pt x="0" y="814"/>
                  </a:cubicBezTo>
                  <a:cubicBezTo>
                    <a:pt x="570" y="950"/>
                    <a:pt x="678" y="1031"/>
                    <a:pt x="814" y="1628"/>
                  </a:cubicBezTo>
                  <a:cubicBezTo>
                    <a:pt x="950" y="1031"/>
                    <a:pt x="1058" y="950"/>
                    <a:pt x="1628" y="814"/>
                  </a:cubicBezTo>
                  <a:cubicBezTo>
                    <a:pt x="1058" y="679"/>
                    <a:pt x="950" y="570"/>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54"/>
          <p:cNvGrpSpPr/>
          <p:nvPr/>
        </p:nvGrpSpPr>
        <p:grpSpPr>
          <a:xfrm>
            <a:off x="6049510" y="2529931"/>
            <a:ext cx="2032290" cy="1947527"/>
            <a:chOff x="6081385" y="2219256"/>
            <a:chExt cx="2032290" cy="1947527"/>
          </a:xfrm>
        </p:grpSpPr>
        <p:grpSp>
          <p:nvGrpSpPr>
            <p:cNvPr id="1533" name="Google Shape;1533;p54"/>
            <p:cNvGrpSpPr/>
            <p:nvPr/>
          </p:nvGrpSpPr>
          <p:grpSpPr>
            <a:xfrm>
              <a:off x="6081385" y="2219256"/>
              <a:ext cx="1974539" cy="1947527"/>
              <a:chOff x="752800" y="3984000"/>
              <a:chExt cx="1101925" cy="1086850"/>
            </a:xfrm>
          </p:grpSpPr>
          <p:sp>
            <p:nvSpPr>
              <p:cNvPr id="1534" name="Google Shape;1534;p54"/>
              <p:cNvSpPr/>
              <p:nvPr/>
            </p:nvSpPr>
            <p:spPr>
              <a:xfrm>
                <a:off x="1567175" y="4782550"/>
                <a:ext cx="143100" cy="244475"/>
              </a:xfrm>
              <a:custGeom>
                <a:rect b="b" l="l" r="r" t="t"/>
                <a:pathLst>
                  <a:path extrusionOk="0" h="9779" w="5724">
                    <a:moveTo>
                      <a:pt x="2567" y="1"/>
                    </a:moveTo>
                    <a:cubicBezTo>
                      <a:pt x="2076" y="1"/>
                      <a:pt x="1616" y="291"/>
                      <a:pt x="1330" y="681"/>
                    </a:cubicBezTo>
                    <a:cubicBezTo>
                      <a:pt x="1221" y="816"/>
                      <a:pt x="1140" y="952"/>
                      <a:pt x="1113" y="1087"/>
                    </a:cubicBezTo>
                    <a:cubicBezTo>
                      <a:pt x="1086" y="1277"/>
                      <a:pt x="1140" y="1440"/>
                      <a:pt x="1248" y="1576"/>
                    </a:cubicBezTo>
                    <a:cubicBezTo>
                      <a:pt x="1465" y="1847"/>
                      <a:pt x="1737" y="2118"/>
                      <a:pt x="1927" y="2389"/>
                    </a:cubicBezTo>
                    <a:lnTo>
                      <a:pt x="3147" y="3800"/>
                    </a:lnTo>
                    <a:cubicBezTo>
                      <a:pt x="2116" y="4586"/>
                      <a:pt x="1113" y="5400"/>
                      <a:pt x="136" y="6241"/>
                    </a:cubicBezTo>
                    <a:cubicBezTo>
                      <a:pt x="28" y="6349"/>
                      <a:pt x="1" y="6485"/>
                      <a:pt x="109" y="6594"/>
                    </a:cubicBezTo>
                    <a:cubicBezTo>
                      <a:pt x="760" y="7462"/>
                      <a:pt x="1655" y="8763"/>
                      <a:pt x="2306" y="9686"/>
                    </a:cubicBezTo>
                    <a:cubicBezTo>
                      <a:pt x="2354" y="9746"/>
                      <a:pt x="2434" y="9779"/>
                      <a:pt x="2513" y="9779"/>
                    </a:cubicBezTo>
                    <a:cubicBezTo>
                      <a:pt x="2612" y="9779"/>
                      <a:pt x="2710" y="9725"/>
                      <a:pt x="2740" y="9604"/>
                    </a:cubicBezTo>
                    <a:cubicBezTo>
                      <a:pt x="2957" y="8872"/>
                      <a:pt x="2686" y="7706"/>
                      <a:pt x="2442" y="7000"/>
                    </a:cubicBezTo>
                    <a:cubicBezTo>
                      <a:pt x="2930" y="6648"/>
                      <a:pt x="3391" y="6322"/>
                      <a:pt x="3825" y="5915"/>
                    </a:cubicBezTo>
                    <a:cubicBezTo>
                      <a:pt x="4286" y="5536"/>
                      <a:pt x="4693" y="5102"/>
                      <a:pt x="5100" y="4695"/>
                    </a:cubicBezTo>
                    <a:cubicBezTo>
                      <a:pt x="5181" y="4586"/>
                      <a:pt x="5290" y="4478"/>
                      <a:pt x="5371" y="4397"/>
                    </a:cubicBezTo>
                    <a:cubicBezTo>
                      <a:pt x="5453" y="4288"/>
                      <a:pt x="5561" y="4180"/>
                      <a:pt x="5588" y="4044"/>
                    </a:cubicBezTo>
                    <a:cubicBezTo>
                      <a:pt x="5724" y="3746"/>
                      <a:pt x="5480" y="3501"/>
                      <a:pt x="5317" y="3257"/>
                    </a:cubicBezTo>
                    <a:cubicBezTo>
                      <a:pt x="5127" y="2959"/>
                      <a:pt x="4937" y="2661"/>
                      <a:pt x="4747" y="2362"/>
                    </a:cubicBezTo>
                    <a:cubicBezTo>
                      <a:pt x="4720" y="2281"/>
                      <a:pt x="4693" y="2227"/>
                      <a:pt x="4639" y="2172"/>
                    </a:cubicBezTo>
                    <a:cubicBezTo>
                      <a:pt x="4476" y="1847"/>
                      <a:pt x="4259" y="1494"/>
                      <a:pt x="4042" y="1196"/>
                    </a:cubicBezTo>
                    <a:cubicBezTo>
                      <a:pt x="3825" y="925"/>
                      <a:pt x="3663" y="653"/>
                      <a:pt x="3418" y="409"/>
                    </a:cubicBezTo>
                    <a:cubicBezTo>
                      <a:pt x="3229" y="219"/>
                      <a:pt x="2957" y="57"/>
                      <a:pt x="2632" y="2"/>
                    </a:cubicBezTo>
                    <a:cubicBezTo>
                      <a:pt x="2610" y="1"/>
                      <a:pt x="2588" y="1"/>
                      <a:pt x="2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1485125" y="4788325"/>
                <a:ext cx="119875" cy="282525"/>
              </a:xfrm>
              <a:custGeom>
                <a:rect b="b" l="l" r="r" t="t"/>
                <a:pathLst>
                  <a:path extrusionOk="0" h="11301" w="4795">
                    <a:moveTo>
                      <a:pt x="1031" y="0"/>
                    </a:moveTo>
                    <a:cubicBezTo>
                      <a:pt x="620" y="0"/>
                      <a:pt x="243" y="273"/>
                      <a:pt x="109" y="694"/>
                    </a:cubicBezTo>
                    <a:cubicBezTo>
                      <a:pt x="1" y="992"/>
                      <a:pt x="1" y="1345"/>
                      <a:pt x="28" y="1643"/>
                    </a:cubicBezTo>
                    <a:lnTo>
                      <a:pt x="245" y="9075"/>
                    </a:lnTo>
                    <a:cubicBezTo>
                      <a:pt x="272" y="9672"/>
                      <a:pt x="272" y="10323"/>
                      <a:pt x="299" y="10919"/>
                    </a:cubicBezTo>
                    <a:cubicBezTo>
                      <a:pt x="1682" y="11055"/>
                      <a:pt x="3093" y="11163"/>
                      <a:pt x="4476" y="11299"/>
                    </a:cubicBezTo>
                    <a:cubicBezTo>
                      <a:pt x="4485" y="11300"/>
                      <a:pt x="4494" y="11301"/>
                      <a:pt x="4503" y="11301"/>
                    </a:cubicBezTo>
                    <a:cubicBezTo>
                      <a:pt x="4678" y="11301"/>
                      <a:pt x="4794" y="11047"/>
                      <a:pt x="4639" y="10892"/>
                    </a:cubicBezTo>
                    <a:cubicBezTo>
                      <a:pt x="4313" y="10512"/>
                      <a:pt x="3934" y="10187"/>
                      <a:pt x="3527" y="9916"/>
                    </a:cubicBezTo>
                    <a:cubicBezTo>
                      <a:pt x="3229" y="9726"/>
                      <a:pt x="2984" y="9536"/>
                      <a:pt x="2713" y="9292"/>
                    </a:cubicBezTo>
                    <a:cubicBezTo>
                      <a:pt x="2279" y="8885"/>
                      <a:pt x="2198" y="8207"/>
                      <a:pt x="2198" y="7719"/>
                    </a:cubicBezTo>
                    <a:cubicBezTo>
                      <a:pt x="2171" y="5901"/>
                      <a:pt x="2008" y="4111"/>
                      <a:pt x="2008" y="2294"/>
                    </a:cubicBezTo>
                    <a:cubicBezTo>
                      <a:pt x="2008" y="1643"/>
                      <a:pt x="2225" y="531"/>
                      <a:pt x="1547" y="151"/>
                    </a:cubicBezTo>
                    <a:cubicBezTo>
                      <a:pt x="1379" y="47"/>
                      <a:pt x="1202" y="0"/>
                      <a:pt x="10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1624825" y="4872775"/>
                <a:ext cx="26475" cy="18350"/>
              </a:xfrm>
              <a:custGeom>
                <a:rect b="b" l="l" r="r" t="t"/>
                <a:pathLst>
                  <a:path extrusionOk="0" fill="none" h="734" w="1059">
                    <a:moveTo>
                      <a:pt x="1058" y="1"/>
                    </a:moveTo>
                    <a:cubicBezTo>
                      <a:pt x="706" y="245"/>
                      <a:pt x="353" y="489"/>
                      <a:pt x="0" y="73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1623475" y="4946700"/>
                <a:ext cx="10175" cy="35275"/>
              </a:xfrm>
              <a:custGeom>
                <a:rect b="b" l="l" r="r" t="t"/>
                <a:pathLst>
                  <a:path extrusionOk="0" fill="none" h="1411" w="407">
                    <a:moveTo>
                      <a:pt x="0" y="0"/>
                    </a:moveTo>
                    <a:cubicBezTo>
                      <a:pt x="271" y="407"/>
                      <a:pt x="407" y="896"/>
                      <a:pt x="407" y="141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1527850" y="5009750"/>
                <a:ext cx="40025" cy="23100"/>
              </a:xfrm>
              <a:custGeom>
                <a:rect b="b" l="l" r="r" t="t"/>
                <a:pathLst>
                  <a:path extrusionOk="0" fill="none" h="924" w="1601">
                    <a:moveTo>
                      <a:pt x="1" y="1"/>
                    </a:moveTo>
                    <a:cubicBezTo>
                      <a:pt x="624" y="137"/>
                      <a:pt x="1194" y="489"/>
                      <a:pt x="1601" y="92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856150" y="4800225"/>
                <a:ext cx="177400" cy="192825"/>
              </a:xfrm>
              <a:custGeom>
                <a:rect b="b" l="l" r="r" t="t"/>
                <a:pathLst>
                  <a:path extrusionOk="0" h="7713" w="7096">
                    <a:moveTo>
                      <a:pt x="5685" y="1"/>
                    </a:moveTo>
                    <a:cubicBezTo>
                      <a:pt x="5359" y="55"/>
                      <a:pt x="5061" y="109"/>
                      <a:pt x="4708" y="191"/>
                    </a:cubicBezTo>
                    <a:cubicBezTo>
                      <a:pt x="4329" y="272"/>
                      <a:pt x="3976" y="380"/>
                      <a:pt x="3596" y="516"/>
                    </a:cubicBezTo>
                    <a:cubicBezTo>
                      <a:pt x="3515" y="570"/>
                      <a:pt x="3461" y="570"/>
                      <a:pt x="3379" y="597"/>
                    </a:cubicBezTo>
                    <a:cubicBezTo>
                      <a:pt x="3054" y="679"/>
                      <a:pt x="2701" y="787"/>
                      <a:pt x="2376" y="869"/>
                    </a:cubicBezTo>
                    <a:cubicBezTo>
                      <a:pt x="2105" y="923"/>
                      <a:pt x="1752" y="950"/>
                      <a:pt x="1671" y="1275"/>
                    </a:cubicBezTo>
                    <a:cubicBezTo>
                      <a:pt x="1616" y="1411"/>
                      <a:pt x="1616" y="1547"/>
                      <a:pt x="1616" y="1682"/>
                    </a:cubicBezTo>
                    <a:lnTo>
                      <a:pt x="1616" y="2116"/>
                    </a:lnTo>
                    <a:cubicBezTo>
                      <a:pt x="1616" y="2686"/>
                      <a:pt x="1671" y="3310"/>
                      <a:pt x="1725" y="3879"/>
                    </a:cubicBezTo>
                    <a:cubicBezTo>
                      <a:pt x="1806" y="4449"/>
                      <a:pt x="1888" y="5046"/>
                      <a:pt x="2077" y="5615"/>
                    </a:cubicBezTo>
                    <a:cubicBezTo>
                      <a:pt x="1426" y="6022"/>
                      <a:pt x="450" y="6700"/>
                      <a:pt x="97" y="7378"/>
                    </a:cubicBezTo>
                    <a:cubicBezTo>
                      <a:pt x="0" y="7524"/>
                      <a:pt x="163" y="7712"/>
                      <a:pt x="315" y="7712"/>
                    </a:cubicBezTo>
                    <a:cubicBezTo>
                      <a:pt x="333" y="7712"/>
                      <a:pt x="351" y="7710"/>
                      <a:pt x="369" y="7704"/>
                    </a:cubicBezTo>
                    <a:cubicBezTo>
                      <a:pt x="1454" y="7487"/>
                      <a:pt x="2972" y="7107"/>
                      <a:pt x="4030" y="6863"/>
                    </a:cubicBezTo>
                    <a:cubicBezTo>
                      <a:pt x="4166" y="6836"/>
                      <a:pt x="4274" y="6700"/>
                      <a:pt x="4247" y="6565"/>
                    </a:cubicBezTo>
                    <a:cubicBezTo>
                      <a:pt x="4057" y="5263"/>
                      <a:pt x="3840" y="4015"/>
                      <a:pt x="3596" y="2740"/>
                    </a:cubicBezTo>
                    <a:cubicBezTo>
                      <a:pt x="4193" y="2632"/>
                      <a:pt x="4844" y="2550"/>
                      <a:pt x="5468" y="2469"/>
                    </a:cubicBezTo>
                    <a:cubicBezTo>
                      <a:pt x="5793" y="2415"/>
                      <a:pt x="6173" y="2388"/>
                      <a:pt x="6499" y="2333"/>
                    </a:cubicBezTo>
                    <a:cubicBezTo>
                      <a:pt x="6688" y="2279"/>
                      <a:pt x="6851" y="2225"/>
                      <a:pt x="6905" y="2062"/>
                    </a:cubicBezTo>
                    <a:cubicBezTo>
                      <a:pt x="6987" y="1926"/>
                      <a:pt x="7014" y="1737"/>
                      <a:pt x="7014" y="1601"/>
                    </a:cubicBezTo>
                    <a:cubicBezTo>
                      <a:pt x="7095" y="1140"/>
                      <a:pt x="6960" y="597"/>
                      <a:pt x="6553" y="245"/>
                    </a:cubicBezTo>
                    <a:cubicBezTo>
                      <a:pt x="6309" y="55"/>
                      <a:pt x="6010" y="1"/>
                      <a:pt x="56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808400" y="4456775"/>
                <a:ext cx="198700" cy="141425"/>
              </a:xfrm>
              <a:custGeom>
                <a:rect b="b" l="l" r="r" t="t"/>
                <a:pathLst>
                  <a:path extrusionOk="0" h="5657" w="7948">
                    <a:moveTo>
                      <a:pt x="570" y="0"/>
                    </a:moveTo>
                    <a:cubicBezTo>
                      <a:pt x="461" y="0"/>
                      <a:pt x="353" y="28"/>
                      <a:pt x="244" y="95"/>
                    </a:cubicBezTo>
                    <a:cubicBezTo>
                      <a:pt x="54" y="231"/>
                      <a:pt x="0" y="475"/>
                      <a:pt x="82" y="665"/>
                    </a:cubicBezTo>
                    <a:cubicBezTo>
                      <a:pt x="190" y="882"/>
                      <a:pt x="326" y="1018"/>
                      <a:pt x="488" y="1153"/>
                    </a:cubicBezTo>
                    <a:lnTo>
                      <a:pt x="950" y="1614"/>
                    </a:lnTo>
                    <a:cubicBezTo>
                      <a:pt x="1600" y="2211"/>
                      <a:pt x="2251" y="2754"/>
                      <a:pt x="2957" y="3296"/>
                    </a:cubicBezTo>
                    <a:lnTo>
                      <a:pt x="4069" y="4110"/>
                    </a:lnTo>
                    <a:cubicBezTo>
                      <a:pt x="4259" y="4245"/>
                      <a:pt x="4394" y="4381"/>
                      <a:pt x="4557" y="4517"/>
                    </a:cubicBezTo>
                    <a:cubicBezTo>
                      <a:pt x="5141" y="5048"/>
                      <a:pt x="5803" y="5657"/>
                      <a:pt x="6645" y="5657"/>
                    </a:cubicBezTo>
                    <a:cubicBezTo>
                      <a:pt x="6663" y="5657"/>
                      <a:pt x="6681" y="5656"/>
                      <a:pt x="6700" y="5656"/>
                    </a:cubicBezTo>
                    <a:cubicBezTo>
                      <a:pt x="7107" y="5602"/>
                      <a:pt x="7459" y="5439"/>
                      <a:pt x="7703" y="5113"/>
                    </a:cubicBezTo>
                    <a:cubicBezTo>
                      <a:pt x="7920" y="4788"/>
                      <a:pt x="7947" y="4381"/>
                      <a:pt x="7839" y="4028"/>
                    </a:cubicBezTo>
                    <a:cubicBezTo>
                      <a:pt x="7595" y="3188"/>
                      <a:pt x="6835" y="2808"/>
                      <a:pt x="6103" y="2455"/>
                    </a:cubicBezTo>
                    <a:lnTo>
                      <a:pt x="3472" y="1235"/>
                    </a:lnTo>
                    <a:cubicBezTo>
                      <a:pt x="3038" y="1045"/>
                      <a:pt x="2577" y="828"/>
                      <a:pt x="2170" y="638"/>
                    </a:cubicBezTo>
                    <a:cubicBezTo>
                      <a:pt x="1953" y="529"/>
                      <a:pt x="1736" y="421"/>
                      <a:pt x="1492" y="340"/>
                    </a:cubicBezTo>
                    <a:cubicBezTo>
                      <a:pt x="1302" y="231"/>
                      <a:pt x="1085" y="123"/>
                      <a:pt x="895" y="68"/>
                    </a:cubicBezTo>
                    <a:cubicBezTo>
                      <a:pt x="787" y="28"/>
                      <a:pt x="678" y="0"/>
                      <a:pt x="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752800" y="4400175"/>
                <a:ext cx="118000" cy="116250"/>
              </a:xfrm>
              <a:custGeom>
                <a:rect b="b" l="l" r="r" t="t"/>
                <a:pathLst>
                  <a:path extrusionOk="0" h="4650" w="4720">
                    <a:moveTo>
                      <a:pt x="1810" y="0"/>
                    </a:moveTo>
                    <a:cubicBezTo>
                      <a:pt x="1716" y="0"/>
                      <a:pt x="1624" y="38"/>
                      <a:pt x="1546" y="135"/>
                    </a:cubicBezTo>
                    <a:cubicBezTo>
                      <a:pt x="1383" y="325"/>
                      <a:pt x="1410" y="596"/>
                      <a:pt x="1465" y="813"/>
                    </a:cubicBezTo>
                    <a:cubicBezTo>
                      <a:pt x="1410" y="786"/>
                      <a:pt x="1383" y="732"/>
                      <a:pt x="1356" y="705"/>
                    </a:cubicBezTo>
                    <a:cubicBezTo>
                      <a:pt x="1168" y="516"/>
                      <a:pt x="938" y="369"/>
                      <a:pt x="704" y="369"/>
                    </a:cubicBezTo>
                    <a:cubicBezTo>
                      <a:pt x="668" y="369"/>
                      <a:pt x="632" y="372"/>
                      <a:pt x="597" y="379"/>
                    </a:cubicBezTo>
                    <a:cubicBezTo>
                      <a:pt x="190" y="488"/>
                      <a:pt x="271" y="976"/>
                      <a:pt x="380" y="1274"/>
                    </a:cubicBezTo>
                    <a:lnTo>
                      <a:pt x="461" y="1464"/>
                    </a:lnTo>
                    <a:cubicBezTo>
                      <a:pt x="407" y="1464"/>
                      <a:pt x="326" y="1519"/>
                      <a:pt x="244" y="1546"/>
                    </a:cubicBezTo>
                    <a:cubicBezTo>
                      <a:pt x="190" y="1546"/>
                      <a:pt x="163" y="1546"/>
                      <a:pt x="163" y="1573"/>
                    </a:cubicBezTo>
                    <a:cubicBezTo>
                      <a:pt x="136" y="1600"/>
                      <a:pt x="109" y="1654"/>
                      <a:pt x="109" y="1708"/>
                    </a:cubicBezTo>
                    <a:cubicBezTo>
                      <a:pt x="0" y="1871"/>
                      <a:pt x="54" y="2115"/>
                      <a:pt x="190" y="2278"/>
                    </a:cubicBezTo>
                    <a:cubicBezTo>
                      <a:pt x="244" y="2359"/>
                      <a:pt x="271" y="2414"/>
                      <a:pt x="298" y="2468"/>
                    </a:cubicBezTo>
                    <a:cubicBezTo>
                      <a:pt x="461" y="2739"/>
                      <a:pt x="705" y="3010"/>
                      <a:pt x="949" y="3200"/>
                    </a:cubicBezTo>
                    <a:cubicBezTo>
                      <a:pt x="1112" y="3336"/>
                      <a:pt x="1248" y="3417"/>
                      <a:pt x="1410" y="3499"/>
                    </a:cubicBezTo>
                    <a:cubicBezTo>
                      <a:pt x="1519" y="3580"/>
                      <a:pt x="1627" y="3634"/>
                      <a:pt x="1736" y="3688"/>
                    </a:cubicBezTo>
                    <a:cubicBezTo>
                      <a:pt x="1980" y="3797"/>
                      <a:pt x="2251" y="3905"/>
                      <a:pt x="2550" y="3960"/>
                    </a:cubicBezTo>
                    <a:cubicBezTo>
                      <a:pt x="2577" y="3960"/>
                      <a:pt x="2631" y="3987"/>
                      <a:pt x="2685" y="3987"/>
                    </a:cubicBezTo>
                    <a:cubicBezTo>
                      <a:pt x="2631" y="4095"/>
                      <a:pt x="2631" y="4177"/>
                      <a:pt x="2685" y="4285"/>
                    </a:cubicBezTo>
                    <a:cubicBezTo>
                      <a:pt x="2732" y="4517"/>
                      <a:pt x="2936" y="4650"/>
                      <a:pt x="3164" y="4650"/>
                    </a:cubicBezTo>
                    <a:cubicBezTo>
                      <a:pt x="3203" y="4650"/>
                      <a:pt x="3242" y="4646"/>
                      <a:pt x="3282" y="4638"/>
                    </a:cubicBezTo>
                    <a:cubicBezTo>
                      <a:pt x="3499" y="4556"/>
                      <a:pt x="3635" y="4367"/>
                      <a:pt x="3770" y="4177"/>
                    </a:cubicBezTo>
                    <a:cubicBezTo>
                      <a:pt x="4041" y="3851"/>
                      <a:pt x="4231" y="3471"/>
                      <a:pt x="4448" y="3092"/>
                    </a:cubicBezTo>
                    <a:cubicBezTo>
                      <a:pt x="4530" y="2902"/>
                      <a:pt x="4720" y="2658"/>
                      <a:pt x="4611" y="2414"/>
                    </a:cubicBezTo>
                    <a:cubicBezTo>
                      <a:pt x="4530" y="2251"/>
                      <a:pt x="4448" y="2197"/>
                      <a:pt x="4258" y="2197"/>
                    </a:cubicBezTo>
                    <a:lnTo>
                      <a:pt x="4258" y="2088"/>
                    </a:lnTo>
                    <a:cubicBezTo>
                      <a:pt x="4340" y="1980"/>
                      <a:pt x="4313" y="1871"/>
                      <a:pt x="4313" y="1817"/>
                    </a:cubicBezTo>
                    <a:cubicBezTo>
                      <a:pt x="4258" y="1654"/>
                      <a:pt x="4231" y="1519"/>
                      <a:pt x="4231" y="1329"/>
                    </a:cubicBezTo>
                    <a:lnTo>
                      <a:pt x="4231" y="895"/>
                    </a:lnTo>
                    <a:cubicBezTo>
                      <a:pt x="4258" y="732"/>
                      <a:pt x="4313" y="488"/>
                      <a:pt x="4231" y="325"/>
                    </a:cubicBezTo>
                    <a:cubicBezTo>
                      <a:pt x="4165" y="175"/>
                      <a:pt x="4036" y="96"/>
                      <a:pt x="3903" y="96"/>
                    </a:cubicBezTo>
                    <a:cubicBezTo>
                      <a:pt x="3820" y="96"/>
                      <a:pt x="3735" y="127"/>
                      <a:pt x="3662" y="190"/>
                    </a:cubicBezTo>
                    <a:cubicBezTo>
                      <a:pt x="3526" y="298"/>
                      <a:pt x="3418" y="434"/>
                      <a:pt x="3336" y="515"/>
                    </a:cubicBezTo>
                    <a:cubicBezTo>
                      <a:pt x="3174" y="759"/>
                      <a:pt x="3092" y="1003"/>
                      <a:pt x="3011" y="1274"/>
                    </a:cubicBezTo>
                    <a:cubicBezTo>
                      <a:pt x="3011" y="1274"/>
                      <a:pt x="2984" y="1274"/>
                      <a:pt x="2984" y="1247"/>
                    </a:cubicBezTo>
                    <a:lnTo>
                      <a:pt x="2767" y="1030"/>
                    </a:lnTo>
                    <a:cubicBezTo>
                      <a:pt x="2631" y="759"/>
                      <a:pt x="2468" y="488"/>
                      <a:pt x="2278" y="244"/>
                    </a:cubicBezTo>
                    <a:cubicBezTo>
                      <a:pt x="2157" y="122"/>
                      <a:pt x="1979" y="0"/>
                      <a:pt x="1810" y="0"/>
                    </a:cubicBezTo>
                    <a:close/>
                  </a:path>
                </a:pathLst>
              </a:custGeom>
              <a:solidFill>
                <a:srgbClr val="F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790075" y="4427950"/>
                <a:ext cx="33250" cy="45450"/>
              </a:xfrm>
              <a:custGeom>
                <a:rect b="b" l="l" r="r" t="t"/>
                <a:pathLst>
                  <a:path extrusionOk="0" fill="none" h="1818" w="1330">
                    <a:moveTo>
                      <a:pt x="1330" y="1"/>
                    </a:moveTo>
                    <a:cubicBezTo>
                      <a:pt x="869" y="353"/>
                      <a:pt x="272" y="1303"/>
                      <a:pt x="1" y="181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820600" y="4432025"/>
                <a:ext cx="9525" cy="40025"/>
              </a:xfrm>
              <a:custGeom>
                <a:rect b="b" l="l" r="r" t="t"/>
                <a:pathLst>
                  <a:path extrusionOk="0" fill="none" h="1601" w="381">
                    <a:moveTo>
                      <a:pt x="326" y="0"/>
                    </a:moveTo>
                    <a:cubicBezTo>
                      <a:pt x="0" y="434"/>
                      <a:pt x="28" y="1140"/>
                      <a:pt x="380" y="160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821950" y="4488975"/>
                <a:ext cx="6800" cy="8175"/>
              </a:xfrm>
              <a:custGeom>
                <a:rect b="b" l="l" r="r" t="t"/>
                <a:pathLst>
                  <a:path extrusionOk="0" fill="none" h="327" w="272">
                    <a:moveTo>
                      <a:pt x="1" y="326"/>
                    </a:moveTo>
                    <a:cubicBezTo>
                      <a:pt x="109" y="218"/>
                      <a:pt x="191" y="82"/>
                      <a:pt x="272"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845675" y="4457125"/>
                <a:ext cx="13600" cy="16975"/>
              </a:xfrm>
              <a:custGeom>
                <a:rect b="b" l="l" r="r" t="t"/>
                <a:pathLst>
                  <a:path extrusionOk="0" fill="none" h="679" w="544">
                    <a:moveTo>
                      <a:pt x="1" y="678"/>
                    </a:moveTo>
                    <a:cubicBezTo>
                      <a:pt x="191" y="461"/>
                      <a:pt x="381" y="217"/>
                      <a:pt x="543"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766350" y="4438125"/>
                <a:ext cx="30550" cy="21725"/>
              </a:xfrm>
              <a:custGeom>
                <a:rect b="b" l="l" r="r" t="t"/>
                <a:pathLst>
                  <a:path extrusionOk="0" fill="none" h="869" w="1222">
                    <a:moveTo>
                      <a:pt x="0" y="1"/>
                    </a:moveTo>
                    <a:cubicBezTo>
                      <a:pt x="380" y="326"/>
                      <a:pt x="760" y="624"/>
                      <a:pt x="1221" y="86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789400" y="4419150"/>
                <a:ext cx="20375" cy="22400"/>
              </a:xfrm>
              <a:custGeom>
                <a:rect b="b" l="l" r="r" t="t"/>
                <a:pathLst>
                  <a:path extrusionOk="0" fill="none" h="896" w="815">
                    <a:moveTo>
                      <a:pt x="1" y="0"/>
                    </a:moveTo>
                    <a:cubicBezTo>
                      <a:pt x="191" y="353"/>
                      <a:pt x="489" y="651"/>
                      <a:pt x="814" y="895"/>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1683125" y="4386850"/>
                <a:ext cx="171600" cy="173700"/>
              </a:xfrm>
              <a:custGeom>
                <a:rect b="b" l="l" r="r" t="t"/>
                <a:pathLst>
                  <a:path extrusionOk="0" h="6948" w="6864">
                    <a:moveTo>
                      <a:pt x="6374" y="0"/>
                    </a:moveTo>
                    <a:cubicBezTo>
                      <a:pt x="6213" y="0"/>
                      <a:pt x="6050" y="83"/>
                      <a:pt x="5914" y="180"/>
                    </a:cubicBezTo>
                    <a:cubicBezTo>
                      <a:pt x="5697" y="316"/>
                      <a:pt x="5534" y="451"/>
                      <a:pt x="5372" y="587"/>
                    </a:cubicBezTo>
                    <a:cubicBezTo>
                      <a:pt x="5155" y="723"/>
                      <a:pt x="4992" y="885"/>
                      <a:pt x="4802" y="1021"/>
                    </a:cubicBezTo>
                    <a:cubicBezTo>
                      <a:pt x="4422" y="1319"/>
                      <a:pt x="4042" y="1590"/>
                      <a:pt x="3663" y="1889"/>
                    </a:cubicBezTo>
                    <a:lnTo>
                      <a:pt x="1357" y="3706"/>
                    </a:lnTo>
                    <a:cubicBezTo>
                      <a:pt x="760" y="4167"/>
                      <a:pt x="55" y="4764"/>
                      <a:pt x="1" y="5605"/>
                    </a:cubicBezTo>
                    <a:cubicBezTo>
                      <a:pt x="1" y="5985"/>
                      <a:pt x="109" y="6337"/>
                      <a:pt x="381" y="6608"/>
                    </a:cubicBezTo>
                    <a:cubicBezTo>
                      <a:pt x="629" y="6834"/>
                      <a:pt x="953" y="6947"/>
                      <a:pt x="1290" y="6947"/>
                    </a:cubicBezTo>
                    <a:cubicBezTo>
                      <a:pt x="1357" y="6947"/>
                      <a:pt x="1425" y="6943"/>
                      <a:pt x="1493" y="6934"/>
                    </a:cubicBezTo>
                    <a:cubicBezTo>
                      <a:pt x="2361" y="6798"/>
                      <a:pt x="2849" y="6012"/>
                      <a:pt x="3337" y="5361"/>
                    </a:cubicBezTo>
                    <a:cubicBezTo>
                      <a:pt x="3473" y="5198"/>
                      <a:pt x="3581" y="5008"/>
                      <a:pt x="3717" y="4845"/>
                    </a:cubicBezTo>
                    <a:cubicBezTo>
                      <a:pt x="4015" y="4520"/>
                      <a:pt x="4314" y="4167"/>
                      <a:pt x="4612" y="3787"/>
                    </a:cubicBezTo>
                    <a:cubicBezTo>
                      <a:pt x="5155" y="3109"/>
                      <a:pt x="5697" y="2431"/>
                      <a:pt x="6185" y="1699"/>
                    </a:cubicBezTo>
                    <a:cubicBezTo>
                      <a:pt x="6321" y="1536"/>
                      <a:pt x="6402" y="1319"/>
                      <a:pt x="6565" y="1156"/>
                    </a:cubicBezTo>
                    <a:cubicBezTo>
                      <a:pt x="6646" y="994"/>
                      <a:pt x="6782" y="804"/>
                      <a:pt x="6836" y="587"/>
                    </a:cubicBezTo>
                    <a:cubicBezTo>
                      <a:pt x="6863" y="370"/>
                      <a:pt x="6755" y="99"/>
                      <a:pt x="6565" y="44"/>
                    </a:cubicBezTo>
                    <a:cubicBezTo>
                      <a:pt x="6503" y="13"/>
                      <a:pt x="6439" y="0"/>
                      <a:pt x="6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1190150" y="4608600"/>
                <a:ext cx="206175" cy="128775"/>
              </a:xfrm>
              <a:custGeom>
                <a:rect b="b" l="l" r="r" t="t"/>
                <a:pathLst>
                  <a:path extrusionOk="0" h="5151" w="8247">
                    <a:moveTo>
                      <a:pt x="1402" y="0"/>
                    </a:moveTo>
                    <a:cubicBezTo>
                      <a:pt x="1273" y="0"/>
                      <a:pt x="1141" y="14"/>
                      <a:pt x="1005" y="44"/>
                    </a:cubicBezTo>
                    <a:cubicBezTo>
                      <a:pt x="652" y="152"/>
                      <a:pt x="326" y="369"/>
                      <a:pt x="164" y="695"/>
                    </a:cubicBezTo>
                    <a:cubicBezTo>
                      <a:pt x="1" y="1075"/>
                      <a:pt x="28" y="1481"/>
                      <a:pt x="191" y="1861"/>
                    </a:cubicBezTo>
                    <a:cubicBezTo>
                      <a:pt x="571" y="2621"/>
                      <a:pt x="1493" y="2892"/>
                      <a:pt x="2225" y="3163"/>
                    </a:cubicBezTo>
                    <a:cubicBezTo>
                      <a:pt x="2442" y="3244"/>
                      <a:pt x="2605" y="3299"/>
                      <a:pt x="2822" y="3380"/>
                    </a:cubicBezTo>
                    <a:cubicBezTo>
                      <a:pt x="3229" y="3570"/>
                      <a:pt x="3663" y="3760"/>
                      <a:pt x="4070" y="3950"/>
                    </a:cubicBezTo>
                    <a:cubicBezTo>
                      <a:pt x="4883" y="4302"/>
                      <a:pt x="5697" y="4601"/>
                      <a:pt x="6511" y="4845"/>
                    </a:cubicBezTo>
                    <a:cubicBezTo>
                      <a:pt x="6701" y="4899"/>
                      <a:pt x="6945" y="4980"/>
                      <a:pt x="7162" y="5035"/>
                    </a:cubicBezTo>
                    <a:cubicBezTo>
                      <a:pt x="7318" y="5102"/>
                      <a:pt x="7492" y="5150"/>
                      <a:pt x="7655" y="5150"/>
                    </a:cubicBezTo>
                    <a:cubicBezTo>
                      <a:pt x="7690" y="5150"/>
                      <a:pt x="7725" y="5148"/>
                      <a:pt x="7758" y="5143"/>
                    </a:cubicBezTo>
                    <a:cubicBezTo>
                      <a:pt x="8002" y="5116"/>
                      <a:pt x="8165" y="4926"/>
                      <a:pt x="8192" y="4709"/>
                    </a:cubicBezTo>
                    <a:cubicBezTo>
                      <a:pt x="8247" y="4465"/>
                      <a:pt x="8057" y="4248"/>
                      <a:pt x="7894" y="4112"/>
                    </a:cubicBezTo>
                    <a:cubicBezTo>
                      <a:pt x="7731" y="3977"/>
                      <a:pt x="7514" y="3841"/>
                      <a:pt x="7351" y="3706"/>
                    </a:cubicBezTo>
                    <a:lnTo>
                      <a:pt x="6755" y="3299"/>
                    </a:lnTo>
                    <a:cubicBezTo>
                      <a:pt x="6348" y="3028"/>
                      <a:pt x="5968" y="2756"/>
                      <a:pt x="5561" y="2485"/>
                    </a:cubicBezTo>
                    <a:lnTo>
                      <a:pt x="3174" y="830"/>
                    </a:lnTo>
                    <a:cubicBezTo>
                      <a:pt x="2671" y="396"/>
                      <a:pt x="2091" y="0"/>
                      <a:pt x="14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1333925" y="4661700"/>
                <a:ext cx="128850" cy="113475"/>
              </a:xfrm>
              <a:custGeom>
                <a:rect b="b" l="l" r="r" t="t"/>
                <a:pathLst>
                  <a:path extrusionOk="0" h="4539" w="5154">
                    <a:moveTo>
                      <a:pt x="3384" y="1"/>
                    </a:moveTo>
                    <a:cubicBezTo>
                      <a:pt x="3360" y="1"/>
                      <a:pt x="3335" y="3"/>
                      <a:pt x="3309" y="8"/>
                    </a:cubicBezTo>
                    <a:cubicBezTo>
                      <a:pt x="3119" y="36"/>
                      <a:pt x="2957" y="198"/>
                      <a:pt x="2821" y="307"/>
                    </a:cubicBezTo>
                    <a:cubicBezTo>
                      <a:pt x="2713" y="415"/>
                      <a:pt x="2577" y="470"/>
                      <a:pt x="2441" y="551"/>
                    </a:cubicBezTo>
                    <a:cubicBezTo>
                      <a:pt x="2306" y="605"/>
                      <a:pt x="2170" y="632"/>
                      <a:pt x="2007" y="714"/>
                    </a:cubicBezTo>
                    <a:cubicBezTo>
                      <a:pt x="1953" y="741"/>
                      <a:pt x="1845" y="741"/>
                      <a:pt x="1736" y="795"/>
                    </a:cubicBezTo>
                    <a:cubicBezTo>
                      <a:pt x="1709" y="795"/>
                      <a:pt x="1655" y="795"/>
                      <a:pt x="1628" y="849"/>
                    </a:cubicBezTo>
                    <a:cubicBezTo>
                      <a:pt x="1585" y="743"/>
                      <a:pt x="1492" y="670"/>
                      <a:pt x="1375" y="670"/>
                    </a:cubicBezTo>
                    <a:cubicBezTo>
                      <a:pt x="1343" y="670"/>
                      <a:pt x="1310" y="675"/>
                      <a:pt x="1275" y="687"/>
                    </a:cubicBezTo>
                    <a:cubicBezTo>
                      <a:pt x="1031" y="741"/>
                      <a:pt x="922" y="1012"/>
                      <a:pt x="787" y="1175"/>
                    </a:cubicBezTo>
                    <a:cubicBezTo>
                      <a:pt x="543" y="1554"/>
                      <a:pt x="353" y="1934"/>
                      <a:pt x="163" y="2341"/>
                    </a:cubicBezTo>
                    <a:cubicBezTo>
                      <a:pt x="109" y="2531"/>
                      <a:pt x="0" y="2748"/>
                      <a:pt x="27" y="2965"/>
                    </a:cubicBezTo>
                    <a:cubicBezTo>
                      <a:pt x="72" y="3212"/>
                      <a:pt x="265" y="3366"/>
                      <a:pt x="484" y="3366"/>
                    </a:cubicBezTo>
                    <a:cubicBezTo>
                      <a:pt x="530" y="3366"/>
                      <a:pt x="577" y="3359"/>
                      <a:pt x="624" y="3345"/>
                    </a:cubicBezTo>
                    <a:cubicBezTo>
                      <a:pt x="705" y="3345"/>
                      <a:pt x="814" y="3290"/>
                      <a:pt x="895" y="3209"/>
                    </a:cubicBezTo>
                    <a:lnTo>
                      <a:pt x="977" y="3318"/>
                    </a:lnTo>
                    <a:cubicBezTo>
                      <a:pt x="1167" y="3507"/>
                      <a:pt x="1411" y="3724"/>
                      <a:pt x="1628" y="3887"/>
                    </a:cubicBezTo>
                    <a:cubicBezTo>
                      <a:pt x="1736" y="3968"/>
                      <a:pt x="1845" y="4023"/>
                      <a:pt x="1953" y="4077"/>
                    </a:cubicBezTo>
                    <a:cubicBezTo>
                      <a:pt x="2116" y="4158"/>
                      <a:pt x="2279" y="4267"/>
                      <a:pt x="2441" y="4321"/>
                    </a:cubicBezTo>
                    <a:cubicBezTo>
                      <a:pt x="2767" y="4457"/>
                      <a:pt x="3065" y="4538"/>
                      <a:pt x="3391" y="4538"/>
                    </a:cubicBezTo>
                    <a:lnTo>
                      <a:pt x="3608" y="4538"/>
                    </a:lnTo>
                    <a:cubicBezTo>
                      <a:pt x="3798" y="4538"/>
                      <a:pt x="4042" y="4511"/>
                      <a:pt x="4150" y="4321"/>
                    </a:cubicBezTo>
                    <a:cubicBezTo>
                      <a:pt x="4177" y="4294"/>
                      <a:pt x="4204" y="4240"/>
                      <a:pt x="4204" y="4185"/>
                    </a:cubicBezTo>
                    <a:cubicBezTo>
                      <a:pt x="4232" y="4158"/>
                      <a:pt x="4204" y="4131"/>
                      <a:pt x="4204" y="4104"/>
                    </a:cubicBezTo>
                    <a:cubicBezTo>
                      <a:pt x="4232" y="3996"/>
                      <a:pt x="4204" y="3941"/>
                      <a:pt x="4177" y="3860"/>
                    </a:cubicBezTo>
                    <a:cubicBezTo>
                      <a:pt x="4286" y="3860"/>
                      <a:pt x="4340" y="3833"/>
                      <a:pt x="4421" y="3833"/>
                    </a:cubicBezTo>
                    <a:cubicBezTo>
                      <a:pt x="4720" y="3752"/>
                      <a:pt x="5154" y="3589"/>
                      <a:pt x="5045" y="3182"/>
                    </a:cubicBezTo>
                    <a:cubicBezTo>
                      <a:pt x="4991" y="2911"/>
                      <a:pt x="4693" y="2748"/>
                      <a:pt x="4421" y="2667"/>
                    </a:cubicBezTo>
                    <a:cubicBezTo>
                      <a:pt x="4340" y="2667"/>
                      <a:pt x="4313" y="2639"/>
                      <a:pt x="4232" y="2639"/>
                    </a:cubicBezTo>
                    <a:cubicBezTo>
                      <a:pt x="4476" y="2612"/>
                      <a:pt x="4720" y="2477"/>
                      <a:pt x="4774" y="2233"/>
                    </a:cubicBezTo>
                    <a:cubicBezTo>
                      <a:pt x="4855" y="1880"/>
                      <a:pt x="4584" y="1690"/>
                      <a:pt x="4313" y="1663"/>
                    </a:cubicBezTo>
                    <a:cubicBezTo>
                      <a:pt x="4015" y="1609"/>
                      <a:pt x="3689" y="1609"/>
                      <a:pt x="3391" y="1609"/>
                    </a:cubicBezTo>
                    <a:cubicBezTo>
                      <a:pt x="3282" y="1582"/>
                      <a:pt x="3201" y="1554"/>
                      <a:pt x="3119" y="1527"/>
                    </a:cubicBezTo>
                    <a:lnTo>
                      <a:pt x="3092" y="1527"/>
                    </a:lnTo>
                    <a:cubicBezTo>
                      <a:pt x="3282" y="1337"/>
                      <a:pt x="3472" y="1120"/>
                      <a:pt x="3553" y="876"/>
                    </a:cubicBezTo>
                    <a:cubicBezTo>
                      <a:pt x="3635" y="741"/>
                      <a:pt x="3689" y="578"/>
                      <a:pt x="3689" y="442"/>
                    </a:cubicBezTo>
                    <a:cubicBezTo>
                      <a:pt x="3738" y="222"/>
                      <a:pt x="3610" y="1"/>
                      <a:pt x="3384" y="1"/>
                    </a:cubicBezTo>
                    <a:close/>
                  </a:path>
                </a:pathLst>
              </a:custGeom>
              <a:solidFill>
                <a:srgbClr val="F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1394950" y="4702575"/>
                <a:ext cx="23075" cy="51575"/>
              </a:xfrm>
              <a:custGeom>
                <a:rect b="b" l="l" r="r" t="t"/>
                <a:pathLst>
                  <a:path extrusionOk="0" fill="none" h="2063" w="923">
                    <a:moveTo>
                      <a:pt x="923" y="1"/>
                    </a:moveTo>
                    <a:cubicBezTo>
                      <a:pt x="814" y="570"/>
                      <a:pt x="299" y="1547"/>
                      <a:pt x="0" y="2062"/>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1376625" y="4699875"/>
                <a:ext cx="34625" cy="21050"/>
              </a:xfrm>
              <a:custGeom>
                <a:rect b="b" l="l" r="r" t="t"/>
                <a:pathLst>
                  <a:path extrusionOk="0" fill="none" h="842" w="1385">
                    <a:moveTo>
                      <a:pt x="1384" y="0"/>
                    </a:moveTo>
                    <a:cubicBezTo>
                      <a:pt x="1140" y="516"/>
                      <a:pt x="543" y="841"/>
                      <a:pt x="1" y="733"/>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1357650" y="4727675"/>
                <a:ext cx="3425" cy="10200"/>
              </a:xfrm>
              <a:custGeom>
                <a:rect b="b" l="l" r="r" t="t"/>
                <a:pathLst>
                  <a:path extrusionOk="0" fill="none" h="408" w="137">
                    <a:moveTo>
                      <a:pt x="1" y="407"/>
                    </a:moveTo>
                    <a:cubicBezTo>
                      <a:pt x="28" y="272"/>
                      <a:pt x="109" y="136"/>
                      <a:pt x="136" y="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1366475" y="4686300"/>
                <a:ext cx="8150" cy="20375"/>
              </a:xfrm>
              <a:custGeom>
                <a:rect b="b" l="l" r="r" t="t"/>
                <a:pathLst>
                  <a:path extrusionOk="0" fill="none" h="815" w="326">
                    <a:moveTo>
                      <a:pt x="0" y="815"/>
                    </a:moveTo>
                    <a:cubicBezTo>
                      <a:pt x="109" y="543"/>
                      <a:pt x="190" y="272"/>
                      <a:pt x="326" y="1"/>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1403075" y="4741925"/>
                <a:ext cx="34625" cy="15600"/>
              </a:xfrm>
              <a:custGeom>
                <a:rect b="b" l="l" r="r" t="t"/>
                <a:pathLst>
                  <a:path extrusionOk="0" fill="none" h="624" w="1385">
                    <a:moveTo>
                      <a:pt x="1384" y="624"/>
                    </a:moveTo>
                    <a:cubicBezTo>
                      <a:pt x="896" y="461"/>
                      <a:pt x="435" y="271"/>
                      <a:pt x="1" y="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1413250" y="4720900"/>
                <a:ext cx="29175" cy="6800"/>
              </a:xfrm>
              <a:custGeom>
                <a:rect b="b" l="l" r="r" t="t"/>
                <a:pathLst>
                  <a:path extrusionOk="0" fill="none" h="272" w="1167">
                    <a:moveTo>
                      <a:pt x="1167" y="271"/>
                    </a:moveTo>
                    <a:cubicBezTo>
                      <a:pt x="760" y="271"/>
                      <a:pt x="353" y="163"/>
                      <a:pt x="1" y="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1271525" y="4217700"/>
                <a:ext cx="461150" cy="630875"/>
              </a:xfrm>
              <a:custGeom>
                <a:rect b="b" l="l" r="r" t="t"/>
                <a:pathLst>
                  <a:path extrusionOk="0" h="25235" w="18446">
                    <a:moveTo>
                      <a:pt x="7934" y="0"/>
                    </a:moveTo>
                    <a:cubicBezTo>
                      <a:pt x="7481" y="0"/>
                      <a:pt x="7023" y="45"/>
                      <a:pt x="6565" y="138"/>
                    </a:cubicBezTo>
                    <a:cubicBezTo>
                      <a:pt x="2578" y="952"/>
                      <a:pt x="1" y="5102"/>
                      <a:pt x="869" y="9441"/>
                    </a:cubicBezTo>
                    <a:lnTo>
                      <a:pt x="3771" y="23926"/>
                    </a:lnTo>
                    <a:cubicBezTo>
                      <a:pt x="3852" y="24441"/>
                      <a:pt x="4259" y="24848"/>
                      <a:pt x="4775" y="24983"/>
                    </a:cubicBezTo>
                    <a:lnTo>
                      <a:pt x="5561" y="25173"/>
                    </a:lnTo>
                    <a:cubicBezTo>
                      <a:pt x="5683" y="25214"/>
                      <a:pt x="5799" y="25234"/>
                      <a:pt x="5910" y="25234"/>
                    </a:cubicBezTo>
                    <a:cubicBezTo>
                      <a:pt x="6022" y="25234"/>
                      <a:pt x="6131" y="25214"/>
                      <a:pt x="6239" y="25173"/>
                    </a:cubicBezTo>
                    <a:lnTo>
                      <a:pt x="18445" y="21891"/>
                    </a:lnTo>
                    <a:lnTo>
                      <a:pt x="15380" y="6539"/>
                    </a:lnTo>
                    <a:cubicBezTo>
                      <a:pt x="14635" y="2695"/>
                      <a:pt x="11443" y="0"/>
                      <a:pt x="7934" y="0"/>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1319000" y="4229625"/>
                <a:ext cx="459100" cy="613925"/>
              </a:xfrm>
              <a:custGeom>
                <a:rect b="b" l="l" r="r" t="t"/>
                <a:pathLst>
                  <a:path extrusionOk="0" h="24557" w="18364">
                    <a:moveTo>
                      <a:pt x="8087" y="0"/>
                    </a:moveTo>
                    <a:cubicBezTo>
                      <a:pt x="7603" y="0"/>
                      <a:pt x="7111" y="49"/>
                      <a:pt x="6619" y="149"/>
                    </a:cubicBezTo>
                    <a:cubicBezTo>
                      <a:pt x="2604" y="963"/>
                      <a:pt x="0" y="4869"/>
                      <a:pt x="814" y="8856"/>
                    </a:cubicBezTo>
                    <a:lnTo>
                      <a:pt x="3716" y="23476"/>
                    </a:lnTo>
                    <a:cubicBezTo>
                      <a:pt x="3885" y="24101"/>
                      <a:pt x="4459" y="24556"/>
                      <a:pt x="5079" y="24556"/>
                    </a:cubicBezTo>
                    <a:cubicBezTo>
                      <a:pt x="5158" y="24556"/>
                      <a:pt x="5237" y="24549"/>
                      <a:pt x="5317" y="24533"/>
                    </a:cubicBezTo>
                    <a:lnTo>
                      <a:pt x="17197" y="22147"/>
                    </a:lnTo>
                    <a:cubicBezTo>
                      <a:pt x="17902" y="22038"/>
                      <a:pt x="18363" y="21306"/>
                      <a:pt x="18228" y="20573"/>
                    </a:cubicBezTo>
                    <a:lnTo>
                      <a:pt x="15325" y="5954"/>
                    </a:lnTo>
                    <a:cubicBezTo>
                      <a:pt x="14612" y="2435"/>
                      <a:pt x="11524" y="0"/>
                      <a:pt x="80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1417325" y="4386900"/>
                <a:ext cx="172950" cy="445900"/>
              </a:xfrm>
              <a:custGeom>
                <a:rect b="b" l="l" r="r" t="t"/>
                <a:pathLst>
                  <a:path extrusionOk="0" h="17836" w="6918">
                    <a:moveTo>
                      <a:pt x="2008" y="1"/>
                    </a:moveTo>
                    <a:cubicBezTo>
                      <a:pt x="1882" y="1"/>
                      <a:pt x="1755" y="14"/>
                      <a:pt x="1628" y="42"/>
                    </a:cubicBezTo>
                    <a:cubicBezTo>
                      <a:pt x="651" y="232"/>
                      <a:pt x="0" y="1236"/>
                      <a:pt x="190" y="2212"/>
                    </a:cubicBezTo>
                    <a:lnTo>
                      <a:pt x="3310" y="17836"/>
                    </a:lnTo>
                    <a:lnTo>
                      <a:pt x="6917" y="17130"/>
                    </a:lnTo>
                    <a:lnTo>
                      <a:pt x="3798" y="1453"/>
                    </a:lnTo>
                    <a:cubicBezTo>
                      <a:pt x="3609" y="604"/>
                      <a:pt x="2846" y="1"/>
                      <a:pt x="2008" y="1"/>
                    </a:cubicBezTo>
                    <a:close/>
                  </a:path>
                </a:pathLst>
              </a:custGeom>
              <a:solidFill>
                <a:srgbClr val="F7F1E7">
                  <a:alpha val="4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1547525" y="4361350"/>
                <a:ext cx="172925" cy="446375"/>
              </a:xfrm>
              <a:custGeom>
                <a:rect b="b" l="l" r="r" t="t"/>
                <a:pathLst>
                  <a:path extrusionOk="0" h="17855" w="6917">
                    <a:moveTo>
                      <a:pt x="1978" y="1"/>
                    </a:moveTo>
                    <a:cubicBezTo>
                      <a:pt x="1862" y="1"/>
                      <a:pt x="1745" y="11"/>
                      <a:pt x="1628" y="34"/>
                    </a:cubicBezTo>
                    <a:cubicBezTo>
                      <a:pt x="651" y="251"/>
                      <a:pt x="0" y="1227"/>
                      <a:pt x="217" y="2204"/>
                    </a:cubicBezTo>
                    <a:lnTo>
                      <a:pt x="3336" y="17854"/>
                    </a:lnTo>
                    <a:lnTo>
                      <a:pt x="6917" y="17122"/>
                    </a:lnTo>
                    <a:lnTo>
                      <a:pt x="3798" y="1471"/>
                    </a:lnTo>
                    <a:cubicBezTo>
                      <a:pt x="3630" y="609"/>
                      <a:pt x="2849" y="1"/>
                      <a:pt x="1978" y="1"/>
                    </a:cubicBezTo>
                    <a:close/>
                  </a:path>
                </a:pathLst>
              </a:custGeom>
              <a:solidFill>
                <a:srgbClr val="F7F1E7">
                  <a:alpha val="4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1571250" y="4404050"/>
                <a:ext cx="57675" cy="76325"/>
              </a:xfrm>
              <a:custGeom>
                <a:rect b="b" l="l" r="r" t="t"/>
                <a:pathLst>
                  <a:path extrusionOk="0" h="3053" w="2307">
                    <a:moveTo>
                      <a:pt x="1046" y="0"/>
                    </a:moveTo>
                    <a:cubicBezTo>
                      <a:pt x="1014" y="0"/>
                      <a:pt x="982" y="3"/>
                      <a:pt x="950" y="7"/>
                    </a:cubicBezTo>
                    <a:cubicBezTo>
                      <a:pt x="380" y="62"/>
                      <a:pt x="1" y="821"/>
                      <a:pt x="109" y="1662"/>
                    </a:cubicBezTo>
                    <a:cubicBezTo>
                      <a:pt x="211" y="2453"/>
                      <a:pt x="722" y="3052"/>
                      <a:pt x="1256" y="3052"/>
                    </a:cubicBezTo>
                    <a:cubicBezTo>
                      <a:pt x="1290" y="3052"/>
                      <a:pt x="1323" y="3050"/>
                      <a:pt x="1357" y="3045"/>
                    </a:cubicBezTo>
                    <a:cubicBezTo>
                      <a:pt x="1953" y="2991"/>
                      <a:pt x="2306" y="2232"/>
                      <a:pt x="2225" y="1391"/>
                    </a:cubicBezTo>
                    <a:cubicBezTo>
                      <a:pt x="2097" y="599"/>
                      <a:pt x="1561" y="0"/>
                      <a:pt x="1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1597025" y="4405575"/>
                <a:ext cx="21050" cy="23075"/>
              </a:xfrm>
              <a:custGeom>
                <a:rect b="b" l="l" r="r" t="t"/>
                <a:pathLst>
                  <a:path extrusionOk="0" h="923" w="842">
                    <a:moveTo>
                      <a:pt x="299" y="1"/>
                    </a:moveTo>
                    <a:cubicBezTo>
                      <a:pt x="271" y="82"/>
                      <a:pt x="244" y="163"/>
                      <a:pt x="190" y="245"/>
                    </a:cubicBezTo>
                    <a:cubicBezTo>
                      <a:pt x="163" y="299"/>
                      <a:pt x="136" y="407"/>
                      <a:pt x="109" y="516"/>
                    </a:cubicBezTo>
                    <a:cubicBezTo>
                      <a:pt x="54" y="624"/>
                      <a:pt x="27" y="679"/>
                      <a:pt x="0" y="787"/>
                    </a:cubicBezTo>
                    <a:cubicBezTo>
                      <a:pt x="0" y="814"/>
                      <a:pt x="0" y="841"/>
                      <a:pt x="27" y="896"/>
                    </a:cubicBezTo>
                    <a:cubicBezTo>
                      <a:pt x="54" y="923"/>
                      <a:pt x="82" y="923"/>
                      <a:pt x="136" y="923"/>
                    </a:cubicBezTo>
                    <a:cubicBezTo>
                      <a:pt x="190" y="896"/>
                      <a:pt x="244" y="841"/>
                      <a:pt x="299" y="814"/>
                    </a:cubicBezTo>
                    <a:cubicBezTo>
                      <a:pt x="353" y="787"/>
                      <a:pt x="407" y="760"/>
                      <a:pt x="461" y="706"/>
                    </a:cubicBezTo>
                    <a:lnTo>
                      <a:pt x="787" y="516"/>
                    </a:lnTo>
                    <a:lnTo>
                      <a:pt x="841" y="435"/>
                    </a:lnTo>
                    <a:cubicBezTo>
                      <a:pt x="705" y="245"/>
                      <a:pt x="516" y="82"/>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1443775" y="4428450"/>
                <a:ext cx="58325" cy="77700"/>
              </a:xfrm>
              <a:custGeom>
                <a:rect b="b" l="l" r="r" t="t"/>
                <a:pathLst>
                  <a:path extrusionOk="0" h="3108" w="2333">
                    <a:moveTo>
                      <a:pt x="1054" y="1"/>
                    </a:moveTo>
                    <a:cubicBezTo>
                      <a:pt x="1020" y="1"/>
                      <a:pt x="985" y="3"/>
                      <a:pt x="950" y="8"/>
                    </a:cubicBezTo>
                    <a:cubicBezTo>
                      <a:pt x="380" y="89"/>
                      <a:pt x="0" y="849"/>
                      <a:pt x="136" y="1690"/>
                    </a:cubicBezTo>
                    <a:cubicBezTo>
                      <a:pt x="238" y="2506"/>
                      <a:pt x="749" y="3107"/>
                      <a:pt x="1283" y="3107"/>
                    </a:cubicBezTo>
                    <a:cubicBezTo>
                      <a:pt x="1317" y="3107"/>
                      <a:pt x="1350" y="3105"/>
                      <a:pt x="1384" y="3100"/>
                    </a:cubicBezTo>
                    <a:cubicBezTo>
                      <a:pt x="1953" y="3019"/>
                      <a:pt x="2333" y="2259"/>
                      <a:pt x="2224" y="1418"/>
                    </a:cubicBezTo>
                    <a:cubicBezTo>
                      <a:pt x="2097" y="601"/>
                      <a:pt x="1609" y="1"/>
                      <a:pt x="1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1469525" y="4431350"/>
                <a:ext cx="21725" cy="22400"/>
              </a:xfrm>
              <a:custGeom>
                <a:rect b="b" l="l" r="r" t="t"/>
                <a:pathLst>
                  <a:path extrusionOk="0" h="896" w="869">
                    <a:moveTo>
                      <a:pt x="326" y="0"/>
                    </a:moveTo>
                    <a:cubicBezTo>
                      <a:pt x="272" y="55"/>
                      <a:pt x="245" y="163"/>
                      <a:pt x="218" y="217"/>
                    </a:cubicBezTo>
                    <a:cubicBezTo>
                      <a:pt x="191" y="299"/>
                      <a:pt x="137" y="407"/>
                      <a:pt x="109" y="489"/>
                    </a:cubicBezTo>
                    <a:cubicBezTo>
                      <a:pt x="82" y="597"/>
                      <a:pt x="55" y="678"/>
                      <a:pt x="1" y="760"/>
                    </a:cubicBezTo>
                    <a:cubicBezTo>
                      <a:pt x="1" y="814"/>
                      <a:pt x="1" y="841"/>
                      <a:pt x="28" y="868"/>
                    </a:cubicBezTo>
                    <a:cubicBezTo>
                      <a:pt x="82" y="895"/>
                      <a:pt x="109" y="895"/>
                      <a:pt x="137" y="895"/>
                    </a:cubicBezTo>
                    <a:cubicBezTo>
                      <a:pt x="218" y="868"/>
                      <a:pt x="245" y="841"/>
                      <a:pt x="299" y="814"/>
                    </a:cubicBezTo>
                    <a:cubicBezTo>
                      <a:pt x="381" y="760"/>
                      <a:pt x="408" y="733"/>
                      <a:pt x="489" y="706"/>
                    </a:cubicBezTo>
                    <a:lnTo>
                      <a:pt x="788" y="489"/>
                    </a:lnTo>
                    <a:cubicBezTo>
                      <a:pt x="869" y="461"/>
                      <a:pt x="869" y="461"/>
                      <a:pt x="869" y="434"/>
                    </a:cubicBezTo>
                    <a:cubicBezTo>
                      <a:pt x="733" y="217"/>
                      <a:pt x="516" y="55"/>
                      <a:pt x="3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1487850" y="4528325"/>
                <a:ext cx="136325" cy="38675"/>
              </a:xfrm>
              <a:custGeom>
                <a:rect b="b" l="l" r="r" t="t"/>
                <a:pathLst>
                  <a:path extrusionOk="0" fill="none" h="1547" w="5453">
                    <a:moveTo>
                      <a:pt x="0" y="1058"/>
                    </a:moveTo>
                    <a:cubicBezTo>
                      <a:pt x="895" y="1438"/>
                      <a:pt x="1926" y="1546"/>
                      <a:pt x="2875" y="1329"/>
                    </a:cubicBezTo>
                    <a:cubicBezTo>
                      <a:pt x="3825" y="1166"/>
                      <a:pt x="4747" y="678"/>
                      <a:pt x="5452"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1618725" y="4505925"/>
                <a:ext cx="30525" cy="30550"/>
              </a:xfrm>
              <a:custGeom>
                <a:rect b="b" l="l" r="r" t="t"/>
                <a:pathLst>
                  <a:path extrusionOk="0" fill="none" h="1222" w="1221">
                    <a:moveTo>
                      <a:pt x="54" y="1"/>
                    </a:moveTo>
                    <a:cubicBezTo>
                      <a:pt x="0" y="218"/>
                      <a:pt x="0" y="462"/>
                      <a:pt x="109" y="679"/>
                    </a:cubicBezTo>
                    <a:cubicBezTo>
                      <a:pt x="217" y="869"/>
                      <a:pt x="380" y="1086"/>
                      <a:pt x="597" y="1140"/>
                    </a:cubicBezTo>
                    <a:cubicBezTo>
                      <a:pt x="787" y="1222"/>
                      <a:pt x="1031" y="1167"/>
                      <a:pt x="1221" y="114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1465475" y="4533750"/>
                <a:ext cx="22400" cy="37300"/>
              </a:xfrm>
              <a:custGeom>
                <a:rect b="b" l="l" r="r" t="t"/>
                <a:pathLst>
                  <a:path extrusionOk="0" fill="none" h="1492" w="896">
                    <a:moveTo>
                      <a:pt x="678" y="0"/>
                    </a:moveTo>
                    <a:cubicBezTo>
                      <a:pt x="814" y="190"/>
                      <a:pt x="895" y="407"/>
                      <a:pt x="895" y="651"/>
                    </a:cubicBezTo>
                    <a:cubicBezTo>
                      <a:pt x="895" y="868"/>
                      <a:pt x="787" y="1112"/>
                      <a:pt x="624" y="1248"/>
                    </a:cubicBezTo>
                    <a:cubicBezTo>
                      <a:pt x="434" y="1383"/>
                      <a:pt x="244" y="1465"/>
                      <a:pt x="0" y="149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1552950" y="4478800"/>
                <a:ext cx="29850" cy="29200"/>
              </a:xfrm>
              <a:custGeom>
                <a:rect b="b" l="l" r="r" t="t"/>
                <a:pathLst>
                  <a:path extrusionOk="0" fill="none" h="1168" w="1194">
                    <a:moveTo>
                      <a:pt x="0" y="218"/>
                    </a:moveTo>
                    <a:cubicBezTo>
                      <a:pt x="217" y="1"/>
                      <a:pt x="705" y="1"/>
                      <a:pt x="950" y="218"/>
                    </a:cubicBezTo>
                    <a:cubicBezTo>
                      <a:pt x="1194" y="489"/>
                      <a:pt x="1139" y="950"/>
                      <a:pt x="868" y="11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1158975" y="4595325"/>
                <a:ext cx="208875" cy="124375"/>
              </a:xfrm>
              <a:custGeom>
                <a:rect b="b" l="l" r="r" t="t"/>
                <a:pathLst>
                  <a:path extrusionOk="0" h="4975" w="8355">
                    <a:moveTo>
                      <a:pt x="7025" y="0"/>
                    </a:moveTo>
                    <a:cubicBezTo>
                      <a:pt x="6335" y="0"/>
                      <a:pt x="5693" y="416"/>
                      <a:pt x="5154" y="792"/>
                    </a:cubicBezTo>
                    <a:lnTo>
                      <a:pt x="2713" y="2392"/>
                    </a:lnTo>
                    <a:cubicBezTo>
                      <a:pt x="2306" y="2663"/>
                      <a:pt x="1926" y="2908"/>
                      <a:pt x="1519" y="3152"/>
                    </a:cubicBezTo>
                    <a:lnTo>
                      <a:pt x="895" y="3559"/>
                    </a:lnTo>
                    <a:cubicBezTo>
                      <a:pt x="705" y="3694"/>
                      <a:pt x="543" y="3803"/>
                      <a:pt x="326" y="3938"/>
                    </a:cubicBezTo>
                    <a:cubicBezTo>
                      <a:pt x="163" y="4074"/>
                      <a:pt x="0" y="4291"/>
                      <a:pt x="27" y="4508"/>
                    </a:cubicBezTo>
                    <a:cubicBezTo>
                      <a:pt x="27" y="4752"/>
                      <a:pt x="217" y="4915"/>
                      <a:pt x="461" y="4969"/>
                    </a:cubicBezTo>
                    <a:cubicBezTo>
                      <a:pt x="487" y="4973"/>
                      <a:pt x="514" y="4974"/>
                      <a:pt x="541" y="4974"/>
                    </a:cubicBezTo>
                    <a:cubicBezTo>
                      <a:pt x="710" y="4974"/>
                      <a:pt x="894" y="4907"/>
                      <a:pt x="1058" y="4860"/>
                    </a:cubicBezTo>
                    <a:cubicBezTo>
                      <a:pt x="1275" y="4779"/>
                      <a:pt x="1519" y="4752"/>
                      <a:pt x="1709" y="4698"/>
                    </a:cubicBezTo>
                    <a:cubicBezTo>
                      <a:pt x="2550" y="4454"/>
                      <a:pt x="3391" y="4182"/>
                      <a:pt x="4177" y="3884"/>
                    </a:cubicBezTo>
                    <a:cubicBezTo>
                      <a:pt x="4638" y="3694"/>
                      <a:pt x="5045" y="3531"/>
                      <a:pt x="5479" y="3342"/>
                    </a:cubicBezTo>
                    <a:cubicBezTo>
                      <a:pt x="5669" y="3260"/>
                      <a:pt x="5886" y="3206"/>
                      <a:pt x="6049" y="3125"/>
                    </a:cubicBezTo>
                    <a:cubicBezTo>
                      <a:pt x="6835" y="2880"/>
                      <a:pt x="7703" y="2663"/>
                      <a:pt x="8137" y="1877"/>
                    </a:cubicBezTo>
                    <a:cubicBezTo>
                      <a:pt x="8300" y="1524"/>
                      <a:pt x="8354" y="1090"/>
                      <a:pt x="8192" y="711"/>
                    </a:cubicBezTo>
                    <a:cubicBezTo>
                      <a:pt x="8029" y="385"/>
                      <a:pt x="7703" y="141"/>
                      <a:pt x="7351" y="32"/>
                    </a:cubicBezTo>
                    <a:cubicBezTo>
                      <a:pt x="7241" y="10"/>
                      <a:pt x="7132" y="0"/>
                      <a:pt x="7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1093200" y="4645225"/>
                <a:ext cx="127500" cy="112475"/>
              </a:xfrm>
              <a:custGeom>
                <a:rect b="b" l="l" r="r" t="t"/>
                <a:pathLst>
                  <a:path extrusionOk="0" h="4499" w="5100">
                    <a:moveTo>
                      <a:pt x="1796" y="0"/>
                    </a:moveTo>
                    <a:cubicBezTo>
                      <a:pt x="1587" y="0"/>
                      <a:pt x="1465" y="212"/>
                      <a:pt x="1465" y="423"/>
                    </a:cubicBezTo>
                    <a:cubicBezTo>
                      <a:pt x="1465" y="559"/>
                      <a:pt x="1546" y="722"/>
                      <a:pt x="1601" y="857"/>
                    </a:cubicBezTo>
                    <a:cubicBezTo>
                      <a:pt x="1709" y="1101"/>
                      <a:pt x="1872" y="1346"/>
                      <a:pt x="2089" y="1535"/>
                    </a:cubicBezTo>
                    <a:lnTo>
                      <a:pt x="2034" y="1535"/>
                    </a:lnTo>
                    <a:cubicBezTo>
                      <a:pt x="1980" y="1563"/>
                      <a:pt x="1872" y="1563"/>
                      <a:pt x="1763" y="1617"/>
                    </a:cubicBezTo>
                    <a:cubicBezTo>
                      <a:pt x="1593" y="1617"/>
                      <a:pt x="1422" y="1599"/>
                      <a:pt x="1252" y="1599"/>
                    </a:cubicBezTo>
                    <a:cubicBezTo>
                      <a:pt x="1124" y="1599"/>
                      <a:pt x="996" y="1609"/>
                      <a:pt x="868" y="1644"/>
                    </a:cubicBezTo>
                    <a:cubicBezTo>
                      <a:pt x="597" y="1671"/>
                      <a:pt x="271" y="1888"/>
                      <a:pt x="380" y="2186"/>
                    </a:cubicBezTo>
                    <a:cubicBezTo>
                      <a:pt x="461" y="2430"/>
                      <a:pt x="678" y="2566"/>
                      <a:pt x="922" y="2620"/>
                    </a:cubicBezTo>
                    <a:cubicBezTo>
                      <a:pt x="868" y="2620"/>
                      <a:pt x="814" y="2647"/>
                      <a:pt x="760" y="2647"/>
                    </a:cubicBezTo>
                    <a:cubicBezTo>
                      <a:pt x="488" y="2729"/>
                      <a:pt x="190" y="2864"/>
                      <a:pt x="109" y="3136"/>
                    </a:cubicBezTo>
                    <a:cubicBezTo>
                      <a:pt x="0" y="3543"/>
                      <a:pt x="407" y="3705"/>
                      <a:pt x="733" y="3787"/>
                    </a:cubicBezTo>
                    <a:cubicBezTo>
                      <a:pt x="787" y="3787"/>
                      <a:pt x="868" y="3814"/>
                      <a:pt x="922" y="3814"/>
                    </a:cubicBezTo>
                    <a:cubicBezTo>
                      <a:pt x="895" y="3868"/>
                      <a:pt x="868" y="3949"/>
                      <a:pt x="868" y="4058"/>
                    </a:cubicBezTo>
                    <a:cubicBezTo>
                      <a:pt x="868" y="4085"/>
                      <a:pt x="814" y="4112"/>
                      <a:pt x="868" y="4139"/>
                    </a:cubicBezTo>
                    <a:cubicBezTo>
                      <a:pt x="868" y="4194"/>
                      <a:pt x="895" y="4248"/>
                      <a:pt x="922" y="4275"/>
                    </a:cubicBezTo>
                    <a:cubicBezTo>
                      <a:pt x="1014" y="4435"/>
                      <a:pt x="1201" y="4498"/>
                      <a:pt x="1371" y="4498"/>
                    </a:cubicBezTo>
                    <a:cubicBezTo>
                      <a:pt x="1403" y="4498"/>
                      <a:pt x="1435" y="4496"/>
                      <a:pt x="1465" y="4492"/>
                    </a:cubicBezTo>
                    <a:lnTo>
                      <a:pt x="1655" y="4492"/>
                    </a:lnTo>
                    <a:cubicBezTo>
                      <a:pt x="2007" y="4492"/>
                      <a:pt x="2306" y="4411"/>
                      <a:pt x="2604" y="4329"/>
                    </a:cubicBezTo>
                    <a:cubicBezTo>
                      <a:pt x="2794" y="4248"/>
                      <a:pt x="2957" y="4139"/>
                      <a:pt x="3119" y="4058"/>
                    </a:cubicBezTo>
                    <a:cubicBezTo>
                      <a:pt x="3228" y="4004"/>
                      <a:pt x="3336" y="3949"/>
                      <a:pt x="3418" y="3868"/>
                    </a:cubicBezTo>
                    <a:cubicBezTo>
                      <a:pt x="3662" y="3732"/>
                      <a:pt x="3906" y="3543"/>
                      <a:pt x="4069" y="3298"/>
                    </a:cubicBezTo>
                    <a:lnTo>
                      <a:pt x="4177" y="3190"/>
                    </a:lnTo>
                    <a:cubicBezTo>
                      <a:pt x="4259" y="3271"/>
                      <a:pt x="4340" y="3326"/>
                      <a:pt x="4449" y="3380"/>
                    </a:cubicBezTo>
                    <a:cubicBezTo>
                      <a:pt x="4484" y="3387"/>
                      <a:pt x="4519" y="3390"/>
                      <a:pt x="4554" y="3390"/>
                    </a:cubicBezTo>
                    <a:cubicBezTo>
                      <a:pt x="4787" y="3390"/>
                      <a:pt x="4998" y="3239"/>
                      <a:pt x="5045" y="3027"/>
                    </a:cubicBezTo>
                    <a:cubicBezTo>
                      <a:pt x="5099" y="2783"/>
                      <a:pt x="5018" y="2593"/>
                      <a:pt x="4910" y="2376"/>
                    </a:cubicBezTo>
                    <a:cubicBezTo>
                      <a:pt x="4747" y="1969"/>
                      <a:pt x="4557" y="1617"/>
                      <a:pt x="4340" y="1237"/>
                    </a:cubicBezTo>
                    <a:cubicBezTo>
                      <a:pt x="4232" y="1020"/>
                      <a:pt x="4096" y="749"/>
                      <a:pt x="3879" y="722"/>
                    </a:cubicBezTo>
                    <a:cubicBezTo>
                      <a:pt x="3846" y="717"/>
                      <a:pt x="3815" y="715"/>
                      <a:pt x="3786" y="715"/>
                    </a:cubicBezTo>
                    <a:cubicBezTo>
                      <a:pt x="3645" y="715"/>
                      <a:pt x="3544" y="767"/>
                      <a:pt x="3499" y="857"/>
                    </a:cubicBezTo>
                    <a:cubicBezTo>
                      <a:pt x="3472" y="830"/>
                      <a:pt x="3418" y="830"/>
                      <a:pt x="3391" y="830"/>
                    </a:cubicBezTo>
                    <a:cubicBezTo>
                      <a:pt x="3336" y="749"/>
                      <a:pt x="3255" y="749"/>
                      <a:pt x="3201" y="722"/>
                    </a:cubicBezTo>
                    <a:cubicBezTo>
                      <a:pt x="3065" y="667"/>
                      <a:pt x="2902" y="613"/>
                      <a:pt x="2767" y="559"/>
                    </a:cubicBezTo>
                    <a:cubicBezTo>
                      <a:pt x="2631" y="478"/>
                      <a:pt x="2523" y="423"/>
                      <a:pt x="2387" y="315"/>
                    </a:cubicBezTo>
                    <a:cubicBezTo>
                      <a:pt x="2251" y="206"/>
                      <a:pt x="2089" y="44"/>
                      <a:pt x="1899" y="16"/>
                    </a:cubicBezTo>
                    <a:cubicBezTo>
                      <a:pt x="1863" y="6"/>
                      <a:pt x="1828" y="0"/>
                      <a:pt x="1796" y="0"/>
                    </a:cubicBezTo>
                    <a:close/>
                  </a:path>
                </a:pathLst>
              </a:custGeom>
              <a:solidFill>
                <a:srgbClr val="F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1138625" y="4685625"/>
                <a:ext cx="21725" cy="52250"/>
              </a:xfrm>
              <a:custGeom>
                <a:rect b="b" l="l" r="r" t="t"/>
                <a:pathLst>
                  <a:path extrusionOk="0" fill="none" h="2090" w="869">
                    <a:moveTo>
                      <a:pt x="1" y="1"/>
                    </a:moveTo>
                    <a:cubicBezTo>
                      <a:pt x="82" y="570"/>
                      <a:pt x="570" y="1574"/>
                      <a:pt x="868" y="2089"/>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1144050" y="4682925"/>
                <a:ext cx="35275" cy="21725"/>
              </a:xfrm>
              <a:custGeom>
                <a:rect b="b" l="l" r="r" t="t"/>
                <a:pathLst>
                  <a:path extrusionOk="0" fill="none" h="869" w="1411">
                    <a:moveTo>
                      <a:pt x="0" y="0"/>
                    </a:moveTo>
                    <a:cubicBezTo>
                      <a:pt x="217" y="543"/>
                      <a:pt x="814" y="868"/>
                      <a:pt x="1411" y="76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1193550" y="4712750"/>
                <a:ext cx="3425" cy="10200"/>
              </a:xfrm>
              <a:custGeom>
                <a:rect b="b" l="l" r="r" t="t"/>
                <a:pathLst>
                  <a:path extrusionOk="0" fill="none" h="408" w="137">
                    <a:moveTo>
                      <a:pt x="136" y="408"/>
                    </a:moveTo>
                    <a:cubicBezTo>
                      <a:pt x="109" y="272"/>
                      <a:pt x="28" y="136"/>
                      <a:pt x="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1182700" y="4669350"/>
                <a:ext cx="7475" cy="21050"/>
              </a:xfrm>
              <a:custGeom>
                <a:rect b="b" l="l" r="r" t="t"/>
                <a:pathLst>
                  <a:path extrusionOk="0" fill="none" h="842" w="299">
                    <a:moveTo>
                      <a:pt x="299" y="842"/>
                    </a:moveTo>
                    <a:cubicBezTo>
                      <a:pt x="190" y="570"/>
                      <a:pt x="82" y="299"/>
                      <a:pt x="1" y="1"/>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1116925" y="4724950"/>
                <a:ext cx="35275" cy="14950"/>
              </a:xfrm>
              <a:custGeom>
                <a:rect b="b" l="l" r="r" t="t"/>
                <a:pathLst>
                  <a:path extrusionOk="0" fill="none" h="598" w="1411">
                    <a:moveTo>
                      <a:pt x="1" y="598"/>
                    </a:moveTo>
                    <a:cubicBezTo>
                      <a:pt x="489" y="462"/>
                      <a:pt x="950" y="245"/>
                      <a:pt x="1411" y="1"/>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1112850" y="4703950"/>
                <a:ext cx="29875" cy="6125"/>
              </a:xfrm>
              <a:custGeom>
                <a:rect b="b" l="l" r="r" t="t"/>
                <a:pathLst>
                  <a:path extrusionOk="0" fill="none" h="245" w="1195">
                    <a:moveTo>
                      <a:pt x="1" y="244"/>
                    </a:moveTo>
                    <a:cubicBezTo>
                      <a:pt x="408" y="244"/>
                      <a:pt x="815" y="136"/>
                      <a:pt x="1194" y="0"/>
                    </a:cubicBezTo>
                  </a:path>
                </a:pathLst>
              </a:custGeom>
              <a:noFill/>
              <a:ln cap="rnd" cmpd="sng" w="8825">
                <a:solidFill>
                  <a:srgbClr val="1800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981300" y="4615800"/>
                <a:ext cx="229225" cy="315225"/>
              </a:xfrm>
              <a:custGeom>
                <a:rect b="b" l="l" r="r" t="t"/>
                <a:pathLst>
                  <a:path extrusionOk="0" h="12609" w="9169">
                    <a:moveTo>
                      <a:pt x="1" y="0"/>
                    </a:moveTo>
                    <a:lnTo>
                      <a:pt x="1411" y="11799"/>
                    </a:lnTo>
                    <a:cubicBezTo>
                      <a:pt x="1458" y="12317"/>
                      <a:pt x="1870" y="12608"/>
                      <a:pt x="2297" y="12608"/>
                    </a:cubicBezTo>
                    <a:cubicBezTo>
                      <a:pt x="2607" y="12608"/>
                      <a:pt x="2926" y="12455"/>
                      <a:pt x="3120" y="12124"/>
                    </a:cubicBezTo>
                    <a:lnTo>
                      <a:pt x="9169" y="1926"/>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954175" y="4557375"/>
                <a:ext cx="287550" cy="116850"/>
              </a:xfrm>
              <a:custGeom>
                <a:rect b="b" l="l" r="r" t="t"/>
                <a:pathLst>
                  <a:path extrusionOk="0" h="4674" w="11502">
                    <a:moveTo>
                      <a:pt x="1604" y="0"/>
                    </a:moveTo>
                    <a:cubicBezTo>
                      <a:pt x="947" y="0"/>
                      <a:pt x="332" y="459"/>
                      <a:pt x="191" y="1144"/>
                    </a:cubicBezTo>
                    <a:cubicBezTo>
                      <a:pt x="1" y="1930"/>
                      <a:pt x="516" y="2717"/>
                      <a:pt x="1303" y="2879"/>
                    </a:cubicBezTo>
                    <a:lnTo>
                      <a:pt x="9603" y="4643"/>
                    </a:lnTo>
                    <a:cubicBezTo>
                      <a:pt x="9705" y="4664"/>
                      <a:pt x="9806" y="4674"/>
                      <a:pt x="9907" y="4674"/>
                    </a:cubicBezTo>
                    <a:cubicBezTo>
                      <a:pt x="10583" y="4674"/>
                      <a:pt x="11197" y="4215"/>
                      <a:pt x="11339" y="3530"/>
                    </a:cubicBezTo>
                    <a:cubicBezTo>
                      <a:pt x="11501" y="2744"/>
                      <a:pt x="10986" y="1957"/>
                      <a:pt x="10227" y="1795"/>
                    </a:cubicBezTo>
                    <a:lnTo>
                      <a:pt x="1899" y="31"/>
                    </a:lnTo>
                    <a:cubicBezTo>
                      <a:pt x="1801" y="10"/>
                      <a:pt x="1702" y="0"/>
                      <a:pt x="1604" y="0"/>
                    </a:cubicBezTo>
                    <a:close/>
                  </a:path>
                </a:pathLst>
              </a:custGeom>
              <a:solidFill>
                <a:schemeClr val="accent3"/>
              </a:solidFill>
              <a:ln cap="flat" cmpd="sng" w="8825">
                <a:solidFill>
                  <a:schemeClr val="dk1"/>
                </a:solidFill>
                <a:prstDash val="solid"/>
                <a:miter lim="2712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917575" y="4141125"/>
                <a:ext cx="478750" cy="507475"/>
              </a:xfrm>
              <a:custGeom>
                <a:rect b="b" l="l" r="r" t="t"/>
                <a:pathLst>
                  <a:path extrusionOk="0" h="20299" w="19150">
                    <a:moveTo>
                      <a:pt x="9982" y="0"/>
                    </a:moveTo>
                    <a:cubicBezTo>
                      <a:pt x="4937" y="0"/>
                      <a:pt x="841" y="4096"/>
                      <a:pt x="841" y="9168"/>
                    </a:cubicBezTo>
                    <a:cubicBezTo>
                      <a:pt x="841" y="11013"/>
                      <a:pt x="1411" y="12776"/>
                      <a:pt x="2360" y="14240"/>
                    </a:cubicBezTo>
                    <a:lnTo>
                      <a:pt x="2034" y="14349"/>
                    </a:lnTo>
                    <a:cubicBezTo>
                      <a:pt x="1438" y="14539"/>
                      <a:pt x="787" y="14918"/>
                      <a:pt x="407" y="15461"/>
                    </a:cubicBezTo>
                    <a:cubicBezTo>
                      <a:pt x="54" y="15976"/>
                      <a:pt x="0" y="16709"/>
                      <a:pt x="461" y="17197"/>
                    </a:cubicBezTo>
                    <a:cubicBezTo>
                      <a:pt x="730" y="17466"/>
                      <a:pt x="1093" y="17568"/>
                      <a:pt x="1460" y="17568"/>
                    </a:cubicBezTo>
                    <a:cubicBezTo>
                      <a:pt x="1684" y="17568"/>
                      <a:pt x="1910" y="17530"/>
                      <a:pt x="2116" y="17468"/>
                    </a:cubicBezTo>
                    <a:cubicBezTo>
                      <a:pt x="2604" y="17332"/>
                      <a:pt x="3038" y="17115"/>
                      <a:pt x="3472" y="16844"/>
                    </a:cubicBezTo>
                    <a:lnTo>
                      <a:pt x="3472" y="16844"/>
                    </a:lnTo>
                    <a:cubicBezTo>
                      <a:pt x="3363" y="17332"/>
                      <a:pt x="3445" y="17848"/>
                      <a:pt x="3825" y="18255"/>
                    </a:cubicBezTo>
                    <a:cubicBezTo>
                      <a:pt x="4042" y="18526"/>
                      <a:pt x="4394" y="18689"/>
                      <a:pt x="4747" y="18689"/>
                    </a:cubicBezTo>
                    <a:cubicBezTo>
                      <a:pt x="5099" y="18689"/>
                      <a:pt x="5425" y="18553"/>
                      <a:pt x="5696" y="18309"/>
                    </a:cubicBezTo>
                    <a:cubicBezTo>
                      <a:pt x="5778" y="18255"/>
                      <a:pt x="5859" y="18173"/>
                      <a:pt x="5940" y="18146"/>
                    </a:cubicBezTo>
                    <a:cubicBezTo>
                      <a:pt x="5940" y="18662"/>
                      <a:pt x="6076" y="19123"/>
                      <a:pt x="6347" y="19529"/>
                    </a:cubicBezTo>
                    <a:cubicBezTo>
                      <a:pt x="6483" y="19692"/>
                      <a:pt x="6618" y="19828"/>
                      <a:pt x="6835" y="19936"/>
                    </a:cubicBezTo>
                    <a:cubicBezTo>
                      <a:pt x="6905" y="19966"/>
                      <a:pt x="6979" y="19978"/>
                      <a:pt x="7053" y="19978"/>
                    </a:cubicBezTo>
                    <a:cubicBezTo>
                      <a:pt x="7181" y="19978"/>
                      <a:pt x="7312" y="19944"/>
                      <a:pt x="7432" y="19909"/>
                    </a:cubicBezTo>
                    <a:cubicBezTo>
                      <a:pt x="7812" y="19746"/>
                      <a:pt x="8056" y="19367"/>
                      <a:pt x="8246" y="19014"/>
                    </a:cubicBezTo>
                    <a:cubicBezTo>
                      <a:pt x="8300" y="18987"/>
                      <a:pt x="8300" y="18960"/>
                      <a:pt x="8327" y="18933"/>
                    </a:cubicBezTo>
                    <a:cubicBezTo>
                      <a:pt x="8327" y="18960"/>
                      <a:pt x="8327" y="18987"/>
                      <a:pt x="8354" y="19014"/>
                    </a:cubicBezTo>
                    <a:cubicBezTo>
                      <a:pt x="8463" y="19394"/>
                      <a:pt x="8707" y="19746"/>
                      <a:pt x="9032" y="19936"/>
                    </a:cubicBezTo>
                    <a:cubicBezTo>
                      <a:pt x="9234" y="20060"/>
                      <a:pt x="9453" y="20122"/>
                      <a:pt x="9670" y="20122"/>
                    </a:cubicBezTo>
                    <a:cubicBezTo>
                      <a:pt x="9832" y="20122"/>
                      <a:pt x="9993" y="20087"/>
                      <a:pt x="10144" y="20018"/>
                    </a:cubicBezTo>
                    <a:cubicBezTo>
                      <a:pt x="10497" y="19882"/>
                      <a:pt x="10768" y="19557"/>
                      <a:pt x="10904" y="19231"/>
                    </a:cubicBezTo>
                    <a:cubicBezTo>
                      <a:pt x="10931" y="19150"/>
                      <a:pt x="10931" y="19123"/>
                      <a:pt x="10958" y="19068"/>
                    </a:cubicBezTo>
                    <a:cubicBezTo>
                      <a:pt x="11094" y="19285"/>
                      <a:pt x="11229" y="19529"/>
                      <a:pt x="11446" y="19692"/>
                    </a:cubicBezTo>
                    <a:cubicBezTo>
                      <a:pt x="11830" y="20056"/>
                      <a:pt x="12334" y="20299"/>
                      <a:pt x="12846" y="20299"/>
                    </a:cubicBezTo>
                    <a:cubicBezTo>
                      <a:pt x="13022" y="20299"/>
                      <a:pt x="13199" y="20270"/>
                      <a:pt x="13372" y="20208"/>
                    </a:cubicBezTo>
                    <a:cubicBezTo>
                      <a:pt x="13996" y="19991"/>
                      <a:pt x="14484" y="19394"/>
                      <a:pt x="14457" y="18716"/>
                    </a:cubicBezTo>
                    <a:cubicBezTo>
                      <a:pt x="14457" y="18662"/>
                      <a:pt x="14457" y="18580"/>
                      <a:pt x="14430" y="18526"/>
                    </a:cubicBezTo>
                    <a:lnTo>
                      <a:pt x="14430" y="18526"/>
                    </a:lnTo>
                    <a:cubicBezTo>
                      <a:pt x="14577" y="18589"/>
                      <a:pt x="14740" y="18652"/>
                      <a:pt x="14920" y="18652"/>
                    </a:cubicBezTo>
                    <a:cubicBezTo>
                      <a:pt x="14972" y="18652"/>
                      <a:pt x="15026" y="18647"/>
                      <a:pt x="15081" y="18634"/>
                    </a:cubicBezTo>
                    <a:cubicBezTo>
                      <a:pt x="15434" y="18607"/>
                      <a:pt x="15786" y="18445"/>
                      <a:pt x="15922" y="18065"/>
                    </a:cubicBezTo>
                    <a:cubicBezTo>
                      <a:pt x="16057" y="17658"/>
                      <a:pt x="15759" y="17332"/>
                      <a:pt x="15488" y="17061"/>
                    </a:cubicBezTo>
                    <a:cubicBezTo>
                      <a:pt x="15352" y="16953"/>
                      <a:pt x="15244" y="16844"/>
                      <a:pt x="15081" y="16763"/>
                    </a:cubicBezTo>
                    <a:cubicBezTo>
                      <a:pt x="17522" y="15163"/>
                      <a:pt x="19150" y="12342"/>
                      <a:pt x="19150" y="9168"/>
                    </a:cubicBezTo>
                    <a:cubicBezTo>
                      <a:pt x="19150" y="4096"/>
                      <a:pt x="15027" y="0"/>
                      <a:pt x="99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1047750" y="4420150"/>
                <a:ext cx="86150" cy="59575"/>
              </a:xfrm>
              <a:custGeom>
                <a:rect b="b" l="l" r="r" t="t"/>
                <a:pathLst>
                  <a:path extrusionOk="0" h="2383" w="3446">
                    <a:moveTo>
                      <a:pt x="1428" y="1"/>
                    </a:moveTo>
                    <a:cubicBezTo>
                      <a:pt x="1398" y="1"/>
                      <a:pt x="1371" y="14"/>
                      <a:pt x="1357" y="41"/>
                    </a:cubicBezTo>
                    <a:cubicBezTo>
                      <a:pt x="1326" y="37"/>
                      <a:pt x="1296" y="34"/>
                      <a:pt x="1265" y="34"/>
                    </a:cubicBezTo>
                    <a:cubicBezTo>
                      <a:pt x="944" y="34"/>
                      <a:pt x="633" y="282"/>
                      <a:pt x="435" y="530"/>
                    </a:cubicBezTo>
                    <a:cubicBezTo>
                      <a:pt x="164" y="882"/>
                      <a:pt x="1" y="1398"/>
                      <a:pt x="245" y="1805"/>
                    </a:cubicBezTo>
                    <a:cubicBezTo>
                      <a:pt x="416" y="2170"/>
                      <a:pt x="871" y="2382"/>
                      <a:pt x="1276" y="2382"/>
                    </a:cubicBezTo>
                    <a:cubicBezTo>
                      <a:pt x="1322" y="2382"/>
                      <a:pt x="1367" y="2380"/>
                      <a:pt x="1411" y="2374"/>
                    </a:cubicBezTo>
                    <a:cubicBezTo>
                      <a:pt x="1872" y="2320"/>
                      <a:pt x="2198" y="1994"/>
                      <a:pt x="2469" y="1642"/>
                    </a:cubicBezTo>
                    <a:cubicBezTo>
                      <a:pt x="2605" y="1479"/>
                      <a:pt x="2713" y="1316"/>
                      <a:pt x="2849" y="1154"/>
                    </a:cubicBezTo>
                    <a:lnTo>
                      <a:pt x="2849" y="1126"/>
                    </a:lnTo>
                    <a:cubicBezTo>
                      <a:pt x="2985" y="909"/>
                      <a:pt x="3120" y="747"/>
                      <a:pt x="3310" y="611"/>
                    </a:cubicBezTo>
                    <a:cubicBezTo>
                      <a:pt x="3364" y="584"/>
                      <a:pt x="3419" y="530"/>
                      <a:pt x="3446" y="503"/>
                    </a:cubicBezTo>
                    <a:cubicBezTo>
                      <a:pt x="3419" y="475"/>
                      <a:pt x="3391" y="448"/>
                      <a:pt x="3310" y="448"/>
                    </a:cubicBezTo>
                    <a:cubicBezTo>
                      <a:pt x="3183" y="448"/>
                      <a:pt x="3033" y="460"/>
                      <a:pt x="2890" y="460"/>
                    </a:cubicBezTo>
                    <a:cubicBezTo>
                      <a:pt x="2819" y="460"/>
                      <a:pt x="2749" y="457"/>
                      <a:pt x="2686" y="448"/>
                    </a:cubicBezTo>
                    <a:cubicBezTo>
                      <a:pt x="2496" y="394"/>
                      <a:pt x="2334" y="367"/>
                      <a:pt x="2171" y="313"/>
                    </a:cubicBezTo>
                    <a:cubicBezTo>
                      <a:pt x="1927" y="231"/>
                      <a:pt x="1737" y="123"/>
                      <a:pt x="1520" y="41"/>
                    </a:cubicBezTo>
                    <a:cubicBezTo>
                      <a:pt x="1493" y="14"/>
                      <a:pt x="1459" y="1"/>
                      <a:pt x="1428" y="1"/>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1041650" y="4263550"/>
                <a:ext cx="59700" cy="77275"/>
              </a:xfrm>
              <a:custGeom>
                <a:rect b="b" l="l" r="r" t="t"/>
                <a:pathLst>
                  <a:path extrusionOk="0" h="3091" w="2388">
                    <a:moveTo>
                      <a:pt x="1357" y="0"/>
                    </a:moveTo>
                    <a:cubicBezTo>
                      <a:pt x="831" y="0"/>
                      <a:pt x="313" y="567"/>
                      <a:pt x="164" y="1342"/>
                    </a:cubicBezTo>
                    <a:cubicBezTo>
                      <a:pt x="1" y="2183"/>
                      <a:pt x="326" y="2969"/>
                      <a:pt x="896" y="3078"/>
                    </a:cubicBezTo>
                    <a:cubicBezTo>
                      <a:pt x="939" y="3086"/>
                      <a:pt x="983" y="3090"/>
                      <a:pt x="1026" y="3090"/>
                    </a:cubicBezTo>
                    <a:cubicBezTo>
                      <a:pt x="1554" y="3090"/>
                      <a:pt x="2075" y="2498"/>
                      <a:pt x="2225" y="1722"/>
                    </a:cubicBezTo>
                    <a:cubicBezTo>
                      <a:pt x="2388" y="881"/>
                      <a:pt x="2062" y="121"/>
                      <a:pt x="1493" y="13"/>
                    </a:cubicBezTo>
                    <a:cubicBezTo>
                      <a:pt x="1448" y="4"/>
                      <a:pt x="1402" y="0"/>
                      <a:pt x="1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1054550" y="4263850"/>
                <a:ext cx="19675" cy="22925"/>
              </a:xfrm>
              <a:custGeom>
                <a:rect b="b" l="l" r="r" t="t"/>
                <a:pathLst>
                  <a:path extrusionOk="0" h="917" w="787">
                    <a:moveTo>
                      <a:pt x="570" y="1"/>
                    </a:moveTo>
                    <a:cubicBezTo>
                      <a:pt x="380" y="82"/>
                      <a:pt x="163" y="245"/>
                      <a:pt x="0" y="462"/>
                    </a:cubicBezTo>
                    <a:cubicBezTo>
                      <a:pt x="0" y="462"/>
                      <a:pt x="0" y="462"/>
                      <a:pt x="0" y="462"/>
                    </a:cubicBezTo>
                    <a:lnTo>
                      <a:pt x="0" y="462"/>
                    </a:lnTo>
                    <a:cubicBezTo>
                      <a:pt x="0" y="475"/>
                      <a:pt x="7" y="482"/>
                      <a:pt x="10" y="482"/>
                    </a:cubicBezTo>
                    <a:cubicBezTo>
                      <a:pt x="14" y="482"/>
                      <a:pt x="14" y="475"/>
                      <a:pt x="0" y="462"/>
                    </a:cubicBezTo>
                    <a:lnTo>
                      <a:pt x="0" y="462"/>
                    </a:lnTo>
                    <a:cubicBezTo>
                      <a:pt x="109" y="543"/>
                      <a:pt x="190" y="625"/>
                      <a:pt x="299" y="679"/>
                    </a:cubicBezTo>
                    <a:cubicBezTo>
                      <a:pt x="380" y="733"/>
                      <a:pt x="407" y="760"/>
                      <a:pt x="461" y="787"/>
                    </a:cubicBezTo>
                    <a:cubicBezTo>
                      <a:pt x="543" y="814"/>
                      <a:pt x="570" y="869"/>
                      <a:pt x="651" y="896"/>
                    </a:cubicBezTo>
                    <a:cubicBezTo>
                      <a:pt x="665" y="909"/>
                      <a:pt x="678" y="916"/>
                      <a:pt x="692" y="916"/>
                    </a:cubicBezTo>
                    <a:cubicBezTo>
                      <a:pt x="705" y="916"/>
                      <a:pt x="719" y="909"/>
                      <a:pt x="732" y="896"/>
                    </a:cubicBezTo>
                    <a:cubicBezTo>
                      <a:pt x="787" y="869"/>
                      <a:pt x="787" y="814"/>
                      <a:pt x="787" y="787"/>
                    </a:cubicBezTo>
                    <a:cubicBezTo>
                      <a:pt x="787" y="679"/>
                      <a:pt x="732" y="625"/>
                      <a:pt x="705" y="516"/>
                    </a:cubicBezTo>
                    <a:cubicBezTo>
                      <a:pt x="705" y="408"/>
                      <a:pt x="678" y="326"/>
                      <a:pt x="651" y="245"/>
                    </a:cubicBezTo>
                    <a:cubicBezTo>
                      <a:pt x="651" y="191"/>
                      <a:pt x="597" y="82"/>
                      <a:pt x="5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1165075" y="4294725"/>
                <a:ext cx="59700" cy="77300"/>
              </a:xfrm>
              <a:custGeom>
                <a:rect b="b" l="l" r="r" t="t"/>
                <a:pathLst>
                  <a:path extrusionOk="0" h="3092" w="2388">
                    <a:moveTo>
                      <a:pt x="1357" y="1"/>
                    </a:moveTo>
                    <a:cubicBezTo>
                      <a:pt x="831" y="1"/>
                      <a:pt x="313" y="568"/>
                      <a:pt x="163" y="1343"/>
                    </a:cubicBezTo>
                    <a:cubicBezTo>
                      <a:pt x="0" y="2183"/>
                      <a:pt x="326" y="2970"/>
                      <a:pt x="895" y="3078"/>
                    </a:cubicBezTo>
                    <a:cubicBezTo>
                      <a:pt x="940" y="3087"/>
                      <a:pt x="986" y="3091"/>
                      <a:pt x="1031" y="3091"/>
                    </a:cubicBezTo>
                    <a:cubicBezTo>
                      <a:pt x="1557" y="3091"/>
                      <a:pt x="2075" y="2524"/>
                      <a:pt x="2224" y="1749"/>
                    </a:cubicBezTo>
                    <a:cubicBezTo>
                      <a:pt x="2387" y="909"/>
                      <a:pt x="2062" y="122"/>
                      <a:pt x="1492" y="13"/>
                    </a:cubicBezTo>
                    <a:cubicBezTo>
                      <a:pt x="1447" y="5"/>
                      <a:pt x="1402" y="1"/>
                      <a:pt x="1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1177950" y="4295725"/>
                <a:ext cx="19700" cy="22225"/>
              </a:xfrm>
              <a:custGeom>
                <a:rect b="b" l="l" r="r" t="t"/>
                <a:pathLst>
                  <a:path extrusionOk="0" h="889" w="788">
                    <a:moveTo>
                      <a:pt x="597" y="1"/>
                    </a:moveTo>
                    <a:cubicBezTo>
                      <a:pt x="380" y="55"/>
                      <a:pt x="191" y="218"/>
                      <a:pt x="1" y="435"/>
                    </a:cubicBezTo>
                    <a:cubicBezTo>
                      <a:pt x="109" y="543"/>
                      <a:pt x="218" y="597"/>
                      <a:pt x="326" y="679"/>
                    </a:cubicBezTo>
                    <a:cubicBezTo>
                      <a:pt x="380" y="706"/>
                      <a:pt x="408" y="733"/>
                      <a:pt x="489" y="760"/>
                    </a:cubicBezTo>
                    <a:cubicBezTo>
                      <a:pt x="543" y="814"/>
                      <a:pt x="597" y="841"/>
                      <a:pt x="652" y="869"/>
                    </a:cubicBezTo>
                    <a:cubicBezTo>
                      <a:pt x="665" y="882"/>
                      <a:pt x="686" y="889"/>
                      <a:pt x="706" y="889"/>
                    </a:cubicBezTo>
                    <a:cubicBezTo>
                      <a:pt x="726" y="889"/>
                      <a:pt x="747" y="882"/>
                      <a:pt x="760" y="869"/>
                    </a:cubicBezTo>
                    <a:cubicBezTo>
                      <a:pt x="787" y="841"/>
                      <a:pt x="787" y="814"/>
                      <a:pt x="787" y="760"/>
                    </a:cubicBezTo>
                    <a:cubicBezTo>
                      <a:pt x="787" y="679"/>
                      <a:pt x="760" y="597"/>
                      <a:pt x="733" y="489"/>
                    </a:cubicBezTo>
                    <a:cubicBezTo>
                      <a:pt x="733" y="407"/>
                      <a:pt x="679" y="299"/>
                      <a:pt x="652" y="218"/>
                    </a:cubicBezTo>
                    <a:cubicBezTo>
                      <a:pt x="652" y="163"/>
                      <a:pt x="625" y="55"/>
                      <a:pt x="5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1036900" y="4396075"/>
                <a:ext cx="193975" cy="36650"/>
              </a:xfrm>
              <a:custGeom>
                <a:rect b="b" l="l" r="r" t="t"/>
                <a:pathLst>
                  <a:path extrusionOk="0" fill="none" h="1466" w="7759">
                    <a:moveTo>
                      <a:pt x="1" y="1"/>
                    </a:moveTo>
                    <a:cubicBezTo>
                      <a:pt x="1086" y="869"/>
                      <a:pt x="2442" y="1357"/>
                      <a:pt x="3825" y="1438"/>
                    </a:cubicBezTo>
                    <a:cubicBezTo>
                      <a:pt x="5209" y="1466"/>
                      <a:pt x="6592" y="1086"/>
                      <a:pt x="7758" y="32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1230175" y="4375075"/>
                <a:ext cx="23750" cy="51550"/>
              </a:xfrm>
              <a:custGeom>
                <a:rect b="b" l="l" r="r" t="t"/>
                <a:pathLst>
                  <a:path extrusionOk="0" fill="none" h="2062" w="950">
                    <a:moveTo>
                      <a:pt x="54" y="0"/>
                    </a:moveTo>
                    <a:cubicBezTo>
                      <a:pt x="0" y="217"/>
                      <a:pt x="0" y="407"/>
                      <a:pt x="0" y="624"/>
                    </a:cubicBezTo>
                    <a:cubicBezTo>
                      <a:pt x="0" y="922"/>
                      <a:pt x="54" y="1248"/>
                      <a:pt x="190" y="1519"/>
                    </a:cubicBezTo>
                    <a:cubicBezTo>
                      <a:pt x="353" y="1790"/>
                      <a:pt x="624" y="2034"/>
                      <a:pt x="950" y="206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1072850" y="4428625"/>
                <a:ext cx="30550" cy="42075"/>
              </a:xfrm>
              <a:custGeom>
                <a:rect b="b" l="l" r="r" t="t"/>
                <a:pathLst>
                  <a:path extrusionOk="0" fill="none" h="1683" w="1222">
                    <a:moveTo>
                      <a:pt x="1221" y="1"/>
                    </a:moveTo>
                    <a:cubicBezTo>
                      <a:pt x="624" y="326"/>
                      <a:pt x="136" y="977"/>
                      <a:pt x="0" y="168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1330525" y="4344550"/>
                <a:ext cx="38675" cy="71225"/>
              </a:xfrm>
              <a:custGeom>
                <a:rect b="b" l="l" r="r" t="t"/>
                <a:pathLst>
                  <a:path extrusionOk="0" fill="none" h="2849" w="1547">
                    <a:moveTo>
                      <a:pt x="1" y="0"/>
                    </a:moveTo>
                    <a:cubicBezTo>
                      <a:pt x="82" y="28"/>
                      <a:pt x="136" y="136"/>
                      <a:pt x="136" y="245"/>
                    </a:cubicBezTo>
                    <a:cubicBezTo>
                      <a:pt x="136" y="353"/>
                      <a:pt x="109" y="407"/>
                      <a:pt x="109" y="516"/>
                    </a:cubicBezTo>
                    <a:cubicBezTo>
                      <a:pt x="82" y="651"/>
                      <a:pt x="82" y="760"/>
                      <a:pt x="109" y="896"/>
                    </a:cubicBezTo>
                    <a:cubicBezTo>
                      <a:pt x="109" y="923"/>
                      <a:pt x="136" y="950"/>
                      <a:pt x="190" y="977"/>
                    </a:cubicBezTo>
                    <a:cubicBezTo>
                      <a:pt x="245" y="1058"/>
                      <a:pt x="380" y="1031"/>
                      <a:pt x="407" y="950"/>
                    </a:cubicBezTo>
                    <a:cubicBezTo>
                      <a:pt x="489" y="896"/>
                      <a:pt x="489" y="787"/>
                      <a:pt x="516" y="679"/>
                    </a:cubicBezTo>
                    <a:cubicBezTo>
                      <a:pt x="543" y="570"/>
                      <a:pt x="597" y="489"/>
                      <a:pt x="652" y="434"/>
                    </a:cubicBezTo>
                    <a:cubicBezTo>
                      <a:pt x="760" y="516"/>
                      <a:pt x="787" y="679"/>
                      <a:pt x="760" y="841"/>
                    </a:cubicBezTo>
                    <a:cubicBezTo>
                      <a:pt x="679" y="1384"/>
                      <a:pt x="543" y="1926"/>
                      <a:pt x="733" y="2442"/>
                    </a:cubicBezTo>
                    <a:cubicBezTo>
                      <a:pt x="760" y="2550"/>
                      <a:pt x="814" y="2686"/>
                      <a:pt x="923" y="2740"/>
                    </a:cubicBezTo>
                    <a:cubicBezTo>
                      <a:pt x="1031" y="2821"/>
                      <a:pt x="1167" y="2848"/>
                      <a:pt x="1275" y="2794"/>
                    </a:cubicBezTo>
                    <a:cubicBezTo>
                      <a:pt x="1357" y="2713"/>
                      <a:pt x="1438" y="2577"/>
                      <a:pt x="1438" y="2442"/>
                    </a:cubicBezTo>
                    <a:cubicBezTo>
                      <a:pt x="1547" y="1709"/>
                      <a:pt x="1194" y="950"/>
                      <a:pt x="1275" y="16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1148125" y="4082800"/>
                <a:ext cx="146475" cy="145825"/>
              </a:xfrm>
              <a:custGeom>
                <a:rect b="b" l="l" r="r" t="t"/>
                <a:pathLst>
                  <a:path extrusionOk="0" h="5833" w="5859">
                    <a:moveTo>
                      <a:pt x="2930" y="1"/>
                    </a:moveTo>
                    <a:cubicBezTo>
                      <a:pt x="1329" y="1"/>
                      <a:pt x="0" y="1303"/>
                      <a:pt x="0" y="2903"/>
                    </a:cubicBezTo>
                    <a:cubicBezTo>
                      <a:pt x="0" y="4530"/>
                      <a:pt x="1329" y="5832"/>
                      <a:pt x="2930" y="5832"/>
                    </a:cubicBezTo>
                    <a:cubicBezTo>
                      <a:pt x="4530" y="5832"/>
                      <a:pt x="5859" y="4530"/>
                      <a:pt x="5859" y="2903"/>
                    </a:cubicBezTo>
                    <a:cubicBezTo>
                      <a:pt x="5859" y="1303"/>
                      <a:pt x="4530" y="1"/>
                      <a:pt x="2930" y="1"/>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1191525" y="4190625"/>
                <a:ext cx="119825" cy="53100"/>
              </a:xfrm>
              <a:custGeom>
                <a:rect b="b" l="l" r="r" t="t"/>
                <a:pathLst>
                  <a:path extrusionOk="0" h="2124" w="4793">
                    <a:moveTo>
                      <a:pt x="3841" y="0"/>
                    </a:moveTo>
                    <a:cubicBezTo>
                      <a:pt x="3613" y="0"/>
                      <a:pt x="3396" y="103"/>
                      <a:pt x="3228" y="272"/>
                    </a:cubicBezTo>
                    <a:cubicBezTo>
                      <a:pt x="3056" y="186"/>
                      <a:pt x="2863" y="133"/>
                      <a:pt x="2661" y="133"/>
                    </a:cubicBezTo>
                    <a:cubicBezTo>
                      <a:pt x="2545" y="133"/>
                      <a:pt x="2425" y="150"/>
                      <a:pt x="2306" y="190"/>
                    </a:cubicBezTo>
                    <a:cubicBezTo>
                      <a:pt x="1980" y="299"/>
                      <a:pt x="1709" y="543"/>
                      <a:pt x="1465" y="814"/>
                    </a:cubicBezTo>
                    <a:cubicBezTo>
                      <a:pt x="1348" y="755"/>
                      <a:pt x="1220" y="727"/>
                      <a:pt x="1091" y="727"/>
                    </a:cubicBezTo>
                    <a:cubicBezTo>
                      <a:pt x="922" y="727"/>
                      <a:pt x="751" y="776"/>
                      <a:pt x="597" y="868"/>
                    </a:cubicBezTo>
                    <a:cubicBezTo>
                      <a:pt x="407" y="977"/>
                      <a:pt x="244" y="1167"/>
                      <a:pt x="190" y="1357"/>
                    </a:cubicBezTo>
                    <a:cubicBezTo>
                      <a:pt x="82" y="1546"/>
                      <a:pt x="54" y="1791"/>
                      <a:pt x="0" y="2035"/>
                    </a:cubicBezTo>
                    <a:cubicBezTo>
                      <a:pt x="0" y="2072"/>
                      <a:pt x="53" y="2123"/>
                      <a:pt x="94" y="2123"/>
                    </a:cubicBezTo>
                    <a:cubicBezTo>
                      <a:pt x="112" y="2123"/>
                      <a:pt x="128" y="2114"/>
                      <a:pt x="136" y="2089"/>
                    </a:cubicBezTo>
                    <a:cubicBezTo>
                      <a:pt x="217" y="1980"/>
                      <a:pt x="326" y="1845"/>
                      <a:pt x="380" y="1763"/>
                    </a:cubicBezTo>
                    <a:cubicBezTo>
                      <a:pt x="380" y="1763"/>
                      <a:pt x="380" y="1791"/>
                      <a:pt x="407" y="1791"/>
                    </a:cubicBezTo>
                    <a:cubicBezTo>
                      <a:pt x="461" y="1818"/>
                      <a:pt x="461" y="1818"/>
                      <a:pt x="488" y="1818"/>
                    </a:cubicBezTo>
                    <a:cubicBezTo>
                      <a:pt x="533" y="1908"/>
                      <a:pt x="634" y="1960"/>
                      <a:pt x="775" y="1960"/>
                    </a:cubicBezTo>
                    <a:cubicBezTo>
                      <a:pt x="805" y="1960"/>
                      <a:pt x="836" y="1958"/>
                      <a:pt x="868" y="1953"/>
                    </a:cubicBezTo>
                    <a:cubicBezTo>
                      <a:pt x="895" y="1953"/>
                      <a:pt x="922" y="1926"/>
                      <a:pt x="922" y="1926"/>
                    </a:cubicBezTo>
                    <a:cubicBezTo>
                      <a:pt x="950" y="1953"/>
                      <a:pt x="1004" y="1980"/>
                      <a:pt x="1031" y="1980"/>
                    </a:cubicBezTo>
                    <a:cubicBezTo>
                      <a:pt x="1099" y="2021"/>
                      <a:pt x="1160" y="2041"/>
                      <a:pt x="1214" y="2041"/>
                    </a:cubicBezTo>
                    <a:cubicBezTo>
                      <a:pt x="1268" y="2041"/>
                      <a:pt x="1316" y="2021"/>
                      <a:pt x="1356" y="1980"/>
                    </a:cubicBezTo>
                    <a:cubicBezTo>
                      <a:pt x="1438" y="1980"/>
                      <a:pt x="1492" y="1953"/>
                      <a:pt x="1573" y="1926"/>
                    </a:cubicBezTo>
                    <a:cubicBezTo>
                      <a:pt x="1628" y="1845"/>
                      <a:pt x="1736" y="1763"/>
                      <a:pt x="1817" y="1709"/>
                    </a:cubicBezTo>
                    <a:cubicBezTo>
                      <a:pt x="1892" y="1762"/>
                      <a:pt x="1978" y="1790"/>
                      <a:pt x="2063" y="1790"/>
                    </a:cubicBezTo>
                    <a:cubicBezTo>
                      <a:pt x="2195" y="1790"/>
                      <a:pt x="2321" y="1722"/>
                      <a:pt x="2387" y="1574"/>
                    </a:cubicBezTo>
                    <a:cubicBezTo>
                      <a:pt x="2387" y="1546"/>
                      <a:pt x="2414" y="1546"/>
                      <a:pt x="2414" y="1519"/>
                    </a:cubicBezTo>
                    <a:cubicBezTo>
                      <a:pt x="2550" y="1519"/>
                      <a:pt x="2685" y="1492"/>
                      <a:pt x="2767" y="1384"/>
                    </a:cubicBezTo>
                    <a:cubicBezTo>
                      <a:pt x="2794" y="1384"/>
                      <a:pt x="2848" y="1384"/>
                      <a:pt x="2902" y="1357"/>
                    </a:cubicBezTo>
                    <a:cubicBezTo>
                      <a:pt x="3038" y="1248"/>
                      <a:pt x="3092" y="1112"/>
                      <a:pt x="3065" y="977"/>
                    </a:cubicBezTo>
                    <a:cubicBezTo>
                      <a:pt x="3092" y="977"/>
                      <a:pt x="3092" y="950"/>
                      <a:pt x="3119" y="950"/>
                    </a:cubicBezTo>
                    <a:cubicBezTo>
                      <a:pt x="3255" y="895"/>
                      <a:pt x="3445" y="895"/>
                      <a:pt x="3581" y="895"/>
                    </a:cubicBezTo>
                    <a:cubicBezTo>
                      <a:pt x="3879" y="895"/>
                      <a:pt x="4204" y="977"/>
                      <a:pt x="4476" y="1058"/>
                    </a:cubicBezTo>
                    <a:cubicBezTo>
                      <a:pt x="4492" y="1067"/>
                      <a:pt x="4512" y="1070"/>
                      <a:pt x="4532" y="1070"/>
                    </a:cubicBezTo>
                    <a:cubicBezTo>
                      <a:pt x="4645" y="1070"/>
                      <a:pt x="4793" y="956"/>
                      <a:pt x="4747" y="841"/>
                    </a:cubicBezTo>
                    <a:cubicBezTo>
                      <a:pt x="4693" y="434"/>
                      <a:pt x="4421" y="82"/>
                      <a:pt x="4042" y="28"/>
                    </a:cubicBezTo>
                    <a:cubicBezTo>
                      <a:pt x="3974" y="9"/>
                      <a:pt x="3907" y="0"/>
                      <a:pt x="3841" y="0"/>
                    </a:cubicBezTo>
                    <a:close/>
                  </a:path>
                </a:pathLst>
              </a:custGeom>
              <a:solidFill>
                <a:srgbClr val="FE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1190150" y="4188600"/>
                <a:ext cx="101075" cy="43400"/>
              </a:xfrm>
              <a:custGeom>
                <a:rect b="b" l="l" r="r" t="t"/>
                <a:pathLst>
                  <a:path extrusionOk="0" fill="none" h="1736" w="4043">
                    <a:moveTo>
                      <a:pt x="4042" y="81"/>
                    </a:moveTo>
                    <a:cubicBezTo>
                      <a:pt x="3771" y="0"/>
                      <a:pt x="3446" y="81"/>
                      <a:pt x="3229" y="271"/>
                    </a:cubicBezTo>
                    <a:cubicBezTo>
                      <a:pt x="2903" y="136"/>
                      <a:pt x="2551" y="109"/>
                      <a:pt x="2225" y="244"/>
                    </a:cubicBezTo>
                    <a:cubicBezTo>
                      <a:pt x="1927" y="380"/>
                      <a:pt x="1655" y="624"/>
                      <a:pt x="1520" y="949"/>
                    </a:cubicBezTo>
                    <a:cubicBezTo>
                      <a:pt x="1466" y="841"/>
                      <a:pt x="1330" y="814"/>
                      <a:pt x="1221" y="814"/>
                    </a:cubicBezTo>
                    <a:cubicBezTo>
                      <a:pt x="679" y="814"/>
                      <a:pt x="164" y="1193"/>
                      <a:pt x="1" y="173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1044375" y="4184525"/>
                <a:ext cx="41375" cy="68500"/>
              </a:xfrm>
              <a:custGeom>
                <a:rect b="b" l="l" r="r" t="t"/>
                <a:pathLst>
                  <a:path extrusionOk="0" fill="none" h="2740" w="1655">
                    <a:moveTo>
                      <a:pt x="1004" y="0"/>
                    </a:moveTo>
                    <a:cubicBezTo>
                      <a:pt x="733" y="136"/>
                      <a:pt x="516" y="299"/>
                      <a:pt x="272" y="461"/>
                    </a:cubicBezTo>
                    <a:cubicBezTo>
                      <a:pt x="190" y="543"/>
                      <a:pt x="136" y="651"/>
                      <a:pt x="190" y="733"/>
                    </a:cubicBezTo>
                    <a:cubicBezTo>
                      <a:pt x="272" y="814"/>
                      <a:pt x="353" y="733"/>
                      <a:pt x="461" y="678"/>
                    </a:cubicBezTo>
                    <a:cubicBezTo>
                      <a:pt x="543" y="597"/>
                      <a:pt x="624" y="543"/>
                      <a:pt x="706" y="570"/>
                    </a:cubicBezTo>
                    <a:cubicBezTo>
                      <a:pt x="624" y="787"/>
                      <a:pt x="461" y="922"/>
                      <a:pt x="353" y="1058"/>
                    </a:cubicBezTo>
                    <a:cubicBezTo>
                      <a:pt x="136" y="1356"/>
                      <a:pt x="0" y="1763"/>
                      <a:pt x="27" y="2143"/>
                    </a:cubicBezTo>
                    <a:cubicBezTo>
                      <a:pt x="27" y="2252"/>
                      <a:pt x="55" y="2441"/>
                      <a:pt x="136" y="2550"/>
                    </a:cubicBezTo>
                    <a:cubicBezTo>
                      <a:pt x="190" y="2658"/>
                      <a:pt x="353" y="2740"/>
                      <a:pt x="489" y="2713"/>
                    </a:cubicBezTo>
                    <a:cubicBezTo>
                      <a:pt x="597" y="2658"/>
                      <a:pt x="706" y="2604"/>
                      <a:pt x="760" y="2496"/>
                    </a:cubicBezTo>
                    <a:cubicBezTo>
                      <a:pt x="895" y="2333"/>
                      <a:pt x="977" y="2116"/>
                      <a:pt x="1004" y="1926"/>
                    </a:cubicBezTo>
                    <a:cubicBezTo>
                      <a:pt x="1031" y="1655"/>
                      <a:pt x="1004" y="1384"/>
                      <a:pt x="1085" y="1112"/>
                    </a:cubicBezTo>
                    <a:cubicBezTo>
                      <a:pt x="1167" y="814"/>
                      <a:pt x="1411" y="543"/>
                      <a:pt x="1655" y="32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1041650" y="4520175"/>
                <a:ext cx="63775" cy="67825"/>
              </a:xfrm>
              <a:custGeom>
                <a:rect b="b" l="l" r="r" t="t"/>
                <a:pathLst>
                  <a:path extrusionOk="0" fill="none" h="2713" w="2551">
                    <a:moveTo>
                      <a:pt x="381" y="1"/>
                    </a:moveTo>
                    <a:cubicBezTo>
                      <a:pt x="435" y="245"/>
                      <a:pt x="299" y="516"/>
                      <a:pt x="218" y="706"/>
                    </a:cubicBezTo>
                    <a:cubicBezTo>
                      <a:pt x="109" y="950"/>
                      <a:pt x="1" y="1221"/>
                      <a:pt x="136" y="1411"/>
                    </a:cubicBezTo>
                    <a:cubicBezTo>
                      <a:pt x="245" y="1411"/>
                      <a:pt x="272" y="1330"/>
                      <a:pt x="353" y="1248"/>
                    </a:cubicBezTo>
                    <a:cubicBezTo>
                      <a:pt x="381" y="1140"/>
                      <a:pt x="516" y="1086"/>
                      <a:pt x="570" y="1140"/>
                    </a:cubicBezTo>
                    <a:cubicBezTo>
                      <a:pt x="625" y="1194"/>
                      <a:pt x="625" y="1248"/>
                      <a:pt x="625" y="1275"/>
                    </a:cubicBezTo>
                    <a:cubicBezTo>
                      <a:pt x="570" y="1682"/>
                      <a:pt x="462" y="2170"/>
                      <a:pt x="679" y="2550"/>
                    </a:cubicBezTo>
                    <a:cubicBezTo>
                      <a:pt x="706" y="2604"/>
                      <a:pt x="787" y="2713"/>
                      <a:pt x="896" y="2713"/>
                    </a:cubicBezTo>
                    <a:cubicBezTo>
                      <a:pt x="977" y="2713"/>
                      <a:pt x="1059" y="2632"/>
                      <a:pt x="1113" y="2577"/>
                    </a:cubicBezTo>
                    <a:cubicBezTo>
                      <a:pt x="1330" y="2279"/>
                      <a:pt x="1303" y="1872"/>
                      <a:pt x="1248" y="1492"/>
                    </a:cubicBezTo>
                    <a:cubicBezTo>
                      <a:pt x="1221" y="1113"/>
                      <a:pt x="1303" y="706"/>
                      <a:pt x="1601" y="462"/>
                    </a:cubicBezTo>
                    <a:cubicBezTo>
                      <a:pt x="1628" y="462"/>
                      <a:pt x="1628" y="435"/>
                      <a:pt x="1655" y="435"/>
                    </a:cubicBezTo>
                    <a:cubicBezTo>
                      <a:pt x="1737" y="435"/>
                      <a:pt x="1737" y="516"/>
                      <a:pt x="1764" y="570"/>
                    </a:cubicBezTo>
                    <a:cubicBezTo>
                      <a:pt x="1791" y="841"/>
                      <a:pt x="1872" y="1140"/>
                      <a:pt x="1927" y="1411"/>
                    </a:cubicBezTo>
                    <a:cubicBezTo>
                      <a:pt x="1981" y="1519"/>
                      <a:pt x="2035" y="1628"/>
                      <a:pt x="2116" y="1628"/>
                    </a:cubicBezTo>
                    <a:cubicBezTo>
                      <a:pt x="2144" y="1628"/>
                      <a:pt x="2171" y="1601"/>
                      <a:pt x="2198" y="1547"/>
                    </a:cubicBezTo>
                    <a:cubicBezTo>
                      <a:pt x="2415" y="1384"/>
                      <a:pt x="2523" y="1140"/>
                      <a:pt x="2550" y="92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1173200" y="4111275"/>
                <a:ext cx="45475" cy="20375"/>
              </a:xfrm>
              <a:custGeom>
                <a:rect b="b" l="l" r="r" t="t"/>
                <a:pathLst>
                  <a:path extrusionOk="0" fill="none" h="815" w="1819">
                    <a:moveTo>
                      <a:pt x="1" y="625"/>
                    </a:moveTo>
                    <a:cubicBezTo>
                      <a:pt x="299" y="787"/>
                      <a:pt x="706" y="815"/>
                      <a:pt x="1059" y="733"/>
                    </a:cubicBezTo>
                    <a:cubicBezTo>
                      <a:pt x="1384" y="625"/>
                      <a:pt x="1683" y="354"/>
                      <a:pt x="1818"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1173200" y="4014325"/>
                <a:ext cx="23775" cy="113925"/>
              </a:xfrm>
              <a:custGeom>
                <a:rect b="b" l="l" r="r" t="t"/>
                <a:pathLst>
                  <a:path extrusionOk="0" fill="none" h="4557" w="951">
                    <a:moveTo>
                      <a:pt x="1" y="0"/>
                    </a:moveTo>
                    <a:cubicBezTo>
                      <a:pt x="299" y="1519"/>
                      <a:pt x="652" y="3038"/>
                      <a:pt x="950" y="455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1190150" y="3984000"/>
                <a:ext cx="112150" cy="78825"/>
              </a:xfrm>
              <a:custGeom>
                <a:rect b="b" l="l" r="r" t="t"/>
                <a:pathLst>
                  <a:path extrusionOk="0" h="3153" w="4486">
                    <a:moveTo>
                      <a:pt x="4182" y="0"/>
                    </a:moveTo>
                    <a:cubicBezTo>
                      <a:pt x="4153" y="0"/>
                      <a:pt x="4123" y="6"/>
                      <a:pt x="4097" y="20"/>
                    </a:cubicBezTo>
                    <a:cubicBezTo>
                      <a:pt x="3751" y="178"/>
                      <a:pt x="3376" y="207"/>
                      <a:pt x="2998" y="207"/>
                    </a:cubicBezTo>
                    <a:cubicBezTo>
                      <a:pt x="2784" y="207"/>
                      <a:pt x="2570" y="197"/>
                      <a:pt x="2361" y="197"/>
                    </a:cubicBezTo>
                    <a:cubicBezTo>
                      <a:pt x="2241" y="197"/>
                      <a:pt x="2124" y="200"/>
                      <a:pt x="2008" y="210"/>
                    </a:cubicBezTo>
                    <a:cubicBezTo>
                      <a:pt x="1140" y="318"/>
                      <a:pt x="408" y="806"/>
                      <a:pt x="164" y="1647"/>
                    </a:cubicBezTo>
                    <a:cubicBezTo>
                      <a:pt x="55" y="1973"/>
                      <a:pt x="1" y="2597"/>
                      <a:pt x="272" y="2868"/>
                    </a:cubicBezTo>
                    <a:cubicBezTo>
                      <a:pt x="494" y="3070"/>
                      <a:pt x="758" y="3153"/>
                      <a:pt x="1039" y="3153"/>
                    </a:cubicBezTo>
                    <a:cubicBezTo>
                      <a:pt x="1927" y="3153"/>
                      <a:pt x="2986" y="2325"/>
                      <a:pt x="3419" y="1810"/>
                    </a:cubicBezTo>
                    <a:cubicBezTo>
                      <a:pt x="3798" y="1349"/>
                      <a:pt x="4124" y="833"/>
                      <a:pt x="4395" y="291"/>
                    </a:cubicBezTo>
                    <a:cubicBezTo>
                      <a:pt x="4486" y="155"/>
                      <a:pt x="4330" y="0"/>
                      <a:pt x="4182" y="0"/>
                    </a:cubicBezTo>
                    <a:close/>
                  </a:path>
                </a:pathLst>
              </a:custGeom>
              <a:solidFill>
                <a:srgbClr val="5A9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1244400" y="3998050"/>
                <a:ext cx="27150" cy="26475"/>
              </a:xfrm>
              <a:custGeom>
                <a:rect b="b" l="l" r="r" t="t"/>
                <a:pathLst>
                  <a:path extrusionOk="0" fill="none" h="1059" w="1086">
                    <a:moveTo>
                      <a:pt x="462" y="0"/>
                    </a:moveTo>
                    <a:cubicBezTo>
                      <a:pt x="299" y="326"/>
                      <a:pt x="136" y="678"/>
                      <a:pt x="1" y="1004"/>
                    </a:cubicBezTo>
                    <a:cubicBezTo>
                      <a:pt x="353" y="1058"/>
                      <a:pt x="706" y="1058"/>
                      <a:pt x="1086" y="1004"/>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1183375" y="3994650"/>
                <a:ext cx="105125" cy="71900"/>
              </a:xfrm>
              <a:custGeom>
                <a:rect b="b" l="l" r="r" t="t"/>
                <a:pathLst>
                  <a:path extrusionOk="0" fill="none" h="2876" w="4205">
                    <a:moveTo>
                      <a:pt x="4205" y="1"/>
                    </a:moveTo>
                    <a:cubicBezTo>
                      <a:pt x="2903" y="1113"/>
                      <a:pt x="1140" y="1628"/>
                      <a:pt x="1" y="287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1211175" y="4008900"/>
                <a:ext cx="39350" cy="39350"/>
              </a:xfrm>
              <a:custGeom>
                <a:rect b="b" l="l" r="r" t="t"/>
                <a:pathLst>
                  <a:path extrusionOk="0" fill="none" h="1574" w="1574">
                    <a:moveTo>
                      <a:pt x="489" y="0"/>
                    </a:moveTo>
                    <a:cubicBezTo>
                      <a:pt x="299" y="461"/>
                      <a:pt x="136" y="922"/>
                      <a:pt x="1" y="1384"/>
                    </a:cubicBezTo>
                    <a:cubicBezTo>
                      <a:pt x="516" y="1492"/>
                      <a:pt x="1031" y="1519"/>
                      <a:pt x="1574" y="157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1003200" y="4787500"/>
                <a:ext cx="119850" cy="282000"/>
              </a:xfrm>
              <a:custGeom>
                <a:rect b="b" l="l" r="r" t="t"/>
                <a:pathLst>
                  <a:path extrusionOk="0" h="11280" w="4794">
                    <a:moveTo>
                      <a:pt x="3778" y="1"/>
                    </a:moveTo>
                    <a:cubicBezTo>
                      <a:pt x="3602" y="1"/>
                      <a:pt x="3420" y="50"/>
                      <a:pt x="3248" y="157"/>
                    </a:cubicBezTo>
                    <a:cubicBezTo>
                      <a:pt x="2569" y="510"/>
                      <a:pt x="2786" y="1649"/>
                      <a:pt x="2786" y="2273"/>
                    </a:cubicBezTo>
                    <a:cubicBezTo>
                      <a:pt x="2786" y="4117"/>
                      <a:pt x="2624" y="5907"/>
                      <a:pt x="2597" y="7697"/>
                    </a:cubicBezTo>
                    <a:lnTo>
                      <a:pt x="2597" y="8620"/>
                    </a:lnTo>
                    <a:cubicBezTo>
                      <a:pt x="2597" y="8864"/>
                      <a:pt x="2569" y="9108"/>
                      <a:pt x="2353" y="9271"/>
                    </a:cubicBezTo>
                    <a:cubicBezTo>
                      <a:pt x="2244" y="9379"/>
                      <a:pt x="2108" y="9433"/>
                      <a:pt x="1946" y="9515"/>
                    </a:cubicBezTo>
                    <a:cubicBezTo>
                      <a:pt x="1891" y="9542"/>
                      <a:pt x="1837" y="9569"/>
                      <a:pt x="1783" y="9569"/>
                    </a:cubicBezTo>
                    <a:cubicBezTo>
                      <a:pt x="1159" y="9922"/>
                      <a:pt x="589" y="10356"/>
                      <a:pt x="155" y="10871"/>
                    </a:cubicBezTo>
                    <a:cubicBezTo>
                      <a:pt x="0" y="11026"/>
                      <a:pt x="116" y="11280"/>
                      <a:pt x="292" y="11280"/>
                    </a:cubicBezTo>
                    <a:cubicBezTo>
                      <a:pt x="301" y="11280"/>
                      <a:pt x="309" y="11279"/>
                      <a:pt x="318" y="11278"/>
                    </a:cubicBezTo>
                    <a:cubicBezTo>
                      <a:pt x="1702" y="11142"/>
                      <a:pt x="3112" y="11034"/>
                      <a:pt x="4495" y="10898"/>
                    </a:cubicBezTo>
                    <a:cubicBezTo>
                      <a:pt x="4522" y="10301"/>
                      <a:pt x="4522" y="9650"/>
                      <a:pt x="4550" y="9027"/>
                    </a:cubicBezTo>
                    <a:lnTo>
                      <a:pt x="4767" y="1622"/>
                    </a:lnTo>
                    <a:cubicBezTo>
                      <a:pt x="4794" y="1351"/>
                      <a:pt x="4794" y="998"/>
                      <a:pt x="4685" y="700"/>
                    </a:cubicBezTo>
                    <a:cubicBezTo>
                      <a:pt x="4553" y="264"/>
                      <a:pt x="4183" y="1"/>
                      <a:pt x="37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1000975" y="4780575"/>
                <a:ext cx="12225" cy="112575"/>
              </a:xfrm>
              <a:custGeom>
                <a:rect b="b" l="l" r="r" t="t"/>
                <a:pathLst>
                  <a:path extrusionOk="0" fill="none" h="4503" w="489">
                    <a:moveTo>
                      <a:pt x="0" y="0"/>
                    </a:moveTo>
                    <a:cubicBezTo>
                      <a:pt x="0" y="81"/>
                      <a:pt x="489" y="4503"/>
                      <a:pt x="489" y="450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1070825" y="4784625"/>
                <a:ext cx="52225" cy="114625"/>
              </a:xfrm>
              <a:custGeom>
                <a:rect b="b" l="l" r="r" t="t"/>
                <a:pathLst>
                  <a:path extrusionOk="0" fill="none" h="4585" w="2089">
                    <a:moveTo>
                      <a:pt x="0" y="4585"/>
                    </a:moveTo>
                    <a:lnTo>
                      <a:pt x="81" y="1113"/>
                    </a:lnTo>
                    <a:cubicBezTo>
                      <a:pt x="81" y="1113"/>
                      <a:pt x="190" y="1"/>
                      <a:pt x="1085" y="136"/>
                    </a:cubicBezTo>
                    <a:cubicBezTo>
                      <a:pt x="1953" y="272"/>
                      <a:pt x="2034" y="381"/>
                      <a:pt x="2062" y="1249"/>
                    </a:cubicBezTo>
                    <a:cubicBezTo>
                      <a:pt x="2089" y="2116"/>
                      <a:pt x="1953" y="4558"/>
                      <a:pt x="1953" y="455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1044375" y="5012475"/>
                <a:ext cx="37325" cy="17650"/>
              </a:xfrm>
              <a:custGeom>
                <a:rect b="b" l="l" r="r" t="t"/>
                <a:pathLst>
                  <a:path extrusionOk="0" fill="none" h="706" w="1493">
                    <a:moveTo>
                      <a:pt x="1492" y="0"/>
                    </a:moveTo>
                    <a:cubicBezTo>
                      <a:pt x="950" y="109"/>
                      <a:pt x="407" y="326"/>
                      <a:pt x="0" y="706"/>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878925" y="4937875"/>
                <a:ext cx="36625" cy="26475"/>
              </a:xfrm>
              <a:custGeom>
                <a:rect b="b" l="l" r="r" t="t"/>
                <a:pathLst>
                  <a:path extrusionOk="0" fill="none" h="1059" w="1465">
                    <a:moveTo>
                      <a:pt x="1465" y="1"/>
                    </a:moveTo>
                    <a:cubicBezTo>
                      <a:pt x="977" y="164"/>
                      <a:pt x="407" y="543"/>
                      <a:pt x="0" y="1059"/>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1244400" y="4366925"/>
                <a:ext cx="64450" cy="50875"/>
              </a:xfrm>
              <a:custGeom>
                <a:rect b="b" l="l" r="r" t="t"/>
                <a:pathLst>
                  <a:path extrusionOk="0" h="2035" w="2578">
                    <a:moveTo>
                      <a:pt x="1276" y="1"/>
                    </a:moveTo>
                    <a:cubicBezTo>
                      <a:pt x="570" y="1"/>
                      <a:pt x="1" y="435"/>
                      <a:pt x="1" y="1004"/>
                    </a:cubicBezTo>
                    <a:cubicBezTo>
                      <a:pt x="1" y="1574"/>
                      <a:pt x="570" y="2035"/>
                      <a:pt x="1276" y="2035"/>
                    </a:cubicBezTo>
                    <a:cubicBezTo>
                      <a:pt x="1981" y="2035"/>
                      <a:pt x="2578" y="1574"/>
                      <a:pt x="2578" y="1004"/>
                    </a:cubicBezTo>
                    <a:cubicBezTo>
                      <a:pt x="2578" y="435"/>
                      <a:pt x="1981" y="1"/>
                      <a:pt x="1276" y="1"/>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969775" y="4343875"/>
                <a:ext cx="64450" cy="50875"/>
              </a:xfrm>
              <a:custGeom>
                <a:rect b="b" l="l" r="r" t="t"/>
                <a:pathLst>
                  <a:path extrusionOk="0" h="2035" w="2578">
                    <a:moveTo>
                      <a:pt x="1275" y="0"/>
                    </a:moveTo>
                    <a:cubicBezTo>
                      <a:pt x="570" y="0"/>
                      <a:pt x="1" y="461"/>
                      <a:pt x="1" y="1004"/>
                    </a:cubicBezTo>
                    <a:cubicBezTo>
                      <a:pt x="1" y="1574"/>
                      <a:pt x="570" y="2035"/>
                      <a:pt x="1275" y="2035"/>
                    </a:cubicBezTo>
                    <a:cubicBezTo>
                      <a:pt x="1981" y="2035"/>
                      <a:pt x="2577" y="1574"/>
                      <a:pt x="2577" y="1004"/>
                    </a:cubicBezTo>
                    <a:cubicBezTo>
                      <a:pt x="2577" y="461"/>
                      <a:pt x="1981" y="0"/>
                      <a:pt x="1275" y="0"/>
                    </a:cubicBezTo>
                    <a:close/>
                  </a:path>
                </a:pathLst>
              </a:custGeom>
              <a:solidFill>
                <a:srgbClr val="CF6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1089800" y="4357425"/>
                <a:ext cx="26475" cy="28525"/>
              </a:xfrm>
              <a:custGeom>
                <a:rect b="b" l="l" r="r" t="t"/>
                <a:pathLst>
                  <a:path extrusionOk="0" fill="none" h="1141" w="1059">
                    <a:moveTo>
                      <a:pt x="1058" y="109"/>
                    </a:moveTo>
                    <a:cubicBezTo>
                      <a:pt x="787" y="136"/>
                      <a:pt x="489" y="1"/>
                      <a:pt x="245" y="136"/>
                    </a:cubicBezTo>
                    <a:cubicBezTo>
                      <a:pt x="82" y="245"/>
                      <a:pt x="1" y="408"/>
                      <a:pt x="1" y="598"/>
                    </a:cubicBezTo>
                    <a:cubicBezTo>
                      <a:pt x="1" y="787"/>
                      <a:pt x="82" y="977"/>
                      <a:pt x="109" y="114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1716375" y="4451700"/>
                <a:ext cx="27125" cy="136300"/>
              </a:xfrm>
              <a:custGeom>
                <a:rect b="b" l="l" r="r" t="t"/>
                <a:pathLst>
                  <a:path extrusionOk="0" fill="none" h="5452" w="1085">
                    <a:moveTo>
                      <a:pt x="0" y="0"/>
                    </a:moveTo>
                    <a:cubicBezTo>
                      <a:pt x="298" y="1655"/>
                      <a:pt x="787" y="3797"/>
                      <a:pt x="1085" y="5452"/>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1404450" y="4631375"/>
                <a:ext cx="61725" cy="109875"/>
              </a:xfrm>
              <a:custGeom>
                <a:rect b="b" l="l" r="r" t="t"/>
                <a:pathLst>
                  <a:path extrusionOk="0" fill="none" h="4395" w="2469">
                    <a:moveTo>
                      <a:pt x="1058" y="1"/>
                    </a:moveTo>
                    <a:cubicBezTo>
                      <a:pt x="922" y="408"/>
                      <a:pt x="597" y="679"/>
                      <a:pt x="380" y="1032"/>
                    </a:cubicBezTo>
                    <a:cubicBezTo>
                      <a:pt x="136" y="1384"/>
                      <a:pt x="0" y="1845"/>
                      <a:pt x="190" y="2198"/>
                    </a:cubicBezTo>
                    <a:cubicBezTo>
                      <a:pt x="271" y="2306"/>
                      <a:pt x="353" y="2388"/>
                      <a:pt x="488" y="2442"/>
                    </a:cubicBezTo>
                    <a:cubicBezTo>
                      <a:pt x="760" y="2496"/>
                      <a:pt x="977" y="2252"/>
                      <a:pt x="1085" y="1981"/>
                    </a:cubicBezTo>
                    <a:cubicBezTo>
                      <a:pt x="1194" y="1764"/>
                      <a:pt x="1248" y="1438"/>
                      <a:pt x="1465" y="1303"/>
                    </a:cubicBezTo>
                    <a:cubicBezTo>
                      <a:pt x="1302" y="2117"/>
                      <a:pt x="1112" y="2984"/>
                      <a:pt x="1302" y="3798"/>
                    </a:cubicBezTo>
                    <a:cubicBezTo>
                      <a:pt x="1329" y="3961"/>
                      <a:pt x="1383" y="4124"/>
                      <a:pt x="1492" y="4232"/>
                    </a:cubicBezTo>
                    <a:cubicBezTo>
                      <a:pt x="1600" y="4341"/>
                      <a:pt x="1790" y="4395"/>
                      <a:pt x="1926" y="4286"/>
                    </a:cubicBezTo>
                    <a:cubicBezTo>
                      <a:pt x="2034" y="4232"/>
                      <a:pt x="2061" y="4151"/>
                      <a:pt x="2116" y="4069"/>
                    </a:cubicBezTo>
                    <a:cubicBezTo>
                      <a:pt x="2468" y="3147"/>
                      <a:pt x="1763" y="2089"/>
                      <a:pt x="2061" y="114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1537350" y="4275375"/>
                <a:ext cx="42750" cy="98350"/>
              </a:xfrm>
              <a:custGeom>
                <a:rect b="b" l="l" r="r" t="t"/>
                <a:pathLst>
                  <a:path extrusionOk="0" fill="none" h="3934" w="1710">
                    <a:moveTo>
                      <a:pt x="353" y="1"/>
                    </a:moveTo>
                    <a:cubicBezTo>
                      <a:pt x="217" y="272"/>
                      <a:pt x="109" y="570"/>
                      <a:pt x="55" y="869"/>
                    </a:cubicBezTo>
                    <a:cubicBezTo>
                      <a:pt x="0" y="977"/>
                      <a:pt x="0" y="1113"/>
                      <a:pt x="82" y="1167"/>
                    </a:cubicBezTo>
                    <a:cubicBezTo>
                      <a:pt x="190" y="1249"/>
                      <a:pt x="299" y="1167"/>
                      <a:pt x="380" y="1086"/>
                    </a:cubicBezTo>
                    <a:cubicBezTo>
                      <a:pt x="461" y="977"/>
                      <a:pt x="461" y="842"/>
                      <a:pt x="516" y="733"/>
                    </a:cubicBezTo>
                    <a:cubicBezTo>
                      <a:pt x="597" y="570"/>
                      <a:pt x="733" y="408"/>
                      <a:pt x="895" y="326"/>
                    </a:cubicBezTo>
                    <a:cubicBezTo>
                      <a:pt x="787" y="1357"/>
                      <a:pt x="272" y="2334"/>
                      <a:pt x="489" y="3337"/>
                    </a:cubicBezTo>
                    <a:cubicBezTo>
                      <a:pt x="516" y="3554"/>
                      <a:pt x="597" y="3717"/>
                      <a:pt x="787" y="3825"/>
                    </a:cubicBezTo>
                    <a:cubicBezTo>
                      <a:pt x="1004" y="3934"/>
                      <a:pt x="1275" y="3771"/>
                      <a:pt x="1357" y="3581"/>
                    </a:cubicBezTo>
                    <a:cubicBezTo>
                      <a:pt x="1465" y="3364"/>
                      <a:pt x="1465" y="3147"/>
                      <a:pt x="1465" y="2903"/>
                    </a:cubicBezTo>
                    <a:cubicBezTo>
                      <a:pt x="1465" y="2062"/>
                      <a:pt x="1411" y="1221"/>
                      <a:pt x="1709" y="408"/>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1717050" y="4673425"/>
                <a:ext cx="32575" cy="54275"/>
              </a:xfrm>
              <a:custGeom>
                <a:rect b="b" l="l" r="r" t="t"/>
                <a:pathLst>
                  <a:path extrusionOk="0" fill="none" h="2171" w="1303">
                    <a:moveTo>
                      <a:pt x="624" y="1"/>
                    </a:moveTo>
                    <a:cubicBezTo>
                      <a:pt x="624" y="651"/>
                      <a:pt x="0" y="1194"/>
                      <a:pt x="109" y="1791"/>
                    </a:cubicBezTo>
                    <a:cubicBezTo>
                      <a:pt x="109" y="1899"/>
                      <a:pt x="136" y="1953"/>
                      <a:pt x="217" y="2035"/>
                    </a:cubicBezTo>
                    <a:cubicBezTo>
                      <a:pt x="353" y="2170"/>
                      <a:pt x="597" y="2062"/>
                      <a:pt x="678" y="1926"/>
                    </a:cubicBezTo>
                    <a:cubicBezTo>
                      <a:pt x="787" y="1764"/>
                      <a:pt x="814" y="1574"/>
                      <a:pt x="814" y="1384"/>
                    </a:cubicBezTo>
                    <a:cubicBezTo>
                      <a:pt x="814" y="1140"/>
                      <a:pt x="868" y="896"/>
                      <a:pt x="868" y="651"/>
                    </a:cubicBezTo>
                    <a:cubicBezTo>
                      <a:pt x="868" y="841"/>
                      <a:pt x="922" y="950"/>
                      <a:pt x="1031" y="1113"/>
                    </a:cubicBezTo>
                    <a:cubicBezTo>
                      <a:pt x="1058" y="1140"/>
                      <a:pt x="1058" y="1194"/>
                      <a:pt x="1085" y="1194"/>
                    </a:cubicBezTo>
                    <a:cubicBezTo>
                      <a:pt x="1194" y="1221"/>
                      <a:pt x="1221" y="1113"/>
                      <a:pt x="1275" y="1004"/>
                    </a:cubicBezTo>
                    <a:cubicBezTo>
                      <a:pt x="1302" y="841"/>
                      <a:pt x="1302" y="679"/>
                      <a:pt x="1221" y="543"/>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54"/>
            <p:cNvSpPr/>
            <p:nvPr/>
          </p:nvSpPr>
          <p:spPr>
            <a:xfrm>
              <a:off x="7999050" y="2857913"/>
              <a:ext cx="114625" cy="119475"/>
            </a:xfrm>
            <a:custGeom>
              <a:rect b="b" l="l" r="r" t="t"/>
              <a:pathLst>
                <a:path extrusionOk="0" h="4779" w="4585">
                  <a:moveTo>
                    <a:pt x="2386" y="0"/>
                  </a:moveTo>
                  <a:cubicBezTo>
                    <a:pt x="2196" y="0"/>
                    <a:pt x="2025" y="178"/>
                    <a:pt x="1927" y="355"/>
                  </a:cubicBezTo>
                  <a:cubicBezTo>
                    <a:pt x="1791" y="626"/>
                    <a:pt x="1737" y="898"/>
                    <a:pt x="1628" y="1196"/>
                  </a:cubicBezTo>
                  <a:cubicBezTo>
                    <a:pt x="1574" y="1277"/>
                    <a:pt x="1493" y="1359"/>
                    <a:pt x="1465" y="1440"/>
                  </a:cubicBezTo>
                  <a:cubicBezTo>
                    <a:pt x="1438" y="1440"/>
                    <a:pt x="1438" y="1467"/>
                    <a:pt x="1438" y="1467"/>
                  </a:cubicBezTo>
                  <a:cubicBezTo>
                    <a:pt x="1330" y="1223"/>
                    <a:pt x="1167" y="1006"/>
                    <a:pt x="950" y="843"/>
                  </a:cubicBezTo>
                  <a:cubicBezTo>
                    <a:pt x="869" y="735"/>
                    <a:pt x="706" y="626"/>
                    <a:pt x="570" y="545"/>
                  </a:cubicBezTo>
                  <a:cubicBezTo>
                    <a:pt x="518" y="526"/>
                    <a:pt x="463" y="515"/>
                    <a:pt x="408" y="515"/>
                  </a:cubicBezTo>
                  <a:cubicBezTo>
                    <a:pt x="236" y="515"/>
                    <a:pt x="69" y="617"/>
                    <a:pt x="28" y="843"/>
                  </a:cubicBezTo>
                  <a:cubicBezTo>
                    <a:pt x="1" y="1006"/>
                    <a:pt x="109" y="1196"/>
                    <a:pt x="191" y="1386"/>
                  </a:cubicBezTo>
                  <a:cubicBezTo>
                    <a:pt x="218" y="1549"/>
                    <a:pt x="245" y="1657"/>
                    <a:pt x="272" y="1820"/>
                  </a:cubicBezTo>
                  <a:cubicBezTo>
                    <a:pt x="326" y="1956"/>
                    <a:pt x="326" y="2118"/>
                    <a:pt x="326" y="2281"/>
                  </a:cubicBezTo>
                  <a:cubicBezTo>
                    <a:pt x="326" y="2362"/>
                    <a:pt x="326" y="2471"/>
                    <a:pt x="381" y="2525"/>
                  </a:cubicBezTo>
                  <a:cubicBezTo>
                    <a:pt x="408" y="2552"/>
                    <a:pt x="408" y="2607"/>
                    <a:pt x="408" y="2634"/>
                  </a:cubicBezTo>
                  <a:cubicBezTo>
                    <a:pt x="272" y="2661"/>
                    <a:pt x="191" y="2769"/>
                    <a:pt x="136" y="2932"/>
                  </a:cubicBezTo>
                  <a:cubicBezTo>
                    <a:pt x="109" y="3176"/>
                    <a:pt x="353" y="3366"/>
                    <a:pt x="489" y="3556"/>
                  </a:cubicBezTo>
                  <a:cubicBezTo>
                    <a:pt x="760" y="3881"/>
                    <a:pt x="1059" y="4180"/>
                    <a:pt x="1411" y="4451"/>
                  </a:cubicBezTo>
                  <a:cubicBezTo>
                    <a:pt x="1574" y="4587"/>
                    <a:pt x="1737" y="4722"/>
                    <a:pt x="1981" y="4776"/>
                  </a:cubicBezTo>
                  <a:cubicBezTo>
                    <a:pt x="1996" y="4778"/>
                    <a:pt x="2011" y="4779"/>
                    <a:pt x="2026" y="4779"/>
                  </a:cubicBezTo>
                  <a:cubicBezTo>
                    <a:pt x="2273" y="4779"/>
                    <a:pt x="2445" y="4571"/>
                    <a:pt x="2496" y="4315"/>
                  </a:cubicBezTo>
                  <a:cubicBezTo>
                    <a:pt x="2496" y="4234"/>
                    <a:pt x="2442" y="4125"/>
                    <a:pt x="2415" y="4017"/>
                  </a:cubicBezTo>
                  <a:cubicBezTo>
                    <a:pt x="2496" y="3990"/>
                    <a:pt x="2523" y="3990"/>
                    <a:pt x="2550" y="3963"/>
                  </a:cubicBezTo>
                  <a:cubicBezTo>
                    <a:pt x="2822" y="3854"/>
                    <a:pt x="3066" y="3719"/>
                    <a:pt x="3310" y="3502"/>
                  </a:cubicBezTo>
                  <a:cubicBezTo>
                    <a:pt x="3364" y="3447"/>
                    <a:pt x="3473" y="3366"/>
                    <a:pt x="3527" y="3285"/>
                  </a:cubicBezTo>
                  <a:lnTo>
                    <a:pt x="3934" y="2878"/>
                  </a:lnTo>
                  <a:cubicBezTo>
                    <a:pt x="4151" y="2634"/>
                    <a:pt x="4313" y="2335"/>
                    <a:pt x="4422" y="2010"/>
                  </a:cubicBezTo>
                  <a:cubicBezTo>
                    <a:pt x="4449" y="1956"/>
                    <a:pt x="4476" y="1874"/>
                    <a:pt x="4476" y="1820"/>
                  </a:cubicBezTo>
                  <a:cubicBezTo>
                    <a:pt x="4558" y="1603"/>
                    <a:pt x="4585" y="1413"/>
                    <a:pt x="4449" y="1250"/>
                  </a:cubicBezTo>
                  <a:lnTo>
                    <a:pt x="4341" y="1142"/>
                  </a:lnTo>
                  <a:lnTo>
                    <a:pt x="4232" y="1142"/>
                  </a:lnTo>
                  <a:cubicBezTo>
                    <a:pt x="4178" y="1115"/>
                    <a:pt x="4069" y="1115"/>
                    <a:pt x="4015" y="1115"/>
                  </a:cubicBezTo>
                  <a:cubicBezTo>
                    <a:pt x="4015" y="1033"/>
                    <a:pt x="4042" y="952"/>
                    <a:pt x="4042" y="898"/>
                  </a:cubicBezTo>
                  <a:cubicBezTo>
                    <a:pt x="4069" y="599"/>
                    <a:pt x="4042" y="111"/>
                    <a:pt x="3635" y="111"/>
                  </a:cubicBezTo>
                  <a:cubicBezTo>
                    <a:pt x="3337" y="111"/>
                    <a:pt x="3093" y="355"/>
                    <a:pt x="2957" y="599"/>
                  </a:cubicBezTo>
                  <a:cubicBezTo>
                    <a:pt x="2930" y="626"/>
                    <a:pt x="2876" y="654"/>
                    <a:pt x="2849" y="735"/>
                  </a:cubicBezTo>
                  <a:cubicBezTo>
                    <a:pt x="2849" y="491"/>
                    <a:pt x="2822" y="220"/>
                    <a:pt x="2605" y="84"/>
                  </a:cubicBezTo>
                  <a:cubicBezTo>
                    <a:pt x="2531" y="25"/>
                    <a:pt x="2457" y="0"/>
                    <a:pt x="23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8047875" y="2950863"/>
              <a:ext cx="8175" cy="6800"/>
            </a:xfrm>
            <a:custGeom>
              <a:rect b="b" l="l" r="r" t="t"/>
              <a:pathLst>
                <a:path extrusionOk="0" fill="none" h="272" w="327">
                  <a:moveTo>
                    <a:pt x="326" y="272"/>
                  </a:moveTo>
                  <a:cubicBezTo>
                    <a:pt x="218" y="163"/>
                    <a:pt x="82" y="109"/>
                    <a:pt x="1" y="1"/>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8010575" y="2927138"/>
              <a:ext cx="16975" cy="13575"/>
            </a:xfrm>
            <a:custGeom>
              <a:rect b="b" l="l" r="r" t="t"/>
              <a:pathLst>
                <a:path extrusionOk="0" fill="none" h="543" w="679">
                  <a:moveTo>
                    <a:pt x="679" y="543"/>
                  </a:moveTo>
                  <a:cubicBezTo>
                    <a:pt x="435" y="380"/>
                    <a:pt x="191" y="163"/>
                    <a:pt x="1" y="0"/>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8072300" y="2887113"/>
              <a:ext cx="24425" cy="29200"/>
            </a:xfrm>
            <a:custGeom>
              <a:rect b="b" l="l" r="r" t="t"/>
              <a:pathLst>
                <a:path extrusionOk="0" fill="none" h="1168" w="977">
                  <a:moveTo>
                    <a:pt x="977" y="1"/>
                  </a:moveTo>
                  <a:cubicBezTo>
                    <a:pt x="705" y="408"/>
                    <a:pt x="380" y="788"/>
                    <a:pt x="0" y="11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8052025" y="2872472"/>
              <a:ext cx="19826" cy="22026"/>
            </a:xfrm>
            <a:custGeom>
              <a:rect b="b" l="l" r="r" t="t"/>
              <a:pathLst>
                <a:path extrusionOk="0" fill="none" h="1168" w="977">
                  <a:moveTo>
                    <a:pt x="977" y="1"/>
                  </a:moveTo>
                  <a:cubicBezTo>
                    <a:pt x="705" y="408"/>
                    <a:pt x="380" y="788"/>
                    <a:pt x="0" y="1167"/>
                  </a:cubicBezTo>
                </a:path>
              </a:pathLst>
            </a:custGeom>
            <a:noFill/>
            <a:ln cap="rnd" cmpd="sng" w="88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7" name="Google Shape;1617;p54"/>
          <p:cNvSpPr/>
          <p:nvPr/>
        </p:nvSpPr>
        <p:spPr>
          <a:xfrm>
            <a:off x="7989038" y="659725"/>
            <a:ext cx="438100" cy="416550"/>
          </a:xfrm>
          <a:custGeom>
            <a:rect b="b" l="l" r="r" t="t"/>
            <a:pathLst>
              <a:path extrusionOk="0" h="16662" w="17524">
                <a:moveTo>
                  <a:pt x="7569" y="0"/>
                </a:moveTo>
                <a:cubicBezTo>
                  <a:pt x="7481" y="0"/>
                  <a:pt x="7401" y="47"/>
                  <a:pt x="7387" y="142"/>
                </a:cubicBezTo>
                <a:cubicBezTo>
                  <a:pt x="6903" y="1970"/>
                  <a:pt x="6473" y="3744"/>
                  <a:pt x="6043" y="5546"/>
                </a:cubicBezTo>
                <a:cubicBezTo>
                  <a:pt x="6043" y="5653"/>
                  <a:pt x="5936" y="5734"/>
                  <a:pt x="5828" y="5734"/>
                </a:cubicBezTo>
                <a:lnTo>
                  <a:pt x="289" y="5411"/>
                </a:lnTo>
                <a:cubicBezTo>
                  <a:pt x="279" y="5410"/>
                  <a:pt x="269" y="5410"/>
                  <a:pt x="259" y="5410"/>
                </a:cubicBezTo>
                <a:cubicBezTo>
                  <a:pt x="43" y="5410"/>
                  <a:pt x="1" y="5685"/>
                  <a:pt x="155" y="5788"/>
                </a:cubicBezTo>
                <a:cubicBezTo>
                  <a:pt x="1822" y="6863"/>
                  <a:pt x="3435" y="8019"/>
                  <a:pt x="4995" y="9256"/>
                </a:cubicBezTo>
                <a:cubicBezTo>
                  <a:pt x="5048" y="9283"/>
                  <a:pt x="5102" y="9390"/>
                  <a:pt x="5048" y="9444"/>
                </a:cubicBezTo>
                <a:cubicBezTo>
                  <a:pt x="4618" y="11138"/>
                  <a:pt x="4215" y="12778"/>
                  <a:pt x="3812" y="14445"/>
                </a:cubicBezTo>
                <a:cubicBezTo>
                  <a:pt x="3771" y="14587"/>
                  <a:pt x="3868" y="14698"/>
                  <a:pt x="3987" y="14698"/>
                </a:cubicBezTo>
                <a:cubicBezTo>
                  <a:pt x="4026" y="14698"/>
                  <a:pt x="4068" y="14686"/>
                  <a:pt x="4107" y="14660"/>
                </a:cubicBezTo>
                <a:cubicBezTo>
                  <a:pt x="5425" y="13827"/>
                  <a:pt x="6742" y="12993"/>
                  <a:pt x="8086" y="12133"/>
                </a:cubicBezTo>
                <a:cubicBezTo>
                  <a:pt x="8126" y="12123"/>
                  <a:pt x="8162" y="12117"/>
                  <a:pt x="8195" y="12117"/>
                </a:cubicBezTo>
                <a:cubicBezTo>
                  <a:pt x="8253" y="12117"/>
                  <a:pt x="8304" y="12135"/>
                  <a:pt x="8355" y="12187"/>
                </a:cubicBezTo>
                <a:cubicBezTo>
                  <a:pt x="9861" y="13585"/>
                  <a:pt x="11313" y="15036"/>
                  <a:pt x="12684" y="16596"/>
                </a:cubicBezTo>
                <a:cubicBezTo>
                  <a:pt x="12722" y="16642"/>
                  <a:pt x="12771" y="16661"/>
                  <a:pt x="12820" y="16661"/>
                </a:cubicBezTo>
                <a:cubicBezTo>
                  <a:pt x="12945" y="16661"/>
                  <a:pt x="13072" y="16535"/>
                  <a:pt x="13033" y="16381"/>
                </a:cubicBezTo>
                <a:cubicBezTo>
                  <a:pt x="12388" y="14391"/>
                  <a:pt x="11743" y="12455"/>
                  <a:pt x="11098" y="10493"/>
                </a:cubicBezTo>
                <a:cubicBezTo>
                  <a:pt x="11071" y="10412"/>
                  <a:pt x="11098" y="10304"/>
                  <a:pt x="11205" y="10278"/>
                </a:cubicBezTo>
                <a:cubicBezTo>
                  <a:pt x="13222" y="9068"/>
                  <a:pt x="15265" y="7885"/>
                  <a:pt x="17308" y="6729"/>
                </a:cubicBezTo>
                <a:cubicBezTo>
                  <a:pt x="17523" y="6648"/>
                  <a:pt x="17470" y="6379"/>
                  <a:pt x="17281" y="6325"/>
                </a:cubicBezTo>
                <a:lnTo>
                  <a:pt x="9834" y="5922"/>
                </a:lnTo>
                <a:cubicBezTo>
                  <a:pt x="9726" y="5922"/>
                  <a:pt x="9673" y="5868"/>
                  <a:pt x="9619" y="5788"/>
                </a:cubicBezTo>
                <a:cubicBezTo>
                  <a:pt x="9001" y="3906"/>
                  <a:pt x="8382" y="2024"/>
                  <a:pt x="7791" y="142"/>
                </a:cubicBezTo>
                <a:cubicBezTo>
                  <a:pt x="7750" y="47"/>
                  <a:pt x="7656" y="0"/>
                  <a:pt x="7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8545125" y="188800"/>
            <a:ext cx="219125" cy="197200"/>
          </a:xfrm>
          <a:custGeom>
            <a:rect b="b" l="l" r="r" t="t"/>
            <a:pathLst>
              <a:path extrusionOk="0" h="7888" w="8765">
                <a:moveTo>
                  <a:pt x="5046" y="1"/>
                </a:moveTo>
                <a:cubicBezTo>
                  <a:pt x="5008" y="1"/>
                  <a:pt x="4972" y="16"/>
                  <a:pt x="4947" y="50"/>
                </a:cubicBezTo>
                <a:cubicBezTo>
                  <a:pt x="4463" y="588"/>
                  <a:pt x="3952" y="1152"/>
                  <a:pt x="3495" y="1690"/>
                </a:cubicBezTo>
                <a:cubicBezTo>
                  <a:pt x="3444" y="1741"/>
                  <a:pt x="3404" y="1760"/>
                  <a:pt x="3361" y="1760"/>
                </a:cubicBezTo>
                <a:cubicBezTo>
                  <a:pt x="3336" y="1760"/>
                  <a:pt x="3310" y="1753"/>
                  <a:pt x="3280" y="1744"/>
                </a:cubicBezTo>
                <a:cubicBezTo>
                  <a:pt x="2689" y="1394"/>
                  <a:pt x="2070" y="1045"/>
                  <a:pt x="1452" y="668"/>
                </a:cubicBezTo>
                <a:cubicBezTo>
                  <a:pt x="1429" y="651"/>
                  <a:pt x="1405" y="644"/>
                  <a:pt x="1380" y="644"/>
                </a:cubicBezTo>
                <a:cubicBezTo>
                  <a:pt x="1286" y="644"/>
                  <a:pt x="1194" y="750"/>
                  <a:pt x="1237" y="856"/>
                </a:cubicBezTo>
                <a:lnTo>
                  <a:pt x="2151" y="3195"/>
                </a:lnTo>
                <a:cubicBezTo>
                  <a:pt x="2151" y="3249"/>
                  <a:pt x="2151" y="3303"/>
                  <a:pt x="2124" y="3357"/>
                </a:cubicBezTo>
                <a:lnTo>
                  <a:pt x="108" y="5669"/>
                </a:lnTo>
                <a:cubicBezTo>
                  <a:pt x="0" y="5803"/>
                  <a:pt x="108" y="5938"/>
                  <a:pt x="242" y="5938"/>
                </a:cubicBezTo>
                <a:cubicBezTo>
                  <a:pt x="1183" y="5830"/>
                  <a:pt x="2070" y="5777"/>
                  <a:pt x="3011" y="5669"/>
                </a:cubicBezTo>
                <a:cubicBezTo>
                  <a:pt x="3092" y="5669"/>
                  <a:pt x="3173" y="5696"/>
                  <a:pt x="3200" y="5777"/>
                </a:cubicBezTo>
                <a:lnTo>
                  <a:pt x="4006" y="7793"/>
                </a:lnTo>
                <a:cubicBezTo>
                  <a:pt x="4031" y="7855"/>
                  <a:pt x="4089" y="7888"/>
                  <a:pt x="4148" y="7888"/>
                </a:cubicBezTo>
                <a:cubicBezTo>
                  <a:pt x="4217" y="7888"/>
                  <a:pt x="4287" y="7841"/>
                  <a:pt x="4302" y="7739"/>
                </a:cubicBezTo>
                <a:cubicBezTo>
                  <a:pt x="4409" y="7040"/>
                  <a:pt x="4463" y="6368"/>
                  <a:pt x="4571" y="5669"/>
                </a:cubicBezTo>
                <a:cubicBezTo>
                  <a:pt x="4571" y="5615"/>
                  <a:pt x="4651" y="5535"/>
                  <a:pt x="4705" y="5535"/>
                </a:cubicBezTo>
                <a:cubicBezTo>
                  <a:pt x="6023" y="5427"/>
                  <a:pt x="7286" y="5293"/>
                  <a:pt x="8604" y="5212"/>
                </a:cubicBezTo>
                <a:cubicBezTo>
                  <a:pt x="8738" y="5158"/>
                  <a:pt x="8765" y="4970"/>
                  <a:pt x="8604" y="4836"/>
                </a:cubicBezTo>
                <a:lnTo>
                  <a:pt x="4974" y="2712"/>
                </a:lnTo>
                <a:cubicBezTo>
                  <a:pt x="4947" y="2712"/>
                  <a:pt x="4893" y="2631"/>
                  <a:pt x="4893" y="2577"/>
                </a:cubicBezTo>
                <a:cubicBezTo>
                  <a:pt x="5001" y="1771"/>
                  <a:pt x="5108" y="991"/>
                  <a:pt x="5216" y="184"/>
                </a:cubicBezTo>
                <a:cubicBezTo>
                  <a:pt x="5216" y="74"/>
                  <a:pt x="5127" y="1"/>
                  <a:pt x="5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rot="904875">
            <a:off x="8327844" y="346135"/>
            <a:ext cx="90754" cy="90779"/>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3" name="Shape 1623"/>
        <p:cNvGrpSpPr/>
        <p:nvPr/>
      </p:nvGrpSpPr>
      <p:grpSpPr>
        <a:xfrm>
          <a:off x="0" y="0"/>
          <a:ext cx="0" cy="0"/>
          <a:chOff x="0" y="0"/>
          <a:chExt cx="0" cy="0"/>
        </a:xfrm>
      </p:grpSpPr>
      <p:sp>
        <p:nvSpPr>
          <p:cNvPr id="1624" name="Google Shape;1624;p55"/>
          <p:cNvSpPr txBox="1"/>
          <p:nvPr>
            <p:ph idx="4294967295" type="body"/>
          </p:nvPr>
        </p:nvSpPr>
        <p:spPr>
          <a:xfrm>
            <a:off x="720000" y="1188875"/>
            <a:ext cx="7704000" cy="3419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1000"/>
              </a:spcBef>
              <a:spcAft>
                <a:spcPts val="0"/>
              </a:spcAft>
              <a:buNone/>
            </a:pPr>
            <a:r>
              <a:rPr lang="en"/>
              <a:t>Vectors</a:t>
            </a:r>
            <a:endParaRPr/>
          </a:p>
          <a:p>
            <a:pPr indent="-203200" lvl="0" marL="241300" rtl="0" algn="l">
              <a:lnSpc>
                <a:spcPct val="100000"/>
              </a:lnSpc>
              <a:spcBef>
                <a:spcPts val="800"/>
              </a:spcBef>
              <a:spcAft>
                <a:spcPts val="0"/>
              </a:spcAft>
              <a:buSzPts val="1200"/>
              <a:buChar char="●"/>
            </a:pPr>
            <a:r>
              <a:rPr lang="en" sz="1200">
                <a:solidFill>
                  <a:schemeClr val="hlink"/>
                </a:solidFill>
                <a:uFill>
                  <a:noFill/>
                </a:uFill>
                <a:hlinkClick r:id="rId3"/>
              </a:rPr>
              <a:t>Cute positive vibes illustration</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4"/>
              </a:rPr>
              <a:t>Cute positive vibes illustration</a:t>
            </a:r>
            <a:r>
              <a:rPr lang="en" sz="1200">
                <a:solidFill>
                  <a:srgbClr val="374957"/>
                </a:solidFill>
              </a:rPr>
              <a:t> I</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5"/>
              </a:rPr>
              <a:t>Cute positive vibes illustration</a:t>
            </a:r>
            <a:r>
              <a:rPr lang="en" sz="1200">
                <a:solidFill>
                  <a:srgbClr val="374957"/>
                </a:solidFill>
              </a:rPr>
              <a:t> II</a:t>
            </a:r>
            <a:endParaRPr sz="1200">
              <a:solidFill>
                <a:srgbClr val="374957"/>
              </a:solidFill>
            </a:endParaRPr>
          </a:p>
          <a:p>
            <a:pPr indent="-203200" lvl="0" marL="241300" rtl="0" algn="l">
              <a:lnSpc>
                <a:spcPct val="166000"/>
              </a:lnSpc>
              <a:spcBef>
                <a:spcPts val="0"/>
              </a:spcBef>
              <a:spcAft>
                <a:spcPts val="0"/>
              </a:spcAft>
              <a:buSzPts val="1200"/>
              <a:buChar char="●"/>
            </a:pPr>
            <a:r>
              <a:rPr lang="en" sz="1200">
                <a:solidFill>
                  <a:schemeClr val="hlink"/>
                </a:solidFill>
                <a:uFill>
                  <a:noFill/>
                </a:uFill>
                <a:hlinkClick r:id="rId6"/>
              </a:rPr>
              <a:t>Hand drawn flat abstract shapes birthday invitation template</a:t>
            </a:r>
            <a:endParaRPr sz="1200"/>
          </a:p>
          <a:p>
            <a:pPr indent="0" lvl="0" marL="0" rtl="0" algn="l">
              <a:spcBef>
                <a:spcPts val="1000"/>
              </a:spcBef>
              <a:spcAft>
                <a:spcPts val="0"/>
              </a:spcAft>
              <a:buNone/>
            </a:pPr>
            <a:r>
              <a:rPr lang="en"/>
              <a:t>Photos</a:t>
            </a:r>
            <a:endParaRPr/>
          </a:p>
          <a:p>
            <a:pPr indent="-203200" lvl="0" marL="241300" rtl="0" algn="l">
              <a:lnSpc>
                <a:spcPct val="100000"/>
              </a:lnSpc>
              <a:spcBef>
                <a:spcPts val="800"/>
              </a:spcBef>
              <a:spcAft>
                <a:spcPts val="0"/>
              </a:spcAft>
              <a:buSzPts val="1200"/>
              <a:buChar char="●"/>
            </a:pPr>
            <a:r>
              <a:rPr lang="en" sz="1200">
                <a:solidFill>
                  <a:schemeClr val="hlink"/>
                </a:solidFill>
                <a:uFill>
                  <a:noFill/>
                </a:uFill>
                <a:hlinkClick r:id="rId7"/>
              </a:rPr>
              <a:t>Children playing with eco toys</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8"/>
              </a:rPr>
              <a:t>Girl playing with ecological toys front view</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9"/>
              </a:rPr>
              <a:t>Front view smiley kids playing with eco toys</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10"/>
              </a:rPr>
              <a:t>Children playing with eco toys</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11"/>
              </a:rPr>
              <a:t>Full shot kids playing with eco toys</a:t>
            </a:r>
            <a:endParaRPr sz="1200">
              <a:solidFill>
                <a:srgbClr val="374957"/>
              </a:solidFill>
            </a:endParaRPr>
          </a:p>
          <a:p>
            <a:pPr indent="-203200" lvl="0" marL="241300" rtl="0" algn="l">
              <a:lnSpc>
                <a:spcPct val="100000"/>
              </a:lnSpc>
              <a:spcBef>
                <a:spcPts val="0"/>
              </a:spcBef>
              <a:spcAft>
                <a:spcPts val="0"/>
              </a:spcAft>
              <a:buSzPts val="1200"/>
              <a:buChar char="●"/>
            </a:pPr>
            <a:r>
              <a:rPr lang="en" sz="1200">
                <a:solidFill>
                  <a:schemeClr val="hlink"/>
                </a:solidFill>
                <a:uFill>
                  <a:noFill/>
                </a:uFill>
                <a:hlinkClick r:id="rId12"/>
              </a:rPr>
              <a:t>Kids playing with eco toys full shot</a:t>
            </a:r>
            <a:endParaRPr sz="1200">
              <a:solidFill>
                <a:srgbClr val="374957"/>
              </a:solidFill>
            </a:endParaRPr>
          </a:p>
          <a:p>
            <a:pPr indent="-203200" lvl="0" marL="241300" rtl="0" algn="l">
              <a:lnSpc>
                <a:spcPct val="100000"/>
              </a:lnSpc>
              <a:spcBef>
                <a:spcPts val="0"/>
              </a:spcBef>
              <a:spcAft>
                <a:spcPts val="0"/>
              </a:spcAft>
              <a:buClr>
                <a:srgbClr val="374957"/>
              </a:buClr>
              <a:buSzPts val="1200"/>
              <a:buChar char="●"/>
            </a:pPr>
            <a:r>
              <a:rPr lang="en" sz="1200">
                <a:solidFill>
                  <a:schemeClr val="hlink"/>
                </a:solidFill>
                <a:uFill>
                  <a:noFill/>
                </a:uFill>
                <a:hlinkClick r:id="rId13"/>
              </a:rPr>
              <a:t>Ecological toys for kids indoors</a:t>
            </a:r>
            <a:endParaRPr sz="1200"/>
          </a:p>
        </p:txBody>
      </p:sp>
      <p:sp>
        <p:nvSpPr>
          <p:cNvPr id="1625" name="Google Shape;162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626" name="Google Shape;1626;p55"/>
          <p:cNvSpPr/>
          <p:nvPr/>
        </p:nvSpPr>
        <p:spPr>
          <a:xfrm>
            <a:off x="7519775" y="3981489"/>
            <a:ext cx="495914" cy="511988"/>
          </a:xfrm>
          <a:custGeom>
            <a:rect b="b" l="l" r="r" t="t"/>
            <a:pathLst>
              <a:path extrusionOk="0" h="17582" w="17030">
                <a:moveTo>
                  <a:pt x="7400" y="1"/>
                </a:moveTo>
                <a:cubicBezTo>
                  <a:pt x="7297" y="1"/>
                  <a:pt x="7195" y="69"/>
                  <a:pt x="7152" y="196"/>
                </a:cubicBezTo>
                <a:cubicBezTo>
                  <a:pt x="6641" y="2347"/>
                  <a:pt x="6211" y="4525"/>
                  <a:pt x="5835" y="6703"/>
                </a:cubicBezTo>
                <a:cubicBezTo>
                  <a:pt x="5835" y="6810"/>
                  <a:pt x="5781" y="6891"/>
                  <a:pt x="5673" y="6918"/>
                </a:cubicBezTo>
                <a:cubicBezTo>
                  <a:pt x="3872" y="7402"/>
                  <a:pt x="2071" y="7886"/>
                  <a:pt x="269" y="8370"/>
                </a:cubicBezTo>
                <a:cubicBezTo>
                  <a:pt x="27" y="8424"/>
                  <a:pt x="0" y="8719"/>
                  <a:pt x="242" y="8827"/>
                </a:cubicBezTo>
                <a:cubicBezTo>
                  <a:pt x="1856" y="9472"/>
                  <a:pt x="3415" y="10171"/>
                  <a:pt x="5001" y="10951"/>
                </a:cubicBezTo>
                <a:cubicBezTo>
                  <a:pt x="5109" y="11005"/>
                  <a:pt x="5136" y="11112"/>
                  <a:pt x="5136" y="11220"/>
                </a:cubicBezTo>
                <a:cubicBezTo>
                  <a:pt x="4867" y="13263"/>
                  <a:pt x="4679" y="15280"/>
                  <a:pt x="4490" y="17296"/>
                </a:cubicBezTo>
                <a:cubicBezTo>
                  <a:pt x="4472" y="17465"/>
                  <a:pt x="4610" y="17582"/>
                  <a:pt x="4760" y="17582"/>
                </a:cubicBezTo>
                <a:cubicBezTo>
                  <a:pt x="4824" y="17582"/>
                  <a:pt x="4891" y="17560"/>
                  <a:pt x="4947" y="17511"/>
                </a:cubicBezTo>
                <a:cubicBezTo>
                  <a:pt x="6346" y="16167"/>
                  <a:pt x="7717" y="14742"/>
                  <a:pt x="9034" y="13344"/>
                </a:cubicBezTo>
                <a:cubicBezTo>
                  <a:pt x="9086" y="13292"/>
                  <a:pt x="9161" y="13262"/>
                  <a:pt x="9229" y="13262"/>
                </a:cubicBezTo>
                <a:cubicBezTo>
                  <a:pt x="9266" y="13262"/>
                  <a:pt x="9301" y="13271"/>
                  <a:pt x="9330" y="13290"/>
                </a:cubicBezTo>
                <a:cubicBezTo>
                  <a:pt x="11185" y="14365"/>
                  <a:pt x="12959" y="15548"/>
                  <a:pt x="14707" y="16839"/>
                </a:cubicBezTo>
                <a:cubicBezTo>
                  <a:pt x="14756" y="16875"/>
                  <a:pt x="14807" y="16891"/>
                  <a:pt x="14856" y="16891"/>
                </a:cubicBezTo>
                <a:cubicBezTo>
                  <a:pt x="15024" y="16891"/>
                  <a:pt x="15167" y="16704"/>
                  <a:pt x="15083" y="16516"/>
                </a:cubicBezTo>
                <a:cubicBezTo>
                  <a:pt x="14116" y="14365"/>
                  <a:pt x="13094" y="12215"/>
                  <a:pt x="12126" y="10064"/>
                </a:cubicBezTo>
                <a:cubicBezTo>
                  <a:pt x="12099" y="9983"/>
                  <a:pt x="12099" y="9875"/>
                  <a:pt x="12153" y="9795"/>
                </a:cubicBezTo>
                <a:cubicBezTo>
                  <a:pt x="13766" y="7913"/>
                  <a:pt x="15352" y="5977"/>
                  <a:pt x="16912" y="3907"/>
                </a:cubicBezTo>
                <a:cubicBezTo>
                  <a:pt x="17029" y="3742"/>
                  <a:pt x="16879" y="3516"/>
                  <a:pt x="16678" y="3516"/>
                </a:cubicBezTo>
                <a:cubicBezTo>
                  <a:pt x="16649" y="3516"/>
                  <a:pt x="16619" y="3520"/>
                  <a:pt x="16589" y="3530"/>
                </a:cubicBezTo>
                <a:cubicBezTo>
                  <a:pt x="14519" y="4229"/>
                  <a:pt x="12422" y="4902"/>
                  <a:pt x="10325" y="5547"/>
                </a:cubicBezTo>
                <a:cubicBezTo>
                  <a:pt x="10307" y="5550"/>
                  <a:pt x="10290" y="5552"/>
                  <a:pt x="10273" y="5552"/>
                </a:cubicBezTo>
                <a:cubicBezTo>
                  <a:pt x="10162" y="5552"/>
                  <a:pt x="10072" y="5479"/>
                  <a:pt x="10002" y="5385"/>
                </a:cubicBezTo>
                <a:cubicBezTo>
                  <a:pt x="9249" y="3665"/>
                  <a:pt x="8443" y="1890"/>
                  <a:pt x="7636" y="170"/>
                </a:cubicBezTo>
                <a:cubicBezTo>
                  <a:pt x="7585" y="55"/>
                  <a:pt x="7492" y="1"/>
                  <a:pt x="7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8326150" y="4312363"/>
            <a:ext cx="90750" cy="90775"/>
          </a:xfrm>
          <a:custGeom>
            <a:rect b="b" l="l" r="r" t="t"/>
            <a:pathLst>
              <a:path extrusionOk="0" h="3631" w="3630">
                <a:moveTo>
                  <a:pt x="1829" y="1"/>
                </a:moveTo>
                <a:cubicBezTo>
                  <a:pt x="807" y="1"/>
                  <a:pt x="0" y="807"/>
                  <a:pt x="0" y="1829"/>
                </a:cubicBezTo>
                <a:cubicBezTo>
                  <a:pt x="0" y="2824"/>
                  <a:pt x="807" y="3630"/>
                  <a:pt x="1829" y="3630"/>
                </a:cubicBezTo>
                <a:cubicBezTo>
                  <a:pt x="2823" y="3630"/>
                  <a:pt x="3630" y="2824"/>
                  <a:pt x="3630" y="1829"/>
                </a:cubicBezTo>
                <a:cubicBezTo>
                  <a:pt x="3630" y="807"/>
                  <a:pt x="2823"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8334750" y="3787988"/>
            <a:ext cx="155275" cy="203675"/>
          </a:xfrm>
          <a:custGeom>
            <a:rect b="b" l="l" r="r" t="t"/>
            <a:pathLst>
              <a:path extrusionOk="0" h="8147" w="6211">
                <a:moveTo>
                  <a:pt x="3307" y="0"/>
                </a:moveTo>
                <a:cubicBezTo>
                  <a:pt x="2958" y="0"/>
                  <a:pt x="2447" y="2178"/>
                  <a:pt x="2178" y="3361"/>
                </a:cubicBezTo>
                <a:cubicBezTo>
                  <a:pt x="1264" y="3495"/>
                  <a:pt x="0" y="3737"/>
                  <a:pt x="0" y="3925"/>
                </a:cubicBezTo>
                <a:cubicBezTo>
                  <a:pt x="0" y="4141"/>
                  <a:pt x="1210" y="4463"/>
                  <a:pt x="2124" y="4678"/>
                </a:cubicBezTo>
                <a:cubicBezTo>
                  <a:pt x="2259" y="5781"/>
                  <a:pt x="2581" y="8147"/>
                  <a:pt x="2931" y="8147"/>
                </a:cubicBezTo>
                <a:cubicBezTo>
                  <a:pt x="3253" y="8147"/>
                  <a:pt x="3764" y="5942"/>
                  <a:pt x="4033" y="4786"/>
                </a:cubicBezTo>
                <a:cubicBezTo>
                  <a:pt x="4947" y="4651"/>
                  <a:pt x="6211" y="4409"/>
                  <a:pt x="6211" y="4194"/>
                </a:cubicBezTo>
                <a:cubicBezTo>
                  <a:pt x="6211" y="3979"/>
                  <a:pt x="5001" y="3657"/>
                  <a:pt x="4114" y="3468"/>
                </a:cubicBezTo>
                <a:cubicBezTo>
                  <a:pt x="3979" y="2366"/>
                  <a:pt x="3630" y="0"/>
                  <a:pt x="3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2" name="Shape 1632"/>
        <p:cNvGrpSpPr/>
        <p:nvPr/>
      </p:nvGrpSpPr>
      <p:grpSpPr>
        <a:xfrm>
          <a:off x="0" y="0"/>
          <a:ext cx="0" cy="0"/>
          <a:chOff x="0" y="0"/>
          <a:chExt cx="0" cy="0"/>
        </a:xfrm>
      </p:grpSpPr>
      <p:sp>
        <p:nvSpPr>
          <p:cNvPr id="1633" name="Google Shape;1633;p5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34" name="Google Shape;1634;p56"/>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8" name="Shape 1638"/>
        <p:cNvGrpSpPr/>
        <p:nvPr/>
      </p:nvGrpSpPr>
      <p:grpSpPr>
        <a:xfrm>
          <a:off x="0" y="0"/>
          <a:ext cx="0" cy="0"/>
          <a:chOff x="0" y="0"/>
          <a:chExt cx="0" cy="0"/>
        </a:xfrm>
      </p:grpSpPr>
      <p:sp>
        <p:nvSpPr>
          <p:cNvPr id="1639" name="Google Shape;1639;p57"/>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640" name="Google Shape;1640;p5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4" name="Shape 1644"/>
        <p:cNvGrpSpPr/>
        <p:nvPr/>
      </p:nvGrpSpPr>
      <p:grpSpPr>
        <a:xfrm>
          <a:off x="0" y="0"/>
          <a:ext cx="0" cy="0"/>
          <a:chOff x="0" y="0"/>
          <a:chExt cx="0" cy="0"/>
        </a:xfrm>
      </p:grpSpPr>
      <p:sp>
        <p:nvSpPr>
          <p:cNvPr id="1645" name="Google Shape;1645;p58"/>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Poppins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1646" name="Google Shape;1646;p58"/>
          <p:cNvSpPr/>
          <p:nvPr/>
        </p:nvSpPr>
        <p:spPr>
          <a:xfrm>
            <a:off x="2052650" y="2340275"/>
            <a:ext cx="791400" cy="754200"/>
          </a:xfrm>
          <a:prstGeom prst="roundRect">
            <a:avLst>
              <a:gd fmla="val 16667" name="adj"/>
            </a:avLst>
          </a:prstGeom>
          <a:solidFill>
            <a:srgbClr val="4D38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8"/>
          <p:cNvSpPr/>
          <p:nvPr/>
        </p:nvSpPr>
        <p:spPr>
          <a:xfrm>
            <a:off x="3114470" y="2340275"/>
            <a:ext cx="791400" cy="754200"/>
          </a:xfrm>
          <a:prstGeom prst="roundRect">
            <a:avLst>
              <a:gd fmla="val 16667" name="adj"/>
            </a:avLst>
          </a:prstGeom>
          <a:solidFill>
            <a:srgbClr val="F7F1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8"/>
          <p:cNvSpPr/>
          <p:nvPr/>
        </p:nvSpPr>
        <p:spPr>
          <a:xfrm>
            <a:off x="4176289" y="2340275"/>
            <a:ext cx="791400" cy="754200"/>
          </a:xfrm>
          <a:prstGeom prst="roundRect">
            <a:avLst>
              <a:gd fmla="val 16667" name="adj"/>
            </a:avLst>
          </a:prstGeom>
          <a:solidFill>
            <a:srgbClr val="CAD7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8"/>
          <p:cNvSpPr txBox="1"/>
          <p:nvPr/>
        </p:nvSpPr>
        <p:spPr>
          <a:xfrm>
            <a:off x="2052650" y="2497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#4d3838</a:t>
            </a:r>
            <a:endParaRPr sz="1000">
              <a:solidFill>
                <a:srgbClr val="FFFFFF"/>
              </a:solidFill>
            </a:endParaRPr>
          </a:p>
        </p:txBody>
      </p:sp>
      <p:sp>
        <p:nvSpPr>
          <p:cNvPr id="1650" name="Google Shape;1650;p58"/>
          <p:cNvSpPr txBox="1"/>
          <p:nvPr/>
        </p:nvSpPr>
        <p:spPr>
          <a:xfrm>
            <a:off x="3114475" y="2497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#f7f1e7</a:t>
            </a:r>
            <a:endParaRPr sz="1000"/>
          </a:p>
        </p:txBody>
      </p:sp>
      <p:sp>
        <p:nvSpPr>
          <p:cNvPr id="1651" name="Google Shape;1651;p58"/>
          <p:cNvSpPr txBox="1"/>
          <p:nvPr/>
        </p:nvSpPr>
        <p:spPr>
          <a:xfrm>
            <a:off x="4176300" y="2497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#cad7ce</a:t>
            </a:r>
            <a:endParaRPr sz="1000">
              <a:solidFill>
                <a:schemeClr val="dk1"/>
              </a:solidFill>
            </a:endParaRPr>
          </a:p>
        </p:txBody>
      </p:sp>
      <p:sp>
        <p:nvSpPr>
          <p:cNvPr id="1652" name="Google Shape;1652;p58"/>
          <p:cNvSpPr/>
          <p:nvPr/>
        </p:nvSpPr>
        <p:spPr>
          <a:xfrm>
            <a:off x="5238125" y="2340275"/>
            <a:ext cx="791400" cy="754200"/>
          </a:xfrm>
          <a:prstGeom prst="roundRect">
            <a:avLst>
              <a:gd fmla="val 16667" name="adj"/>
            </a:avLst>
          </a:prstGeom>
          <a:solidFill>
            <a:srgbClr val="F0CFC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8"/>
          <p:cNvSpPr txBox="1"/>
          <p:nvPr/>
        </p:nvSpPr>
        <p:spPr>
          <a:xfrm>
            <a:off x="5238125" y="2497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#f0cfc0</a:t>
            </a:r>
            <a:endParaRPr sz="1000">
              <a:solidFill>
                <a:schemeClr val="dk1"/>
              </a:solidFill>
            </a:endParaRPr>
          </a:p>
        </p:txBody>
      </p:sp>
      <p:sp>
        <p:nvSpPr>
          <p:cNvPr id="1654" name="Google Shape;1654;p58"/>
          <p:cNvSpPr/>
          <p:nvPr/>
        </p:nvSpPr>
        <p:spPr>
          <a:xfrm>
            <a:off x="2052650" y="3271375"/>
            <a:ext cx="791400" cy="754200"/>
          </a:xfrm>
          <a:prstGeom prst="roundRect">
            <a:avLst>
              <a:gd fmla="val 16667" name="adj"/>
            </a:avLst>
          </a:prstGeom>
          <a:solidFill>
            <a:srgbClr val="B6D7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8"/>
          <p:cNvSpPr/>
          <p:nvPr/>
        </p:nvSpPr>
        <p:spPr>
          <a:xfrm>
            <a:off x="3114470" y="3271375"/>
            <a:ext cx="791400" cy="754200"/>
          </a:xfrm>
          <a:prstGeom prst="roundRect">
            <a:avLst>
              <a:gd fmla="val 16667" name="adj"/>
            </a:avLst>
          </a:prstGeom>
          <a:solidFill>
            <a:srgbClr val="EEC78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8"/>
          <p:cNvSpPr/>
          <p:nvPr/>
        </p:nvSpPr>
        <p:spPr>
          <a:xfrm>
            <a:off x="4176289" y="3271375"/>
            <a:ext cx="791400" cy="754200"/>
          </a:xfrm>
          <a:prstGeom prst="roundRect">
            <a:avLst>
              <a:gd fmla="val 16667" name="adj"/>
            </a:avLst>
          </a:prstGeom>
          <a:solidFill>
            <a:srgbClr val="A9B28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8"/>
          <p:cNvSpPr txBox="1"/>
          <p:nvPr/>
        </p:nvSpPr>
        <p:spPr>
          <a:xfrm>
            <a:off x="2052650" y="3428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#b6d7a8</a:t>
            </a:r>
            <a:endParaRPr sz="1000">
              <a:solidFill>
                <a:schemeClr val="dk1"/>
              </a:solidFill>
            </a:endParaRPr>
          </a:p>
        </p:txBody>
      </p:sp>
      <p:sp>
        <p:nvSpPr>
          <p:cNvPr id="1658" name="Google Shape;1658;p58"/>
          <p:cNvSpPr txBox="1"/>
          <p:nvPr/>
        </p:nvSpPr>
        <p:spPr>
          <a:xfrm>
            <a:off x="3114475" y="3428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#eec78b</a:t>
            </a:r>
            <a:endParaRPr sz="1000">
              <a:solidFill>
                <a:schemeClr val="dk1"/>
              </a:solidFill>
            </a:endParaRPr>
          </a:p>
        </p:txBody>
      </p:sp>
      <p:sp>
        <p:nvSpPr>
          <p:cNvPr id="1659" name="Google Shape;1659;p58"/>
          <p:cNvSpPr txBox="1"/>
          <p:nvPr/>
        </p:nvSpPr>
        <p:spPr>
          <a:xfrm>
            <a:off x="4176300" y="3428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#a9b28b</a:t>
            </a:r>
            <a:endParaRPr sz="1000">
              <a:solidFill>
                <a:schemeClr val="dk1"/>
              </a:solidFill>
            </a:endParaRPr>
          </a:p>
        </p:txBody>
      </p:sp>
      <p:sp>
        <p:nvSpPr>
          <p:cNvPr id="1660" name="Google Shape;1660;p58"/>
          <p:cNvSpPr/>
          <p:nvPr/>
        </p:nvSpPr>
        <p:spPr>
          <a:xfrm>
            <a:off x="5238125" y="3271375"/>
            <a:ext cx="791400" cy="754200"/>
          </a:xfrm>
          <a:prstGeom prst="roundRect">
            <a:avLst>
              <a:gd fmla="val 16667" name="adj"/>
            </a:avLst>
          </a:prstGeom>
          <a:solidFill>
            <a:srgbClr val="DF5E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8"/>
          <p:cNvSpPr txBox="1"/>
          <p:nvPr/>
        </p:nvSpPr>
        <p:spPr>
          <a:xfrm>
            <a:off x="5238125" y="3428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#df5e5e</a:t>
            </a:r>
            <a:endParaRPr sz="1000">
              <a:solidFill>
                <a:srgbClr val="FFFFFF"/>
              </a:solidFill>
            </a:endParaRPr>
          </a:p>
        </p:txBody>
      </p:sp>
      <p:sp>
        <p:nvSpPr>
          <p:cNvPr id="1662" name="Google Shape;1662;p58"/>
          <p:cNvSpPr/>
          <p:nvPr/>
        </p:nvSpPr>
        <p:spPr>
          <a:xfrm>
            <a:off x="6299950" y="2340275"/>
            <a:ext cx="791400" cy="754200"/>
          </a:xfrm>
          <a:prstGeom prst="roundRect">
            <a:avLst>
              <a:gd fmla="val 16667" name="adj"/>
            </a:avLst>
          </a:prstGeom>
          <a:solidFill>
            <a:srgbClr val="D0AD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8"/>
          <p:cNvSpPr txBox="1"/>
          <p:nvPr/>
        </p:nvSpPr>
        <p:spPr>
          <a:xfrm>
            <a:off x="6299950" y="2497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#d0ad7a</a:t>
            </a:r>
            <a:endParaRPr sz="1000">
              <a:solidFill>
                <a:srgbClr val="FFFFFF"/>
              </a:solidFill>
            </a:endParaRPr>
          </a:p>
        </p:txBody>
      </p:sp>
      <p:sp>
        <p:nvSpPr>
          <p:cNvPr id="1664" name="Google Shape;1664;p58"/>
          <p:cNvSpPr/>
          <p:nvPr/>
        </p:nvSpPr>
        <p:spPr>
          <a:xfrm>
            <a:off x="6299950" y="32713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8"/>
          <p:cNvSpPr txBox="1"/>
          <p:nvPr/>
        </p:nvSpPr>
        <p:spPr>
          <a:xfrm>
            <a:off x="6299950" y="34284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666" name="Google Shape;1666;p5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0" name="Shape 1670"/>
        <p:cNvGrpSpPr/>
        <p:nvPr/>
      </p:nvGrpSpPr>
      <p:grpSpPr>
        <a:xfrm>
          <a:off x="0" y="0"/>
          <a:ext cx="0" cy="0"/>
          <a:chOff x="0" y="0"/>
          <a:chExt cx="0" cy="0"/>
        </a:xfrm>
      </p:grpSpPr>
      <p:sp>
        <p:nvSpPr>
          <p:cNvPr id="1671" name="Google Shape;1671;p59"/>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672" name="Google Shape;1672;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673" name="Google Shape;1673;p59"/>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74" name="Google Shape;1674;p59">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675" name="Google Shape;1675;p59">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676" name="Google Shape;1676;p59">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677" name="Google Shape;1677;p59">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678" name="Google Shape;1678;p59"/>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79" name="Google Shape;1679;p59"/>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80" name="Google Shape;1680;p59"/>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81" name="Google Shape;1681;p59"/>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82" name="Google Shape;1682;p59">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6" name="Shape 1686"/>
        <p:cNvGrpSpPr/>
        <p:nvPr/>
      </p:nvGrpSpPr>
      <p:grpSpPr>
        <a:xfrm>
          <a:off x="0" y="0"/>
          <a:ext cx="0" cy="0"/>
          <a:chOff x="0" y="0"/>
          <a:chExt cx="0" cy="0"/>
        </a:xfrm>
      </p:grpSpPr>
      <p:sp>
        <p:nvSpPr>
          <p:cNvPr id="1687" name="Google Shape;1687;p60"/>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688" name="Google Shape;1688;p60"/>
          <p:cNvGrpSpPr/>
          <p:nvPr/>
        </p:nvGrpSpPr>
        <p:grpSpPr>
          <a:xfrm>
            <a:off x="5117640" y="3085736"/>
            <a:ext cx="474294" cy="551291"/>
            <a:chOff x="4727025" y="1332775"/>
            <a:chExt cx="59900" cy="69625"/>
          </a:xfrm>
        </p:grpSpPr>
        <p:sp>
          <p:nvSpPr>
            <p:cNvPr id="1689" name="Google Shape;1689;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60"/>
          <p:cNvGrpSpPr/>
          <p:nvPr/>
        </p:nvGrpSpPr>
        <p:grpSpPr>
          <a:xfrm>
            <a:off x="5731296" y="2314340"/>
            <a:ext cx="555653" cy="557031"/>
            <a:chOff x="4820425" y="1329900"/>
            <a:chExt cx="70175" cy="70350"/>
          </a:xfrm>
        </p:grpSpPr>
        <p:sp>
          <p:nvSpPr>
            <p:cNvPr id="1692" name="Google Shape;1692;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60"/>
          <p:cNvGrpSpPr/>
          <p:nvPr/>
        </p:nvGrpSpPr>
        <p:grpSpPr>
          <a:xfrm>
            <a:off x="6357664" y="2318845"/>
            <a:ext cx="582574" cy="533871"/>
            <a:chOff x="4903200" y="1331525"/>
            <a:chExt cx="73575" cy="67425"/>
          </a:xfrm>
        </p:grpSpPr>
        <p:sp>
          <p:nvSpPr>
            <p:cNvPr id="1697" name="Google Shape;1697;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60"/>
          <p:cNvGrpSpPr/>
          <p:nvPr/>
        </p:nvGrpSpPr>
        <p:grpSpPr>
          <a:xfrm>
            <a:off x="5717142" y="3078709"/>
            <a:ext cx="583960" cy="565345"/>
            <a:chOff x="4815575" y="1416800"/>
            <a:chExt cx="73750" cy="71400"/>
          </a:xfrm>
        </p:grpSpPr>
        <p:sp>
          <p:nvSpPr>
            <p:cNvPr id="1700" name="Google Shape;1700;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60"/>
          <p:cNvGrpSpPr/>
          <p:nvPr/>
        </p:nvGrpSpPr>
        <p:grpSpPr>
          <a:xfrm>
            <a:off x="6351924" y="3108896"/>
            <a:ext cx="589898" cy="504970"/>
            <a:chOff x="4902475" y="1418875"/>
            <a:chExt cx="74500" cy="63775"/>
          </a:xfrm>
        </p:grpSpPr>
        <p:sp>
          <p:nvSpPr>
            <p:cNvPr id="1704" name="Google Shape;1704;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60"/>
          <p:cNvGrpSpPr/>
          <p:nvPr/>
        </p:nvGrpSpPr>
        <p:grpSpPr>
          <a:xfrm>
            <a:off x="5727139" y="3826000"/>
            <a:ext cx="563967" cy="567127"/>
            <a:chOff x="4818100" y="1507675"/>
            <a:chExt cx="71225" cy="71625"/>
          </a:xfrm>
        </p:grpSpPr>
        <p:sp>
          <p:nvSpPr>
            <p:cNvPr id="1707" name="Google Shape;1707;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60"/>
          <p:cNvGrpSpPr/>
          <p:nvPr/>
        </p:nvGrpSpPr>
        <p:grpSpPr>
          <a:xfrm>
            <a:off x="5040636" y="3829461"/>
            <a:ext cx="628301" cy="588505"/>
            <a:chOff x="4721450" y="1509475"/>
            <a:chExt cx="79350" cy="74325"/>
          </a:xfrm>
        </p:grpSpPr>
        <p:sp>
          <p:nvSpPr>
            <p:cNvPr id="1712" name="Google Shape;1712;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 name="Google Shape;1716;p60"/>
          <p:cNvGrpSpPr/>
          <p:nvPr/>
        </p:nvGrpSpPr>
        <p:grpSpPr>
          <a:xfrm>
            <a:off x="6386170" y="3814027"/>
            <a:ext cx="557038" cy="562772"/>
            <a:chOff x="4906800" y="1507500"/>
            <a:chExt cx="70350" cy="71075"/>
          </a:xfrm>
        </p:grpSpPr>
        <p:sp>
          <p:nvSpPr>
            <p:cNvPr id="1717" name="Google Shape;1717;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60"/>
          <p:cNvGrpSpPr/>
          <p:nvPr/>
        </p:nvGrpSpPr>
        <p:grpSpPr>
          <a:xfrm>
            <a:off x="4423778" y="2340963"/>
            <a:ext cx="517934" cy="517934"/>
            <a:chOff x="3736598" y="2170606"/>
            <a:chExt cx="404889" cy="404889"/>
          </a:xfrm>
        </p:grpSpPr>
        <p:sp>
          <p:nvSpPr>
            <p:cNvPr id="1723" name="Google Shape;1723;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60"/>
          <p:cNvGrpSpPr/>
          <p:nvPr/>
        </p:nvGrpSpPr>
        <p:grpSpPr>
          <a:xfrm>
            <a:off x="3690839" y="2341061"/>
            <a:ext cx="586986" cy="517740"/>
            <a:chOff x="3161917" y="2170682"/>
            <a:chExt cx="458870" cy="404737"/>
          </a:xfrm>
        </p:grpSpPr>
        <p:sp>
          <p:nvSpPr>
            <p:cNvPr id="1728" name="Google Shape;1728;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60"/>
          <p:cNvGrpSpPr/>
          <p:nvPr/>
        </p:nvGrpSpPr>
        <p:grpSpPr>
          <a:xfrm>
            <a:off x="3713860" y="3102400"/>
            <a:ext cx="540943" cy="517963"/>
            <a:chOff x="3179914" y="2889488"/>
            <a:chExt cx="422876" cy="404911"/>
          </a:xfrm>
        </p:grpSpPr>
        <p:sp>
          <p:nvSpPr>
            <p:cNvPr id="1732" name="Google Shape;1732;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60"/>
          <p:cNvGrpSpPr/>
          <p:nvPr/>
        </p:nvGrpSpPr>
        <p:grpSpPr>
          <a:xfrm>
            <a:off x="4414654" y="3102358"/>
            <a:ext cx="536180" cy="518047"/>
            <a:chOff x="3729467" y="2889422"/>
            <a:chExt cx="419153" cy="404977"/>
          </a:xfrm>
        </p:grpSpPr>
        <p:sp>
          <p:nvSpPr>
            <p:cNvPr id="1739" name="Google Shape;1739;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60"/>
          <p:cNvGrpSpPr/>
          <p:nvPr/>
        </p:nvGrpSpPr>
        <p:grpSpPr>
          <a:xfrm>
            <a:off x="1951688" y="3445787"/>
            <a:ext cx="965351" cy="134611"/>
            <a:chOff x="4411970" y="2962952"/>
            <a:chExt cx="706544" cy="104212"/>
          </a:xfrm>
        </p:grpSpPr>
        <p:sp>
          <p:nvSpPr>
            <p:cNvPr id="1747" name="Google Shape;1747;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60"/>
          <p:cNvGrpSpPr/>
          <p:nvPr/>
        </p:nvGrpSpPr>
        <p:grpSpPr>
          <a:xfrm>
            <a:off x="1951688" y="3041077"/>
            <a:ext cx="960158" cy="289172"/>
            <a:chOff x="4411970" y="2726085"/>
            <a:chExt cx="643107" cy="193659"/>
          </a:xfrm>
        </p:grpSpPr>
        <p:sp>
          <p:nvSpPr>
            <p:cNvPr id="1752" name="Google Shape;1752;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60"/>
          <p:cNvGrpSpPr/>
          <p:nvPr/>
        </p:nvGrpSpPr>
        <p:grpSpPr>
          <a:xfrm>
            <a:off x="960185" y="3295400"/>
            <a:ext cx="811503" cy="252584"/>
            <a:chOff x="4411970" y="4340222"/>
            <a:chExt cx="779467" cy="242683"/>
          </a:xfrm>
        </p:grpSpPr>
        <p:sp>
          <p:nvSpPr>
            <p:cNvPr id="1756" name="Google Shape;1756;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 name="Google Shape;1759;p60"/>
          <p:cNvGrpSpPr/>
          <p:nvPr/>
        </p:nvGrpSpPr>
        <p:grpSpPr>
          <a:xfrm>
            <a:off x="1951688" y="2709308"/>
            <a:ext cx="965160" cy="216230"/>
            <a:chOff x="4411970" y="2468674"/>
            <a:chExt cx="747317" cy="167425"/>
          </a:xfrm>
        </p:grpSpPr>
        <p:sp>
          <p:nvSpPr>
            <p:cNvPr id="1760" name="Google Shape;1760;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 name="Google Shape;1762;p60"/>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 name="Google Shape;1763;p60"/>
          <p:cNvGrpSpPr/>
          <p:nvPr/>
        </p:nvGrpSpPr>
        <p:grpSpPr>
          <a:xfrm>
            <a:off x="959254" y="2334687"/>
            <a:ext cx="1959041" cy="208784"/>
            <a:chOff x="6336019" y="3733725"/>
            <a:chExt cx="2566206" cy="351310"/>
          </a:xfrm>
        </p:grpSpPr>
        <p:sp>
          <p:nvSpPr>
            <p:cNvPr id="1764" name="Google Shape;1764;p6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60"/>
          <p:cNvGrpSpPr/>
          <p:nvPr/>
        </p:nvGrpSpPr>
        <p:grpSpPr>
          <a:xfrm>
            <a:off x="1951688" y="3950602"/>
            <a:ext cx="946551" cy="153200"/>
            <a:chOff x="4404545" y="3301592"/>
            <a:chExt cx="782403" cy="129272"/>
          </a:xfrm>
        </p:grpSpPr>
        <p:sp>
          <p:nvSpPr>
            <p:cNvPr id="1769" name="Google Shape;1769;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0"/>
          <p:cNvGrpSpPr/>
          <p:nvPr/>
        </p:nvGrpSpPr>
        <p:grpSpPr>
          <a:xfrm>
            <a:off x="1951688" y="3695937"/>
            <a:ext cx="962257" cy="139127"/>
            <a:chOff x="4411970" y="3131459"/>
            <a:chExt cx="710520" cy="117397"/>
          </a:xfrm>
        </p:grpSpPr>
        <p:sp>
          <p:nvSpPr>
            <p:cNvPr id="1772" name="Google Shape;1772;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774" name="Google Shape;1774;p60"/>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60"/>
          <p:cNvGrpSpPr/>
          <p:nvPr/>
        </p:nvGrpSpPr>
        <p:grpSpPr>
          <a:xfrm>
            <a:off x="951833" y="3621603"/>
            <a:ext cx="823838" cy="458988"/>
            <a:chOff x="4411970" y="1801825"/>
            <a:chExt cx="734586" cy="409262"/>
          </a:xfrm>
        </p:grpSpPr>
        <p:sp>
          <p:nvSpPr>
            <p:cNvPr id="1776" name="Google Shape;1776;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60"/>
          <p:cNvGrpSpPr/>
          <p:nvPr/>
        </p:nvGrpSpPr>
        <p:grpSpPr>
          <a:xfrm>
            <a:off x="3056804" y="2339173"/>
            <a:ext cx="521514" cy="521514"/>
            <a:chOff x="5681300" y="2527788"/>
            <a:chExt cx="805800" cy="805800"/>
          </a:xfrm>
        </p:grpSpPr>
        <p:sp>
          <p:nvSpPr>
            <p:cNvPr id="1779" name="Google Shape;1779;p6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 name="Google Shape;1781;p60"/>
          <p:cNvGrpSpPr/>
          <p:nvPr/>
        </p:nvGrpSpPr>
        <p:grpSpPr>
          <a:xfrm>
            <a:off x="3051044" y="3094865"/>
            <a:ext cx="533033" cy="533033"/>
            <a:chOff x="4049800" y="640400"/>
            <a:chExt cx="858900" cy="858900"/>
          </a:xfrm>
        </p:grpSpPr>
        <p:sp>
          <p:nvSpPr>
            <p:cNvPr id="1782" name="Google Shape;1782;p6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60"/>
          <p:cNvGrpSpPr/>
          <p:nvPr/>
        </p:nvGrpSpPr>
        <p:grpSpPr>
          <a:xfrm>
            <a:off x="2976527" y="3772543"/>
            <a:ext cx="682068" cy="682068"/>
            <a:chOff x="5080188" y="927900"/>
            <a:chExt cx="961200" cy="961200"/>
          </a:xfrm>
        </p:grpSpPr>
        <p:sp>
          <p:nvSpPr>
            <p:cNvPr id="1785" name="Google Shape;1785;p6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60"/>
          <p:cNvGrpSpPr/>
          <p:nvPr/>
        </p:nvGrpSpPr>
        <p:grpSpPr>
          <a:xfrm>
            <a:off x="4440026" y="3869234"/>
            <a:ext cx="505650" cy="504006"/>
            <a:chOff x="6039282" y="1042577"/>
            <a:chExt cx="734315" cy="731929"/>
          </a:xfrm>
        </p:grpSpPr>
        <p:sp>
          <p:nvSpPr>
            <p:cNvPr id="1794" name="Google Shape;1794;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 name="Google Shape;1815;p60"/>
          <p:cNvGrpSpPr/>
          <p:nvPr/>
        </p:nvGrpSpPr>
        <p:grpSpPr>
          <a:xfrm>
            <a:off x="5052628" y="2298862"/>
            <a:ext cx="567744" cy="602136"/>
            <a:chOff x="1825800" y="1651625"/>
            <a:chExt cx="539989" cy="571775"/>
          </a:xfrm>
        </p:grpSpPr>
        <p:sp>
          <p:nvSpPr>
            <p:cNvPr id="1816" name="Google Shape;1816;p6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60"/>
          <p:cNvGrpSpPr/>
          <p:nvPr/>
        </p:nvGrpSpPr>
        <p:grpSpPr>
          <a:xfrm>
            <a:off x="3727557" y="3855579"/>
            <a:ext cx="508123" cy="507955"/>
            <a:chOff x="1897577" y="2802432"/>
            <a:chExt cx="492176" cy="492014"/>
          </a:xfrm>
        </p:grpSpPr>
        <p:sp>
          <p:nvSpPr>
            <p:cNvPr id="1821" name="Google Shape;1821;p6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60"/>
          <p:cNvGrpSpPr/>
          <p:nvPr/>
        </p:nvGrpSpPr>
        <p:grpSpPr>
          <a:xfrm>
            <a:off x="959087" y="4169123"/>
            <a:ext cx="809227" cy="200842"/>
            <a:chOff x="2013045" y="4813233"/>
            <a:chExt cx="921986" cy="228854"/>
          </a:xfrm>
        </p:grpSpPr>
        <p:sp>
          <p:nvSpPr>
            <p:cNvPr id="1834" name="Google Shape;1834;p6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 name="Google Shape;1836;p60"/>
          <p:cNvGrpSpPr/>
          <p:nvPr/>
        </p:nvGrpSpPr>
        <p:grpSpPr>
          <a:xfrm>
            <a:off x="967547" y="2656004"/>
            <a:ext cx="792421" cy="269941"/>
            <a:chOff x="1046767" y="4756633"/>
            <a:chExt cx="859646" cy="292841"/>
          </a:xfrm>
        </p:grpSpPr>
        <p:sp>
          <p:nvSpPr>
            <p:cNvPr id="1837" name="Google Shape;1837;p6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 name="Google Shape;1840;p60"/>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0"/>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0"/>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0"/>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4" name="Google Shape;1844;p60"/>
          <p:cNvGrpSpPr/>
          <p:nvPr/>
        </p:nvGrpSpPr>
        <p:grpSpPr>
          <a:xfrm>
            <a:off x="7103403" y="2550562"/>
            <a:ext cx="166473" cy="141497"/>
            <a:chOff x="4660325" y="1866850"/>
            <a:chExt cx="68350" cy="58100"/>
          </a:xfrm>
        </p:grpSpPr>
        <p:sp>
          <p:nvSpPr>
            <p:cNvPr id="1845" name="Google Shape;1845;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60"/>
          <p:cNvGrpSpPr/>
          <p:nvPr/>
        </p:nvGrpSpPr>
        <p:grpSpPr>
          <a:xfrm>
            <a:off x="7412747" y="2576286"/>
            <a:ext cx="162515" cy="90049"/>
            <a:chOff x="4791775" y="1877500"/>
            <a:chExt cx="66725" cy="36975"/>
          </a:xfrm>
        </p:grpSpPr>
        <p:sp>
          <p:nvSpPr>
            <p:cNvPr id="1848" name="Google Shape;1848;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60"/>
          <p:cNvGrpSpPr/>
          <p:nvPr/>
        </p:nvGrpSpPr>
        <p:grpSpPr>
          <a:xfrm>
            <a:off x="7734460" y="2576286"/>
            <a:ext cx="144979" cy="90049"/>
            <a:chOff x="4923925" y="1877500"/>
            <a:chExt cx="59525" cy="36975"/>
          </a:xfrm>
        </p:grpSpPr>
        <p:sp>
          <p:nvSpPr>
            <p:cNvPr id="1851" name="Google Shape;1851;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60"/>
          <p:cNvGrpSpPr/>
          <p:nvPr/>
        </p:nvGrpSpPr>
        <p:grpSpPr>
          <a:xfrm>
            <a:off x="8028952" y="2558477"/>
            <a:ext cx="141447" cy="125667"/>
            <a:chOff x="5058450" y="1870100"/>
            <a:chExt cx="58075" cy="51600"/>
          </a:xfrm>
        </p:grpSpPr>
        <p:sp>
          <p:nvSpPr>
            <p:cNvPr id="1854" name="Google Shape;1854;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60"/>
          <p:cNvGrpSpPr/>
          <p:nvPr/>
        </p:nvGrpSpPr>
        <p:grpSpPr>
          <a:xfrm>
            <a:off x="7443466" y="2980885"/>
            <a:ext cx="101077" cy="107645"/>
            <a:chOff x="4811425" y="2065025"/>
            <a:chExt cx="41500" cy="44200"/>
          </a:xfrm>
        </p:grpSpPr>
        <p:sp>
          <p:nvSpPr>
            <p:cNvPr id="1857" name="Google Shape;1857;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60"/>
          <p:cNvGrpSpPr/>
          <p:nvPr/>
        </p:nvGrpSpPr>
        <p:grpSpPr>
          <a:xfrm>
            <a:off x="7735904" y="2981098"/>
            <a:ext cx="120867" cy="107218"/>
            <a:chOff x="4929875" y="2065025"/>
            <a:chExt cx="49625" cy="44025"/>
          </a:xfrm>
        </p:grpSpPr>
        <p:sp>
          <p:nvSpPr>
            <p:cNvPr id="1860" name="Google Shape;1860;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0"/>
          <p:cNvGrpSpPr/>
          <p:nvPr/>
        </p:nvGrpSpPr>
        <p:grpSpPr>
          <a:xfrm>
            <a:off x="8064572" y="2984112"/>
            <a:ext cx="70206" cy="101191"/>
            <a:chOff x="5083925" y="2066350"/>
            <a:chExt cx="28825" cy="41550"/>
          </a:xfrm>
        </p:grpSpPr>
        <p:sp>
          <p:nvSpPr>
            <p:cNvPr id="1863" name="Google Shape;1863;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60"/>
          <p:cNvGrpSpPr/>
          <p:nvPr/>
        </p:nvGrpSpPr>
        <p:grpSpPr>
          <a:xfrm>
            <a:off x="7096126" y="2999759"/>
            <a:ext cx="181026" cy="69896"/>
            <a:chOff x="4659775" y="2072775"/>
            <a:chExt cx="74325" cy="28700"/>
          </a:xfrm>
        </p:grpSpPr>
        <p:sp>
          <p:nvSpPr>
            <p:cNvPr id="1866" name="Google Shape;1866;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60"/>
          <p:cNvGrpSpPr/>
          <p:nvPr/>
        </p:nvGrpSpPr>
        <p:grpSpPr>
          <a:xfrm>
            <a:off x="8015982" y="2790324"/>
            <a:ext cx="167387" cy="89197"/>
            <a:chOff x="4662475" y="1976500"/>
            <a:chExt cx="68725" cy="36625"/>
          </a:xfrm>
        </p:grpSpPr>
        <p:sp>
          <p:nvSpPr>
            <p:cNvPr id="1870" name="Google Shape;1870;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60"/>
          <p:cNvGrpSpPr/>
          <p:nvPr/>
        </p:nvGrpSpPr>
        <p:grpSpPr>
          <a:xfrm>
            <a:off x="7712887" y="2793764"/>
            <a:ext cx="166899" cy="82317"/>
            <a:chOff x="4920150" y="1977875"/>
            <a:chExt cx="68525" cy="33800"/>
          </a:xfrm>
        </p:grpSpPr>
        <p:sp>
          <p:nvSpPr>
            <p:cNvPr id="1874" name="Google Shape;1874;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60"/>
          <p:cNvGrpSpPr/>
          <p:nvPr/>
        </p:nvGrpSpPr>
        <p:grpSpPr>
          <a:xfrm>
            <a:off x="7124044" y="3197682"/>
            <a:ext cx="125190" cy="127859"/>
            <a:chOff x="4676550" y="2160575"/>
            <a:chExt cx="51400" cy="52500"/>
          </a:xfrm>
        </p:grpSpPr>
        <p:sp>
          <p:nvSpPr>
            <p:cNvPr id="1878" name="Google Shape;1878;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60"/>
          <p:cNvGrpSpPr/>
          <p:nvPr/>
        </p:nvGrpSpPr>
        <p:grpSpPr>
          <a:xfrm>
            <a:off x="7421302" y="3204714"/>
            <a:ext cx="145405" cy="113794"/>
            <a:chOff x="4768325" y="2163475"/>
            <a:chExt cx="59700" cy="46725"/>
          </a:xfrm>
        </p:grpSpPr>
        <p:sp>
          <p:nvSpPr>
            <p:cNvPr id="1882" name="Google Shape;1882;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4" name="Google Shape;1884;p60"/>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0"/>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0"/>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0"/>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0"/>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0"/>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 name="Google Shape;1890;p60"/>
          <p:cNvGrpSpPr/>
          <p:nvPr/>
        </p:nvGrpSpPr>
        <p:grpSpPr>
          <a:xfrm>
            <a:off x="7437621" y="3459808"/>
            <a:ext cx="112768" cy="106853"/>
            <a:chOff x="4768575" y="2253950"/>
            <a:chExt cx="46300" cy="43875"/>
          </a:xfrm>
        </p:grpSpPr>
        <p:sp>
          <p:nvSpPr>
            <p:cNvPr id="1891" name="Google Shape;1891;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60"/>
          <p:cNvGrpSpPr/>
          <p:nvPr/>
        </p:nvGrpSpPr>
        <p:grpSpPr>
          <a:xfrm>
            <a:off x="7737243" y="3948834"/>
            <a:ext cx="118187" cy="146246"/>
            <a:chOff x="4960900" y="2433225"/>
            <a:chExt cx="48525" cy="60050"/>
          </a:xfrm>
        </p:grpSpPr>
        <p:sp>
          <p:nvSpPr>
            <p:cNvPr id="1894" name="Google Shape;1894;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60"/>
          <p:cNvGrpSpPr/>
          <p:nvPr/>
        </p:nvGrpSpPr>
        <p:grpSpPr>
          <a:xfrm>
            <a:off x="7425808" y="4212895"/>
            <a:ext cx="136394" cy="143810"/>
            <a:chOff x="4854075" y="2527625"/>
            <a:chExt cx="56000" cy="59050"/>
          </a:xfrm>
        </p:grpSpPr>
        <p:sp>
          <p:nvSpPr>
            <p:cNvPr id="1897" name="Google Shape;1897;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 name="Google Shape;1899;p60"/>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0"/>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0"/>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2" name="Google Shape;1902;p60"/>
          <p:cNvGrpSpPr/>
          <p:nvPr/>
        </p:nvGrpSpPr>
        <p:grpSpPr>
          <a:xfrm>
            <a:off x="8050020" y="3676639"/>
            <a:ext cx="99312" cy="160797"/>
            <a:chOff x="5059700" y="2334775"/>
            <a:chExt cx="40775" cy="66025"/>
          </a:xfrm>
        </p:grpSpPr>
        <p:sp>
          <p:nvSpPr>
            <p:cNvPr id="1903" name="Google Shape;1903;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60"/>
          <p:cNvGrpSpPr/>
          <p:nvPr/>
        </p:nvGrpSpPr>
        <p:grpSpPr>
          <a:xfrm>
            <a:off x="8007184" y="3941771"/>
            <a:ext cx="184984" cy="160371"/>
            <a:chOff x="5037700" y="2430325"/>
            <a:chExt cx="75950" cy="65850"/>
          </a:xfrm>
        </p:grpSpPr>
        <p:sp>
          <p:nvSpPr>
            <p:cNvPr id="1913" name="Google Shape;1913;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60"/>
          <p:cNvGrpSpPr/>
          <p:nvPr/>
        </p:nvGrpSpPr>
        <p:grpSpPr>
          <a:xfrm>
            <a:off x="7426689" y="3708223"/>
            <a:ext cx="173014" cy="97629"/>
            <a:chOff x="4756975" y="2341800"/>
            <a:chExt cx="91975" cy="51925"/>
          </a:xfrm>
        </p:grpSpPr>
        <p:sp>
          <p:nvSpPr>
            <p:cNvPr id="1916" name="Google Shape;1916;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 name="Google Shape;1936;p60"/>
          <p:cNvGrpSpPr/>
          <p:nvPr/>
        </p:nvGrpSpPr>
        <p:grpSpPr>
          <a:xfrm>
            <a:off x="7693626" y="4196920"/>
            <a:ext cx="212497" cy="175761"/>
            <a:chOff x="4943575" y="2516350"/>
            <a:chExt cx="98675" cy="81700"/>
          </a:xfrm>
        </p:grpSpPr>
        <p:sp>
          <p:nvSpPr>
            <p:cNvPr id="1937" name="Google Shape;1937;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5" name="Google Shape;2015;p60"/>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0"/>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0"/>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0"/>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3" name="Shape 2023"/>
        <p:cNvGrpSpPr/>
        <p:nvPr/>
      </p:nvGrpSpPr>
      <p:grpSpPr>
        <a:xfrm>
          <a:off x="0" y="0"/>
          <a:ext cx="0" cy="0"/>
          <a:chOff x="0" y="0"/>
          <a:chExt cx="0" cy="0"/>
        </a:xfrm>
      </p:grpSpPr>
      <p:grpSp>
        <p:nvGrpSpPr>
          <p:cNvPr id="2024" name="Google Shape;2024;p61"/>
          <p:cNvGrpSpPr/>
          <p:nvPr/>
        </p:nvGrpSpPr>
        <p:grpSpPr>
          <a:xfrm>
            <a:off x="752796" y="2869970"/>
            <a:ext cx="2622876" cy="1333540"/>
            <a:chOff x="238125" y="1038125"/>
            <a:chExt cx="7146800" cy="3633625"/>
          </a:xfrm>
        </p:grpSpPr>
        <p:sp>
          <p:nvSpPr>
            <p:cNvPr id="2025" name="Google Shape;2025;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61"/>
          <p:cNvGrpSpPr/>
          <p:nvPr/>
        </p:nvGrpSpPr>
        <p:grpSpPr>
          <a:xfrm>
            <a:off x="6681268" y="3584496"/>
            <a:ext cx="560636" cy="516497"/>
            <a:chOff x="6652051" y="3714143"/>
            <a:chExt cx="560636" cy="516497"/>
          </a:xfrm>
        </p:grpSpPr>
        <p:grpSp>
          <p:nvGrpSpPr>
            <p:cNvPr id="3598" name="Google Shape;3598;p61"/>
            <p:cNvGrpSpPr/>
            <p:nvPr/>
          </p:nvGrpSpPr>
          <p:grpSpPr>
            <a:xfrm>
              <a:off x="6669657" y="3716715"/>
              <a:ext cx="466768" cy="464314"/>
              <a:chOff x="3139766" y="765669"/>
              <a:chExt cx="886380" cy="881888"/>
            </a:xfrm>
          </p:grpSpPr>
          <p:grpSp>
            <p:nvGrpSpPr>
              <p:cNvPr id="3599" name="Google Shape;3599;p61"/>
              <p:cNvGrpSpPr/>
              <p:nvPr/>
            </p:nvGrpSpPr>
            <p:grpSpPr>
              <a:xfrm>
                <a:off x="3139766" y="765669"/>
                <a:ext cx="886380" cy="881888"/>
                <a:chOff x="3139766" y="765669"/>
                <a:chExt cx="886380" cy="881888"/>
              </a:xfrm>
            </p:grpSpPr>
            <p:sp>
              <p:nvSpPr>
                <p:cNvPr id="3600" name="Google Shape;3600;p6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9" name="Google Shape;3609;p6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3" name="Google Shape;3613;p6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61"/>
          <p:cNvGrpSpPr/>
          <p:nvPr/>
        </p:nvGrpSpPr>
        <p:grpSpPr>
          <a:xfrm>
            <a:off x="7679978" y="3065079"/>
            <a:ext cx="104231" cy="320340"/>
            <a:chOff x="7564426" y="3224343"/>
            <a:chExt cx="119985" cy="368801"/>
          </a:xfrm>
        </p:grpSpPr>
        <p:sp>
          <p:nvSpPr>
            <p:cNvPr id="3615" name="Google Shape;3615;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61"/>
          <p:cNvGrpSpPr/>
          <p:nvPr/>
        </p:nvGrpSpPr>
        <p:grpSpPr>
          <a:xfrm>
            <a:off x="7379466" y="3059180"/>
            <a:ext cx="189489" cy="332132"/>
            <a:chOff x="8370831" y="3202002"/>
            <a:chExt cx="218129" cy="382376"/>
          </a:xfrm>
        </p:grpSpPr>
        <p:sp>
          <p:nvSpPr>
            <p:cNvPr id="3618" name="Google Shape;3618;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61"/>
          <p:cNvGrpSpPr/>
          <p:nvPr/>
        </p:nvGrpSpPr>
        <p:grpSpPr>
          <a:xfrm>
            <a:off x="8102855" y="3470312"/>
            <a:ext cx="309429" cy="267000"/>
            <a:chOff x="6742064" y="3750480"/>
            <a:chExt cx="399315" cy="344560"/>
          </a:xfrm>
        </p:grpSpPr>
        <p:sp>
          <p:nvSpPr>
            <p:cNvPr id="3621" name="Google Shape;3621;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61"/>
          <p:cNvGrpSpPr/>
          <p:nvPr/>
        </p:nvGrpSpPr>
        <p:grpSpPr>
          <a:xfrm>
            <a:off x="7641874" y="3821360"/>
            <a:ext cx="180437" cy="281608"/>
            <a:chOff x="7248525" y="3739696"/>
            <a:chExt cx="230531" cy="359790"/>
          </a:xfrm>
        </p:grpSpPr>
        <p:sp>
          <p:nvSpPr>
            <p:cNvPr id="3624" name="Google Shape;3624;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61"/>
          <p:cNvGrpSpPr/>
          <p:nvPr/>
        </p:nvGrpSpPr>
        <p:grpSpPr>
          <a:xfrm>
            <a:off x="7887794" y="3464584"/>
            <a:ext cx="162896" cy="278710"/>
            <a:chOff x="7601242" y="3729267"/>
            <a:chExt cx="222566" cy="380803"/>
          </a:xfrm>
        </p:grpSpPr>
        <p:sp>
          <p:nvSpPr>
            <p:cNvPr id="3627" name="Google Shape;3627;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9" name="Google Shape;3629;p61"/>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0" name="Google Shape;3630;p61"/>
          <p:cNvGrpSpPr/>
          <p:nvPr/>
        </p:nvGrpSpPr>
        <p:grpSpPr>
          <a:xfrm>
            <a:off x="7377439" y="3465724"/>
            <a:ext cx="193543" cy="275990"/>
            <a:chOff x="8304647" y="3738687"/>
            <a:chExt cx="225076" cy="320956"/>
          </a:xfrm>
        </p:grpSpPr>
        <p:sp>
          <p:nvSpPr>
            <p:cNvPr id="3631" name="Google Shape;3631;p6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61"/>
          <p:cNvGrpSpPr/>
          <p:nvPr/>
        </p:nvGrpSpPr>
        <p:grpSpPr>
          <a:xfrm>
            <a:off x="7649932" y="3465724"/>
            <a:ext cx="178492" cy="275990"/>
            <a:chOff x="8615101" y="3738687"/>
            <a:chExt cx="207573" cy="320956"/>
          </a:xfrm>
        </p:grpSpPr>
        <p:sp>
          <p:nvSpPr>
            <p:cNvPr id="3635" name="Google Shape;3635;p6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61"/>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9" name="Google Shape;3639;p61"/>
          <p:cNvGrpSpPr/>
          <p:nvPr/>
        </p:nvGrpSpPr>
        <p:grpSpPr>
          <a:xfrm>
            <a:off x="7875463" y="3868385"/>
            <a:ext cx="187557" cy="187557"/>
            <a:chOff x="8565775" y="671075"/>
            <a:chExt cx="441000" cy="441000"/>
          </a:xfrm>
        </p:grpSpPr>
        <p:sp>
          <p:nvSpPr>
            <p:cNvPr id="3640" name="Google Shape;3640;p6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2" name="Google Shape;3642;p61"/>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1"/>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4" name="Google Shape;3644;p61"/>
          <p:cNvGrpSpPr/>
          <p:nvPr/>
        </p:nvGrpSpPr>
        <p:grpSpPr>
          <a:xfrm>
            <a:off x="6029935" y="2940910"/>
            <a:ext cx="587865" cy="517731"/>
            <a:chOff x="6000718" y="3070557"/>
            <a:chExt cx="587865" cy="517731"/>
          </a:xfrm>
        </p:grpSpPr>
        <p:sp>
          <p:nvSpPr>
            <p:cNvPr id="3645" name="Google Shape;3645;p6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61"/>
          <p:cNvGrpSpPr/>
          <p:nvPr/>
        </p:nvGrpSpPr>
        <p:grpSpPr>
          <a:xfrm>
            <a:off x="6044740" y="3584570"/>
            <a:ext cx="557665" cy="516387"/>
            <a:chOff x="6015523" y="3714217"/>
            <a:chExt cx="557665" cy="516387"/>
          </a:xfrm>
        </p:grpSpPr>
        <p:grpSp>
          <p:nvGrpSpPr>
            <p:cNvPr id="3656" name="Google Shape;3656;p61"/>
            <p:cNvGrpSpPr/>
            <p:nvPr/>
          </p:nvGrpSpPr>
          <p:grpSpPr>
            <a:xfrm>
              <a:off x="6036094" y="3716980"/>
              <a:ext cx="529822" cy="510480"/>
              <a:chOff x="3148311" y="-545634"/>
              <a:chExt cx="1006118" cy="969572"/>
            </a:xfrm>
          </p:grpSpPr>
          <p:sp>
            <p:nvSpPr>
              <p:cNvPr id="3657" name="Google Shape;3657;p6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7" name="Google Shape;3667;p6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8" name="Google Shape;3668;p61"/>
          <p:cNvGrpSpPr/>
          <p:nvPr/>
        </p:nvGrpSpPr>
        <p:grpSpPr>
          <a:xfrm>
            <a:off x="6673522" y="2943981"/>
            <a:ext cx="576302" cy="511871"/>
            <a:chOff x="6644304" y="3073628"/>
            <a:chExt cx="576302" cy="511871"/>
          </a:xfrm>
        </p:grpSpPr>
        <p:grpSp>
          <p:nvGrpSpPr>
            <p:cNvPr id="3669" name="Google Shape;3669;p61"/>
            <p:cNvGrpSpPr/>
            <p:nvPr/>
          </p:nvGrpSpPr>
          <p:grpSpPr>
            <a:xfrm>
              <a:off x="6712169" y="3073651"/>
              <a:ext cx="481611" cy="506713"/>
              <a:chOff x="1833536" y="-546641"/>
              <a:chExt cx="914567" cy="962419"/>
            </a:xfrm>
          </p:grpSpPr>
          <p:grpSp>
            <p:nvGrpSpPr>
              <p:cNvPr id="3670" name="Google Shape;3670;p61"/>
              <p:cNvGrpSpPr/>
              <p:nvPr/>
            </p:nvGrpSpPr>
            <p:grpSpPr>
              <a:xfrm>
                <a:off x="1833536" y="-524249"/>
                <a:ext cx="914567" cy="940027"/>
                <a:chOff x="1833536" y="-524249"/>
                <a:chExt cx="914567" cy="940027"/>
              </a:xfrm>
            </p:grpSpPr>
            <p:sp>
              <p:nvSpPr>
                <p:cNvPr id="3671" name="Google Shape;3671;p6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6" name="Google Shape;3676;p6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0" name="Google Shape;3680;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61"/>
          <p:cNvGrpSpPr/>
          <p:nvPr/>
        </p:nvGrpSpPr>
        <p:grpSpPr>
          <a:xfrm>
            <a:off x="5938558" y="1033351"/>
            <a:ext cx="2435960" cy="1297725"/>
            <a:chOff x="233350" y="949250"/>
            <a:chExt cx="7137300" cy="3802300"/>
          </a:xfrm>
        </p:grpSpPr>
        <p:sp>
          <p:nvSpPr>
            <p:cNvPr id="3682" name="Google Shape;3682;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61"/>
          <p:cNvGrpSpPr/>
          <p:nvPr/>
        </p:nvGrpSpPr>
        <p:grpSpPr>
          <a:xfrm>
            <a:off x="731715" y="995041"/>
            <a:ext cx="2665073" cy="1317140"/>
            <a:chOff x="793334" y="1192826"/>
            <a:chExt cx="2665073" cy="1317140"/>
          </a:xfrm>
        </p:grpSpPr>
        <p:sp>
          <p:nvSpPr>
            <p:cNvPr id="3734" name="Google Shape;3734;p61"/>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1"/>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1"/>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1"/>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1"/>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1"/>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1"/>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1"/>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1"/>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1"/>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1"/>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1"/>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1"/>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1"/>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1"/>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1"/>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1"/>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1"/>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1"/>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1"/>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1"/>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1"/>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1"/>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1"/>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1"/>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1"/>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1"/>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1"/>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1"/>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1"/>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1"/>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1"/>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1"/>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1"/>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1"/>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1"/>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1"/>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1"/>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1"/>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1"/>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1"/>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1"/>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1"/>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1"/>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1"/>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1"/>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1"/>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1"/>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1"/>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1"/>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1"/>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1"/>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1"/>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1"/>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1"/>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1"/>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1"/>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1"/>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1"/>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1"/>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1"/>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1"/>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1"/>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1"/>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1"/>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1"/>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1"/>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1"/>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1"/>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1"/>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1"/>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1"/>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1"/>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1"/>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1"/>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1"/>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1"/>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1"/>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1"/>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1"/>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1"/>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1"/>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1"/>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1"/>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1"/>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1"/>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1"/>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1"/>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1"/>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1"/>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1"/>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1"/>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1"/>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1"/>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1"/>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1"/>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1"/>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1"/>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1"/>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1"/>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1"/>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1"/>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1"/>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1"/>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1"/>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1"/>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1"/>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1"/>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1"/>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1"/>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1"/>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1"/>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1"/>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1"/>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1"/>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1"/>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1"/>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1"/>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1"/>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1"/>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1"/>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1"/>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1"/>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1"/>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1"/>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1"/>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1"/>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1"/>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1"/>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1"/>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1"/>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1"/>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1"/>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1"/>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1"/>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1"/>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1"/>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1"/>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1"/>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1"/>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1"/>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1"/>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1"/>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1"/>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1"/>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1"/>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1"/>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1"/>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1"/>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1"/>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1"/>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1"/>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1"/>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1"/>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1"/>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1"/>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1"/>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1"/>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1"/>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1"/>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1"/>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1"/>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1"/>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1"/>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1"/>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1"/>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1"/>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1"/>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1"/>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1"/>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1"/>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1"/>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1"/>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1"/>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1"/>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1"/>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1"/>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1"/>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1"/>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1"/>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1"/>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1"/>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1"/>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1"/>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1"/>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1"/>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1"/>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1"/>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1"/>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1"/>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1"/>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1"/>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1"/>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1"/>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1"/>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1"/>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1"/>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1"/>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1"/>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1"/>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1"/>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1"/>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1"/>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1"/>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1"/>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1"/>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1"/>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1"/>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1"/>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1"/>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1"/>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1"/>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1"/>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1"/>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1"/>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1"/>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1"/>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1"/>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1"/>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1"/>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1"/>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1"/>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1"/>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1"/>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1"/>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1"/>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1"/>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1"/>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1"/>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1"/>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1"/>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1"/>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1"/>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1"/>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1"/>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1"/>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1"/>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1"/>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1"/>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1"/>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1"/>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1"/>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1"/>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1"/>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1"/>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1"/>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1"/>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1"/>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1"/>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1"/>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1"/>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1"/>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1"/>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1"/>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1"/>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1"/>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1"/>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1"/>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1"/>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1"/>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1"/>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1"/>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1"/>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1"/>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1"/>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1"/>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1"/>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1"/>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1"/>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1"/>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1"/>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1"/>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1"/>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1"/>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1"/>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1"/>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1"/>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1"/>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1"/>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1"/>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1"/>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1"/>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1"/>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1"/>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1"/>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1"/>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1"/>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1"/>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1"/>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1"/>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1"/>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1"/>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1"/>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1"/>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1"/>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1"/>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1"/>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1"/>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1"/>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1"/>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1"/>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1"/>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1"/>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1"/>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1"/>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1"/>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1"/>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1"/>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1"/>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1"/>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1"/>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1"/>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1"/>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1"/>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1"/>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1"/>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1"/>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1"/>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1"/>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1"/>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1"/>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1"/>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1"/>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1"/>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1"/>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1"/>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1"/>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1"/>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1"/>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1"/>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1"/>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1"/>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1"/>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1"/>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1"/>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1"/>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1"/>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1"/>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1"/>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1"/>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1"/>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1"/>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1"/>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1"/>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1"/>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1"/>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1"/>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1"/>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1"/>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1"/>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1"/>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1"/>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1"/>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1"/>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1"/>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1"/>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1"/>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1"/>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1"/>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1"/>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1"/>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1"/>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1"/>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1"/>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1"/>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1"/>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1"/>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1"/>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1"/>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1"/>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1"/>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1"/>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1"/>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1"/>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1"/>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1"/>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1"/>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1"/>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1"/>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1"/>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1"/>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1"/>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1"/>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1"/>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1"/>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1"/>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1"/>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1"/>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1"/>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1"/>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1"/>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1"/>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1"/>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1"/>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1"/>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1"/>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1"/>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1"/>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1"/>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1"/>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1"/>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1"/>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1"/>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1"/>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61"/>
          <p:cNvGrpSpPr/>
          <p:nvPr/>
        </p:nvGrpSpPr>
        <p:grpSpPr>
          <a:xfrm>
            <a:off x="3450485" y="919691"/>
            <a:ext cx="2310381" cy="1488888"/>
            <a:chOff x="229225" y="549050"/>
            <a:chExt cx="7161750" cy="4615275"/>
          </a:xfrm>
        </p:grpSpPr>
        <p:sp>
          <p:nvSpPr>
            <p:cNvPr id="7702" name="Google Shape;7702;p6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1"/>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61"/>
          <p:cNvGrpSpPr/>
          <p:nvPr/>
        </p:nvGrpSpPr>
        <p:grpSpPr>
          <a:xfrm>
            <a:off x="3548403" y="2849588"/>
            <a:ext cx="2310282" cy="1374222"/>
            <a:chOff x="238125" y="732525"/>
            <a:chExt cx="7130500" cy="4241425"/>
          </a:xfrm>
        </p:grpSpPr>
        <p:sp>
          <p:nvSpPr>
            <p:cNvPr id="7820" name="Google Shape;7820;p61"/>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1"/>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1"/>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1"/>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1"/>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1"/>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1"/>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1"/>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1"/>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1"/>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1"/>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1"/>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1"/>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1"/>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1"/>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1"/>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1"/>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1"/>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1"/>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1"/>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1"/>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1"/>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1"/>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1"/>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1"/>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1"/>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1"/>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1"/>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1"/>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1"/>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1"/>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1"/>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1"/>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1"/>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1"/>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1"/>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1"/>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1"/>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1"/>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1"/>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1"/>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1"/>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1"/>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1"/>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1"/>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1"/>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1"/>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1"/>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1"/>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1"/>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1"/>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1"/>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1"/>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1"/>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1"/>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1"/>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1"/>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1"/>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1"/>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1"/>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1"/>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1"/>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1"/>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1"/>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1"/>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1"/>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1"/>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1"/>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1"/>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1"/>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1"/>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1"/>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1"/>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1"/>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1"/>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1"/>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1"/>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1"/>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1"/>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1"/>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1"/>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1"/>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1"/>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1"/>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1"/>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1"/>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1"/>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1"/>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1"/>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1"/>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1"/>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1"/>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1"/>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1"/>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1"/>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1"/>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1"/>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1"/>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1"/>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1"/>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1"/>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1"/>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1"/>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1"/>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1"/>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1"/>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1"/>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1"/>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1"/>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7" name="Shape 7937"/>
        <p:cNvGrpSpPr/>
        <p:nvPr/>
      </p:nvGrpSpPr>
      <p:grpSpPr>
        <a:xfrm>
          <a:off x="0" y="0"/>
          <a:ext cx="0" cy="0"/>
          <a:chOff x="0" y="0"/>
          <a:chExt cx="0" cy="0"/>
        </a:xfrm>
      </p:grpSpPr>
      <p:grpSp>
        <p:nvGrpSpPr>
          <p:cNvPr id="7938" name="Google Shape;7938;p62"/>
          <p:cNvGrpSpPr/>
          <p:nvPr/>
        </p:nvGrpSpPr>
        <p:grpSpPr>
          <a:xfrm>
            <a:off x="2100560" y="3398663"/>
            <a:ext cx="1102891" cy="760337"/>
            <a:chOff x="4967783" y="2151471"/>
            <a:chExt cx="3920692" cy="2702940"/>
          </a:xfrm>
        </p:grpSpPr>
        <p:grpSp>
          <p:nvGrpSpPr>
            <p:cNvPr id="7939" name="Google Shape;7939;p62"/>
            <p:cNvGrpSpPr/>
            <p:nvPr/>
          </p:nvGrpSpPr>
          <p:grpSpPr>
            <a:xfrm>
              <a:off x="5045709" y="2252109"/>
              <a:ext cx="3761071" cy="2501708"/>
              <a:chOff x="2691784" y="1805334"/>
              <a:chExt cx="3761071" cy="2501708"/>
            </a:xfrm>
          </p:grpSpPr>
          <p:sp>
            <p:nvSpPr>
              <p:cNvPr id="7940" name="Google Shape;7940;p6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2"/>
            <p:cNvGrpSpPr/>
            <p:nvPr/>
          </p:nvGrpSpPr>
          <p:grpSpPr>
            <a:xfrm>
              <a:off x="4967783" y="2151471"/>
              <a:ext cx="3920692" cy="2702940"/>
              <a:chOff x="2613858" y="1704696"/>
              <a:chExt cx="3920692" cy="2702940"/>
            </a:xfrm>
          </p:grpSpPr>
          <p:sp>
            <p:nvSpPr>
              <p:cNvPr id="7948" name="Google Shape;7948;p6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3" name="Google Shape;7953;p62"/>
          <p:cNvGrpSpPr/>
          <p:nvPr/>
        </p:nvGrpSpPr>
        <p:grpSpPr>
          <a:xfrm>
            <a:off x="3504468" y="1286940"/>
            <a:ext cx="1561911" cy="708580"/>
            <a:chOff x="3530532" y="1496185"/>
            <a:chExt cx="1561911" cy="708580"/>
          </a:xfrm>
        </p:grpSpPr>
        <p:grpSp>
          <p:nvGrpSpPr>
            <p:cNvPr id="7954" name="Google Shape;7954;p62"/>
            <p:cNvGrpSpPr/>
            <p:nvPr/>
          </p:nvGrpSpPr>
          <p:grpSpPr>
            <a:xfrm>
              <a:off x="3720318" y="1857562"/>
              <a:ext cx="1372125" cy="54"/>
              <a:chOff x="3720318" y="1857562"/>
              <a:chExt cx="1372125" cy="54"/>
            </a:xfrm>
          </p:grpSpPr>
          <p:cxnSp>
            <p:nvCxnSpPr>
              <p:cNvPr id="7955" name="Google Shape;7955;p62"/>
              <p:cNvCxnSpPr>
                <a:endCxn id="795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57" name="Google Shape;7957;p6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58" name="Google Shape;7958;p6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59" name="Google Shape;7959;p62"/>
              <p:cNvCxnSpPr>
                <a:stCxn id="795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960" name="Google Shape;7960;p62"/>
            <p:cNvGrpSpPr/>
            <p:nvPr/>
          </p:nvGrpSpPr>
          <p:grpSpPr>
            <a:xfrm>
              <a:off x="3567462" y="1496185"/>
              <a:ext cx="286500" cy="272914"/>
              <a:chOff x="3567462" y="1496185"/>
              <a:chExt cx="286500" cy="272914"/>
            </a:xfrm>
          </p:grpSpPr>
          <p:cxnSp>
            <p:nvCxnSpPr>
              <p:cNvPr id="7961" name="Google Shape;7961;p6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62" name="Google Shape;7962;p6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3" name="Google Shape;7963;p6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62"/>
            <p:cNvGrpSpPr/>
            <p:nvPr/>
          </p:nvGrpSpPr>
          <p:grpSpPr>
            <a:xfrm>
              <a:off x="3929014" y="1960574"/>
              <a:ext cx="286500" cy="242342"/>
              <a:chOff x="3929014" y="1960574"/>
              <a:chExt cx="286500" cy="242342"/>
            </a:xfrm>
          </p:grpSpPr>
          <p:cxnSp>
            <p:nvCxnSpPr>
              <p:cNvPr id="7966" name="Google Shape;7966;p6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967" name="Google Shape;7967;p6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2"/>
            <p:cNvGrpSpPr/>
            <p:nvPr/>
          </p:nvGrpSpPr>
          <p:grpSpPr>
            <a:xfrm>
              <a:off x="4290828" y="1496185"/>
              <a:ext cx="286500" cy="272914"/>
              <a:chOff x="4290828" y="1496185"/>
              <a:chExt cx="286500" cy="272914"/>
            </a:xfrm>
          </p:grpSpPr>
          <p:cxnSp>
            <p:nvCxnSpPr>
              <p:cNvPr id="7969" name="Google Shape;7969;p6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70" name="Google Shape;7970;p6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1" name="Google Shape;7971;p6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2" name="Google Shape;7972;p62"/>
            <p:cNvGrpSpPr/>
            <p:nvPr/>
          </p:nvGrpSpPr>
          <p:grpSpPr>
            <a:xfrm>
              <a:off x="4657726" y="1959674"/>
              <a:ext cx="286500" cy="245092"/>
              <a:chOff x="4657726" y="1959674"/>
              <a:chExt cx="286500" cy="245092"/>
            </a:xfrm>
          </p:grpSpPr>
          <p:cxnSp>
            <p:nvCxnSpPr>
              <p:cNvPr id="7973" name="Google Shape;7973;p6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974" name="Google Shape;7974;p6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5" name="Google Shape;7975;p62"/>
          <p:cNvGrpSpPr/>
          <p:nvPr/>
        </p:nvGrpSpPr>
        <p:grpSpPr>
          <a:xfrm>
            <a:off x="3486488" y="2149036"/>
            <a:ext cx="1597032" cy="378649"/>
            <a:chOff x="3512551" y="2358282"/>
            <a:chExt cx="1597032" cy="378649"/>
          </a:xfrm>
        </p:grpSpPr>
        <p:grpSp>
          <p:nvGrpSpPr>
            <p:cNvPr id="7976" name="Google Shape;7976;p62"/>
            <p:cNvGrpSpPr/>
            <p:nvPr/>
          </p:nvGrpSpPr>
          <p:grpSpPr>
            <a:xfrm>
              <a:off x="3738198" y="2553002"/>
              <a:ext cx="1145834" cy="117"/>
              <a:chOff x="3738198" y="2553002"/>
              <a:chExt cx="1145834" cy="117"/>
            </a:xfrm>
          </p:grpSpPr>
          <p:cxnSp>
            <p:nvCxnSpPr>
              <p:cNvPr id="7977" name="Google Shape;7977;p6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78" name="Google Shape;7978;p6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79" name="Google Shape;7979;p62"/>
              <p:cNvCxnSpPr>
                <a:stCxn id="7980" idx="6"/>
                <a:endCxn id="798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982" name="Google Shape;7982;p62"/>
            <p:cNvGrpSpPr/>
            <p:nvPr/>
          </p:nvGrpSpPr>
          <p:grpSpPr>
            <a:xfrm>
              <a:off x="3969644" y="2440153"/>
              <a:ext cx="225900" cy="296779"/>
              <a:chOff x="3969644" y="2440153"/>
              <a:chExt cx="225900" cy="296779"/>
            </a:xfrm>
          </p:grpSpPr>
          <p:cxnSp>
            <p:nvCxnSpPr>
              <p:cNvPr id="7983" name="Google Shape;7983;p6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981" name="Google Shape;7981;p6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2"/>
            <p:cNvGrpSpPr/>
            <p:nvPr/>
          </p:nvGrpSpPr>
          <p:grpSpPr>
            <a:xfrm>
              <a:off x="4426818" y="2358282"/>
              <a:ext cx="225600" cy="307471"/>
              <a:chOff x="4426818" y="2358282"/>
              <a:chExt cx="225600" cy="307471"/>
            </a:xfrm>
          </p:grpSpPr>
          <p:cxnSp>
            <p:nvCxnSpPr>
              <p:cNvPr id="7986" name="Google Shape;7986;p62"/>
              <p:cNvCxnSpPr>
                <a:stCxn id="798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88" name="Google Shape;7988;p6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62"/>
            <p:cNvGrpSpPr/>
            <p:nvPr/>
          </p:nvGrpSpPr>
          <p:grpSpPr>
            <a:xfrm>
              <a:off x="4883984" y="2440153"/>
              <a:ext cx="225600" cy="296479"/>
              <a:chOff x="4883984" y="2440153"/>
              <a:chExt cx="225600" cy="296479"/>
            </a:xfrm>
          </p:grpSpPr>
          <p:cxnSp>
            <p:nvCxnSpPr>
              <p:cNvPr id="7990" name="Google Shape;7990;p6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91" name="Google Shape;7991;p6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2"/>
            <p:cNvGrpSpPr/>
            <p:nvPr/>
          </p:nvGrpSpPr>
          <p:grpSpPr>
            <a:xfrm>
              <a:off x="3512551" y="2358356"/>
              <a:ext cx="225647" cy="307629"/>
              <a:chOff x="2182679" y="2005014"/>
              <a:chExt cx="792300" cy="1080158"/>
            </a:xfrm>
          </p:grpSpPr>
          <p:cxnSp>
            <p:nvCxnSpPr>
              <p:cNvPr id="7994" name="Google Shape;7994;p62"/>
              <p:cNvCxnSpPr>
                <a:stCxn id="799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980" name="Google Shape;7980;p6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6" name="Google Shape;7996;p62"/>
          <p:cNvGrpSpPr/>
          <p:nvPr/>
        </p:nvGrpSpPr>
        <p:grpSpPr>
          <a:xfrm>
            <a:off x="6846570" y="972834"/>
            <a:ext cx="1559809" cy="722610"/>
            <a:chOff x="634175" y="2986275"/>
            <a:chExt cx="3147949" cy="1458344"/>
          </a:xfrm>
        </p:grpSpPr>
        <p:cxnSp>
          <p:nvCxnSpPr>
            <p:cNvPr id="7997" name="Google Shape;7997;p62"/>
            <p:cNvCxnSpPr>
              <a:stCxn id="7998" idx="4"/>
              <a:endCxn id="799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000" name="Google Shape;8000;p62"/>
            <p:cNvCxnSpPr>
              <a:stCxn id="7999" idx="0"/>
              <a:endCxn id="800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02" name="Google Shape;8002;p62"/>
            <p:cNvCxnSpPr>
              <a:stCxn id="8001" idx="4"/>
              <a:endCxn id="800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04" name="Google Shape;8004;p62"/>
            <p:cNvCxnSpPr>
              <a:stCxn id="8003" idx="0"/>
              <a:endCxn id="800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005" name="Google Shape;8005;p6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01" name="Google Shape;8001;p6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98" name="Google Shape;7998;p6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03" name="Google Shape;8003;p6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99" name="Google Shape;7999;p6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006" name="Google Shape;8006;p62"/>
          <p:cNvGrpSpPr/>
          <p:nvPr/>
        </p:nvGrpSpPr>
        <p:grpSpPr>
          <a:xfrm>
            <a:off x="3500360" y="2682741"/>
            <a:ext cx="1570719" cy="294123"/>
            <a:chOff x="998425" y="1182125"/>
            <a:chExt cx="1065400" cy="199500"/>
          </a:xfrm>
        </p:grpSpPr>
        <p:sp>
          <p:nvSpPr>
            <p:cNvPr id="8007" name="Google Shape;8007;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2"/>
          <p:cNvGrpSpPr/>
          <p:nvPr/>
        </p:nvGrpSpPr>
        <p:grpSpPr>
          <a:xfrm>
            <a:off x="6843616" y="1800228"/>
            <a:ext cx="1565716" cy="366729"/>
            <a:chOff x="1247650" y="2075423"/>
            <a:chExt cx="6648477" cy="1557238"/>
          </a:xfrm>
        </p:grpSpPr>
        <p:sp>
          <p:nvSpPr>
            <p:cNvPr id="8013" name="Google Shape;8013;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2"/>
          <p:cNvGrpSpPr/>
          <p:nvPr/>
        </p:nvGrpSpPr>
        <p:grpSpPr>
          <a:xfrm>
            <a:off x="6827928" y="2949043"/>
            <a:ext cx="1597061" cy="663440"/>
            <a:chOff x="6796238" y="3158297"/>
            <a:chExt cx="1630319" cy="677257"/>
          </a:xfrm>
        </p:grpSpPr>
        <p:cxnSp>
          <p:nvCxnSpPr>
            <p:cNvPr id="8020" name="Google Shape;8020;p6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21" name="Google Shape;8021;p6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22" name="Google Shape;8022;p6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23" name="Google Shape;8023;p6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24" name="Google Shape;8024;p62"/>
            <p:cNvGrpSpPr/>
            <p:nvPr/>
          </p:nvGrpSpPr>
          <p:grpSpPr>
            <a:xfrm>
              <a:off x="6796238" y="3311904"/>
              <a:ext cx="1630319" cy="377697"/>
              <a:chOff x="6796238" y="3311904"/>
              <a:chExt cx="1630319" cy="377697"/>
            </a:xfrm>
          </p:grpSpPr>
          <p:sp>
            <p:nvSpPr>
              <p:cNvPr id="8025" name="Google Shape;8025;p6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8" name="Google Shape;8028;p62"/>
          <p:cNvGrpSpPr/>
          <p:nvPr/>
        </p:nvGrpSpPr>
        <p:grpSpPr>
          <a:xfrm>
            <a:off x="5349066" y="970435"/>
            <a:ext cx="1368606" cy="1593805"/>
            <a:chOff x="1839112" y="2209163"/>
            <a:chExt cx="1918159" cy="2233784"/>
          </a:xfrm>
        </p:grpSpPr>
        <p:sp>
          <p:nvSpPr>
            <p:cNvPr id="8029" name="Google Shape;8029;p6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32" name="Google Shape;8032;p62"/>
            <p:cNvCxnSpPr>
              <a:stCxn id="8029" idx="6"/>
              <a:endCxn id="803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33" name="Google Shape;8033;p62"/>
            <p:cNvCxnSpPr>
              <a:stCxn id="8030" idx="4"/>
              <a:endCxn id="803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35" name="Google Shape;8035;p62"/>
            <p:cNvCxnSpPr>
              <a:stCxn id="8034" idx="6"/>
              <a:endCxn id="803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36" name="Google Shape;8036;p62"/>
            <p:cNvCxnSpPr>
              <a:stCxn id="8031" idx="4"/>
              <a:endCxn id="803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34" name="Google Shape;8034;p6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39" name="Google Shape;8039;p62"/>
            <p:cNvCxnSpPr>
              <a:endCxn id="803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40" name="Google Shape;8040;p62"/>
          <p:cNvGrpSpPr/>
          <p:nvPr/>
        </p:nvGrpSpPr>
        <p:grpSpPr>
          <a:xfrm>
            <a:off x="3481439" y="976671"/>
            <a:ext cx="1637968" cy="154942"/>
            <a:chOff x="238125" y="2506075"/>
            <a:chExt cx="7115411" cy="673075"/>
          </a:xfrm>
        </p:grpSpPr>
        <p:sp>
          <p:nvSpPr>
            <p:cNvPr id="8041" name="Google Shape;8041;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2"/>
          <p:cNvGrpSpPr/>
          <p:nvPr/>
        </p:nvGrpSpPr>
        <p:grpSpPr>
          <a:xfrm>
            <a:off x="720124" y="1298269"/>
            <a:ext cx="2476762" cy="91743"/>
            <a:chOff x="1464850" y="436376"/>
            <a:chExt cx="6001362" cy="222300"/>
          </a:xfrm>
        </p:grpSpPr>
        <p:sp>
          <p:nvSpPr>
            <p:cNvPr id="8047" name="Google Shape;8047;p6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2" name="Google Shape;8052;p6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53" name="Google Shape;8053;p6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54" name="Google Shape;8054;p6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55" name="Google Shape;8055;p6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056" name="Google Shape;8056;p62"/>
          <p:cNvGrpSpPr/>
          <p:nvPr/>
        </p:nvGrpSpPr>
        <p:grpSpPr>
          <a:xfrm>
            <a:off x="706391" y="2533734"/>
            <a:ext cx="1452710" cy="651923"/>
            <a:chOff x="803162" y="2667727"/>
            <a:chExt cx="1411906" cy="633611"/>
          </a:xfrm>
        </p:grpSpPr>
        <p:cxnSp>
          <p:nvCxnSpPr>
            <p:cNvPr id="8057" name="Google Shape;8057;p62"/>
            <p:cNvCxnSpPr>
              <a:stCxn id="8058" idx="2"/>
              <a:endCxn id="805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60" name="Google Shape;8060;p62"/>
            <p:cNvCxnSpPr>
              <a:stCxn id="8061" idx="0"/>
              <a:endCxn id="805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62" name="Google Shape;8062;p62"/>
            <p:cNvCxnSpPr>
              <a:stCxn id="8061" idx="2"/>
              <a:endCxn id="806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64" name="Google Shape;8064;p62"/>
            <p:cNvCxnSpPr>
              <a:stCxn id="8065" idx="0"/>
              <a:endCxn id="806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66" name="Google Shape;8066;p62"/>
            <p:cNvCxnSpPr>
              <a:stCxn id="8059" idx="2"/>
              <a:endCxn id="806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68" name="Google Shape;8068;p62"/>
            <p:cNvCxnSpPr>
              <a:stCxn id="8069" idx="0"/>
              <a:endCxn id="805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065" name="Google Shape;8065;p6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63" name="Google Shape;8063;p6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69" name="Google Shape;8069;p6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67" name="Google Shape;8067;p6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9" name="Google Shape;8059;p6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61" name="Google Shape;8061;p6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8" name="Google Shape;8058;p6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070" name="Google Shape;8070;p62"/>
          <p:cNvGrpSpPr/>
          <p:nvPr/>
        </p:nvGrpSpPr>
        <p:grpSpPr>
          <a:xfrm>
            <a:off x="706393" y="969273"/>
            <a:ext cx="2518541" cy="209309"/>
            <a:chOff x="803163" y="1111966"/>
            <a:chExt cx="2447800" cy="203430"/>
          </a:xfrm>
        </p:grpSpPr>
        <p:grpSp>
          <p:nvGrpSpPr>
            <p:cNvPr id="8071" name="Google Shape;8071;p62"/>
            <p:cNvGrpSpPr/>
            <p:nvPr/>
          </p:nvGrpSpPr>
          <p:grpSpPr>
            <a:xfrm>
              <a:off x="1958180" y="1111966"/>
              <a:ext cx="588019" cy="121396"/>
              <a:chOff x="4808316" y="2800065"/>
              <a:chExt cx="1999386" cy="412910"/>
            </a:xfrm>
          </p:grpSpPr>
          <p:sp>
            <p:nvSpPr>
              <p:cNvPr id="8072" name="Google Shape;8072;p6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3" name="Google Shape;8073;p62"/>
              <p:cNvGrpSpPr/>
              <p:nvPr/>
            </p:nvGrpSpPr>
            <p:grpSpPr>
              <a:xfrm>
                <a:off x="4808316" y="2800065"/>
                <a:ext cx="92400" cy="411825"/>
                <a:chOff x="845575" y="2563700"/>
                <a:chExt cx="92400" cy="411825"/>
              </a:xfrm>
            </p:grpSpPr>
            <p:cxnSp>
              <p:nvCxnSpPr>
                <p:cNvPr id="8074" name="Google Shape;8074;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75" name="Google Shape;8075;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76" name="Google Shape;8076;p6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077" name="Google Shape;8077;p6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8" name="Google Shape;8078;p62"/>
            <p:cNvGrpSpPr/>
            <p:nvPr/>
          </p:nvGrpSpPr>
          <p:grpSpPr>
            <a:xfrm>
              <a:off x="803163" y="1111974"/>
              <a:ext cx="591158" cy="121545"/>
              <a:chOff x="803163" y="1111974"/>
              <a:chExt cx="591158" cy="121545"/>
            </a:xfrm>
          </p:grpSpPr>
          <p:grpSp>
            <p:nvGrpSpPr>
              <p:cNvPr id="8079" name="Google Shape;8079;p62"/>
              <p:cNvGrpSpPr/>
              <p:nvPr/>
            </p:nvGrpSpPr>
            <p:grpSpPr>
              <a:xfrm>
                <a:off x="803163" y="1111974"/>
                <a:ext cx="27175" cy="121077"/>
                <a:chOff x="845575" y="2563700"/>
                <a:chExt cx="92400" cy="411825"/>
              </a:xfrm>
            </p:grpSpPr>
            <p:cxnSp>
              <p:nvCxnSpPr>
                <p:cNvPr id="8080" name="Google Shape;8080;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81" name="Google Shape;8081;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2" name="Google Shape;8082;p6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2"/>
            <p:cNvGrpSpPr/>
            <p:nvPr/>
          </p:nvGrpSpPr>
          <p:grpSpPr>
            <a:xfrm>
              <a:off x="1381910" y="1194219"/>
              <a:ext cx="588341" cy="121177"/>
              <a:chOff x="1381910" y="1194219"/>
              <a:chExt cx="588341" cy="121177"/>
            </a:xfrm>
          </p:grpSpPr>
          <p:grpSp>
            <p:nvGrpSpPr>
              <p:cNvPr id="8084" name="Google Shape;8084;p62"/>
              <p:cNvGrpSpPr/>
              <p:nvPr/>
            </p:nvGrpSpPr>
            <p:grpSpPr>
              <a:xfrm rot="10800000">
                <a:off x="1381910" y="1194319"/>
                <a:ext cx="27175" cy="121077"/>
                <a:chOff x="2070100" y="2563700"/>
                <a:chExt cx="92400" cy="411825"/>
              </a:xfrm>
            </p:grpSpPr>
            <p:cxnSp>
              <p:nvCxnSpPr>
                <p:cNvPr id="8085" name="Google Shape;8085;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86" name="Google Shape;8086;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7" name="Google Shape;8087;p6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2"/>
            <p:cNvGrpSpPr/>
            <p:nvPr/>
          </p:nvGrpSpPr>
          <p:grpSpPr>
            <a:xfrm>
              <a:off x="2532079" y="1194219"/>
              <a:ext cx="704927" cy="121177"/>
              <a:chOff x="2532079" y="1194219"/>
              <a:chExt cx="704927" cy="121177"/>
            </a:xfrm>
          </p:grpSpPr>
          <p:grpSp>
            <p:nvGrpSpPr>
              <p:cNvPr id="8089" name="Google Shape;8089;p62"/>
              <p:cNvGrpSpPr/>
              <p:nvPr/>
            </p:nvGrpSpPr>
            <p:grpSpPr>
              <a:xfrm rot="10800000">
                <a:off x="2532079" y="1194319"/>
                <a:ext cx="27175" cy="121077"/>
                <a:chOff x="2070100" y="2563700"/>
                <a:chExt cx="92400" cy="411825"/>
              </a:xfrm>
            </p:grpSpPr>
            <p:cxnSp>
              <p:nvCxnSpPr>
                <p:cNvPr id="8090" name="Google Shape;8090;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91" name="Google Shape;8091;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2" name="Google Shape;8092;p6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3" name="Google Shape;8093;p62"/>
          <p:cNvGrpSpPr/>
          <p:nvPr/>
        </p:nvGrpSpPr>
        <p:grpSpPr>
          <a:xfrm>
            <a:off x="3499403" y="3665904"/>
            <a:ext cx="1567778" cy="491677"/>
            <a:chOff x="5194708" y="3484366"/>
            <a:chExt cx="3148148" cy="987304"/>
          </a:xfrm>
        </p:grpSpPr>
        <p:grpSp>
          <p:nvGrpSpPr>
            <p:cNvPr id="8094" name="Google Shape;8094;p62"/>
            <p:cNvGrpSpPr/>
            <p:nvPr/>
          </p:nvGrpSpPr>
          <p:grpSpPr>
            <a:xfrm>
              <a:off x="7531521" y="3484366"/>
              <a:ext cx="811335" cy="987304"/>
              <a:chOff x="3379425" y="1617275"/>
              <a:chExt cx="1090650" cy="1327200"/>
            </a:xfrm>
          </p:grpSpPr>
          <p:sp>
            <p:nvSpPr>
              <p:cNvPr id="8095" name="Google Shape;8095;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62"/>
            <p:cNvGrpSpPr/>
            <p:nvPr/>
          </p:nvGrpSpPr>
          <p:grpSpPr>
            <a:xfrm>
              <a:off x="6752546" y="3484366"/>
              <a:ext cx="811428" cy="987304"/>
              <a:chOff x="2332275" y="1617275"/>
              <a:chExt cx="1090775" cy="1327200"/>
            </a:xfrm>
          </p:grpSpPr>
          <p:sp>
            <p:nvSpPr>
              <p:cNvPr id="8099" name="Google Shape;8099;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62"/>
            <p:cNvGrpSpPr/>
            <p:nvPr/>
          </p:nvGrpSpPr>
          <p:grpSpPr>
            <a:xfrm>
              <a:off x="5973664" y="3484366"/>
              <a:ext cx="811335" cy="987304"/>
              <a:chOff x="1285250" y="1617275"/>
              <a:chExt cx="1090650" cy="1327200"/>
            </a:xfrm>
          </p:grpSpPr>
          <p:sp>
            <p:nvSpPr>
              <p:cNvPr id="8103" name="Google Shape;8103;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2"/>
            <p:cNvGrpSpPr/>
            <p:nvPr/>
          </p:nvGrpSpPr>
          <p:grpSpPr>
            <a:xfrm>
              <a:off x="5194708" y="3484366"/>
              <a:ext cx="811409" cy="987304"/>
              <a:chOff x="238125" y="1617275"/>
              <a:chExt cx="1090750" cy="1327200"/>
            </a:xfrm>
          </p:grpSpPr>
          <p:sp>
            <p:nvSpPr>
              <p:cNvPr id="8107" name="Google Shape;8107;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0" name="Google Shape;8110;p62"/>
          <p:cNvGrpSpPr/>
          <p:nvPr/>
        </p:nvGrpSpPr>
        <p:grpSpPr>
          <a:xfrm>
            <a:off x="3460012" y="3146315"/>
            <a:ext cx="1616964" cy="346256"/>
            <a:chOff x="1808063" y="4294338"/>
            <a:chExt cx="3370782" cy="721817"/>
          </a:xfrm>
        </p:grpSpPr>
        <p:sp>
          <p:nvSpPr>
            <p:cNvPr id="8111" name="Google Shape;8111;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2"/>
          <p:cNvGrpSpPr/>
          <p:nvPr/>
        </p:nvGrpSpPr>
        <p:grpSpPr>
          <a:xfrm>
            <a:off x="738224" y="3432344"/>
            <a:ext cx="1295882" cy="646587"/>
            <a:chOff x="834100" y="3642869"/>
            <a:chExt cx="1259483" cy="628426"/>
          </a:xfrm>
        </p:grpSpPr>
        <p:sp>
          <p:nvSpPr>
            <p:cNvPr id="8122" name="Google Shape;8122;p6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7" name="Google Shape;8147;p62"/>
            <p:cNvGrpSpPr/>
            <p:nvPr/>
          </p:nvGrpSpPr>
          <p:grpSpPr>
            <a:xfrm>
              <a:off x="1360364" y="3847835"/>
              <a:ext cx="208119" cy="224359"/>
              <a:chOff x="1360769" y="3847100"/>
              <a:chExt cx="208119" cy="224359"/>
            </a:xfrm>
          </p:grpSpPr>
          <p:sp>
            <p:nvSpPr>
              <p:cNvPr id="8148" name="Google Shape;8148;p6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8" name="Google Shape;8168;p6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2"/>
          <p:cNvGrpSpPr/>
          <p:nvPr/>
        </p:nvGrpSpPr>
        <p:grpSpPr>
          <a:xfrm rot="5400000">
            <a:off x="5951337" y="3228841"/>
            <a:ext cx="164064" cy="1414916"/>
            <a:chOff x="4428249" y="1369375"/>
            <a:chExt cx="36905" cy="429569"/>
          </a:xfrm>
        </p:grpSpPr>
        <p:sp>
          <p:nvSpPr>
            <p:cNvPr id="8183" name="Google Shape;8183;p6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2"/>
          <p:cNvGrpSpPr/>
          <p:nvPr/>
        </p:nvGrpSpPr>
        <p:grpSpPr>
          <a:xfrm flipH="1" rot="10800000">
            <a:off x="5323766" y="2817385"/>
            <a:ext cx="1419207" cy="24808"/>
            <a:chOff x="219558" y="4738465"/>
            <a:chExt cx="5852400" cy="102300"/>
          </a:xfrm>
        </p:grpSpPr>
        <p:cxnSp>
          <p:nvCxnSpPr>
            <p:cNvPr id="8216" name="Google Shape;8216;p6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17" name="Google Shape;8217;p6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2"/>
          <p:cNvGrpSpPr/>
          <p:nvPr/>
        </p:nvGrpSpPr>
        <p:grpSpPr>
          <a:xfrm>
            <a:off x="5335084" y="3190448"/>
            <a:ext cx="1396570" cy="385016"/>
            <a:chOff x="5286284" y="2966544"/>
            <a:chExt cx="1396570" cy="385016"/>
          </a:xfrm>
        </p:grpSpPr>
        <p:cxnSp>
          <p:nvCxnSpPr>
            <p:cNvPr id="8223" name="Google Shape;8223;p6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24" name="Google Shape;8224;p6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25" name="Google Shape;8225;p62"/>
            <p:cNvGrpSpPr/>
            <p:nvPr/>
          </p:nvGrpSpPr>
          <p:grpSpPr>
            <a:xfrm>
              <a:off x="5287688" y="3173364"/>
              <a:ext cx="1395166" cy="74100"/>
              <a:chOff x="5287688" y="3173364"/>
              <a:chExt cx="1395166" cy="74100"/>
            </a:xfrm>
          </p:grpSpPr>
          <p:cxnSp>
            <p:nvCxnSpPr>
              <p:cNvPr id="8226" name="Google Shape;8226;p6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27" name="Google Shape;8227;p6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28" name="Google Shape;8228;p6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9" name="Google Shape;8229;p6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30" name="Google Shape;8230;p6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31" name="Google Shape;8231;p6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32" name="Google Shape;8232;p6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33" name="Google Shape;8233;p6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34" name="Google Shape;8234;p6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35" name="Google Shape;8235;p62"/>
          <p:cNvGrpSpPr/>
          <p:nvPr/>
        </p:nvGrpSpPr>
        <p:grpSpPr>
          <a:xfrm>
            <a:off x="2021150" y="1609224"/>
            <a:ext cx="1182276" cy="662027"/>
            <a:chOff x="2029517" y="1732295"/>
            <a:chExt cx="1149068" cy="643432"/>
          </a:xfrm>
        </p:grpSpPr>
        <p:grpSp>
          <p:nvGrpSpPr>
            <p:cNvPr id="8236" name="Google Shape;8236;p62"/>
            <p:cNvGrpSpPr/>
            <p:nvPr/>
          </p:nvGrpSpPr>
          <p:grpSpPr>
            <a:xfrm>
              <a:off x="2708660" y="1746937"/>
              <a:ext cx="455427" cy="244429"/>
              <a:chOff x="2700693" y="1746937"/>
              <a:chExt cx="455427" cy="244429"/>
            </a:xfrm>
          </p:grpSpPr>
          <p:grpSp>
            <p:nvGrpSpPr>
              <p:cNvPr id="8237" name="Google Shape;8237;p62"/>
              <p:cNvGrpSpPr/>
              <p:nvPr/>
            </p:nvGrpSpPr>
            <p:grpSpPr>
              <a:xfrm>
                <a:off x="2905682" y="1782817"/>
                <a:ext cx="250438" cy="208549"/>
                <a:chOff x="2905682" y="1782817"/>
                <a:chExt cx="250438" cy="208549"/>
              </a:xfrm>
            </p:grpSpPr>
            <p:cxnSp>
              <p:nvCxnSpPr>
                <p:cNvPr id="8238" name="Google Shape;8238;p6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39" name="Google Shape;8239;p6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2"/>
              <p:cNvGrpSpPr/>
              <p:nvPr/>
            </p:nvGrpSpPr>
            <p:grpSpPr>
              <a:xfrm>
                <a:off x="2700693" y="1746937"/>
                <a:ext cx="449967" cy="72374"/>
                <a:chOff x="2700693" y="1746937"/>
                <a:chExt cx="449967" cy="72374"/>
              </a:xfrm>
            </p:grpSpPr>
            <p:cxnSp>
              <p:nvCxnSpPr>
                <p:cNvPr id="8241" name="Google Shape;8241;p6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42" name="Google Shape;8242;p6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3" name="Google Shape;8243;p62"/>
            <p:cNvGrpSpPr/>
            <p:nvPr/>
          </p:nvGrpSpPr>
          <p:grpSpPr>
            <a:xfrm>
              <a:off x="2029517" y="1732295"/>
              <a:ext cx="1149068" cy="643432"/>
              <a:chOff x="2029517" y="1732295"/>
              <a:chExt cx="1149068" cy="643432"/>
            </a:xfrm>
          </p:grpSpPr>
          <p:grpSp>
            <p:nvGrpSpPr>
              <p:cNvPr id="8244" name="Google Shape;8244;p62"/>
              <p:cNvGrpSpPr/>
              <p:nvPr/>
            </p:nvGrpSpPr>
            <p:grpSpPr>
              <a:xfrm>
                <a:off x="2703618" y="2103152"/>
                <a:ext cx="474966" cy="260017"/>
                <a:chOff x="2703618" y="2103152"/>
                <a:chExt cx="474966" cy="260017"/>
              </a:xfrm>
            </p:grpSpPr>
            <p:grpSp>
              <p:nvGrpSpPr>
                <p:cNvPr id="8245" name="Google Shape;8245;p62"/>
                <p:cNvGrpSpPr/>
                <p:nvPr/>
              </p:nvGrpSpPr>
              <p:grpSpPr>
                <a:xfrm>
                  <a:off x="2703618" y="2290640"/>
                  <a:ext cx="450291" cy="72529"/>
                  <a:chOff x="2703618" y="2290640"/>
                  <a:chExt cx="450291" cy="72529"/>
                </a:xfrm>
              </p:grpSpPr>
              <p:cxnSp>
                <p:nvCxnSpPr>
                  <p:cNvPr id="8246" name="Google Shape;8246;p6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47" name="Google Shape;8247;p6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2"/>
                <p:cNvGrpSpPr/>
                <p:nvPr/>
              </p:nvGrpSpPr>
              <p:grpSpPr>
                <a:xfrm>
                  <a:off x="2908607" y="2103152"/>
                  <a:ext cx="269977" cy="223538"/>
                  <a:chOff x="2908607" y="2103152"/>
                  <a:chExt cx="269977" cy="223538"/>
                </a:xfrm>
              </p:grpSpPr>
              <p:cxnSp>
                <p:nvCxnSpPr>
                  <p:cNvPr id="8249" name="Google Shape;8249;p6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50" name="Google Shape;8250;p6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1" name="Google Shape;8251;p62"/>
              <p:cNvGrpSpPr/>
              <p:nvPr/>
            </p:nvGrpSpPr>
            <p:grpSpPr>
              <a:xfrm>
                <a:off x="2029517" y="1732295"/>
                <a:ext cx="685827" cy="643432"/>
                <a:chOff x="2029517" y="1732295"/>
                <a:chExt cx="685827" cy="643432"/>
              </a:xfrm>
            </p:grpSpPr>
            <p:sp>
              <p:nvSpPr>
                <p:cNvPr id="8252" name="Google Shape;8252;p6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3" name="Google Shape;8253;p62"/>
                <p:cNvGrpSpPr/>
                <p:nvPr/>
              </p:nvGrpSpPr>
              <p:grpSpPr>
                <a:xfrm>
                  <a:off x="2158948" y="1732295"/>
                  <a:ext cx="556396" cy="333108"/>
                  <a:chOff x="2158948" y="1732295"/>
                  <a:chExt cx="556396" cy="333108"/>
                </a:xfrm>
              </p:grpSpPr>
              <p:cxnSp>
                <p:nvCxnSpPr>
                  <p:cNvPr id="8254" name="Google Shape;8254;p6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55" name="Google Shape;8255;p6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62"/>
                <p:cNvGrpSpPr/>
                <p:nvPr/>
              </p:nvGrpSpPr>
              <p:grpSpPr>
                <a:xfrm>
                  <a:off x="2159908" y="2065057"/>
                  <a:ext cx="550884" cy="310670"/>
                  <a:chOff x="2159908" y="2065057"/>
                  <a:chExt cx="550884" cy="310670"/>
                </a:xfrm>
              </p:grpSpPr>
              <p:cxnSp>
                <p:nvCxnSpPr>
                  <p:cNvPr id="8257" name="Google Shape;8257;p6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58" name="Google Shape;8258;p6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259" name="Google Shape;8259;p62"/>
          <p:cNvGrpSpPr/>
          <p:nvPr/>
        </p:nvGrpSpPr>
        <p:grpSpPr>
          <a:xfrm>
            <a:off x="706399" y="1556837"/>
            <a:ext cx="962651" cy="810058"/>
            <a:chOff x="732462" y="1766083"/>
            <a:chExt cx="962651" cy="810058"/>
          </a:xfrm>
        </p:grpSpPr>
        <p:grpSp>
          <p:nvGrpSpPr>
            <p:cNvPr id="8260" name="Google Shape;8260;p62"/>
            <p:cNvGrpSpPr/>
            <p:nvPr/>
          </p:nvGrpSpPr>
          <p:grpSpPr>
            <a:xfrm>
              <a:off x="732462" y="1908333"/>
              <a:ext cx="339369" cy="524756"/>
              <a:chOff x="844912" y="1819635"/>
              <a:chExt cx="329836" cy="510016"/>
            </a:xfrm>
          </p:grpSpPr>
          <p:sp>
            <p:nvSpPr>
              <p:cNvPr id="8261" name="Google Shape;8261;p6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2"/>
            <p:cNvGrpSpPr/>
            <p:nvPr/>
          </p:nvGrpSpPr>
          <p:grpSpPr>
            <a:xfrm>
              <a:off x="1184858" y="2256650"/>
              <a:ext cx="510255" cy="319491"/>
              <a:chOff x="1284601" y="2158168"/>
              <a:chExt cx="495923" cy="310517"/>
            </a:xfrm>
          </p:grpSpPr>
          <p:sp>
            <p:nvSpPr>
              <p:cNvPr id="8268" name="Google Shape;8268;p6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62"/>
              <p:cNvGrpSpPr/>
              <p:nvPr/>
            </p:nvGrpSpPr>
            <p:grpSpPr>
              <a:xfrm>
                <a:off x="1507666" y="2158168"/>
                <a:ext cx="272858" cy="310517"/>
                <a:chOff x="1507666" y="2158168"/>
                <a:chExt cx="272858" cy="310517"/>
              </a:xfrm>
            </p:grpSpPr>
            <p:grpSp>
              <p:nvGrpSpPr>
                <p:cNvPr id="8270" name="Google Shape;8270;p62"/>
                <p:cNvGrpSpPr/>
                <p:nvPr/>
              </p:nvGrpSpPr>
              <p:grpSpPr>
                <a:xfrm>
                  <a:off x="1507666" y="2176104"/>
                  <a:ext cx="166395" cy="273149"/>
                  <a:chOff x="1507666" y="2176104"/>
                  <a:chExt cx="166395" cy="273149"/>
                </a:xfrm>
              </p:grpSpPr>
              <p:sp>
                <p:nvSpPr>
                  <p:cNvPr id="8271" name="Google Shape;8271;p6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8" name="Google Shape;8278;p6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0" name="Google Shape;8280;p62"/>
            <p:cNvGrpSpPr/>
            <p:nvPr/>
          </p:nvGrpSpPr>
          <p:grpSpPr>
            <a:xfrm>
              <a:off x="1184858" y="1766083"/>
              <a:ext cx="510255" cy="319491"/>
              <a:chOff x="1284601" y="1681380"/>
              <a:chExt cx="495923" cy="310517"/>
            </a:xfrm>
          </p:grpSpPr>
          <p:sp>
            <p:nvSpPr>
              <p:cNvPr id="8281" name="Google Shape;8281;p6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2" name="Google Shape;8282;p62"/>
              <p:cNvGrpSpPr/>
              <p:nvPr/>
            </p:nvGrpSpPr>
            <p:grpSpPr>
              <a:xfrm>
                <a:off x="1507666" y="1681380"/>
                <a:ext cx="272858" cy="310517"/>
                <a:chOff x="1507666" y="1681380"/>
                <a:chExt cx="272858" cy="310517"/>
              </a:xfrm>
            </p:grpSpPr>
            <p:grpSp>
              <p:nvGrpSpPr>
                <p:cNvPr id="8283" name="Google Shape;8283;p62"/>
                <p:cNvGrpSpPr/>
                <p:nvPr/>
              </p:nvGrpSpPr>
              <p:grpSpPr>
                <a:xfrm>
                  <a:off x="1507666" y="1700120"/>
                  <a:ext cx="166395" cy="272984"/>
                  <a:chOff x="1507666" y="1700120"/>
                  <a:chExt cx="166395" cy="272984"/>
                </a:xfrm>
              </p:grpSpPr>
              <p:sp>
                <p:nvSpPr>
                  <p:cNvPr id="8284" name="Google Shape;8284;p6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1" name="Google Shape;8291;p6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3" name="Google Shape;8293;p62"/>
          <p:cNvGrpSpPr/>
          <p:nvPr/>
        </p:nvGrpSpPr>
        <p:grpSpPr>
          <a:xfrm>
            <a:off x="6815339" y="2324267"/>
            <a:ext cx="1622269" cy="552443"/>
            <a:chOff x="6894650" y="2574740"/>
            <a:chExt cx="1445100" cy="492111"/>
          </a:xfrm>
        </p:grpSpPr>
        <p:sp>
          <p:nvSpPr>
            <p:cNvPr id="8294" name="Google Shape;8294;p6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9" name="Google Shape;8299;p6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300" name="Google Shape;8300;p62"/>
          <p:cNvGrpSpPr/>
          <p:nvPr/>
        </p:nvGrpSpPr>
        <p:grpSpPr>
          <a:xfrm>
            <a:off x="6834882" y="3698522"/>
            <a:ext cx="1583206" cy="475705"/>
            <a:chOff x="6953919" y="3907920"/>
            <a:chExt cx="1377300" cy="475705"/>
          </a:xfrm>
        </p:grpSpPr>
        <p:cxnSp>
          <p:nvCxnSpPr>
            <p:cNvPr id="8301" name="Google Shape;8301;p6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02" name="Google Shape;8302;p6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303" name="Google Shape;8303;p6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04" name="Google Shape;8304;p6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305" name="Google Shape;8305;p6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306" name="Google Shape;8306;p62"/>
          <p:cNvGrpSpPr/>
          <p:nvPr/>
        </p:nvGrpSpPr>
        <p:grpSpPr>
          <a:xfrm>
            <a:off x="2338470" y="2459668"/>
            <a:ext cx="836286" cy="824529"/>
            <a:chOff x="2389399" y="2595741"/>
            <a:chExt cx="812796" cy="801369"/>
          </a:xfrm>
        </p:grpSpPr>
        <p:grpSp>
          <p:nvGrpSpPr>
            <p:cNvPr id="8307" name="Google Shape;8307;p62"/>
            <p:cNvGrpSpPr/>
            <p:nvPr/>
          </p:nvGrpSpPr>
          <p:grpSpPr>
            <a:xfrm>
              <a:off x="2492145" y="2881565"/>
              <a:ext cx="607300" cy="229751"/>
              <a:chOff x="2492145" y="2881565"/>
              <a:chExt cx="607300" cy="229751"/>
            </a:xfrm>
          </p:grpSpPr>
          <p:sp>
            <p:nvSpPr>
              <p:cNvPr id="8308" name="Google Shape;8308;p6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2"/>
            <p:cNvGrpSpPr/>
            <p:nvPr/>
          </p:nvGrpSpPr>
          <p:grpSpPr>
            <a:xfrm>
              <a:off x="2389399" y="2595741"/>
              <a:ext cx="812796" cy="296825"/>
              <a:chOff x="2389399" y="2595741"/>
              <a:chExt cx="812796" cy="296825"/>
            </a:xfrm>
          </p:grpSpPr>
          <p:grpSp>
            <p:nvGrpSpPr>
              <p:cNvPr id="8312" name="Google Shape;8312;p62"/>
              <p:cNvGrpSpPr/>
              <p:nvPr/>
            </p:nvGrpSpPr>
            <p:grpSpPr>
              <a:xfrm>
                <a:off x="2389399" y="2595741"/>
                <a:ext cx="363638" cy="296825"/>
                <a:chOff x="2389399" y="2595741"/>
                <a:chExt cx="363638" cy="296825"/>
              </a:xfrm>
            </p:grpSpPr>
            <p:grpSp>
              <p:nvGrpSpPr>
                <p:cNvPr id="8313" name="Google Shape;8313;p62"/>
                <p:cNvGrpSpPr/>
                <p:nvPr/>
              </p:nvGrpSpPr>
              <p:grpSpPr>
                <a:xfrm>
                  <a:off x="2493852" y="2794333"/>
                  <a:ext cx="259185" cy="98232"/>
                  <a:chOff x="2493852" y="2794333"/>
                  <a:chExt cx="259185" cy="98232"/>
                </a:xfrm>
              </p:grpSpPr>
              <p:sp>
                <p:nvSpPr>
                  <p:cNvPr id="8314" name="Google Shape;8314;p6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62"/>
                <p:cNvGrpSpPr/>
                <p:nvPr/>
              </p:nvGrpSpPr>
              <p:grpSpPr>
                <a:xfrm>
                  <a:off x="2389399" y="2595741"/>
                  <a:ext cx="224343" cy="182054"/>
                  <a:chOff x="2389399" y="2595741"/>
                  <a:chExt cx="224343" cy="182054"/>
                </a:xfrm>
              </p:grpSpPr>
              <p:sp>
                <p:nvSpPr>
                  <p:cNvPr id="8318" name="Google Shape;8318;p6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0" name="Google Shape;8320;p62"/>
              <p:cNvGrpSpPr/>
              <p:nvPr/>
            </p:nvGrpSpPr>
            <p:grpSpPr>
              <a:xfrm>
                <a:off x="2683630" y="2595741"/>
                <a:ext cx="224334" cy="296825"/>
                <a:chOff x="2683630" y="2595741"/>
                <a:chExt cx="224334" cy="296825"/>
              </a:xfrm>
            </p:grpSpPr>
            <p:grpSp>
              <p:nvGrpSpPr>
                <p:cNvPr id="8321" name="Google Shape;8321;p62"/>
                <p:cNvGrpSpPr/>
                <p:nvPr/>
              </p:nvGrpSpPr>
              <p:grpSpPr>
                <a:xfrm>
                  <a:off x="2788083" y="2794333"/>
                  <a:ext cx="15356" cy="98232"/>
                  <a:chOff x="2788083" y="2794333"/>
                  <a:chExt cx="15356" cy="98232"/>
                </a:xfrm>
              </p:grpSpPr>
              <p:sp>
                <p:nvSpPr>
                  <p:cNvPr id="8322" name="Google Shape;8322;p6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2"/>
                <p:cNvGrpSpPr/>
                <p:nvPr/>
              </p:nvGrpSpPr>
              <p:grpSpPr>
                <a:xfrm>
                  <a:off x="2683630" y="2595741"/>
                  <a:ext cx="224334" cy="182054"/>
                  <a:chOff x="2683630" y="2595741"/>
                  <a:chExt cx="224334" cy="182054"/>
                </a:xfrm>
              </p:grpSpPr>
              <p:sp>
                <p:nvSpPr>
                  <p:cNvPr id="8326" name="Google Shape;8326;p6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8" name="Google Shape;8328;p62"/>
              <p:cNvGrpSpPr/>
              <p:nvPr/>
            </p:nvGrpSpPr>
            <p:grpSpPr>
              <a:xfrm>
                <a:off x="2838475" y="2595741"/>
                <a:ext cx="363719" cy="296825"/>
                <a:chOff x="2838475" y="2595741"/>
                <a:chExt cx="363719" cy="296825"/>
              </a:xfrm>
            </p:grpSpPr>
            <p:grpSp>
              <p:nvGrpSpPr>
                <p:cNvPr id="8329" name="Google Shape;8329;p62"/>
                <p:cNvGrpSpPr/>
                <p:nvPr/>
              </p:nvGrpSpPr>
              <p:grpSpPr>
                <a:xfrm>
                  <a:off x="2838475" y="2794333"/>
                  <a:ext cx="259185" cy="98232"/>
                  <a:chOff x="2838475" y="2794333"/>
                  <a:chExt cx="259185" cy="98232"/>
                </a:xfrm>
              </p:grpSpPr>
              <p:sp>
                <p:nvSpPr>
                  <p:cNvPr id="8330" name="Google Shape;8330;p6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2"/>
                <p:cNvGrpSpPr/>
                <p:nvPr/>
              </p:nvGrpSpPr>
              <p:grpSpPr>
                <a:xfrm>
                  <a:off x="2977852" y="2595741"/>
                  <a:ext cx="224343" cy="182054"/>
                  <a:chOff x="2977852" y="2595741"/>
                  <a:chExt cx="224343" cy="182054"/>
                </a:xfrm>
              </p:grpSpPr>
              <p:sp>
                <p:nvSpPr>
                  <p:cNvPr id="8334" name="Google Shape;8334;p6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36" name="Google Shape;8336;p62"/>
            <p:cNvGrpSpPr/>
            <p:nvPr/>
          </p:nvGrpSpPr>
          <p:grpSpPr>
            <a:xfrm>
              <a:off x="2389399" y="3100241"/>
              <a:ext cx="812796" cy="296869"/>
              <a:chOff x="2389399" y="3100241"/>
              <a:chExt cx="812796" cy="296869"/>
            </a:xfrm>
          </p:grpSpPr>
          <p:grpSp>
            <p:nvGrpSpPr>
              <p:cNvPr id="8337" name="Google Shape;8337;p62"/>
              <p:cNvGrpSpPr/>
              <p:nvPr/>
            </p:nvGrpSpPr>
            <p:grpSpPr>
              <a:xfrm>
                <a:off x="2683630" y="3100241"/>
                <a:ext cx="224334" cy="296869"/>
                <a:chOff x="2683630" y="3100241"/>
                <a:chExt cx="224334" cy="296869"/>
              </a:xfrm>
            </p:grpSpPr>
            <p:grpSp>
              <p:nvGrpSpPr>
                <p:cNvPr id="8338" name="Google Shape;8338;p62"/>
                <p:cNvGrpSpPr/>
                <p:nvPr/>
              </p:nvGrpSpPr>
              <p:grpSpPr>
                <a:xfrm>
                  <a:off x="2788083" y="3100241"/>
                  <a:ext cx="15356" cy="98237"/>
                  <a:chOff x="2788083" y="3100241"/>
                  <a:chExt cx="15356" cy="98237"/>
                </a:xfrm>
              </p:grpSpPr>
              <p:sp>
                <p:nvSpPr>
                  <p:cNvPr id="8339" name="Google Shape;8339;p6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2"/>
                <p:cNvGrpSpPr/>
                <p:nvPr/>
              </p:nvGrpSpPr>
              <p:grpSpPr>
                <a:xfrm>
                  <a:off x="2683630" y="3215065"/>
                  <a:ext cx="224334" cy="182045"/>
                  <a:chOff x="2683630" y="3215065"/>
                  <a:chExt cx="224334" cy="182045"/>
                </a:xfrm>
              </p:grpSpPr>
              <p:sp>
                <p:nvSpPr>
                  <p:cNvPr id="8343" name="Google Shape;8343;p6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62"/>
              <p:cNvGrpSpPr/>
              <p:nvPr/>
            </p:nvGrpSpPr>
            <p:grpSpPr>
              <a:xfrm>
                <a:off x="2389399" y="3100241"/>
                <a:ext cx="363638" cy="296869"/>
                <a:chOff x="2389399" y="3100241"/>
                <a:chExt cx="363638" cy="296869"/>
              </a:xfrm>
            </p:grpSpPr>
            <p:grpSp>
              <p:nvGrpSpPr>
                <p:cNvPr id="8346" name="Google Shape;8346;p62"/>
                <p:cNvGrpSpPr/>
                <p:nvPr/>
              </p:nvGrpSpPr>
              <p:grpSpPr>
                <a:xfrm>
                  <a:off x="2493852" y="3100241"/>
                  <a:ext cx="259185" cy="98237"/>
                  <a:chOff x="2493852" y="3100241"/>
                  <a:chExt cx="259185" cy="98237"/>
                </a:xfrm>
              </p:grpSpPr>
              <p:sp>
                <p:nvSpPr>
                  <p:cNvPr id="8347" name="Google Shape;8347;p6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2"/>
                <p:cNvGrpSpPr/>
                <p:nvPr/>
              </p:nvGrpSpPr>
              <p:grpSpPr>
                <a:xfrm>
                  <a:off x="2389399" y="3215065"/>
                  <a:ext cx="224343" cy="182045"/>
                  <a:chOff x="2389399" y="3215065"/>
                  <a:chExt cx="224343" cy="182045"/>
                </a:xfrm>
              </p:grpSpPr>
              <p:sp>
                <p:nvSpPr>
                  <p:cNvPr id="8351" name="Google Shape;8351;p6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3" name="Google Shape;8353;p62"/>
              <p:cNvGrpSpPr/>
              <p:nvPr/>
            </p:nvGrpSpPr>
            <p:grpSpPr>
              <a:xfrm>
                <a:off x="2838475" y="3100241"/>
                <a:ext cx="363719" cy="296869"/>
                <a:chOff x="2838475" y="3100241"/>
                <a:chExt cx="363719" cy="296869"/>
              </a:xfrm>
            </p:grpSpPr>
            <p:grpSp>
              <p:nvGrpSpPr>
                <p:cNvPr id="8354" name="Google Shape;8354;p62"/>
                <p:cNvGrpSpPr/>
                <p:nvPr/>
              </p:nvGrpSpPr>
              <p:grpSpPr>
                <a:xfrm>
                  <a:off x="2838475" y="3100241"/>
                  <a:ext cx="259185" cy="98237"/>
                  <a:chOff x="2838475" y="3100241"/>
                  <a:chExt cx="259185" cy="98237"/>
                </a:xfrm>
              </p:grpSpPr>
              <p:sp>
                <p:nvSpPr>
                  <p:cNvPr id="8355" name="Google Shape;8355;p6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62"/>
                <p:cNvGrpSpPr/>
                <p:nvPr/>
              </p:nvGrpSpPr>
              <p:grpSpPr>
                <a:xfrm>
                  <a:off x="2977852" y="3215065"/>
                  <a:ext cx="224343" cy="182045"/>
                  <a:chOff x="2977852" y="3215065"/>
                  <a:chExt cx="224343" cy="182045"/>
                </a:xfrm>
              </p:grpSpPr>
              <p:sp>
                <p:nvSpPr>
                  <p:cNvPr id="8359" name="Google Shape;8359;p6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4" name="Shape 8364"/>
        <p:cNvGrpSpPr/>
        <p:nvPr/>
      </p:nvGrpSpPr>
      <p:grpSpPr>
        <a:xfrm>
          <a:off x="0" y="0"/>
          <a:ext cx="0" cy="0"/>
          <a:chOff x="0" y="0"/>
          <a:chExt cx="0" cy="0"/>
        </a:xfrm>
      </p:grpSpPr>
      <p:grpSp>
        <p:nvGrpSpPr>
          <p:cNvPr id="8365" name="Google Shape;8365;p63"/>
          <p:cNvGrpSpPr/>
          <p:nvPr/>
        </p:nvGrpSpPr>
        <p:grpSpPr>
          <a:xfrm>
            <a:off x="702088" y="3155922"/>
            <a:ext cx="2390414" cy="1024800"/>
            <a:chOff x="728925" y="3296613"/>
            <a:chExt cx="2390414" cy="1024800"/>
          </a:xfrm>
        </p:grpSpPr>
        <p:grpSp>
          <p:nvGrpSpPr>
            <p:cNvPr id="8366" name="Google Shape;8366;p63"/>
            <p:cNvGrpSpPr/>
            <p:nvPr/>
          </p:nvGrpSpPr>
          <p:grpSpPr>
            <a:xfrm>
              <a:off x="728925" y="3619800"/>
              <a:ext cx="2390414" cy="500893"/>
              <a:chOff x="728925" y="3619800"/>
              <a:chExt cx="2390414" cy="500893"/>
            </a:xfrm>
          </p:grpSpPr>
          <p:sp>
            <p:nvSpPr>
              <p:cNvPr id="8367" name="Google Shape;8367;p6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8" name="Google Shape;8368;p6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69" name="Google Shape;8369;p63"/>
            <p:cNvGrpSpPr/>
            <p:nvPr/>
          </p:nvGrpSpPr>
          <p:grpSpPr>
            <a:xfrm>
              <a:off x="1348050" y="3296613"/>
              <a:ext cx="1706152" cy="1024800"/>
              <a:chOff x="1348050" y="3296613"/>
              <a:chExt cx="1706152" cy="1024800"/>
            </a:xfrm>
          </p:grpSpPr>
          <p:sp>
            <p:nvSpPr>
              <p:cNvPr id="8370" name="Google Shape;8370;p6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71" name="Google Shape;8371;p6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72" name="Google Shape;8372;p6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73" name="Google Shape;8373;p6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74" name="Google Shape;8374;p6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75" name="Google Shape;8375;p63"/>
            <p:cNvGrpSpPr/>
            <p:nvPr/>
          </p:nvGrpSpPr>
          <p:grpSpPr>
            <a:xfrm>
              <a:off x="1455707" y="3654858"/>
              <a:ext cx="1491150" cy="417657"/>
              <a:chOff x="1455707" y="3654858"/>
              <a:chExt cx="1491150" cy="417657"/>
            </a:xfrm>
          </p:grpSpPr>
          <p:sp>
            <p:nvSpPr>
              <p:cNvPr id="8376" name="Google Shape;8376;p6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96" name="Google Shape;8396;p63"/>
          <p:cNvGraphicFramePr/>
          <p:nvPr/>
        </p:nvGraphicFramePr>
        <p:xfrm>
          <a:off x="5937787" y="2153834"/>
          <a:ext cx="3000000" cy="3000000"/>
        </p:xfrm>
        <a:graphic>
          <a:graphicData uri="http://schemas.openxmlformats.org/drawingml/2006/table">
            <a:tbl>
              <a:tblPr>
                <a:noFill/>
                <a:tableStyleId>{1B3F4EFB-9A3D-464E-8A5E-BBF207F31CEC}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97" name="Google Shape;8397;p63"/>
          <p:cNvGrpSpPr/>
          <p:nvPr/>
        </p:nvGrpSpPr>
        <p:grpSpPr>
          <a:xfrm>
            <a:off x="710464" y="981599"/>
            <a:ext cx="2396505" cy="976502"/>
            <a:chOff x="749309" y="1112739"/>
            <a:chExt cx="2371603" cy="976502"/>
          </a:xfrm>
        </p:grpSpPr>
        <p:grpSp>
          <p:nvGrpSpPr>
            <p:cNvPr id="8398" name="Google Shape;8398;p63"/>
            <p:cNvGrpSpPr/>
            <p:nvPr/>
          </p:nvGrpSpPr>
          <p:grpSpPr>
            <a:xfrm>
              <a:off x="1092126" y="1112739"/>
              <a:ext cx="2028786" cy="975464"/>
              <a:chOff x="1092126" y="1112739"/>
              <a:chExt cx="2028786" cy="975464"/>
            </a:xfrm>
          </p:grpSpPr>
          <p:sp>
            <p:nvSpPr>
              <p:cNvPr id="8399" name="Google Shape;8399;p6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3"/>
            <p:cNvGrpSpPr/>
            <p:nvPr/>
          </p:nvGrpSpPr>
          <p:grpSpPr>
            <a:xfrm>
              <a:off x="749309" y="1112739"/>
              <a:ext cx="314700" cy="975464"/>
              <a:chOff x="749309" y="1112739"/>
              <a:chExt cx="314700" cy="975464"/>
            </a:xfrm>
          </p:grpSpPr>
          <p:sp>
            <p:nvSpPr>
              <p:cNvPr id="8424" name="Google Shape;8424;p6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8" name="Google Shape;8428;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32" name="Google Shape;8432;p63"/>
          <p:cNvGraphicFramePr/>
          <p:nvPr/>
        </p:nvGraphicFramePr>
        <p:xfrm>
          <a:off x="5937812" y="981584"/>
          <a:ext cx="3000000" cy="3000000"/>
        </p:xfrm>
        <a:graphic>
          <a:graphicData uri="http://schemas.openxmlformats.org/drawingml/2006/table">
            <a:tbl>
              <a:tblPr>
                <a:noFill/>
                <a:tableStyleId>{1B3F4EFB-9A3D-464E-8A5E-BBF207F31CEC}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33" name="Google Shape;8433;p63"/>
          <p:cNvGraphicFramePr/>
          <p:nvPr/>
        </p:nvGraphicFramePr>
        <p:xfrm>
          <a:off x="3358675" y="2153834"/>
          <a:ext cx="3000000" cy="3000000"/>
        </p:xfrm>
        <a:graphic>
          <a:graphicData uri="http://schemas.openxmlformats.org/drawingml/2006/table">
            <a:tbl>
              <a:tblPr>
                <a:noFill/>
                <a:tableStyleId>{1B3F4EFB-9A3D-464E-8A5E-BBF207F31CEC}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34" name="Google Shape;8434;p63"/>
          <p:cNvGrpSpPr/>
          <p:nvPr/>
        </p:nvGrpSpPr>
        <p:grpSpPr>
          <a:xfrm>
            <a:off x="3360661" y="3144795"/>
            <a:ext cx="2363377" cy="1047062"/>
            <a:chOff x="3358399" y="3285485"/>
            <a:chExt cx="2363377" cy="1047062"/>
          </a:xfrm>
        </p:grpSpPr>
        <p:grpSp>
          <p:nvGrpSpPr>
            <p:cNvPr id="8435" name="Google Shape;8435;p63"/>
            <p:cNvGrpSpPr/>
            <p:nvPr/>
          </p:nvGrpSpPr>
          <p:grpSpPr>
            <a:xfrm>
              <a:off x="3358412" y="3285485"/>
              <a:ext cx="2363244" cy="139500"/>
              <a:chOff x="3358412" y="3285485"/>
              <a:chExt cx="2363244" cy="139500"/>
            </a:xfrm>
          </p:grpSpPr>
          <p:sp>
            <p:nvSpPr>
              <p:cNvPr id="8436" name="Google Shape;8436;p6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3"/>
            <p:cNvGrpSpPr/>
            <p:nvPr/>
          </p:nvGrpSpPr>
          <p:grpSpPr>
            <a:xfrm>
              <a:off x="3358412" y="3466996"/>
              <a:ext cx="2363244" cy="139500"/>
              <a:chOff x="3358412" y="3466996"/>
              <a:chExt cx="2363244" cy="139500"/>
            </a:xfrm>
          </p:grpSpPr>
          <p:sp>
            <p:nvSpPr>
              <p:cNvPr id="8442" name="Google Shape;8442;p6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3"/>
            <p:cNvGrpSpPr/>
            <p:nvPr/>
          </p:nvGrpSpPr>
          <p:grpSpPr>
            <a:xfrm>
              <a:off x="3358412" y="3648507"/>
              <a:ext cx="2363244" cy="139500"/>
              <a:chOff x="3358412" y="3648507"/>
              <a:chExt cx="2363244" cy="139500"/>
            </a:xfrm>
          </p:grpSpPr>
          <p:sp>
            <p:nvSpPr>
              <p:cNvPr id="8448" name="Google Shape;8448;p6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3"/>
            <p:cNvGrpSpPr/>
            <p:nvPr/>
          </p:nvGrpSpPr>
          <p:grpSpPr>
            <a:xfrm>
              <a:off x="3358412" y="3830018"/>
              <a:ext cx="2363244" cy="139500"/>
              <a:chOff x="3358412" y="3830018"/>
              <a:chExt cx="2363244" cy="139500"/>
            </a:xfrm>
          </p:grpSpPr>
          <p:sp>
            <p:nvSpPr>
              <p:cNvPr id="8454" name="Google Shape;8454;p6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3"/>
            <p:cNvGrpSpPr/>
            <p:nvPr/>
          </p:nvGrpSpPr>
          <p:grpSpPr>
            <a:xfrm>
              <a:off x="3358399" y="4011514"/>
              <a:ext cx="2363377" cy="139537"/>
              <a:chOff x="3294800" y="4134603"/>
              <a:chExt cx="2638876" cy="152400"/>
            </a:xfrm>
          </p:grpSpPr>
          <p:sp>
            <p:nvSpPr>
              <p:cNvPr id="8460" name="Google Shape;8460;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63"/>
            <p:cNvGrpSpPr/>
            <p:nvPr/>
          </p:nvGrpSpPr>
          <p:grpSpPr>
            <a:xfrm>
              <a:off x="3358399" y="4193010"/>
              <a:ext cx="2363377" cy="139537"/>
              <a:chOff x="3294800" y="4134603"/>
              <a:chExt cx="2638876" cy="152400"/>
            </a:xfrm>
          </p:grpSpPr>
          <p:sp>
            <p:nvSpPr>
              <p:cNvPr id="8466" name="Google Shape;8466;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71" name="Google Shape;8471;p63"/>
          <p:cNvGraphicFramePr/>
          <p:nvPr/>
        </p:nvGraphicFramePr>
        <p:xfrm>
          <a:off x="711463" y="2153834"/>
          <a:ext cx="3000000" cy="3000000"/>
        </p:xfrm>
        <a:graphic>
          <a:graphicData uri="http://schemas.openxmlformats.org/drawingml/2006/table">
            <a:tbl>
              <a:tblPr>
                <a:noFill/>
                <a:tableStyleId>{1B3F4EFB-9A3D-464E-8A5E-BBF207F31CEC}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472" name="Google Shape;8472;p63"/>
          <p:cNvGrpSpPr/>
          <p:nvPr/>
        </p:nvGrpSpPr>
        <p:grpSpPr>
          <a:xfrm>
            <a:off x="4161132" y="2557649"/>
            <a:ext cx="1302095" cy="60959"/>
            <a:chOff x="3558802" y="4011427"/>
            <a:chExt cx="1866000" cy="111300"/>
          </a:xfrm>
        </p:grpSpPr>
        <p:sp>
          <p:nvSpPr>
            <p:cNvPr id="8473" name="Google Shape;8473;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3"/>
          <p:cNvGrpSpPr/>
          <p:nvPr/>
        </p:nvGrpSpPr>
        <p:grpSpPr>
          <a:xfrm>
            <a:off x="4706620" y="2839808"/>
            <a:ext cx="914340" cy="60959"/>
            <a:chOff x="3558802" y="4011427"/>
            <a:chExt cx="1866000" cy="111300"/>
          </a:xfrm>
        </p:grpSpPr>
        <p:sp>
          <p:nvSpPr>
            <p:cNvPr id="8476" name="Google Shape;8476;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63"/>
          <p:cNvGrpSpPr/>
          <p:nvPr/>
        </p:nvGrpSpPr>
        <p:grpSpPr>
          <a:xfrm>
            <a:off x="5871419" y="3167606"/>
            <a:ext cx="2522867" cy="1001454"/>
            <a:chOff x="1904318" y="789980"/>
            <a:chExt cx="1489472" cy="606868"/>
          </a:xfrm>
        </p:grpSpPr>
        <p:cxnSp>
          <p:nvCxnSpPr>
            <p:cNvPr id="8479" name="Google Shape;8479;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80" name="Google Shape;8480;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81" name="Google Shape;8481;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82" name="Google Shape;8482;p63"/>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483" name="Google Shape;8483;p63"/>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484" name="Google Shape;8484;p63"/>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485" name="Google Shape;8485;p63"/>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486" name="Google Shape;8486;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493" name="Google Shape;8493;p63"/>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94" name="Google Shape;8494;p63"/>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95" name="Google Shape;8495;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3"/>
          <p:cNvGrpSpPr/>
          <p:nvPr/>
        </p:nvGrpSpPr>
        <p:grpSpPr>
          <a:xfrm>
            <a:off x="3355824" y="951642"/>
            <a:ext cx="2363393" cy="1005865"/>
            <a:chOff x="3292400" y="1193188"/>
            <a:chExt cx="2615240" cy="1131075"/>
          </a:xfrm>
        </p:grpSpPr>
        <p:sp>
          <p:nvSpPr>
            <p:cNvPr id="8497" name="Google Shape;8497;p6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98" name="Google Shape;8498;p6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99" name="Google Shape;8499;p6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500" name="Google Shape;8500;p6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501" name="Google Shape;8501;p6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502" name="Google Shape;8502;p6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503" name="Google Shape;8503;p6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504" name="Google Shape;8504;p6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505" name="Google Shape;8505;p6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506" name="Google Shape;8506;p6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507" name="Google Shape;8507;p6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08" name="Google Shape;8508;p6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509" name="Google Shape;8509;p6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10" name="Google Shape;8510;p6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511" name="Google Shape;8511;p63"/>
            <p:cNvGrpSpPr/>
            <p:nvPr/>
          </p:nvGrpSpPr>
          <p:grpSpPr>
            <a:xfrm>
              <a:off x="3748438" y="1378608"/>
              <a:ext cx="2159202" cy="903971"/>
              <a:chOff x="1683525" y="2179850"/>
              <a:chExt cx="4519050" cy="2134525"/>
            </a:xfrm>
          </p:grpSpPr>
          <p:sp>
            <p:nvSpPr>
              <p:cNvPr id="8512" name="Google Shape;8512;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3" name="Google Shape;8513;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4" name="Google Shape;8514;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5" name="Google Shape;8515;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6" name="Google Shape;8516;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7" name="Google Shape;8517;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8" name="Google Shape;8518;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9" name="Google Shape;8519;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20" name="Google Shape;8520;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21" name="Google Shape;8521;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22" name="Google Shape;8522;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23" name="Google Shape;8523;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7" name="Shape 8527"/>
        <p:cNvGrpSpPr/>
        <p:nvPr/>
      </p:nvGrpSpPr>
      <p:grpSpPr>
        <a:xfrm>
          <a:off x="0" y="0"/>
          <a:ext cx="0" cy="0"/>
          <a:chOff x="0" y="0"/>
          <a:chExt cx="0" cy="0"/>
        </a:xfrm>
      </p:grpSpPr>
      <p:grpSp>
        <p:nvGrpSpPr>
          <p:cNvPr id="8528" name="Google Shape;8528;p64"/>
          <p:cNvGrpSpPr/>
          <p:nvPr/>
        </p:nvGrpSpPr>
        <p:grpSpPr>
          <a:xfrm>
            <a:off x="4796690" y="970938"/>
            <a:ext cx="745431" cy="718863"/>
            <a:chOff x="4249973" y="1201875"/>
            <a:chExt cx="1958568" cy="1888762"/>
          </a:xfrm>
        </p:grpSpPr>
        <p:sp>
          <p:nvSpPr>
            <p:cNvPr id="8529" name="Google Shape;8529;p6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0" name="Google Shape;8530;p64"/>
            <p:cNvGrpSpPr/>
            <p:nvPr/>
          </p:nvGrpSpPr>
          <p:grpSpPr>
            <a:xfrm>
              <a:off x="5853086" y="1789142"/>
              <a:ext cx="355454" cy="1048099"/>
              <a:chOff x="5576108" y="2016725"/>
              <a:chExt cx="565200" cy="1666560"/>
            </a:xfrm>
          </p:grpSpPr>
          <p:sp>
            <p:nvSpPr>
              <p:cNvPr id="8531" name="Google Shape;8531;p6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2" name="Google Shape;8532;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4"/>
            <p:cNvGrpSpPr/>
            <p:nvPr/>
          </p:nvGrpSpPr>
          <p:grpSpPr>
            <a:xfrm>
              <a:off x="4869455" y="2691676"/>
              <a:ext cx="1013897" cy="398961"/>
              <a:chOff x="4012057" y="3451825"/>
              <a:chExt cx="1612175" cy="634379"/>
            </a:xfrm>
          </p:grpSpPr>
          <p:sp>
            <p:nvSpPr>
              <p:cNvPr id="8534" name="Google Shape;8534;p6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5" name="Google Shape;8535;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64"/>
            <p:cNvGrpSpPr/>
            <p:nvPr/>
          </p:nvGrpSpPr>
          <p:grpSpPr>
            <a:xfrm>
              <a:off x="4276937" y="2155961"/>
              <a:ext cx="651965" cy="891358"/>
              <a:chOff x="3069908" y="2599997"/>
              <a:chExt cx="1036675" cy="1417328"/>
            </a:xfrm>
          </p:grpSpPr>
          <p:sp>
            <p:nvSpPr>
              <p:cNvPr id="8537" name="Google Shape;8537;p6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8" name="Google Shape;8538;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4"/>
            <p:cNvGrpSpPr/>
            <p:nvPr/>
          </p:nvGrpSpPr>
          <p:grpSpPr>
            <a:xfrm>
              <a:off x="5054918" y="1201875"/>
              <a:ext cx="999548" cy="602711"/>
              <a:chOff x="4306958" y="1082925"/>
              <a:chExt cx="1589359" cy="958358"/>
            </a:xfrm>
          </p:grpSpPr>
          <p:sp>
            <p:nvSpPr>
              <p:cNvPr id="8540" name="Google Shape;8540;p6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41" name="Google Shape;8541;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64"/>
            <p:cNvGrpSpPr/>
            <p:nvPr/>
          </p:nvGrpSpPr>
          <p:grpSpPr>
            <a:xfrm>
              <a:off x="4249973" y="1303451"/>
              <a:ext cx="799317" cy="841334"/>
              <a:chOff x="3027033" y="1244439"/>
              <a:chExt cx="1270977" cy="1337786"/>
            </a:xfrm>
          </p:grpSpPr>
          <p:sp>
            <p:nvSpPr>
              <p:cNvPr id="8543" name="Google Shape;8543;p6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44" name="Google Shape;8544;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5" name="Google Shape;8545;p64"/>
          <p:cNvGrpSpPr/>
          <p:nvPr/>
        </p:nvGrpSpPr>
        <p:grpSpPr>
          <a:xfrm>
            <a:off x="713063" y="1849388"/>
            <a:ext cx="761767" cy="729896"/>
            <a:chOff x="2657744" y="2337745"/>
            <a:chExt cx="832987" cy="798137"/>
          </a:xfrm>
        </p:grpSpPr>
        <p:sp>
          <p:nvSpPr>
            <p:cNvPr id="8546" name="Google Shape;8546;p6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4"/>
          <p:cNvGrpSpPr/>
          <p:nvPr/>
        </p:nvGrpSpPr>
        <p:grpSpPr>
          <a:xfrm>
            <a:off x="3224027" y="1852594"/>
            <a:ext cx="685569" cy="723586"/>
            <a:chOff x="3398134" y="2057755"/>
            <a:chExt cx="704087" cy="743130"/>
          </a:xfrm>
        </p:grpSpPr>
        <p:grpSp>
          <p:nvGrpSpPr>
            <p:cNvPr id="8553" name="Google Shape;8553;p64"/>
            <p:cNvGrpSpPr/>
            <p:nvPr/>
          </p:nvGrpSpPr>
          <p:grpSpPr>
            <a:xfrm>
              <a:off x="3398134" y="2290183"/>
              <a:ext cx="315300" cy="219900"/>
              <a:chOff x="3398134" y="2290183"/>
              <a:chExt cx="315300" cy="219900"/>
            </a:xfrm>
          </p:grpSpPr>
          <p:sp>
            <p:nvSpPr>
              <p:cNvPr id="8554" name="Google Shape;8554;p6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55" name="Google Shape;8555;p64"/>
              <p:cNvCxnSpPr>
                <a:stCxn id="855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556" name="Google Shape;8556;p64"/>
            <p:cNvGrpSpPr/>
            <p:nvPr/>
          </p:nvGrpSpPr>
          <p:grpSpPr>
            <a:xfrm>
              <a:off x="3547823" y="2467358"/>
              <a:ext cx="219900" cy="333527"/>
              <a:chOff x="3547823" y="2467358"/>
              <a:chExt cx="219900" cy="333527"/>
            </a:xfrm>
          </p:grpSpPr>
          <p:sp>
            <p:nvSpPr>
              <p:cNvPr id="8557" name="Google Shape;8557;p6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58" name="Google Shape;8558;p6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559" name="Google Shape;8559;p64"/>
            <p:cNvGrpSpPr/>
            <p:nvPr/>
          </p:nvGrpSpPr>
          <p:grpSpPr>
            <a:xfrm>
              <a:off x="3734138" y="2467358"/>
              <a:ext cx="219900" cy="333527"/>
              <a:chOff x="3734138" y="2467358"/>
              <a:chExt cx="219900" cy="333527"/>
            </a:xfrm>
          </p:grpSpPr>
          <p:sp>
            <p:nvSpPr>
              <p:cNvPr id="8560" name="Google Shape;8560;p6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61" name="Google Shape;8561;p6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562" name="Google Shape;8562;p64"/>
            <p:cNvGrpSpPr/>
            <p:nvPr/>
          </p:nvGrpSpPr>
          <p:grpSpPr>
            <a:xfrm>
              <a:off x="3787560" y="2288011"/>
              <a:ext cx="314661" cy="219900"/>
              <a:chOff x="3787560" y="2288011"/>
              <a:chExt cx="314661" cy="219900"/>
            </a:xfrm>
          </p:grpSpPr>
          <p:sp>
            <p:nvSpPr>
              <p:cNvPr id="8563" name="Google Shape;8563;p6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64" name="Google Shape;8564;p6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565" name="Google Shape;8565;p64"/>
            <p:cNvGrpSpPr/>
            <p:nvPr/>
          </p:nvGrpSpPr>
          <p:grpSpPr>
            <a:xfrm>
              <a:off x="3637290" y="2057755"/>
              <a:ext cx="219900" cy="335499"/>
              <a:chOff x="3637290" y="2057755"/>
              <a:chExt cx="219900" cy="335499"/>
            </a:xfrm>
          </p:grpSpPr>
          <p:sp>
            <p:nvSpPr>
              <p:cNvPr id="8566" name="Google Shape;8566;p6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67" name="Google Shape;8567;p6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568" name="Google Shape;8568;p64"/>
          <p:cNvGrpSpPr/>
          <p:nvPr/>
        </p:nvGrpSpPr>
        <p:grpSpPr>
          <a:xfrm>
            <a:off x="4899249" y="1859290"/>
            <a:ext cx="710153" cy="710153"/>
            <a:chOff x="5007123" y="2079403"/>
            <a:chExt cx="687600" cy="687600"/>
          </a:xfrm>
        </p:grpSpPr>
        <p:sp>
          <p:nvSpPr>
            <p:cNvPr id="8569" name="Google Shape;8569;p6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4"/>
          <p:cNvGrpSpPr/>
          <p:nvPr/>
        </p:nvGrpSpPr>
        <p:grpSpPr>
          <a:xfrm>
            <a:off x="5708687" y="1853796"/>
            <a:ext cx="720998" cy="721183"/>
            <a:chOff x="5797446" y="2063053"/>
            <a:chExt cx="698100" cy="698280"/>
          </a:xfrm>
        </p:grpSpPr>
        <p:sp>
          <p:nvSpPr>
            <p:cNvPr id="8574" name="Google Shape;8574;p6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4"/>
          <p:cNvGrpSpPr/>
          <p:nvPr/>
        </p:nvGrpSpPr>
        <p:grpSpPr>
          <a:xfrm>
            <a:off x="8153834" y="3499401"/>
            <a:ext cx="280585" cy="673164"/>
            <a:chOff x="8075075" y="3754290"/>
            <a:chExt cx="255612" cy="613194"/>
          </a:xfrm>
        </p:grpSpPr>
        <p:grpSp>
          <p:nvGrpSpPr>
            <p:cNvPr id="8579" name="Google Shape;8579;p64"/>
            <p:cNvGrpSpPr/>
            <p:nvPr/>
          </p:nvGrpSpPr>
          <p:grpSpPr>
            <a:xfrm>
              <a:off x="8075075" y="3754290"/>
              <a:ext cx="255612" cy="613194"/>
              <a:chOff x="8075075" y="3754290"/>
              <a:chExt cx="255612" cy="613194"/>
            </a:xfrm>
          </p:grpSpPr>
          <p:sp>
            <p:nvSpPr>
              <p:cNvPr id="8580" name="Google Shape;8580;p6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6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4"/>
          <p:cNvGrpSpPr/>
          <p:nvPr/>
        </p:nvGrpSpPr>
        <p:grpSpPr>
          <a:xfrm>
            <a:off x="5270892" y="3488198"/>
            <a:ext cx="470352" cy="683745"/>
            <a:chOff x="1697726" y="3244179"/>
            <a:chExt cx="788124" cy="1146069"/>
          </a:xfrm>
        </p:grpSpPr>
        <p:sp>
          <p:nvSpPr>
            <p:cNvPr id="8584" name="Google Shape;8584;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6" name="Google Shape;8586;p64"/>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7" name="Google Shape;8587;p64"/>
          <p:cNvGrpSpPr/>
          <p:nvPr/>
        </p:nvGrpSpPr>
        <p:grpSpPr>
          <a:xfrm>
            <a:off x="5892043" y="3499400"/>
            <a:ext cx="293891" cy="293845"/>
            <a:chOff x="6134814" y="3754290"/>
            <a:chExt cx="293891" cy="293845"/>
          </a:xfrm>
        </p:grpSpPr>
        <p:sp>
          <p:nvSpPr>
            <p:cNvPr id="8588" name="Google Shape;8588;p6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4"/>
          <p:cNvGrpSpPr/>
          <p:nvPr/>
        </p:nvGrpSpPr>
        <p:grpSpPr>
          <a:xfrm>
            <a:off x="5892043" y="3878071"/>
            <a:ext cx="293891" cy="293891"/>
            <a:chOff x="6134814" y="4086186"/>
            <a:chExt cx="293891" cy="293891"/>
          </a:xfrm>
        </p:grpSpPr>
        <p:sp>
          <p:nvSpPr>
            <p:cNvPr id="8591" name="Google Shape;8591;p6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3" name="Google Shape;8593;p64"/>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5" name="Google Shape;8595;p64"/>
          <p:cNvGrpSpPr/>
          <p:nvPr/>
        </p:nvGrpSpPr>
        <p:grpSpPr>
          <a:xfrm>
            <a:off x="7817018" y="2706764"/>
            <a:ext cx="622883" cy="621944"/>
            <a:chOff x="1187048" y="238125"/>
            <a:chExt cx="5256397" cy="5248476"/>
          </a:xfrm>
        </p:grpSpPr>
        <p:sp>
          <p:nvSpPr>
            <p:cNvPr id="8596" name="Google Shape;8596;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4"/>
          <p:cNvGrpSpPr/>
          <p:nvPr/>
        </p:nvGrpSpPr>
        <p:grpSpPr>
          <a:xfrm>
            <a:off x="2274123" y="2716372"/>
            <a:ext cx="1310987" cy="612407"/>
            <a:chOff x="238125" y="1188750"/>
            <a:chExt cx="7140450" cy="3335550"/>
          </a:xfrm>
        </p:grpSpPr>
        <p:sp>
          <p:nvSpPr>
            <p:cNvPr id="8601" name="Google Shape;8601;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64"/>
          <p:cNvGrpSpPr/>
          <p:nvPr/>
        </p:nvGrpSpPr>
        <p:grpSpPr>
          <a:xfrm>
            <a:off x="6599995" y="2706927"/>
            <a:ext cx="1110299" cy="621702"/>
            <a:chOff x="238125" y="1335475"/>
            <a:chExt cx="5418735" cy="3034175"/>
          </a:xfrm>
        </p:grpSpPr>
        <p:sp>
          <p:nvSpPr>
            <p:cNvPr id="8607" name="Google Shape;8607;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4"/>
          <p:cNvGrpSpPr/>
          <p:nvPr/>
        </p:nvGrpSpPr>
        <p:grpSpPr>
          <a:xfrm>
            <a:off x="5417655" y="2703824"/>
            <a:ext cx="1074451" cy="627181"/>
            <a:chOff x="5359127" y="2910889"/>
            <a:chExt cx="1097723" cy="640831"/>
          </a:xfrm>
        </p:grpSpPr>
        <p:grpSp>
          <p:nvGrpSpPr>
            <p:cNvPr id="8611" name="Google Shape;8611;p64"/>
            <p:cNvGrpSpPr/>
            <p:nvPr/>
          </p:nvGrpSpPr>
          <p:grpSpPr>
            <a:xfrm>
              <a:off x="5929791" y="3263088"/>
              <a:ext cx="527060" cy="287097"/>
              <a:chOff x="5929791" y="3263088"/>
              <a:chExt cx="527060" cy="287097"/>
            </a:xfrm>
          </p:grpSpPr>
          <p:sp>
            <p:nvSpPr>
              <p:cNvPr id="8612" name="Google Shape;8612;p6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13" name="Google Shape;8613;p6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14" name="Google Shape;8614;p64"/>
            <p:cNvGrpSpPr/>
            <p:nvPr/>
          </p:nvGrpSpPr>
          <p:grpSpPr>
            <a:xfrm>
              <a:off x="5359127" y="3263089"/>
              <a:ext cx="526428" cy="288631"/>
              <a:chOff x="5359127" y="3263089"/>
              <a:chExt cx="526428" cy="288631"/>
            </a:xfrm>
          </p:grpSpPr>
          <p:sp>
            <p:nvSpPr>
              <p:cNvPr id="8615" name="Google Shape;8615;p6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16" name="Google Shape;8616;p6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17" name="Google Shape;8617;p64"/>
            <p:cNvGrpSpPr/>
            <p:nvPr/>
          </p:nvGrpSpPr>
          <p:grpSpPr>
            <a:xfrm>
              <a:off x="5551525" y="2910889"/>
              <a:ext cx="520901" cy="610283"/>
              <a:chOff x="5551525" y="2910889"/>
              <a:chExt cx="520901" cy="610283"/>
            </a:xfrm>
          </p:grpSpPr>
          <p:sp>
            <p:nvSpPr>
              <p:cNvPr id="8618" name="Google Shape;8618;p6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19" name="Google Shape;8619;p6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20" name="Google Shape;8620;p64"/>
            <p:cNvGrpSpPr/>
            <p:nvPr/>
          </p:nvGrpSpPr>
          <p:grpSpPr>
            <a:xfrm>
              <a:off x="5743962" y="2919100"/>
              <a:ext cx="623674" cy="284502"/>
              <a:chOff x="5743962" y="2919100"/>
              <a:chExt cx="623674" cy="284502"/>
            </a:xfrm>
          </p:grpSpPr>
          <p:sp>
            <p:nvSpPr>
              <p:cNvPr id="8621" name="Google Shape;8621;p6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22" name="Google Shape;8622;p6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23" name="Google Shape;8623;p64"/>
          <p:cNvGrpSpPr/>
          <p:nvPr/>
        </p:nvGrpSpPr>
        <p:grpSpPr>
          <a:xfrm>
            <a:off x="7568868" y="1854536"/>
            <a:ext cx="874976" cy="719600"/>
            <a:chOff x="7608988" y="2093194"/>
            <a:chExt cx="817276" cy="672147"/>
          </a:xfrm>
        </p:grpSpPr>
        <p:cxnSp>
          <p:nvCxnSpPr>
            <p:cNvPr id="8624" name="Google Shape;8624;p6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25" name="Google Shape;8625;p6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26" name="Google Shape;8626;p6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27" name="Google Shape;8627;p6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28" name="Google Shape;8628;p6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29" name="Google Shape;8629;p6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30" name="Google Shape;8630;p64"/>
            <p:cNvGrpSpPr/>
            <p:nvPr/>
          </p:nvGrpSpPr>
          <p:grpSpPr>
            <a:xfrm>
              <a:off x="7721175" y="2093194"/>
              <a:ext cx="599587" cy="623846"/>
              <a:chOff x="7721175" y="2093194"/>
              <a:chExt cx="599587" cy="623846"/>
            </a:xfrm>
          </p:grpSpPr>
          <p:grpSp>
            <p:nvGrpSpPr>
              <p:cNvPr id="8631" name="Google Shape;8631;p64"/>
              <p:cNvGrpSpPr/>
              <p:nvPr/>
            </p:nvGrpSpPr>
            <p:grpSpPr>
              <a:xfrm>
                <a:off x="7721175" y="2093194"/>
                <a:ext cx="291605" cy="623846"/>
                <a:chOff x="9405575" y="2061418"/>
                <a:chExt cx="291605" cy="623846"/>
              </a:xfrm>
            </p:grpSpPr>
            <p:sp>
              <p:nvSpPr>
                <p:cNvPr id="8632" name="Google Shape;8632;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4"/>
              <p:cNvGrpSpPr/>
              <p:nvPr/>
            </p:nvGrpSpPr>
            <p:grpSpPr>
              <a:xfrm flipH="1">
                <a:off x="8029157" y="2093194"/>
                <a:ext cx="291605" cy="623846"/>
                <a:chOff x="9405575" y="2061418"/>
                <a:chExt cx="291605" cy="623846"/>
              </a:xfrm>
            </p:grpSpPr>
            <p:sp>
              <p:nvSpPr>
                <p:cNvPr id="8640" name="Google Shape;8640;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47" name="Google Shape;8647;p64"/>
          <p:cNvGrpSpPr/>
          <p:nvPr/>
        </p:nvGrpSpPr>
        <p:grpSpPr>
          <a:xfrm>
            <a:off x="4013304" y="970938"/>
            <a:ext cx="712557" cy="785901"/>
            <a:chOff x="4206459" y="1191441"/>
            <a:chExt cx="712557" cy="785901"/>
          </a:xfrm>
        </p:grpSpPr>
        <p:sp>
          <p:nvSpPr>
            <p:cNvPr id="8648" name="Google Shape;8648;p6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2" name="Google Shape;8652;p64"/>
            <p:cNvGrpSpPr/>
            <p:nvPr/>
          </p:nvGrpSpPr>
          <p:grpSpPr>
            <a:xfrm>
              <a:off x="4644280" y="1290523"/>
              <a:ext cx="143716" cy="29463"/>
              <a:chOff x="4644280" y="1290523"/>
              <a:chExt cx="143716" cy="29463"/>
            </a:xfrm>
          </p:grpSpPr>
          <p:sp>
            <p:nvSpPr>
              <p:cNvPr id="8653" name="Google Shape;8653;p6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4"/>
            <p:cNvGrpSpPr/>
            <p:nvPr/>
          </p:nvGrpSpPr>
          <p:grpSpPr>
            <a:xfrm>
              <a:off x="4356567" y="1191441"/>
              <a:ext cx="143690" cy="29488"/>
              <a:chOff x="4356567" y="1191441"/>
              <a:chExt cx="143690" cy="29488"/>
            </a:xfrm>
          </p:grpSpPr>
          <p:sp>
            <p:nvSpPr>
              <p:cNvPr id="8658" name="Google Shape;8658;p6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4"/>
            <p:cNvGrpSpPr/>
            <p:nvPr/>
          </p:nvGrpSpPr>
          <p:grpSpPr>
            <a:xfrm>
              <a:off x="4339009" y="1863727"/>
              <a:ext cx="143703" cy="29476"/>
              <a:chOff x="4339009" y="1863727"/>
              <a:chExt cx="143703" cy="29476"/>
            </a:xfrm>
          </p:grpSpPr>
          <p:sp>
            <p:nvSpPr>
              <p:cNvPr id="8663" name="Google Shape;8663;p6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4"/>
            <p:cNvGrpSpPr/>
            <p:nvPr/>
          </p:nvGrpSpPr>
          <p:grpSpPr>
            <a:xfrm>
              <a:off x="4206459" y="1607315"/>
              <a:ext cx="29539" cy="142899"/>
              <a:chOff x="4206459" y="1607315"/>
              <a:chExt cx="29539" cy="142899"/>
            </a:xfrm>
          </p:grpSpPr>
          <p:sp>
            <p:nvSpPr>
              <p:cNvPr id="8668" name="Google Shape;8668;p6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2" name="Google Shape;8672;p6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6" name="Google Shape;8676;p64"/>
            <p:cNvGrpSpPr/>
            <p:nvPr/>
          </p:nvGrpSpPr>
          <p:grpSpPr>
            <a:xfrm>
              <a:off x="4889463" y="1423737"/>
              <a:ext cx="29552" cy="142899"/>
              <a:chOff x="4889463" y="1423737"/>
              <a:chExt cx="29552" cy="142899"/>
            </a:xfrm>
          </p:grpSpPr>
          <p:sp>
            <p:nvSpPr>
              <p:cNvPr id="8677" name="Google Shape;8677;p6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4"/>
            <p:cNvGrpSpPr/>
            <p:nvPr/>
          </p:nvGrpSpPr>
          <p:grpSpPr>
            <a:xfrm>
              <a:off x="4771663" y="1876896"/>
              <a:ext cx="108651" cy="100447"/>
              <a:chOff x="4771663" y="1876896"/>
              <a:chExt cx="108651" cy="100447"/>
            </a:xfrm>
          </p:grpSpPr>
          <p:sp>
            <p:nvSpPr>
              <p:cNvPr id="8682" name="Google Shape;8682;p6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6" name="Google Shape;8686;p64"/>
          <p:cNvGrpSpPr/>
          <p:nvPr/>
        </p:nvGrpSpPr>
        <p:grpSpPr>
          <a:xfrm>
            <a:off x="4008780" y="1854161"/>
            <a:ext cx="791287" cy="720350"/>
            <a:chOff x="267375" y="1071875"/>
            <a:chExt cx="470500" cy="428550"/>
          </a:xfrm>
        </p:grpSpPr>
        <p:sp>
          <p:nvSpPr>
            <p:cNvPr id="8687" name="Google Shape;8687;p6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4"/>
          <p:cNvGrpSpPr/>
          <p:nvPr/>
        </p:nvGrpSpPr>
        <p:grpSpPr>
          <a:xfrm>
            <a:off x="709275" y="3498791"/>
            <a:ext cx="1408444" cy="673166"/>
            <a:chOff x="712664" y="3693287"/>
            <a:chExt cx="1460738" cy="698160"/>
          </a:xfrm>
        </p:grpSpPr>
        <p:grpSp>
          <p:nvGrpSpPr>
            <p:cNvPr id="8696" name="Google Shape;8696;p64"/>
            <p:cNvGrpSpPr/>
            <p:nvPr/>
          </p:nvGrpSpPr>
          <p:grpSpPr>
            <a:xfrm>
              <a:off x="1380079" y="4133090"/>
              <a:ext cx="234048" cy="258099"/>
              <a:chOff x="1380079" y="4133090"/>
              <a:chExt cx="234048" cy="258099"/>
            </a:xfrm>
          </p:grpSpPr>
          <p:sp>
            <p:nvSpPr>
              <p:cNvPr id="8697" name="Google Shape;8697;p6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4"/>
            <p:cNvGrpSpPr/>
            <p:nvPr/>
          </p:nvGrpSpPr>
          <p:grpSpPr>
            <a:xfrm>
              <a:off x="884610" y="3864082"/>
              <a:ext cx="1118566" cy="527275"/>
              <a:chOff x="890961" y="3865463"/>
              <a:chExt cx="1115221" cy="525698"/>
            </a:xfrm>
          </p:grpSpPr>
          <p:sp>
            <p:nvSpPr>
              <p:cNvPr id="8701" name="Google Shape;8701;p6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4"/>
            <p:cNvGrpSpPr/>
            <p:nvPr/>
          </p:nvGrpSpPr>
          <p:grpSpPr>
            <a:xfrm>
              <a:off x="712664" y="3693287"/>
              <a:ext cx="1460738" cy="698160"/>
              <a:chOff x="712664" y="3693025"/>
              <a:chExt cx="1460738" cy="698160"/>
            </a:xfrm>
          </p:grpSpPr>
          <p:sp>
            <p:nvSpPr>
              <p:cNvPr id="8705" name="Google Shape;8705;p6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1" name="Google Shape;8711;p64"/>
          <p:cNvGrpSpPr/>
          <p:nvPr/>
        </p:nvGrpSpPr>
        <p:grpSpPr>
          <a:xfrm>
            <a:off x="3146990" y="970938"/>
            <a:ext cx="795485" cy="738831"/>
            <a:chOff x="3348603" y="1236445"/>
            <a:chExt cx="749256" cy="695894"/>
          </a:xfrm>
        </p:grpSpPr>
        <p:grpSp>
          <p:nvGrpSpPr>
            <p:cNvPr id="8712" name="Google Shape;8712;p64"/>
            <p:cNvGrpSpPr/>
            <p:nvPr/>
          </p:nvGrpSpPr>
          <p:grpSpPr>
            <a:xfrm>
              <a:off x="3583779" y="1236445"/>
              <a:ext cx="293795" cy="285811"/>
              <a:chOff x="3750225" y="1774000"/>
              <a:chExt cx="149575" cy="145525"/>
            </a:xfrm>
          </p:grpSpPr>
          <p:sp>
            <p:nvSpPr>
              <p:cNvPr id="8713" name="Google Shape;8713;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4"/>
            <p:cNvGrpSpPr/>
            <p:nvPr/>
          </p:nvGrpSpPr>
          <p:grpSpPr>
            <a:xfrm>
              <a:off x="3775534" y="1462599"/>
              <a:ext cx="322325" cy="285958"/>
              <a:chOff x="3847850" y="1889150"/>
              <a:chExt cx="164100" cy="145600"/>
            </a:xfrm>
          </p:grpSpPr>
          <p:sp>
            <p:nvSpPr>
              <p:cNvPr id="8716" name="Google Shape;8716;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4"/>
            <p:cNvGrpSpPr/>
            <p:nvPr/>
          </p:nvGrpSpPr>
          <p:grpSpPr>
            <a:xfrm>
              <a:off x="3545329" y="1646528"/>
              <a:ext cx="293746" cy="285811"/>
              <a:chOff x="3730650" y="1982800"/>
              <a:chExt cx="149550" cy="145525"/>
            </a:xfrm>
          </p:grpSpPr>
          <p:sp>
            <p:nvSpPr>
              <p:cNvPr id="8719" name="Google Shape;8719;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4"/>
            <p:cNvGrpSpPr/>
            <p:nvPr/>
          </p:nvGrpSpPr>
          <p:grpSpPr>
            <a:xfrm>
              <a:off x="3348603" y="1415046"/>
              <a:ext cx="294384" cy="284387"/>
              <a:chOff x="3630494" y="1864938"/>
              <a:chExt cx="149875" cy="144800"/>
            </a:xfrm>
          </p:grpSpPr>
          <p:sp>
            <p:nvSpPr>
              <p:cNvPr id="8722" name="Google Shape;8722;p6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4" name="Google Shape;8724;p64"/>
          <p:cNvGrpSpPr/>
          <p:nvPr/>
        </p:nvGrpSpPr>
        <p:grpSpPr>
          <a:xfrm>
            <a:off x="2268517" y="3493834"/>
            <a:ext cx="1324924" cy="678083"/>
            <a:chOff x="2413923" y="3711366"/>
            <a:chExt cx="1374117" cy="703260"/>
          </a:xfrm>
        </p:grpSpPr>
        <p:grpSp>
          <p:nvGrpSpPr>
            <p:cNvPr id="8725" name="Google Shape;8725;p64"/>
            <p:cNvGrpSpPr/>
            <p:nvPr/>
          </p:nvGrpSpPr>
          <p:grpSpPr>
            <a:xfrm>
              <a:off x="2413923" y="3711366"/>
              <a:ext cx="1374117" cy="703260"/>
              <a:chOff x="2413923" y="3711366"/>
              <a:chExt cx="1374117" cy="703260"/>
            </a:xfrm>
          </p:grpSpPr>
          <p:sp>
            <p:nvSpPr>
              <p:cNvPr id="8726" name="Google Shape;8726;p6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7" name="Google Shape;8727;p64"/>
              <p:cNvGrpSpPr/>
              <p:nvPr/>
            </p:nvGrpSpPr>
            <p:grpSpPr>
              <a:xfrm>
                <a:off x="2600284" y="3808654"/>
                <a:ext cx="234506" cy="138009"/>
                <a:chOff x="2600284" y="3808654"/>
                <a:chExt cx="234506" cy="138009"/>
              </a:xfrm>
            </p:grpSpPr>
            <p:sp>
              <p:nvSpPr>
                <p:cNvPr id="8728" name="Google Shape;8728;p6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9" name="Google Shape;8729;p6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30" name="Google Shape;8730;p64"/>
              <p:cNvGrpSpPr/>
              <p:nvPr/>
            </p:nvGrpSpPr>
            <p:grpSpPr>
              <a:xfrm>
                <a:off x="3359659" y="3805664"/>
                <a:ext cx="232294" cy="141000"/>
                <a:chOff x="3359659" y="3805664"/>
                <a:chExt cx="232294" cy="141000"/>
              </a:xfrm>
            </p:grpSpPr>
            <p:sp>
              <p:nvSpPr>
                <p:cNvPr id="8731" name="Google Shape;8731;p6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2" name="Google Shape;8732;p6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33" name="Google Shape;8733;p64"/>
              <p:cNvGrpSpPr/>
              <p:nvPr/>
            </p:nvGrpSpPr>
            <p:grpSpPr>
              <a:xfrm>
                <a:off x="3067316" y="3711366"/>
                <a:ext cx="66900" cy="166809"/>
                <a:chOff x="3067316" y="3711366"/>
                <a:chExt cx="66900" cy="166809"/>
              </a:xfrm>
            </p:grpSpPr>
            <p:sp>
              <p:nvSpPr>
                <p:cNvPr id="8734" name="Google Shape;8734;p6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5" name="Google Shape;8735;p6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36" name="Google Shape;8736;p64"/>
              <p:cNvGrpSpPr/>
              <p:nvPr/>
            </p:nvGrpSpPr>
            <p:grpSpPr>
              <a:xfrm>
                <a:off x="2413923" y="4058666"/>
                <a:ext cx="224119" cy="66900"/>
                <a:chOff x="2413923" y="4058666"/>
                <a:chExt cx="224119" cy="66900"/>
              </a:xfrm>
            </p:grpSpPr>
            <p:sp>
              <p:nvSpPr>
                <p:cNvPr id="8737" name="Google Shape;8737;p6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8" name="Google Shape;8738;p6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39" name="Google Shape;8739;p64"/>
              <p:cNvGrpSpPr/>
              <p:nvPr/>
            </p:nvGrpSpPr>
            <p:grpSpPr>
              <a:xfrm>
                <a:off x="3564643" y="4058666"/>
                <a:ext cx="223397" cy="66900"/>
                <a:chOff x="3564643" y="4058666"/>
                <a:chExt cx="223397" cy="66900"/>
              </a:xfrm>
            </p:grpSpPr>
            <p:sp>
              <p:nvSpPr>
                <p:cNvPr id="8740" name="Google Shape;8740;p6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1" name="Google Shape;8741;p6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42" name="Google Shape;8742;p64"/>
            <p:cNvGrpSpPr/>
            <p:nvPr/>
          </p:nvGrpSpPr>
          <p:grpSpPr>
            <a:xfrm>
              <a:off x="2633353" y="3965763"/>
              <a:ext cx="933975" cy="445687"/>
              <a:chOff x="2633353" y="3965763"/>
              <a:chExt cx="933975" cy="445687"/>
            </a:xfrm>
          </p:grpSpPr>
          <p:sp>
            <p:nvSpPr>
              <p:cNvPr id="8743" name="Google Shape;8743;p6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5" name="Google Shape;8745;p64"/>
          <p:cNvGrpSpPr/>
          <p:nvPr/>
        </p:nvGrpSpPr>
        <p:grpSpPr>
          <a:xfrm>
            <a:off x="6392789" y="1044382"/>
            <a:ext cx="1131087" cy="587383"/>
            <a:chOff x="238125" y="999450"/>
            <a:chExt cx="7140700" cy="3708225"/>
          </a:xfrm>
        </p:grpSpPr>
        <p:sp>
          <p:nvSpPr>
            <p:cNvPr id="8746" name="Google Shape;8746;p6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4"/>
          <p:cNvGrpSpPr/>
          <p:nvPr/>
        </p:nvGrpSpPr>
        <p:grpSpPr>
          <a:xfrm>
            <a:off x="3744240" y="3493876"/>
            <a:ext cx="1375854" cy="678131"/>
            <a:chOff x="3913765" y="3641905"/>
            <a:chExt cx="1522805" cy="750560"/>
          </a:xfrm>
        </p:grpSpPr>
        <p:grpSp>
          <p:nvGrpSpPr>
            <p:cNvPr id="8756" name="Google Shape;8756;p64"/>
            <p:cNvGrpSpPr/>
            <p:nvPr/>
          </p:nvGrpSpPr>
          <p:grpSpPr>
            <a:xfrm>
              <a:off x="3913765" y="3997002"/>
              <a:ext cx="1522805" cy="395463"/>
              <a:chOff x="3913765" y="3997002"/>
              <a:chExt cx="1522805" cy="395463"/>
            </a:xfrm>
          </p:grpSpPr>
          <p:grpSp>
            <p:nvGrpSpPr>
              <p:cNvPr id="8757" name="Google Shape;8757;p64"/>
              <p:cNvGrpSpPr/>
              <p:nvPr/>
            </p:nvGrpSpPr>
            <p:grpSpPr>
              <a:xfrm>
                <a:off x="3913765" y="4138659"/>
                <a:ext cx="507602" cy="253806"/>
                <a:chOff x="3913765" y="4138659"/>
                <a:chExt cx="507602" cy="253806"/>
              </a:xfrm>
            </p:grpSpPr>
            <p:sp>
              <p:nvSpPr>
                <p:cNvPr id="8758" name="Google Shape;8758;p6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760" name="Google Shape;8760;p64"/>
              <p:cNvGrpSpPr/>
              <p:nvPr/>
            </p:nvGrpSpPr>
            <p:grpSpPr>
              <a:xfrm>
                <a:off x="4421361" y="3997002"/>
                <a:ext cx="507618" cy="395463"/>
                <a:chOff x="4421361" y="3997002"/>
                <a:chExt cx="507618" cy="395463"/>
              </a:xfrm>
            </p:grpSpPr>
            <p:sp>
              <p:nvSpPr>
                <p:cNvPr id="8761" name="Google Shape;8761;p6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64"/>
              <p:cNvGrpSpPr/>
              <p:nvPr/>
            </p:nvGrpSpPr>
            <p:grpSpPr>
              <a:xfrm>
                <a:off x="4928973" y="4189418"/>
                <a:ext cx="507596" cy="203047"/>
                <a:chOff x="4928973" y="4189418"/>
                <a:chExt cx="507596" cy="203047"/>
              </a:xfrm>
            </p:grpSpPr>
            <p:sp>
              <p:nvSpPr>
                <p:cNvPr id="8764" name="Google Shape;8764;p6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6" name="Google Shape;8766;p64"/>
            <p:cNvGrpSpPr/>
            <p:nvPr/>
          </p:nvGrpSpPr>
          <p:grpSpPr>
            <a:xfrm>
              <a:off x="4482186" y="3641905"/>
              <a:ext cx="397605" cy="349784"/>
              <a:chOff x="2906375" y="1159725"/>
              <a:chExt cx="1860575" cy="1636800"/>
            </a:xfrm>
          </p:grpSpPr>
          <p:sp>
            <p:nvSpPr>
              <p:cNvPr id="8767" name="Google Shape;8767;p6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1" name="Google Shape;8771;p64"/>
          <p:cNvGrpSpPr/>
          <p:nvPr/>
        </p:nvGrpSpPr>
        <p:grpSpPr>
          <a:xfrm>
            <a:off x="6528949" y="1853803"/>
            <a:ext cx="940737" cy="721067"/>
            <a:chOff x="6599718" y="2068734"/>
            <a:chExt cx="940737" cy="721067"/>
          </a:xfrm>
        </p:grpSpPr>
        <p:sp>
          <p:nvSpPr>
            <p:cNvPr id="8772" name="Google Shape;8772;p6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8" name="Google Shape;8778;p64"/>
            <p:cNvGrpSpPr/>
            <p:nvPr/>
          </p:nvGrpSpPr>
          <p:grpSpPr>
            <a:xfrm>
              <a:off x="6836957" y="2068734"/>
              <a:ext cx="461892" cy="721067"/>
              <a:chOff x="6836957" y="2068734"/>
              <a:chExt cx="461892" cy="721067"/>
            </a:xfrm>
          </p:grpSpPr>
          <p:sp>
            <p:nvSpPr>
              <p:cNvPr id="8779" name="Google Shape;8779;p6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64"/>
              <p:cNvGrpSpPr/>
              <p:nvPr/>
            </p:nvGrpSpPr>
            <p:grpSpPr>
              <a:xfrm>
                <a:off x="6836957" y="2068734"/>
                <a:ext cx="461892" cy="721067"/>
                <a:chOff x="6836957" y="2068734"/>
                <a:chExt cx="461892" cy="721067"/>
              </a:xfrm>
            </p:grpSpPr>
            <p:sp>
              <p:nvSpPr>
                <p:cNvPr id="8786" name="Google Shape;8786;p6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93" name="Google Shape;8793;p64"/>
          <p:cNvGrpSpPr/>
          <p:nvPr/>
        </p:nvGrpSpPr>
        <p:grpSpPr>
          <a:xfrm>
            <a:off x="2412267" y="1858149"/>
            <a:ext cx="712577" cy="712374"/>
            <a:chOff x="2559249" y="2069323"/>
            <a:chExt cx="685566" cy="685634"/>
          </a:xfrm>
        </p:grpSpPr>
        <p:sp>
          <p:nvSpPr>
            <p:cNvPr id="8794" name="Google Shape;8794;p6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4"/>
          <p:cNvGrpSpPr/>
          <p:nvPr/>
        </p:nvGrpSpPr>
        <p:grpSpPr>
          <a:xfrm>
            <a:off x="7594705" y="970938"/>
            <a:ext cx="845645" cy="711911"/>
            <a:chOff x="951975" y="315800"/>
            <a:chExt cx="5860325" cy="4933550"/>
          </a:xfrm>
        </p:grpSpPr>
        <p:sp>
          <p:nvSpPr>
            <p:cNvPr id="8808" name="Google Shape;8808;p6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64"/>
          <p:cNvGrpSpPr/>
          <p:nvPr/>
        </p:nvGrpSpPr>
        <p:grpSpPr>
          <a:xfrm>
            <a:off x="3691834" y="2707047"/>
            <a:ext cx="1617932" cy="621724"/>
            <a:chOff x="3862800" y="3038525"/>
            <a:chExt cx="1329006" cy="510698"/>
          </a:xfrm>
        </p:grpSpPr>
        <p:sp>
          <p:nvSpPr>
            <p:cNvPr id="8817" name="Google Shape;8817;p6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9" name="Google Shape;8819;p64"/>
            <p:cNvGrpSpPr/>
            <p:nvPr/>
          </p:nvGrpSpPr>
          <p:grpSpPr>
            <a:xfrm>
              <a:off x="3967075" y="3040337"/>
              <a:ext cx="1019927" cy="402126"/>
              <a:chOff x="3967075" y="3040337"/>
              <a:chExt cx="1019927" cy="402126"/>
            </a:xfrm>
          </p:grpSpPr>
          <p:sp>
            <p:nvSpPr>
              <p:cNvPr id="8820" name="Google Shape;8820;p6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64"/>
            <p:cNvGrpSpPr/>
            <p:nvPr/>
          </p:nvGrpSpPr>
          <p:grpSpPr>
            <a:xfrm>
              <a:off x="4186700" y="3040337"/>
              <a:ext cx="390475" cy="183289"/>
              <a:chOff x="4186700" y="3040337"/>
              <a:chExt cx="390475" cy="183289"/>
            </a:xfrm>
          </p:grpSpPr>
          <p:sp>
            <p:nvSpPr>
              <p:cNvPr id="8823" name="Google Shape;8823;p6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64"/>
            <p:cNvGrpSpPr/>
            <p:nvPr/>
          </p:nvGrpSpPr>
          <p:grpSpPr>
            <a:xfrm>
              <a:off x="4073727" y="3040337"/>
              <a:ext cx="697794" cy="296263"/>
              <a:chOff x="4073727" y="3040337"/>
              <a:chExt cx="697794" cy="296263"/>
            </a:xfrm>
          </p:grpSpPr>
          <p:sp>
            <p:nvSpPr>
              <p:cNvPr id="8826" name="Google Shape;8826;p6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4"/>
            <p:cNvGrpSpPr/>
            <p:nvPr/>
          </p:nvGrpSpPr>
          <p:grpSpPr>
            <a:xfrm>
              <a:off x="3862800" y="3038525"/>
              <a:ext cx="1329006" cy="510698"/>
              <a:chOff x="3862800" y="3038525"/>
              <a:chExt cx="1329006" cy="510698"/>
            </a:xfrm>
          </p:grpSpPr>
          <p:sp>
            <p:nvSpPr>
              <p:cNvPr id="8829" name="Google Shape;8829;p6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1" name="Google Shape;8831;p64"/>
          <p:cNvGrpSpPr/>
          <p:nvPr/>
        </p:nvGrpSpPr>
        <p:grpSpPr>
          <a:xfrm>
            <a:off x="700156" y="970938"/>
            <a:ext cx="883205" cy="775176"/>
            <a:chOff x="649648" y="271400"/>
            <a:chExt cx="6215377" cy="5455143"/>
          </a:xfrm>
        </p:grpSpPr>
        <p:sp>
          <p:nvSpPr>
            <p:cNvPr id="8832" name="Google Shape;8832;p6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4"/>
          <p:cNvGrpSpPr/>
          <p:nvPr/>
        </p:nvGrpSpPr>
        <p:grpSpPr>
          <a:xfrm>
            <a:off x="2308457" y="970938"/>
            <a:ext cx="767704" cy="815489"/>
            <a:chOff x="2499700" y="1135950"/>
            <a:chExt cx="732402" cy="777990"/>
          </a:xfrm>
        </p:grpSpPr>
        <p:grpSp>
          <p:nvGrpSpPr>
            <p:cNvPr id="8845" name="Google Shape;8845;p64"/>
            <p:cNvGrpSpPr/>
            <p:nvPr/>
          </p:nvGrpSpPr>
          <p:grpSpPr>
            <a:xfrm>
              <a:off x="2499700" y="1135950"/>
              <a:ext cx="732402" cy="694705"/>
              <a:chOff x="2499700" y="1135950"/>
              <a:chExt cx="732402" cy="694705"/>
            </a:xfrm>
          </p:grpSpPr>
          <p:sp>
            <p:nvSpPr>
              <p:cNvPr id="8846" name="Google Shape;8846;p6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4"/>
            <p:cNvGrpSpPr/>
            <p:nvPr/>
          </p:nvGrpSpPr>
          <p:grpSpPr>
            <a:xfrm>
              <a:off x="2517909" y="1188726"/>
              <a:ext cx="702702" cy="725214"/>
              <a:chOff x="2517909" y="1188726"/>
              <a:chExt cx="702702" cy="725214"/>
            </a:xfrm>
          </p:grpSpPr>
          <p:sp>
            <p:nvSpPr>
              <p:cNvPr id="8874" name="Google Shape;8874;p6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9" name="Google Shape;8879;p64"/>
          <p:cNvGrpSpPr/>
          <p:nvPr/>
        </p:nvGrpSpPr>
        <p:grpSpPr>
          <a:xfrm>
            <a:off x="1654189" y="970938"/>
            <a:ext cx="583439" cy="870229"/>
            <a:chOff x="1716825" y="1121550"/>
            <a:chExt cx="622800" cy="928938"/>
          </a:xfrm>
        </p:grpSpPr>
        <p:grpSp>
          <p:nvGrpSpPr>
            <p:cNvPr id="8880" name="Google Shape;8880;p64"/>
            <p:cNvGrpSpPr/>
            <p:nvPr/>
          </p:nvGrpSpPr>
          <p:grpSpPr>
            <a:xfrm>
              <a:off x="1716825" y="1121550"/>
              <a:ext cx="622800" cy="928938"/>
              <a:chOff x="1716825" y="1121550"/>
              <a:chExt cx="622800" cy="928938"/>
            </a:xfrm>
          </p:grpSpPr>
          <p:cxnSp>
            <p:nvCxnSpPr>
              <p:cNvPr id="8881" name="Google Shape;8881;p6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882" name="Google Shape;8882;p6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4"/>
            <p:cNvGrpSpPr/>
            <p:nvPr/>
          </p:nvGrpSpPr>
          <p:grpSpPr>
            <a:xfrm>
              <a:off x="1768050" y="1172775"/>
              <a:ext cx="520200" cy="832000"/>
              <a:chOff x="1768050" y="1172775"/>
              <a:chExt cx="520200" cy="832000"/>
            </a:xfrm>
          </p:grpSpPr>
          <p:cxnSp>
            <p:nvCxnSpPr>
              <p:cNvPr id="8884" name="Google Shape;8884;p6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885" name="Google Shape;8885;p6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4"/>
            <p:cNvGrpSpPr/>
            <p:nvPr/>
          </p:nvGrpSpPr>
          <p:grpSpPr>
            <a:xfrm>
              <a:off x="1820100" y="1225475"/>
              <a:ext cx="416400" cy="729575"/>
              <a:chOff x="1820100" y="1225475"/>
              <a:chExt cx="416400" cy="729575"/>
            </a:xfrm>
          </p:grpSpPr>
          <p:cxnSp>
            <p:nvCxnSpPr>
              <p:cNvPr id="8887" name="Google Shape;8887;p6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88" name="Google Shape;8888;p6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64"/>
            <p:cNvGrpSpPr/>
            <p:nvPr/>
          </p:nvGrpSpPr>
          <p:grpSpPr>
            <a:xfrm>
              <a:off x="1874250" y="1278825"/>
              <a:ext cx="308100" cy="605275"/>
              <a:chOff x="1874250" y="1278825"/>
              <a:chExt cx="308100" cy="605275"/>
            </a:xfrm>
          </p:grpSpPr>
          <p:cxnSp>
            <p:nvCxnSpPr>
              <p:cNvPr id="8890" name="Google Shape;8890;p6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91" name="Google Shape;8891;p6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2" name="Google Shape;8892;p6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4"/>
          <p:cNvGrpSpPr/>
          <p:nvPr/>
        </p:nvGrpSpPr>
        <p:grpSpPr>
          <a:xfrm>
            <a:off x="1574012" y="1857260"/>
            <a:ext cx="739072" cy="714152"/>
            <a:chOff x="4334725" y="1355875"/>
            <a:chExt cx="3106650" cy="3001900"/>
          </a:xfrm>
        </p:grpSpPr>
        <p:grpSp>
          <p:nvGrpSpPr>
            <p:cNvPr id="8894" name="Google Shape;8894;p64"/>
            <p:cNvGrpSpPr/>
            <p:nvPr/>
          </p:nvGrpSpPr>
          <p:grpSpPr>
            <a:xfrm>
              <a:off x="4516050" y="1724875"/>
              <a:ext cx="2693725" cy="2632900"/>
              <a:chOff x="4516050" y="1724875"/>
              <a:chExt cx="2693725" cy="2632900"/>
            </a:xfrm>
          </p:grpSpPr>
          <p:sp>
            <p:nvSpPr>
              <p:cNvPr id="8895" name="Google Shape;8895;p6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4"/>
            <p:cNvGrpSpPr/>
            <p:nvPr/>
          </p:nvGrpSpPr>
          <p:grpSpPr>
            <a:xfrm>
              <a:off x="4334725" y="1355875"/>
              <a:ext cx="3106650" cy="2709650"/>
              <a:chOff x="4334725" y="1355875"/>
              <a:chExt cx="3106650" cy="2709650"/>
            </a:xfrm>
          </p:grpSpPr>
          <p:sp>
            <p:nvSpPr>
              <p:cNvPr id="8899" name="Google Shape;8899;p6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2" name="Google Shape;8902;p64"/>
          <p:cNvGrpSpPr/>
          <p:nvPr/>
        </p:nvGrpSpPr>
        <p:grpSpPr>
          <a:xfrm>
            <a:off x="7690961" y="3488031"/>
            <a:ext cx="312074" cy="684173"/>
            <a:chOff x="7645573" y="3754300"/>
            <a:chExt cx="293855" cy="644170"/>
          </a:xfrm>
        </p:grpSpPr>
        <p:sp>
          <p:nvSpPr>
            <p:cNvPr id="8903" name="Google Shape;8903;p6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64"/>
          <p:cNvGrpSpPr/>
          <p:nvPr/>
        </p:nvGrpSpPr>
        <p:grpSpPr>
          <a:xfrm>
            <a:off x="5612949" y="970938"/>
            <a:ext cx="709011" cy="739359"/>
            <a:chOff x="5830645" y="1256617"/>
            <a:chExt cx="530340" cy="553040"/>
          </a:xfrm>
        </p:grpSpPr>
        <p:grpSp>
          <p:nvGrpSpPr>
            <p:cNvPr id="8906" name="Google Shape;8906;p64"/>
            <p:cNvGrpSpPr/>
            <p:nvPr/>
          </p:nvGrpSpPr>
          <p:grpSpPr>
            <a:xfrm>
              <a:off x="5830645" y="1256617"/>
              <a:ext cx="259743" cy="269909"/>
              <a:chOff x="5830645" y="1256617"/>
              <a:chExt cx="259743" cy="269909"/>
            </a:xfrm>
          </p:grpSpPr>
          <p:sp>
            <p:nvSpPr>
              <p:cNvPr id="8907" name="Google Shape;8907;p6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4"/>
            <p:cNvGrpSpPr/>
            <p:nvPr/>
          </p:nvGrpSpPr>
          <p:grpSpPr>
            <a:xfrm>
              <a:off x="6101293" y="1256617"/>
              <a:ext cx="259692" cy="269909"/>
              <a:chOff x="6101293" y="1256617"/>
              <a:chExt cx="259692" cy="269909"/>
            </a:xfrm>
          </p:grpSpPr>
          <p:sp>
            <p:nvSpPr>
              <p:cNvPr id="8910" name="Google Shape;8910;p6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4"/>
            <p:cNvGrpSpPr/>
            <p:nvPr/>
          </p:nvGrpSpPr>
          <p:grpSpPr>
            <a:xfrm>
              <a:off x="5830645" y="1539749"/>
              <a:ext cx="259692" cy="269909"/>
              <a:chOff x="5830645" y="1539749"/>
              <a:chExt cx="259692" cy="269909"/>
            </a:xfrm>
          </p:grpSpPr>
          <p:sp>
            <p:nvSpPr>
              <p:cNvPr id="8913" name="Google Shape;8913;p6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4"/>
            <p:cNvGrpSpPr/>
            <p:nvPr/>
          </p:nvGrpSpPr>
          <p:grpSpPr>
            <a:xfrm>
              <a:off x="6101293" y="1539749"/>
              <a:ext cx="259692" cy="269909"/>
              <a:chOff x="6101293" y="1539749"/>
              <a:chExt cx="259692" cy="269909"/>
            </a:xfrm>
          </p:grpSpPr>
          <p:sp>
            <p:nvSpPr>
              <p:cNvPr id="8916" name="Google Shape;8916;p6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8" name="Google Shape;8918;p6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4"/>
          <p:cNvGrpSpPr/>
          <p:nvPr/>
        </p:nvGrpSpPr>
        <p:grpSpPr>
          <a:xfrm>
            <a:off x="714444" y="2707054"/>
            <a:ext cx="1452955" cy="621360"/>
            <a:chOff x="732422" y="2990152"/>
            <a:chExt cx="1337773" cy="572102"/>
          </a:xfrm>
        </p:grpSpPr>
        <p:sp>
          <p:nvSpPr>
            <p:cNvPr id="8920" name="Google Shape;8920;p6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9" name="Shape 8929"/>
        <p:cNvGrpSpPr/>
        <p:nvPr/>
      </p:nvGrpSpPr>
      <p:grpSpPr>
        <a:xfrm>
          <a:off x="0" y="0"/>
          <a:ext cx="0" cy="0"/>
          <a:chOff x="0" y="0"/>
          <a:chExt cx="0" cy="0"/>
        </a:xfrm>
      </p:grpSpPr>
      <p:grpSp>
        <p:nvGrpSpPr>
          <p:cNvPr id="8930" name="Google Shape;8930;p65"/>
          <p:cNvGrpSpPr/>
          <p:nvPr/>
        </p:nvGrpSpPr>
        <p:grpSpPr>
          <a:xfrm>
            <a:off x="708579" y="965872"/>
            <a:ext cx="1636117" cy="1526144"/>
            <a:chOff x="729238" y="1179665"/>
            <a:chExt cx="1636117" cy="1526144"/>
          </a:xfrm>
        </p:grpSpPr>
        <p:grpSp>
          <p:nvGrpSpPr>
            <p:cNvPr id="8931" name="Google Shape;8931;p65"/>
            <p:cNvGrpSpPr/>
            <p:nvPr/>
          </p:nvGrpSpPr>
          <p:grpSpPr>
            <a:xfrm>
              <a:off x="729238" y="1179665"/>
              <a:ext cx="80700" cy="1526144"/>
              <a:chOff x="729238" y="1179665"/>
              <a:chExt cx="80700" cy="1526144"/>
            </a:xfrm>
          </p:grpSpPr>
          <p:sp>
            <p:nvSpPr>
              <p:cNvPr id="8932" name="Google Shape;8932;p6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65"/>
            <p:cNvGrpSpPr/>
            <p:nvPr/>
          </p:nvGrpSpPr>
          <p:grpSpPr>
            <a:xfrm>
              <a:off x="903098" y="1179665"/>
              <a:ext cx="80700" cy="1526144"/>
              <a:chOff x="903098" y="1179665"/>
              <a:chExt cx="80700" cy="1526144"/>
            </a:xfrm>
          </p:grpSpPr>
          <p:sp>
            <p:nvSpPr>
              <p:cNvPr id="8943" name="Google Shape;8943;p6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5"/>
            <p:cNvGrpSpPr/>
            <p:nvPr/>
          </p:nvGrpSpPr>
          <p:grpSpPr>
            <a:xfrm>
              <a:off x="1076958" y="1179665"/>
              <a:ext cx="80700" cy="1526144"/>
              <a:chOff x="1076958" y="1179665"/>
              <a:chExt cx="80700" cy="1526144"/>
            </a:xfrm>
          </p:grpSpPr>
          <p:sp>
            <p:nvSpPr>
              <p:cNvPr id="8954" name="Google Shape;8954;p6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5"/>
            <p:cNvGrpSpPr/>
            <p:nvPr/>
          </p:nvGrpSpPr>
          <p:grpSpPr>
            <a:xfrm>
              <a:off x="1247707" y="1179665"/>
              <a:ext cx="80700" cy="1526144"/>
              <a:chOff x="1247707" y="1179665"/>
              <a:chExt cx="80700" cy="1526144"/>
            </a:xfrm>
          </p:grpSpPr>
          <p:sp>
            <p:nvSpPr>
              <p:cNvPr id="8965" name="Google Shape;8965;p6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5"/>
            <p:cNvGrpSpPr/>
            <p:nvPr/>
          </p:nvGrpSpPr>
          <p:grpSpPr>
            <a:xfrm>
              <a:off x="1421567" y="1179665"/>
              <a:ext cx="80700" cy="1526144"/>
              <a:chOff x="1421567" y="1179665"/>
              <a:chExt cx="80700" cy="1526144"/>
            </a:xfrm>
          </p:grpSpPr>
          <p:sp>
            <p:nvSpPr>
              <p:cNvPr id="8976" name="Google Shape;8976;p6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5"/>
            <p:cNvGrpSpPr/>
            <p:nvPr/>
          </p:nvGrpSpPr>
          <p:grpSpPr>
            <a:xfrm>
              <a:off x="1592327" y="1179665"/>
              <a:ext cx="80700" cy="1526144"/>
              <a:chOff x="1592327" y="1179665"/>
              <a:chExt cx="80700" cy="1526144"/>
            </a:xfrm>
          </p:grpSpPr>
          <p:sp>
            <p:nvSpPr>
              <p:cNvPr id="8987" name="Google Shape;8987;p6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5"/>
            <p:cNvGrpSpPr/>
            <p:nvPr/>
          </p:nvGrpSpPr>
          <p:grpSpPr>
            <a:xfrm>
              <a:off x="1766187" y="1179665"/>
              <a:ext cx="80700" cy="1526144"/>
              <a:chOff x="1766187" y="1179665"/>
              <a:chExt cx="80700" cy="1526144"/>
            </a:xfrm>
          </p:grpSpPr>
          <p:sp>
            <p:nvSpPr>
              <p:cNvPr id="8998" name="Google Shape;8998;p6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5"/>
            <p:cNvGrpSpPr/>
            <p:nvPr/>
          </p:nvGrpSpPr>
          <p:grpSpPr>
            <a:xfrm>
              <a:off x="1936935" y="1179665"/>
              <a:ext cx="80700" cy="1526144"/>
              <a:chOff x="1936935" y="1179665"/>
              <a:chExt cx="80700" cy="1526144"/>
            </a:xfrm>
          </p:grpSpPr>
          <p:sp>
            <p:nvSpPr>
              <p:cNvPr id="9009" name="Google Shape;9009;p6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2110795" y="1179665"/>
              <a:ext cx="80700" cy="1526144"/>
              <a:chOff x="2110795" y="1179665"/>
              <a:chExt cx="80700" cy="1526144"/>
            </a:xfrm>
          </p:grpSpPr>
          <p:sp>
            <p:nvSpPr>
              <p:cNvPr id="9020" name="Google Shape;9020;p6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5"/>
            <p:cNvGrpSpPr/>
            <p:nvPr/>
          </p:nvGrpSpPr>
          <p:grpSpPr>
            <a:xfrm>
              <a:off x="2284655" y="1179665"/>
              <a:ext cx="80700" cy="1526144"/>
              <a:chOff x="2284655" y="1179665"/>
              <a:chExt cx="80700" cy="1526144"/>
            </a:xfrm>
          </p:grpSpPr>
          <p:sp>
            <p:nvSpPr>
              <p:cNvPr id="9031" name="Google Shape;9031;p6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1" name="Google Shape;9041;p65"/>
          <p:cNvGrpSpPr/>
          <p:nvPr/>
        </p:nvGrpSpPr>
        <p:grpSpPr>
          <a:xfrm>
            <a:off x="2603245" y="985011"/>
            <a:ext cx="1364248" cy="1102133"/>
            <a:chOff x="2623904" y="1198803"/>
            <a:chExt cx="1364248" cy="1102133"/>
          </a:xfrm>
        </p:grpSpPr>
        <p:grpSp>
          <p:nvGrpSpPr>
            <p:cNvPr id="9042" name="Google Shape;9042;p65"/>
            <p:cNvGrpSpPr/>
            <p:nvPr/>
          </p:nvGrpSpPr>
          <p:grpSpPr>
            <a:xfrm>
              <a:off x="2623907" y="1198803"/>
              <a:ext cx="1364245" cy="273000"/>
              <a:chOff x="2623907" y="1198803"/>
              <a:chExt cx="1364245" cy="273000"/>
            </a:xfrm>
          </p:grpSpPr>
          <p:sp>
            <p:nvSpPr>
              <p:cNvPr id="9043" name="Google Shape;9043;p6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5"/>
            <p:cNvGrpSpPr/>
            <p:nvPr/>
          </p:nvGrpSpPr>
          <p:grpSpPr>
            <a:xfrm>
              <a:off x="2623904" y="1476964"/>
              <a:ext cx="1364245" cy="273000"/>
              <a:chOff x="2623904" y="1476964"/>
              <a:chExt cx="1364245" cy="273000"/>
            </a:xfrm>
          </p:grpSpPr>
          <p:sp>
            <p:nvSpPr>
              <p:cNvPr id="9049" name="Google Shape;9049;p6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5"/>
            <p:cNvGrpSpPr/>
            <p:nvPr/>
          </p:nvGrpSpPr>
          <p:grpSpPr>
            <a:xfrm>
              <a:off x="2623907" y="1749775"/>
              <a:ext cx="1364245" cy="273000"/>
              <a:chOff x="2623907" y="1749775"/>
              <a:chExt cx="1364245" cy="273000"/>
            </a:xfrm>
          </p:grpSpPr>
          <p:sp>
            <p:nvSpPr>
              <p:cNvPr id="9055" name="Google Shape;9055;p6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5"/>
            <p:cNvGrpSpPr/>
            <p:nvPr/>
          </p:nvGrpSpPr>
          <p:grpSpPr>
            <a:xfrm>
              <a:off x="2623904" y="2027936"/>
              <a:ext cx="1364245" cy="273000"/>
              <a:chOff x="2623904" y="2027936"/>
              <a:chExt cx="1364245" cy="273000"/>
            </a:xfrm>
          </p:grpSpPr>
          <p:sp>
            <p:nvSpPr>
              <p:cNvPr id="9061" name="Google Shape;9061;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6" name="Google Shape;9066;p65"/>
          <p:cNvGrpSpPr/>
          <p:nvPr/>
        </p:nvGrpSpPr>
        <p:grpSpPr>
          <a:xfrm>
            <a:off x="2592706" y="2444193"/>
            <a:ext cx="1387541" cy="159124"/>
            <a:chOff x="3200660" y="2180272"/>
            <a:chExt cx="2563824" cy="378237"/>
          </a:xfrm>
        </p:grpSpPr>
        <p:sp>
          <p:nvSpPr>
            <p:cNvPr id="9067" name="Google Shape;9067;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5"/>
          <p:cNvGrpSpPr/>
          <p:nvPr/>
        </p:nvGrpSpPr>
        <p:grpSpPr>
          <a:xfrm>
            <a:off x="2589231" y="2722018"/>
            <a:ext cx="1390502" cy="159625"/>
            <a:chOff x="3530150" y="2790075"/>
            <a:chExt cx="1962600" cy="225300"/>
          </a:xfrm>
        </p:grpSpPr>
        <p:sp>
          <p:nvSpPr>
            <p:cNvPr id="9086" name="Google Shape;9086;p6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5"/>
          <p:cNvGrpSpPr/>
          <p:nvPr/>
        </p:nvGrpSpPr>
        <p:grpSpPr>
          <a:xfrm>
            <a:off x="2589884" y="3000344"/>
            <a:ext cx="1411629" cy="153761"/>
            <a:chOff x="3558802" y="4011427"/>
            <a:chExt cx="1866000" cy="111300"/>
          </a:xfrm>
        </p:grpSpPr>
        <p:sp>
          <p:nvSpPr>
            <p:cNvPr id="9089" name="Google Shape;9089;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5"/>
          <p:cNvGrpSpPr/>
          <p:nvPr/>
        </p:nvGrpSpPr>
        <p:grpSpPr>
          <a:xfrm>
            <a:off x="2589576" y="2205744"/>
            <a:ext cx="1383503" cy="119749"/>
            <a:chOff x="3465975" y="2270276"/>
            <a:chExt cx="1986364" cy="171929"/>
          </a:xfrm>
        </p:grpSpPr>
        <p:sp>
          <p:nvSpPr>
            <p:cNvPr id="9092" name="Google Shape;9092;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5"/>
          <p:cNvGrpSpPr/>
          <p:nvPr/>
        </p:nvGrpSpPr>
        <p:grpSpPr>
          <a:xfrm>
            <a:off x="2600584" y="3569394"/>
            <a:ext cx="1369531" cy="195460"/>
            <a:chOff x="723300" y="4253549"/>
            <a:chExt cx="2276482" cy="324900"/>
          </a:xfrm>
        </p:grpSpPr>
        <p:sp>
          <p:nvSpPr>
            <p:cNvPr id="9101" name="Google Shape;9101;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5"/>
          <p:cNvGrpSpPr/>
          <p:nvPr/>
        </p:nvGrpSpPr>
        <p:grpSpPr>
          <a:xfrm>
            <a:off x="2590145" y="3270574"/>
            <a:ext cx="1389066" cy="180119"/>
            <a:chOff x="705948" y="3788465"/>
            <a:chExt cx="2308953" cy="299400"/>
          </a:xfrm>
        </p:grpSpPr>
        <p:sp>
          <p:nvSpPr>
            <p:cNvPr id="9107" name="Google Shape;9107;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5"/>
          <p:cNvGrpSpPr/>
          <p:nvPr/>
        </p:nvGrpSpPr>
        <p:grpSpPr>
          <a:xfrm>
            <a:off x="2638082" y="3883554"/>
            <a:ext cx="1304609" cy="294074"/>
            <a:chOff x="2658741" y="4097347"/>
            <a:chExt cx="1304609" cy="294074"/>
          </a:xfrm>
        </p:grpSpPr>
        <p:grpSp>
          <p:nvGrpSpPr>
            <p:cNvPr id="9113" name="Google Shape;9113;p65"/>
            <p:cNvGrpSpPr/>
            <p:nvPr/>
          </p:nvGrpSpPr>
          <p:grpSpPr>
            <a:xfrm>
              <a:off x="2658741" y="4097347"/>
              <a:ext cx="118572" cy="294074"/>
              <a:chOff x="3343310" y="4475555"/>
              <a:chExt cx="127717" cy="316753"/>
            </a:xfrm>
          </p:grpSpPr>
          <p:sp>
            <p:nvSpPr>
              <p:cNvPr id="9114" name="Google Shape;9114;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65"/>
            <p:cNvGrpSpPr/>
            <p:nvPr/>
          </p:nvGrpSpPr>
          <p:grpSpPr>
            <a:xfrm>
              <a:off x="3815519" y="4098388"/>
              <a:ext cx="147831" cy="291991"/>
              <a:chOff x="3527539" y="4476677"/>
              <a:chExt cx="159232" cy="314510"/>
            </a:xfrm>
          </p:grpSpPr>
          <p:sp>
            <p:nvSpPr>
              <p:cNvPr id="9117" name="Google Shape;9117;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5"/>
            <p:cNvGrpSpPr/>
            <p:nvPr/>
          </p:nvGrpSpPr>
          <p:grpSpPr>
            <a:xfrm>
              <a:off x="3511696" y="4098388"/>
              <a:ext cx="147831" cy="291991"/>
              <a:chOff x="3527539" y="4476677"/>
              <a:chExt cx="159232" cy="314510"/>
            </a:xfrm>
          </p:grpSpPr>
          <p:sp>
            <p:nvSpPr>
              <p:cNvPr id="9120" name="Google Shape;9120;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65"/>
            <p:cNvGrpSpPr/>
            <p:nvPr/>
          </p:nvGrpSpPr>
          <p:grpSpPr>
            <a:xfrm>
              <a:off x="3207874" y="4098388"/>
              <a:ext cx="147831" cy="291991"/>
              <a:chOff x="3527539" y="4476677"/>
              <a:chExt cx="159232" cy="314510"/>
            </a:xfrm>
          </p:grpSpPr>
          <p:sp>
            <p:nvSpPr>
              <p:cNvPr id="9123" name="Google Shape;9123;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5"/>
            <p:cNvGrpSpPr/>
            <p:nvPr/>
          </p:nvGrpSpPr>
          <p:grpSpPr>
            <a:xfrm>
              <a:off x="2933305" y="4097347"/>
              <a:ext cx="118572" cy="294074"/>
              <a:chOff x="3343310" y="4475555"/>
              <a:chExt cx="127717" cy="316753"/>
            </a:xfrm>
          </p:grpSpPr>
          <p:sp>
            <p:nvSpPr>
              <p:cNvPr id="9126" name="Google Shape;9126;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8" name="Google Shape;9128;p65"/>
          <p:cNvGrpSpPr/>
          <p:nvPr/>
        </p:nvGrpSpPr>
        <p:grpSpPr>
          <a:xfrm>
            <a:off x="4256912" y="1866676"/>
            <a:ext cx="1433821" cy="191501"/>
            <a:chOff x="4273350" y="2080469"/>
            <a:chExt cx="1433821" cy="191501"/>
          </a:xfrm>
        </p:grpSpPr>
        <p:grpSp>
          <p:nvGrpSpPr>
            <p:cNvPr id="9129" name="Google Shape;9129;p65"/>
            <p:cNvGrpSpPr/>
            <p:nvPr/>
          </p:nvGrpSpPr>
          <p:grpSpPr>
            <a:xfrm>
              <a:off x="4273350" y="2080469"/>
              <a:ext cx="1433821" cy="0"/>
              <a:chOff x="5224975" y="2962250"/>
              <a:chExt cx="1544400" cy="0"/>
            </a:xfrm>
          </p:grpSpPr>
          <p:cxnSp>
            <p:nvCxnSpPr>
              <p:cNvPr id="9130" name="Google Shape;9130;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31" name="Google Shape;9131;p6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32" name="Google Shape;9132;p65"/>
            <p:cNvGrpSpPr/>
            <p:nvPr/>
          </p:nvGrpSpPr>
          <p:grpSpPr>
            <a:xfrm>
              <a:off x="4273350" y="2271969"/>
              <a:ext cx="1433821" cy="0"/>
              <a:chOff x="5224975" y="2962250"/>
              <a:chExt cx="1544400" cy="0"/>
            </a:xfrm>
          </p:grpSpPr>
          <p:cxnSp>
            <p:nvCxnSpPr>
              <p:cNvPr id="9133" name="Google Shape;9133;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34" name="Google Shape;9134;p6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35" name="Google Shape;9135;p65"/>
          <p:cNvGrpSpPr/>
          <p:nvPr/>
        </p:nvGrpSpPr>
        <p:grpSpPr>
          <a:xfrm>
            <a:off x="4258467" y="969244"/>
            <a:ext cx="1430711" cy="743389"/>
            <a:chOff x="5159450" y="1919950"/>
            <a:chExt cx="1541050" cy="862500"/>
          </a:xfrm>
        </p:grpSpPr>
        <p:sp>
          <p:nvSpPr>
            <p:cNvPr id="9136" name="Google Shape;9136;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37" name="Google Shape;9137;p65"/>
            <p:cNvGrpSpPr/>
            <p:nvPr/>
          </p:nvGrpSpPr>
          <p:grpSpPr>
            <a:xfrm>
              <a:off x="5159450" y="1919950"/>
              <a:ext cx="1541050" cy="862500"/>
              <a:chOff x="5159450" y="1919950"/>
              <a:chExt cx="1541050" cy="862500"/>
            </a:xfrm>
          </p:grpSpPr>
          <p:cxnSp>
            <p:nvCxnSpPr>
              <p:cNvPr id="9138" name="Google Shape;9138;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39" name="Google Shape;9139;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40" name="Google Shape;9140;p65"/>
          <p:cNvGrpSpPr/>
          <p:nvPr/>
        </p:nvGrpSpPr>
        <p:grpSpPr>
          <a:xfrm>
            <a:off x="4248581" y="2192571"/>
            <a:ext cx="1450484" cy="1052087"/>
            <a:chOff x="5230575" y="1554475"/>
            <a:chExt cx="2137150" cy="1550150"/>
          </a:xfrm>
        </p:grpSpPr>
        <p:sp>
          <p:nvSpPr>
            <p:cNvPr id="9141" name="Google Shape;9141;p6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65"/>
          <p:cNvGrpSpPr/>
          <p:nvPr/>
        </p:nvGrpSpPr>
        <p:grpSpPr>
          <a:xfrm rot="10800000">
            <a:off x="4265131" y="3284761"/>
            <a:ext cx="1417383" cy="887946"/>
            <a:chOff x="5645403" y="2920021"/>
            <a:chExt cx="2650800" cy="2180614"/>
          </a:xfrm>
        </p:grpSpPr>
        <p:sp>
          <p:nvSpPr>
            <p:cNvPr id="9155" name="Google Shape;9155;p6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6" name="Google Shape;9156;p65"/>
            <p:cNvCxnSpPr>
              <a:stCxn id="915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157" name="Google Shape;9157;p6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8" name="Google Shape;9158;p65"/>
            <p:cNvCxnSpPr>
              <a:endCxn id="915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159" name="Google Shape;9159;p6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0" name="Google Shape;9160;p65"/>
            <p:cNvCxnSpPr>
              <a:stCxn id="915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161" name="Google Shape;9161;p6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2" name="Google Shape;9162;p65"/>
            <p:cNvCxnSpPr>
              <a:endCxn id="916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163" name="Google Shape;9163;p65"/>
          <p:cNvGrpSpPr/>
          <p:nvPr/>
        </p:nvGrpSpPr>
        <p:grpSpPr>
          <a:xfrm>
            <a:off x="7365491" y="2188116"/>
            <a:ext cx="1071743" cy="1021579"/>
            <a:chOff x="7189833" y="2022667"/>
            <a:chExt cx="1251159" cy="1192597"/>
          </a:xfrm>
        </p:grpSpPr>
        <p:sp>
          <p:nvSpPr>
            <p:cNvPr id="9164" name="Google Shape;9164;p6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65"/>
          <p:cNvGrpSpPr/>
          <p:nvPr/>
        </p:nvGrpSpPr>
        <p:grpSpPr>
          <a:xfrm>
            <a:off x="706762" y="2614523"/>
            <a:ext cx="1695374" cy="1560837"/>
            <a:chOff x="727421" y="2828315"/>
            <a:chExt cx="1695374" cy="1560837"/>
          </a:xfrm>
        </p:grpSpPr>
        <p:grpSp>
          <p:nvGrpSpPr>
            <p:cNvPr id="9169" name="Google Shape;9169;p65"/>
            <p:cNvGrpSpPr/>
            <p:nvPr/>
          </p:nvGrpSpPr>
          <p:grpSpPr>
            <a:xfrm>
              <a:off x="819108" y="2882501"/>
              <a:ext cx="103104" cy="1426186"/>
              <a:chOff x="4674013" y="3100904"/>
              <a:chExt cx="122758" cy="1698043"/>
            </a:xfrm>
          </p:grpSpPr>
          <p:sp>
            <p:nvSpPr>
              <p:cNvPr id="9170" name="Google Shape;9170;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5"/>
            <p:cNvGrpSpPr/>
            <p:nvPr/>
          </p:nvGrpSpPr>
          <p:grpSpPr>
            <a:xfrm>
              <a:off x="1062475" y="2882501"/>
              <a:ext cx="103104" cy="1426186"/>
              <a:chOff x="4940438" y="3100904"/>
              <a:chExt cx="122758" cy="1698043"/>
            </a:xfrm>
          </p:grpSpPr>
          <p:sp>
            <p:nvSpPr>
              <p:cNvPr id="9178" name="Google Shape;9178;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65"/>
            <p:cNvGrpSpPr/>
            <p:nvPr/>
          </p:nvGrpSpPr>
          <p:grpSpPr>
            <a:xfrm>
              <a:off x="1299324" y="2882501"/>
              <a:ext cx="103104" cy="1426186"/>
              <a:chOff x="5206863" y="3100904"/>
              <a:chExt cx="122758" cy="1698043"/>
            </a:xfrm>
          </p:grpSpPr>
          <p:sp>
            <p:nvSpPr>
              <p:cNvPr id="9186" name="Google Shape;9186;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5"/>
            <p:cNvGrpSpPr/>
            <p:nvPr/>
          </p:nvGrpSpPr>
          <p:grpSpPr>
            <a:xfrm>
              <a:off x="1786057" y="2882501"/>
              <a:ext cx="103104" cy="1426186"/>
              <a:chOff x="6006138" y="3143629"/>
              <a:chExt cx="122758" cy="1698043"/>
            </a:xfrm>
          </p:grpSpPr>
          <p:sp>
            <p:nvSpPr>
              <p:cNvPr id="9194" name="Google Shape;9194;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65"/>
            <p:cNvGrpSpPr/>
            <p:nvPr/>
          </p:nvGrpSpPr>
          <p:grpSpPr>
            <a:xfrm>
              <a:off x="2029422" y="2882501"/>
              <a:ext cx="103104" cy="1426186"/>
              <a:chOff x="6805413" y="3100904"/>
              <a:chExt cx="122758" cy="1698043"/>
            </a:xfrm>
          </p:grpSpPr>
          <p:sp>
            <p:nvSpPr>
              <p:cNvPr id="9202" name="Google Shape;9202;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65"/>
            <p:cNvGrpSpPr/>
            <p:nvPr/>
          </p:nvGrpSpPr>
          <p:grpSpPr>
            <a:xfrm>
              <a:off x="727421" y="2828315"/>
              <a:ext cx="1695374" cy="1560837"/>
              <a:chOff x="734799" y="2782450"/>
              <a:chExt cx="1571100" cy="1577400"/>
            </a:xfrm>
          </p:grpSpPr>
          <p:cxnSp>
            <p:nvCxnSpPr>
              <p:cNvPr id="9210" name="Google Shape;9210;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11" name="Google Shape;9211;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12" name="Google Shape;9212;p65"/>
            <p:cNvGrpSpPr/>
            <p:nvPr/>
          </p:nvGrpSpPr>
          <p:grpSpPr>
            <a:xfrm>
              <a:off x="2272795" y="2882501"/>
              <a:ext cx="103104" cy="1426186"/>
              <a:chOff x="5206863" y="3100904"/>
              <a:chExt cx="122758" cy="1698043"/>
            </a:xfrm>
          </p:grpSpPr>
          <p:sp>
            <p:nvSpPr>
              <p:cNvPr id="9213" name="Google Shape;9213;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65"/>
            <p:cNvGrpSpPr/>
            <p:nvPr/>
          </p:nvGrpSpPr>
          <p:grpSpPr>
            <a:xfrm>
              <a:off x="1542694" y="2882501"/>
              <a:ext cx="103104" cy="1426186"/>
              <a:chOff x="6006138" y="3143629"/>
              <a:chExt cx="122758" cy="1698043"/>
            </a:xfrm>
          </p:grpSpPr>
          <p:sp>
            <p:nvSpPr>
              <p:cNvPr id="9221" name="Google Shape;9221;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8" name="Google Shape;9228;p65"/>
          <p:cNvGrpSpPr/>
          <p:nvPr/>
        </p:nvGrpSpPr>
        <p:grpSpPr>
          <a:xfrm>
            <a:off x="5915341" y="2192094"/>
            <a:ext cx="1248543" cy="1025319"/>
            <a:chOff x="5183758" y="1210600"/>
            <a:chExt cx="3605380" cy="2960783"/>
          </a:xfrm>
        </p:grpSpPr>
        <p:sp>
          <p:nvSpPr>
            <p:cNvPr id="9229" name="Google Shape;9229;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3" name="Google Shape;9233;p6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34" name="Google Shape;9234;p6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35" name="Google Shape;9235;p6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36" name="Google Shape;9236;p6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37" name="Google Shape;9237;p6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65"/>
          <p:cNvGrpSpPr/>
          <p:nvPr/>
        </p:nvGrpSpPr>
        <p:grpSpPr>
          <a:xfrm>
            <a:off x="5772403" y="3330411"/>
            <a:ext cx="2664831" cy="843440"/>
            <a:chOff x="5916567" y="1099697"/>
            <a:chExt cx="2556683" cy="809211"/>
          </a:xfrm>
        </p:grpSpPr>
        <p:sp>
          <p:nvSpPr>
            <p:cNvPr id="9239" name="Google Shape;9239;p6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65"/>
          <p:cNvGrpSpPr/>
          <p:nvPr/>
        </p:nvGrpSpPr>
        <p:grpSpPr>
          <a:xfrm>
            <a:off x="5879943" y="979270"/>
            <a:ext cx="1299851" cy="1023338"/>
            <a:chOff x="5900602" y="1193063"/>
            <a:chExt cx="1299851" cy="1023338"/>
          </a:xfrm>
        </p:grpSpPr>
        <p:grpSp>
          <p:nvGrpSpPr>
            <p:cNvPr id="9248" name="Google Shape;9248;p65"/>
            <p:cNvGrpSpPr/>
            <p:nvPr/>
          </p:nvGrpSpPr>
          <p:grpSpPr>
            <a:xfrm>
              <a:off x="6743564" y="1193063"/>
              <a:ext cx="456889" cy="700379"/>
              <a:chOff x="6743564" y="1193063"/>
              <a:chExt cx="456889" cy="700379"/>
            </a:xfrm>
          </p:grpSpPr>
          <p:grpSp>
            <p:nvGrpSpPr>
              <p:cNvPr id="9249" name="Google Shape;9249;p65"/>
              <p:cNvGrpSpPr/>
              <p:nvPr/>
            </p:nvGrpSpPr>
            <p:grpSpPr>
              <a:xfrm>
                <a:off x="6743564" y="1690731"/>
                <a:ext cx="214402" cy="202710"/>
                <a:chOff x="6743564" y="1690731"/>
                <a:chExt cx="214402" cy="202710"/>
              </a:xfrm>
            </p:grpSpPr>
            <p:sp>
              <p:nvSpPr>
                <p:cNvPr id="9250" name="Google Shape;9250;p6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65"/>
              <p:cNvGrpSpPr/>
              <p:nvPr/>
            </p:nvGrpSpPr>
            <p:grpSpPr>
              <a:xfrm>
                <a:off x="6915505" y="1193063"/>
                <a:ext cx="284947" cy="589637"/>
                <a:chOff x="6915505" y="1193063"/>
                <a:chExt cx="284947" cy="589637"/>
              </a:xfrm>
            </p:grpSpPr>
            <p:sp>
              <p:nvSpPr>
                <p:cNvPr id="9253" name="Google Shape;9253;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4" name="Google Shape;9254;p6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255" name="Google Shape;9255;p65"/>
            <p:cNvGrpSpPr/>
            <p:nvPr/>
          </p:nvGrpSpPr>
          <p:grpSpPr>
            <a:xfrm>
              <a:off x="6520337" y="1193063"/>
              <a:ext cx="341815" cy="801589"/>
              <a:chOff x="6520337" y="1193063"/>
              <a:chExt cx="341815" cy="801589"/>
            </a:xfrm>
          </p:grpSpPr>
          <p:grpSp>
            <p:nvGrpSpPr>
              <p:cNvPr id="9256" name="Google Shape;9256;p65"/>
              <p:cNvGrpSpPr/>
              <p:nvPr/>
            </p:nvGrpSpPr>
            <p:grpSpPr>
              <a:xfrm>
                <a:off x="6520337" y="1589527"/>
                <a:ext cx="213950" cy="405125"/>
                <a:chOff x="6520337" y="1589527"/>
                <a:chExt cx="213950" cy="405125"/>
              </a:xfrm>
            </p:grpSpPr>
            <p:sp>
              <p:nvSpPr>
                <p:cNvPr id="9257" name="Google Shape;9257;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5"/>
              <p:cNvGrpSpPr/>
              <p:nvPr/>
            </p:nvGrpSpPr>
            <p:grpSpPr>
              <a:xfrm>
                <a:off x="6577204" y="1193063"/>
                <a:ext cx="284947" cy="453562"/>
                <a:chOff x="6577204" y="1193063"/>
                <a:chExt cx="284947" cy="453562"/>
              </a:xfrm>
            </p:grpSpPr>
            <p:sp>
              <p:nvSpPr>
                <p:cNvPr id="9260" name="Google Shape;9260;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1" name="Google Shape;9261;p6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262" name="Google Shape;9262;p65"/>
            <p:cNvGrpSpPr/>
            <p:nvPr/>
          </p:nvGrpSpPr>
          <p:grpSpPr>
            <a:xfrm>
              <a:off x="6238903" y="1193063"/>
              <a:ext cx="300475" cy="901782"/>
              <a:chOff x="6238903" y="1193063"/>
              <a:chExt cx="300475" cy="901782"/>
            </a:xfrm>
          </p:grpSpPr>
          <p:grpSp>
            <p:nvGrpSpPr>
              <p:cNvPr id="9263" name="Google Shape;9263;p65"/>
              <p:cNvGrpSpPr/>
              <p:nvPr/>
            </p:nvGrpSpPr>
            <p:grpSpPr>
              <a:xfrm>
                <a:off x="6290865" y="1489315"/>
                <a:ext cx="248514" cy="605530"/>
                <a:chOff x="6290865" y="1489315"/>
                <a:chExt cx="248514" cy="605530"/>
              </a:xfrm>
            </p:grpSpPr>
            <p:sp>
              <p:nvSpPr>
                <p:cNvPr id="9264" name="Google Shape;9264;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65"/>
              <p:cNvGrpSpPr/>
              <p:nvPr/>
            </p:nvGrpSpPr>
            <p:grpSpPr>
              <a:xfrm>
                <a:off x="6238903" y="1193063"/>
                <a:ext cx="284947" cy="327512"/>
                <a:chOff x="6238903" y="1193063"/>
                <a:chExt cx="284947" cy="327512"/>
              </a:xfrm>
            </p:grpSpPr>
            <p:sp>
              <p:nvSpPr>
                <p:cNvPr id="9267" name="Google Shape;9267;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8" name="Google Shape;9268;p6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269" name="Google Shape;9269;p65"/>
            <p:cNvGrpSpPr/>
            <p:nvPr/>
          </p:nvGrpSpPr>
          <p:grpSpPr>
            <a:xfrm>
              <a:off x="5900602" y="1193063"/>
              <a:ext cx="444345" cy="1023338"/>
              <a:chOff x="5900602" y="1193063"/>
              <a:chExt cx="444345" cy="1023338"/>
            </a:xfrm>
          </p:grpSpPr>
          <p:grpSp>
            <p:nvGrpSpPr>
              <p:cNvPr id="9270" name="Google Shape;9270;p65"/>
              <p:cNvGrpSpPr/>
              <p:nvPr/>
            </p:nvGrpSpPr>
            <p:grpSpPr>
              <a:xfrm>
                <a:off x="6046501" y="1367785"/>
                <a:ext cx="298446" cy="848616"/>
                <a:chOff x="6046501" y="1367785"/>
                <a:chExt cx="298446" cy="848616"/>
              </a:xfrm>
            </p:grpSpPr>
            <p:sp>
              <p:nvSpPr>
                <p:cNvPr id="9271" name="Google Shape;9271;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5"/>
              <p:cNvGrpSpPr/>
              <p:nvPr/>
            </p:nvGrpSpPr>
            <p:grpSpPr>
              <a:xfrm>
                <a:off x="5900602" y="1193063"/>
                <a:ext cx="284947" cy="182312"/>
                <a:chOff x="5900602" y="1193063"/>
                <a:chExt cx="284947" cy="182312"/>
              </a:xfrm>
            </p:grpSpPr>
            <p:sp>
              <p:nvSpPr>
                <p:cNvPr id="9274" name="Google Shape;9274;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5" name="Google Shape;9275;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276" name="Google Shape;9276;p65"/>
          <p:cNvGrpSpPr/>
          <p:nvPr/>
        </p:nvGrpSpPr>
        <p:grpSpPr>
          <a:xfrm>
            <a:off x="7217825" y="979415"/>
            <a:ext cx="1219413" cy="1051365"/>
            <a:chOff x="7287122" y="1165658"/>
            <a:chExt cx="1219413" cy="1051365"/>
          </a:xfrm>
        </p:grpSpPr>
        <p:grpSp>
          <p:nvGrpSpPr>
            <p:cNvPr id="9277" name="Google Shape;9277;p65"/>
            <p:cNvGrpSpPr/>
            <p:nvPr/>
          </p:nvGrpSpPr>
          <p:grpSpPr>
            <a:xfrm>
              <a:off x="7287122" y="1969723"/>
              <a:ext cx="1219413" cy="247300"/>
              <a:chOff x="7287122" y="1969723"/>
              <a:chExt cx="1219413" cy="247300"/>
            </a:xfrm>
          </p:grpSpPr>
          <p:sp>
            <p:nvSpPr>
              <p:cNvPr id="9278" name="Google Shape;9278;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9" name="Google Shape;9279;p65"/>
              <p:cNvGrpSpPr/>
              <p:nvPr/>
            </p:nvGrpSpPr>
            <p:grpSpPr>
              <a:xfrm>
                <a:off x="7287122" y="2063892"/>
                <a:ext cx="1151753" cy="73428"/>
                <a:chOff x="7287122" y="2063892"/>
                <a:chExt cx="1151753" cy="73428"/>
              </a:xfrm>
            </p:grpSpPr>
            <p:sp>
              <p:nvSpPr>
                <p:cNvPr id="9280" name="Google Shape;9280;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1" name="Google Shape;9281;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282" name="Google Shape;9282;p65"/>
            <p:cNvGrpSpPr/>
            <p:nvPr/>
          </p:nvGrpSpPr>
          <p:grpSpPr>
            <a:xfrm>
              <a:off x="7287122" y="1712201"/>
              <a:ext cx="1219403" cy="246767"/>
              <a:chOff x="7287122" y="1712201"/>
              <a:chExt cx="1219403" cy="246767"/>
            </a:xfrm>
          </p:grpSpPr>
          <p:sp>
            <p:nvSpPr>
              <p:cNvPr id="9283" name="Google Shape;9283;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65"/>
              <p:cNvGrpSpPr/>
              <p:nvPr/>
            </p:nvGrpSpPr>
            <p:grpSpPr>
              <a:xfrm>
                <a:off x="7287122" y="1842861"/>
                <a:ext cx="1005303" cy="73419"/>
                <a:chOff x="7287122" y="1842861"/>
                <a:chExt cx="1005303" cy="73419"/>
              </a:xfrm>
            </p:grpSpPr>
            <p:sp>
              <p:nvSpPr>
                <p:cNvPr id="9285" name="Google Shape;9285;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6" name="Google Shape;9286;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287" name="Google Shape;9287;p65"/>
            <p:cNvGrpSpPr/>
            <p:nvPr/>
          </p:nvGrpSpPr>
          <p:grpSpPr>
            <a:xfrm>
              <a:off x="7287122" y="1447520"/>
              <a:ext cx="1219403" cy="286667"/>
              <a:chOff x="7287122" y="1447520"/>
              <a:chExt cx="1219403" cy="286667"/>
            </a:xfrm>
          </p:grpSpPr>
          <p:sp>
            <p:nvSpPr>
              <p:cNvPr id="9288" name="Google Shape;9288;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65"/>
              <p:cNvGrpSpPr/>
              <p:nvPr/>
            </p:nvGrpSpPr>
            <p:grpSpPr>
              <a:xfrm>
                <a:off x="7287122" y="1581977"/>
                <a:ext cx="852803" cy="73428"/>
                <a:chOff x="7287122" y="1581977"/>
                <a:chExt cx="852803" cy="73428"/>
              </a:xfrm>
            </p:grpSpPr>
            <p:sp>
              <p:nvSpPr>
                <p:cNvPr id="9290" name="Google Shape;9290;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1" name="Google Shape;9291;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92" name="Google Shape;9292;p65"/>
            <p:cNvGrpSpPr/>
            <p:nvPr/>
          </p:nvGrpSpPr>
          <p:grpSpPr>
            <a:xfrm>
              <a:off x="7287122" y="1165658"/>
              <a:ext cx="1219403" cy="344253"/>
              <a:chOff x="7287122" y="1165658"/>
              <a:chExt cx="1219403" cy="344253"/>
            </a:xfrm>
          </p:grpSpPr>
          <p:sp>
            <p:nvSpPr>
              <p:cNvPr id="9293" name="Google Shape;9293;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65"/>
              <p:cNvGrpSpPr/>
              <p:nvPr/>
            </p:nvGrpSpPr>
            <p:grpSpPr>
              <a:xfrm>
                <a:off x="7287122" y="1341025"/>
                <a:ext cx="695703" cy="73419"/>
                <a:chOff x="7287122" y="1341025"/>
                <a:chExt cx="695703" cy="73419"/>
              </a:xfrm>
            </p:grpSpPr>
            <p:sp>
              <p:nvSpPr>
                <p:cNvPr id="9295" name="Google Shape;9295;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96" name="Google Shape;9296;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00" name="Shape 9300"/>
        <p:cNvGrpSpPr/>
        <p:nvPr/>
      </p:nvGrpSpPr>
      <p:grpSpPr>
        <a:xfrm>
          <a:off x="0" y="0"/>
          <a:ext cx="0" cy="0"/>
          <a:chOff x="0" y="0"/>
          <a:chExt cx="0" cy="0"/>
        </a:xfrm>
      </p:grpSpPr>
      <p:sp>
        <p:nvSpPr>
          <p:cNvPr id="9301" name="Google Shape;9301;p66"/>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302" name="Google Shape;9302;p66"/>
          <p:cNvGrpSpPr/>
          <p:nvPr/>
        </p:nvGrpSpPr>
        <p:grpSpPr>
          <a:xfrm>
            <a:off x="830341" y="2307733"/>
            <a:ext cx="340168" cy="298978"/>
            <a:chOff x="892750" y="267400"/>
            <a:chExt cx="483125" cy="424625"/>
          </a:xfrm>
        </p:grpSpPr>
        <p:sp>
          <p:nvSpPr>
            <p:cNvPr id="9303" name="Google Shape;9303;p6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4" name="Google Shape;9304;p6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5" name="Google Shape;9305;p6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6" name="Google Shape;9306;p66"/>
          <p:cNvGrpSpPr/>
          <p:nvPr/>
        </p:nvGrpSpPr>
        <p:grpSpPr>
          <a:xfrm>
            <a:off x="1268776" y="2287121"/>
            <a:ext cx="298996" cy="340204"/>
            <a:chOff x="1516475" y="238075"/>
            <a:chExt cx="424650" cy="483175"/>
          </a:xfrm>
        </p:grpSpPr>
        <p:sp>
          <p:nvSpPr>
            <p:cNvPr id="9307" name="Google Shape;9307;p6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8" name="Google Shape;9308;p6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9" name="Google Shape;9309;p66"/>
          <p:cNvGrpSpPr/>
          <p:nvPr/>
        </p:nvGrpSpPr>
        <p:grpSpPr>
          <a:xfrm>
            <a:off x="1661867" y="2367520"/>
            <a:ext cx="341488" cy="179405"/>
            <a:chOff x="2080675" y="352325"/>
            <a:chExt cx="485000" cy="254800"/>
          </a:xfrm>
        </p:grpSpPr>
        <p:sp>
          <p:nvSpPr>
            <p:cNvPr id="9310" name="Google Shape;9310;p6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1" name="Google Shape;9311;p6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2" name="Google Shape;9312;p66"/>
          <p:cNvGrpSpPr/>
          <p:nvPr/>
        </p:nvGrpSpPr>
        <p:grpSpPr>
          <a:xfrm>
            <a:off x="2111046" y="2287138"/>
            <a:ext cx="298996" cy="340168"/>
            <a:chOff x="2705375" y="238125"/>
            <a:chExt cx="424650" cy="483125"/>
          </a:xfrm>
        </p:grpSpPr>
        <p:sp>
          <p:nvSpPr>
            <p:cNvPr id="9313" name="Google Shape;9313;p6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4" name="Google Shape;9314;p6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5" name="Google Shape;9315;p6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6" name="Google Shape;9316;p6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7" name="Google Shape;9317;p66"/>
          <p:cNvGrpSpPr/>
          <p:nvPr/>
        </p:nvGrpSpPr>
        <p:grpSpPr>
          <a:xfrm>
            <a:off x="2527187" y="2287455"/>
            <a:ext cx="301161" cy="339535"/>
            <a:chOff x="3299850" y="238575"/>
            <a:chExt cx="427725" cy="482225"/>
          </a:xfrm>
        </p:grpSpPr>
        <p:sp>
          <p:nvSpPr>
            <p:cNvPr id="9318" name="Google Shape;9318;p6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9" name="Google Shape;9319;p6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0" name="Google Shape;9320;p6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1" name="Google Shape;9321;p6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2" name="Google Shape;9322;p6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23" name="Google Shape;9323;p66"/>
          <p:cNvGrpSpPr/>
          <p:nvPr/>
        </p:nvGrpSpPr>
        <p:grpSpPr>
          <a:xfrm>
            <a:off x="2914108" y="2287138"/>
            <a:ext cx="352455" cy="340168"/>
            <a:chOff x="3857225" y="238125"/>
            <a:chExt cx="500575" cy="483125"/>
          </a:xfrm>
        </p:grpSpPr>
        <p:sp>
          <p:nvSpPr>
            <p:cNvPr id="9324" name="Google Shape;9324;p6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5" name="Google Shape;9325;p6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6" name="Google Shape;9326;p6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7" name="Google Shape;9327;p6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8" name="Google Shape;9328;p6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9" name="Google Shape;9329;p6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0" name="Google Shape;9330;p6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31" name="Google Shape;9331;p66"/>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32" name="Google Shape;9332;p66"/>
          <p:cNvGrpSpPr/>
          <p:nvPr/>
        </p:nvGrpSpPr>
        <p:grpSpPr>
          <a:xfrm>
            <a:off x="3760885" y="2287165"/>
            <a:ext cx="340186" cy="340116"/>
            <a:chOff x="5053900" y="238200"/>
            <a:chExt cx="483150" cy="483050"/>
          </a:xfrm>
        </p:grpSpPr>
        <p:sp>
          <p:nvSpPr>
            <p:cNvPr id="9333" name="Google Shape;9333;p6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4" name="Google Shape;9334;p6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5" name="Google Shape;9335;p6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6" name="Google Shape;9336;p6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37" name="Google Shape;9337;p66"/>
          <p:cNvGrpSpPr/>
          <p:nvPr/>
        </p:nvGrpSpPr>
        <p:grpSpPr>
          <a:xfrm>
            <a:off x="4174835" y="2287138"/>
            <a:ext cx="340168" cy="340168"/>
            <a:chOff x="5648375" y="238125"/>
            <a:chExt cx="483125" cy="483125"/>
          </a:xfrm>
        </p:grpSpPr>
        <p:sp>
          <p:nvSpPr>
            <p:cNvPr id="9338" name="Google Shape;9338;p6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9" name="Google Shape;9339;p6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0" name="Google Shape;9340;p6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1" name="Google Shape;9341;p6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2" name="Google Shape;9342;p6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3" name="Google Shape;9343;p6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4" name="Google Shape;9344;p6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5" name="Google Shape;9345;p6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6" name="Google Shape;9346;p6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7" name="Google Shape;9347;p6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48" name="Google Shape;9348;p66"/>
          <p:cNvGrpSpPr/>
          <p:nvPr/>
        </p:nvGrpSpPr>
        <p:grpSpPr>
          <a:xfrm>
            <a:off x="4591521" y="2287138"/>
            <a:ext cx="340168" cy="340168"/>
            <a:chOff x="6242825" y="238125"/>
            <a:chExt cx="483125" cy="483125"/>
          </a:xfrm>
        </p:grpSpPr>
        <p:sp>
          <p:nvSpPr>
            <p:cNvPr id="9349" name="Google Shape;9349;p6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0" name="Google Shape;9350;p6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1" name="Google Shape;9351;p6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2" name="Google Shape;9352;p66"/>
          <p:cNvGrpSpPr/>
          <p:nvPr/>
        </p:nvGrpSpPr>
        <p:grpSpPr>
          <a:xfrm>
            <a:off x="828643" y="2727362"/>
            <a:ext cx="343566" cy="298943"/>
            <a:chOff x="889275" y="861850"/>
            <a:chExt cx="487950" cy="424575"/>
          </a:xfrm>
        </p:grpSpPr>
        <p:sp>
          <p:nvSpPr>
            <p:cNvPr id="9353" name="Google Shape;9353;p6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4" name="Google Shape;9354;p6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5" name="Google Shape;9355;p6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6" name="Google Shape;9356;p6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57" name="Google Shape;9357;p66"/>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8" name="Google Shape;9358;p66"/>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59" name="Google Shape;9359;p66"/>
          <p:cNvGrpSpPr/>
          <p:nvPr/>
        </p:nvGrpSpPr>
        <p:grpSpPr>
          <a:xfrm>
            <a:off x="2090460" y="2706749"/>
            <a:ext cx="340168" cy="340168"/>
            <a:chOff x="2676100" y="832575"/>
            <a:chExt cx="483125" cy="483125"/>
          </a:xfrm>
        </p:grpSpPr>
        <p:sp>
          <p:nvSpPr>
            <p:cNvPr id="9360" name="Google Shape;9360;p6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1" name="Google Shape;9361;p6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2" name="Google Shape;9362;p6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3" name="Google Shape;9363;p66"/>
          <p:cNvGrpSpPr/>
          <p:nvPr/>
        </p:nvGrpSpPr>
        <p:grpSpPr>
          <a:xfrm>
            <a:off x="2501963" y="2706749"/>
            <a:ext cx="351610" cy="340168"/>
            <a:chOff x="3270550" y="832575"/>
            <a:chExt cx="499375" cy="483125"/>
          </a:xfrm>
        </p:grpSpPr>
        <p:sp>
          <p:nvSpPr>
            <p:cNvPr id="9364" name="Google Shape;9364;p6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5" name="Google Shape;9365;p6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6" name="Google Shape;9366;p6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7" name="Google Shape;9367;p66"/>
          <p:cNvGrpSpPr/>
          <p:nvPr/>
        </p:nvGrpSpPr>
        <p:grpSpPr>
          <a:xfrm>
            <a:off x="2920243" y="2717381"/>
            <a:ext cx="340186" cy="318904"/>
            <a:chOff x="3865000" y="847675"/>
            <a:chExt cx="483150" cy="452925"/>
          </a:xfrm>
        </p:grpSpPr>
        <p:sp>
          <p:nvSpPr>
            <p:cNvPr id="9368" name="Google Shape;9368;p6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9" name="Google Shape;9369;p6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0" name="Google Shape;9370;p6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1" name="Google Shape;9371;p6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2" name="Google Shape;9372;p66"/>
          <p:cNvGrpSpPr/>
          <p:nvPr/>
        </p:nvGrpSpPr>
        <p:grpSpPr>
          <a:xfrm>
            <a:off x="3335925" y="2727300"/>
            <a:ext cx="344798" cy="299066"/>
            <a:chOff x="4452900" y="861750"/>
            <a:chExt cx="489700" cy="424750"/>
          </a:xfrm>
        </p:grpSpPr>
        <p:sp>
          <p:nvSpPr>
            <p:cNvPr id="9373" name="Google Shape;9373;p6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4" name="Google Shape;9374;p6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5" name="Google Shape;9375;p6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6" name="Google Shape;9376;p66"/>
          <p:cNvGrpSpPr/>
          <p:nvPr/>
        </p:nvGrpSpPr>
        <p:grpSpPr>
          <a:xfrm>
            <a:off x="3753158" y="2706758"/>
            <a:ext cx="355641" cy="340151"/>
            <a:chOff x="5049750" y="832600"/>
            <a:chExt cx="505100" cy="483100"/>
          </a:xfrm>
        </p:grpSpPr>
        <p:sp>
          <p:nvSpPr>
            <p:cNvPr id="9377" name="Google Shape;9377;p6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8" name="Google Shape;9378;p6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79" name="Google Shape;9379;p66"/>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80" name="Google Shape;9380;p66"/>
          <p:cNvGrpSpPr/>
          <p:nvPr/>
        </p:nvGrpSpPr>
        <p:grpSpPr>
          <a:xfrm>
            <a:off x="4612107" y="2706749"/>
            <a:ext cx="298996" cy="340168"/>
            <a:chOff x="6272100" y="832575"/>
            <a:chExt cx="424650" cy="483125"/>
          </a:xfrm>
        </p:grpSpPr>
        <p:sp>
          <p:nvSpPr>
            <p:cNvPr id="9381" name="Google Shape;9381;p6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2" name="Google Shape;9382;p6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3" name="Google Shape;9383;p66"/>
          <p:cNvGrpSpPr/>
          <p:nvPr/>
        </p:nvGrpSpPr>
        <p:grpSpPr>
          <a:xfrm>
            <a:off x="830315" y="3125798"/>
            <a:ext cx="340221" cy="340186"/>
            <a:chOff x="893650" y="1428000"/>
            <a:chExt cx="483200" cy="483150"/>
          </a:xfrm>
        </p:grpSpPr>
        <p:sp>
          <p:nvSpPr>
            <p:cNvPr id="9384" name="Google Shape;9384;p6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5" name="Google Shape;9385;p6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6" name="Google Shape;9386;p6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7" name="Google Shape;9387;p6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88" name="Google Shape;9388;p66"/>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9" name="Google Shape;9389;p66"/>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90" name="Google Shape;9390;p66"/>
          <p:cNvGrpSpPr/>
          <p:nvPr/>
        </p:nvGrpSpPr>
        <p:grpSpPr>
          <a:xfrm>
            <a:off x="2084132" y="3146463"/>
            <a:ext cx="352825" cy="298855"/>
            <a:chOff x="2676100" y="1456375"/>
            <a:chExt cx="501100" cy="424450"/>
          </a:xfrm>
        </p:grpSpPr>
        <p:sp>
          <p:nvSpPr>
            <p:cNvPr id="9391" name="Google Shape;9391;p6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2" name="Google Shape;9392;p6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3" name="Google Shape;9393;p6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4" name="Google Shape;9394;p66"/>
          <p:cNvGrpSpPr/>
          <p:nvPr/>
        </p:nvGrpSpPr>
        <p:grpSpPr>
          <a:xfrm>
            <a:off x="2507657" y="3125806"/>
            <a:ext cx="340221" cy="340168"/>
            <a:chOff x="3270475" y="1427025"/>
            <a:chExt cx="483200" cy="483125"/>
          </a:xfrm>
        </p:grpSpPr>
        <p:sp>
          <p:nvSpPr>
            <p:cNvPr id="9395" name="Google Shape;9395;p6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6" name="Google Shape;9396;p6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7" name="Google Shape;9397;p6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8" name="Google Shape;9398;p66"/>
          <p:cNvGrpSpPr/>
          <p:nvPr/>
        </p:nvGrpSpPr>
        <p:grpSpPr>
          <a:xfrm>
            <a:off x="2918570" y="3125780"/>
            <a:ext cx="343530" cy="340221"/>
            <a:chOff x="3860250" y="1427025"/>
            <a:chExt cx="487900" cy="483200"/>
          </a:xfrm>
        </p:grpSpPr>
        <p:sp>
          <p:nvSpPr>
            <p:cNvPr id="9399" name="Google Shape;9399;p6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0" name="Google Shape;9400;p6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1" name="Google Shape;9401;p6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02" name="Google Shape;9402;p66"/>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3" name="Google Shape;9403;p66"/>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04" name="Google Shape;9404;p66"/>
          <p:cNvGrpSpPr/>
          <p:nvPr/>
        </p:nvGrpSpPr>
        <p:grpSpPr>
          <a:xfrm>
            <a:off x="4174808" y="3125806"/>
            <a:ext cx="340221" cy="340168"/>
            <a:chOff x="5648375" y="1427025"/>
            <a:chExt cx="483200" cy="483125"/>
          </a:xfrm>
        </p:grpSpPr>
        <p:sp>
          <p:nvSpPr>
            <p:cNvPr id="9405" name="Google Shape;9405;p6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6" name="Google Shape;9406;p6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7" name="Google Shape;9407;p66"/>
          <p:cNvGrpSpPr/>
          <p:nvPr/>
        </p:nvGrpSpPr>
        <p:grpSpPr>
          <a:xfrm>
            <a:off x="4589294" y="3125789"/>
            <a:ext cx="344622" cy="340204"/>
            <a:chOff x="6238300" y="1426975"/>
            <a:chExt cx="489450" cy="483175"/>
          </a:xfrm>
        </p:grpSpPr>
        <p:sp>
          <p:nvSpPr>
            <p:cNvPr id="9408" name="Google Shape;9408;p6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9" name="Google Shape;9409;p6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0" name="Google Shape;9410;p6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11" name="Google Shape;9411;p66"/>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12" name="Google Shape;9412;p66"/>
          <p:cNvGrpSpPr/>
          <p:nvPr/>
        </p:nvGrpSpPr>
        <p:grpSpPr>
          <a:xfrm>
            <a:off x="1248190" y="3544794"/>
            <a:ext cx="340168" cy="340186"/>
            <a:chOff x="1487200" y="2021475"/>
            <a:chExt cx="483125" cy="483150"/>
          </a:xfrm>
        </p:grpSpPr>
        <p:sp>
          <p:nvSpPr>
            <p:cNvPr id="9413" name="Google Shape;9413;p6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4" name="Google Shape;9414;p6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5" name="Google Shape;9415;p6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6" name="Google Shape;9416;p6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7" name="Google Shape;9417;p66"/>
          <p:cNvGrpSpPr/>
          <p:nvPr/>
        </p:nvGrpSpPr>
        <p:grpSpPr>
          <a:xfrm>
            <a:off x="1662527" y="3565398"/>
            <a:ext cx="340168" cy="298978"/>
            <a:chOff x="2081650" y="2050750"/>
            <a:chExt cx="483125" cy="424625"/>
          </a:xfrm>
        </p:grpSpPr>
        <p:sp>
          <p:nvSpPr>
            <p:cNvPr id="9418" name="Google Shape;9418;p6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9" name="Google Shape;9419;p6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0" name="Google Shape;9420;p6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1" name="Google Shape;9421;p6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2" name="Google Shape;9422;p6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3" name="Google Shape;9423;p6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4" name="Google Shape;9424;p66"/>
          <p:cNvGrpSpPr/>
          <p:nvPr/>
        </p:nvGrpSpPr>
        <p:grpSpPr>
          <a:xfrm>
            <a:off x="2090460" y="3588721"/>
            <a:ext cx="340168" cy="252332"/>
            <a:chOff x="2676100" y="2083800"/>
            <a:chExt cx="483125" cy="358375"/>
          </a:xfrm>
        </p:grpSpPr>
        <p:sp>
          <p:nvSpPr>
            <p:cNvPr id="9425" name="Google Shape;9425;p6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6" name="Google Shape;9426;p6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7" name="Google Shape;9427;p66"/>
          <p:cNvGrpSpPr/>
          <p:nvPr/>
        </p:nvGrpSpPr>
        <p:grpSpPr>
          <a:xfrm>
            <a:off x="2515974" y="3554766"/>
            <a:ext cx="323587" cy="320242"/>
            <a:chOff x="3282325" y="2035675"/>
            <a:chExt cx="459575" cy="454825"/>
          </a:xfrm>
        </p:grpSpPr>
        <p:sp>
          <p:nvSpPr>
            <p:cNvPr id="9428" name="Google Shape;9428;p6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9" name="Google Shape;9429;p6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0" name="Google Shape;9430;p6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1" name="Google Shape;9431;p6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32" name="Google Shape;9432;p66"/>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3" name="Google Shape;9433;p66"/>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34" name="Google Shape;9434;p66"/>
          <p:cNvGrpSpPr/>
          <p:nvPr/>
        </p:nvGrpSpPr>
        <p:grpSpPr>
          <a:xfrm>
            <a:off x="3760673" y="3544803"/>
            <a:ext cx="340608" cy="340168"/>
            <a:chOff x="5053900" y="2021500"/>
            <a:chExt cx="483750" cy="483125"/>
          </a:xfrm>
        </p:grpSpPr>
        <p:sp>
          <p:nvSpPr>
            <p:cNvPr id="9435" name="Google Shape;9435;p6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6" name="Google Shape;9436;p6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7" name="Google Shape;9437;p6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8" name="Google Shape;9438;p6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9" name="Google Shape;9439;p6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0" name="Google Shape;9440;p6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1" name="Google Shape;9441;p6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2" name="Google Shape;9442;p6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43" name="Google Shape;9443;p66"/>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44" name="Google Shape;9444;p66"/>
          <p:cNvGrpSpPr/>
          <p:nvPr/>
        </p:nvGrpSpPr>
        <p:grpSpPr>
          <a:xfrm>
            <a:off x="4585773" y="3547971"/>
            <a:ext cx="351663" cy="333831"/>
            <a:chOff x="6222125" y="2025975"/>
            <a:chExt cx="499450" cy="474125"/>
          </a:xfrm>
        </p:grpSpPr>
        <p:sp>
          <p:nvSpPr>
            <p:cNvPr id="9445" name="Google Shape;9445;p6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6" name="Google Shape;9446;p6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7" name="Google Shape;9447;p6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48" name="Google Shape;9448;p66"/>
          <p:cNvGrpSpPr/>
          <p:nvPr/>
        </p:nvGrpSpPr>
        <p:grpSpPr>
          <a:xfrm>
            <a:off x="5043335" y="2364541"/>
            <a:ext cx="335504" cy="185953"/>
            <a:chOff x="896050" y="2725450"/>
            <a:chExt cx="476500" cy="264100"/>
          </a:xfrm>
        </p:grpSpPr>
        <p:sp>
          <p:nvSpPr>
            <p:cNvPr id="9449" name="Google Shape;9449;p6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0" name="Google Shape;9450;p6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1" name="Google Shape;9451;p6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2" name="Google Shape;9452;p66"/>
          <p:cNvGrpSpPr/>
          <p:nvPr/>
        </p:nvGrpSpPr>
        <p:grpSpPr>
          <a:xfrm>
            <a:off x="5474075" y="2287425"/>
            <a:ext cx="340168" cy="340186"/>
            <a:chOff x="1487200" y="2615925"/>
            <a:chExt cx="483125" cy="483150"/>
          </a:xfrm>
        </p:grpSpPr>
        <p:sp>
          <p:nvSpPr>
            <p:cNvPr id="9453" name="Google Shape;9453;p6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4" name="Google Shape;9454;p6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5" name="Google Shape;9455;p6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6" name="Google Shape;9456;p66"/>
          <p:cNvGrpSpPr/>
          <p:nvPr/>
        </p:nvGrpSpPr>
        <p:grpSpPr>
          <a:xfrm>
            <a:off x="5874024" y="2287425"/>
            <a:ext cx="353564" cy="340186"/>
            <a:chOff x="2077575" y="2615925"/>
            <a:chExt cx="502150" cy="483150"/>
          </a:xfrm>
        </p:grpSpPr>
        <p:sp>
          <p:nvSpPr>
            <p:cNvPr id="9457" name="Google Shape;9457;p6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8" name="Google Shape;9458;p6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9" name="Google Shape;9459;p6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0" name="Google Shape;9460;p6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61" name="Google Shape;9461;p66"/>
          <p:cNvGrpSpPr/>
          <p:nvPr/>
        </p:nvGrpSpPr>
        <p:grpSpPr>
          <a:xfrm>
            <a:off x="6297813" y="2303452"/>
            <a:ext cx="334536" cy="308132"/>
            <a:chOff x="2680100" y="2638725"/>
            <a:chExt cx="475125" cy="437625"/>
          </a:xfrm>
        </p:grpSpPr>
        <p:sp>
          <p:nvSpPr>
            <p:cNvPr id="9462" name="Google Shape;9462;p6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3" name="Google Shape;9463;p6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4" name="Google Shape;9464;p6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5" name="Google Shape;9465;p6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66" name="Google Shape;9466;p66"/>
          <p:cNvGrpSpPr/>
          <p:nvPr/>
        </p:nvGrpSpPr>
        <p:grpSpPr>
          <a:xfrm>
            <a:off x="6763452" y="2287425"/>
            <a:ext cx="239183" cy="340186"/>
            <a:chOff x="3342275" y="2615925"/>
            <a:chExt cx="339700" cy="483150"/>
          </a:xfrm>
        </p:grpSpPr>
        <p:sp>
          <p:nvSpPr>
            <p:cNvPr id="9467" name="Google Shape;9467;p6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8" name="Google Shape;9468;p6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69" name="Google Shape;9469;p66"/>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0" name="Google Shape;9470;p66"/>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1" name="Google Shape;9471;p66"/>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72" name="Google Shape;9472;p66"/>
          <p:cNvGrpSpPr/>
          <p:nvPr/>
        </p:nvGrpSpPr>
        <p:grpSpPr>
          <a:xfrm>
            <a:off x="5380655" y="3961361"/>
            <a:ext cx="339482" cy="339271"/>
            <a:chOff x="5648900" y="2616600"/>
            <a:chExt cx="482150" cy="481850"/>
          </a:xfrm>
        </p:grpSpPr>
        <p:sp>
          <p:nvSpPr>
            <p:cNvPr id="9473" name="Google Shape;9473;p6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4" name="Google Shape;9474;p6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75" name="Google Shape;9475;p66"/>
          <p:cNvGrpSpPr/>
          <p:nvPr/>
        </p:nvGrpSpPr>
        <p:grpSpPr>
          <a:xfrm>
            <a:off x="3699939" y="3968149"/>
            <a:ext cx="325626" cy="325694"/>
            <a:chOff x="6242825" y="2615925"/>
            <a:chExt cx="483125" cy="483225"/>
          </a:xfrm>
        </p:grpSpPr>
        <p:sp>
          <p:nvSpPr>
            <p:cNvPr id="9476" name="Google Shape;9476;p6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7" name="Google Shape;9477;p6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8" name="Google Shape;9478;p6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9" name="Google Shape;9479;p6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0" name="Google Shape;9480;p6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81" name="Google Shape;9481;p66"/>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82" name="Google Shape;9482;p66"/>
          <p:cNvGrpSpPr/>
          <p:nvPr/>
        </p:nvGrpSpPr>
        <p:grpSpPr>
          <a:xfrm>
            <a:off x="5473116" y="2707036"/>
            <a:ext cx="342087" cy="340186"/>
            <a:chOff x="1487200" y="3210375"/>
            <a:chExt cx="485850" cy="483150"/>
          </a:xfrm>
        </p:grpSpPr>
        <p:sp>
          <p:nvSpPr>
            <p:cNvPr id="9483" name="Google Shape;9483;p6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4" name="Google Shape;9484;p6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5" name="Google Shape;9485;p6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86" name="Google Shape;9486;p66"/>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7" name="Google Shape;9487;p66"/>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88" name="Google Shape;9488;p66"/>
          <p:cNvGrpSpPr/>
          <p:nvPr/>
        </p:nvGrpSpPr>
        <p:grpSpPr>
          <a:xfrm>
            <a:off x="6712475" y="2707027"/>
            <a:ext cx="341136" cy="340204"/>
            <a:chOff x="3269875" y="3210400"/>
            <a:chExt cx="484500" cy="483175"/>
          </a:xfrm>
        </p:grpSpPr>
        <p:sp>
          <p:nvSpPr>
            <p:cNvPr id="9489" name="Google Shape;9489;p6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0" name="Google Shape;9490;p6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91" name="Google Shape;9491;p66"/>
          <p:cNvGrpSpPr/>
          <p:nvPr/>
        </p:nvGrpSpPr>
        <p:grpSpPr>
          <a:xfrm>
            <a:off x="7211568" y="2706666"/>
            <a:ext cx="170216" cy="340925"/>
            <a:chOff x="3985700" y="3210375"/>
            <a:chExt cx="241750" cy="484200"/>
          </a:xfrm>
        </p:grpSpPr>
        <p:sp>
          <p:nvSpPr>
            <p:cNvPr id="9492" name="Google Shape;9492;p6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3" name="Google Shape;9493;p6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94" name="Google Shape;9494;p66"/>
          <p:cNvGrpSpPr/>
          <p:nvPr/>
        </p:nvGrpSpPr>
        <p:grpSpPr>
          <a:xfrm>
            <a:off x="7550838" y="2707678"/>
            <a:ext cx="339007" cy="338901"/>
            <a:chOff x="4460225" y="3211300"/>
            <a:chExt cx="481475" cy="481325"/>
          </a:xfrm>
        </p:grpSpPr>
        <p:sp>
          <p:nvSpPr>
            <p:cNvPr id="9495" name="Google Shape;9495;p6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6" name="Google Shape;9496;p6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97" name="Google Shape;9497;p66"/>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98" name="Google Shape;9498;p66"/>
          <p:cNvGrpSpPr/>
          <p:nvPr/>
        </p:nvGrpSpPr>
        <p:grpSpPr>
          <a:xfrm>
            <a:off x="5824496" y="3990669"/>
            <a:ext cx="342034" cy="280654"/>
            <a:chOff x="5647000" y="3252650"/>
            <a:chExt cx="485775" cy="398600"/>
          </a:xfrm>
        </p:grpSpPr>
        <p:sp>
          <p:nvSpPr>
            <p:cNvPr id="9499" name="Google Shape;9499;p6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0" name="Google Shape;9500;p6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1" name="Google Shape;9501;p6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2" name="Google Shape;9502;p6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3" name="Google Shape;9503;p6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4" name="Google Shape;9504;p66"/>
          <p:cNvGrpSpPr/>
          <p:nvPr/>
        </p:nvGrpSpPr>
        <p:grpSpPr>
          <a:xfrm>
            <a:off x="4129937" y="3996769"/>
            <a:ext cx="326536" cy="268454"/>
            <a:chOff x="6242450" y="3252800"/>
            <a:chExt cx="484475" cy="398300"/>
          </a:xfrm>
        </p:grpSpPr>
        <p:sp>
          <p:nvSpPr>
            <p:cNvPr id="9505" name="Google Shape;9505;p6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6" name="Google Shape;9506;p6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7" name="Google Shape;9507;p6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8" name="Google Shape;9508;p66"/>
          <p:cNvGrpSpPr/>
          <p:nvPr/>
        </p:nvGrpSpPr>
        <p:grpSpPr>
          <a:xfrm>
            <a:off x="5061598" y="3126102"/>
            <a:ext cx="298978" cy="340168"/>
            <a:chOff x="922025" y="3804850"/>
            <a:chExt cx="424625" cy="483125"/>
          </a:xfrm>
        </p:grpSpPr>
        <p:sp>
          <p:nvSpPr>
            <p:cNvPr id="9509" name="Google Shape;9509;p6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0" name="Google Shape;9510;p6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11" name="Google Shape;9511;p66"/>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12" name="Google Shape;9512;p66"/>
          <p:cNvGrpSpPr/>
          <p:nvPr/>
        </p:nvGrpSpPr>
        <p:grpSpPr>
          <a:xfrm>
            <a:off x="5894327" y="3126102"/>
            <a:ext cx="312955" cy="340168"/>
            <a:chOff x="2100300" y="3804850"/>
            <a:chExt cx="444475" cy="483125"/>
          </a:xfrm>
        </p:grpSpPr>
        <p:sp>
          <p:nvSpPr>
            <p:cNvPr id="9513" name="Google Shape;9513;p6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4" name="Google Shape;9514;p6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5" name="Google Shape;9515;p66"/>
          <p:cNvGrpSpPr/>
          <p:nvPr/>
        </p:nvGrpSpPr>
        <p:grpSpPr>
          <a:xfrm>
            <a:off x="6317950" y="3126102"/>
            <a:ext cx="294261" cy="340168"/>
            <a:chOff x="2708700" y="3804850"/>
            <a:chExt cx="417925" cy="483125"/>
          </a:xfrm>
        </p:grpSpPr>
        <p:sp>
          <p:nvSpPr>
            <p:cNvPr id="9516" name="Google Shape;9516;p6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7" name="Google Shape;9517;p6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8" name="Google Shape;9518;p6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9" name="Google Shape;9519;p6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20" name="Google Shape;9520;p66"/>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1" name="Google Shape;9521;p66"/>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22" name="Google Shape;9522;p66"/>
          <p:cNvGrpSpPr/>
          <p:nvPr/>
        </p:nvGrpSpPr>
        <p:grpSpPr>
          <a:xfrm>
            <a:off x="7554825" y="3127378"/>
            <a:ext cx="331033" cy="337616"/>
            <a:chOff x="4467450" y="3808475"/>
            <a:chExt cx="470150" cy="479500"/>
          </a:xfrm>
        </p:grpSpPr>
        <p:sp>
          <p:nvSpPr>
            <p:cNvPr id="9523" name="Google Shape;9523;p6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4" name="Google Shape;9524;p6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5" name="Google Shape;9525;p6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6" name="Google Shape;9526;p6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7" name="Google Shape;9527;p66"/>
          <p:cNvGrpSpPr/>
          <p:nvPr/>
        </p:nvGrpSpPr>
        <p:grpSpPr>
          <a:xfrm>
            <a:off x="7975172" y="3126102"/>
            <a:ext cx="340186" cy="340168"/>
            <a:chOff x="5053900" y="3804850"/>
            <a:chExt cx="483150" cy="483125"/>
          </a:xfrm>
        </p:grpSpPr>
        <p:sp>
          <p:nvSpPr>
            <p:cNvPr id="9528" name="Google Shape;9528;p6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9" name="Google Shape;9529;p6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0" name="Google Shape;9530;p6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1" name="Google Shape;9531;p6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32" name="Google Shape;9532;p66"/>
          <p:cNvGrpSpPr/>
          <p:nvPr/>
        </p:nvGrpSpPr>
        <p:grpSpPr>
          <a:xfrm>
            <a:off x="6270890" y="3960912"/>
            <a:ext cx="340168" cy="340168"/>
            <a:chOff x="5648375" y="3804850"/>
            <a:chExt cx="483125" cy="483125"/>
          </a:xfrm>
        </p:grpSpPr>
        <p:sp>
          <p:nvSpPr>
            <p:cNvPr id="9533" name="Google Shape;9533;p6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4" name="Google Shape;9534;p6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5" name="Google Shape;9535;p6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6" name="Google Shape;9536;p6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37" name="Google Shape;9537;p66"/>
          <p:cNvGrpSpPr/>
          <p:nvPr/>
        </p:nvGrpSpPr>
        <p:grpSpPr>
          <a:xfrm>
            <a:off x="4560845" y="3973272"/>
            <a:ext cx="280923" cy="315449"/>
            <a:chOff x="6276025" y="3812400"/>
            <a:chExt cx="416800" cy="468025"/>
          </a:xfrm>
        </p:grpSpPr>
        <p:sp>
          <p:nvSpPr>
            <p:cNvPr id="9538" name="Google Shape;9538;p6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9" name="Google Shape;9539;p6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0" name="Google Shape;9540;p6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1" name="Google Shape;9541;p6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2" name="Google Shape;9542;p66"/>
          <p:cNvGrpSpPr/>
          <p:nvPr/>
        </p:nvGrpSpPr>
        <p:grpSpPr>
          <a:xfrm>
            <a:off x="5039779" y="3545089"/>
            <a:ext cx="342615" cy="340186"/>
            <a:chOff x="890400" y="4399350"/>
            <a:chExt cx="486600" cy="483150"/>
          </a:xfrm>
        </p:grpSpPr>
        <p:sp>
          <p:nvSpPr>
            <p:cNvPr id="9543" name="Google Shape;9543;p6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4" name="Google Shape;9544;p6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5" name="Google Shape;9545;p6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6" name="Google Shape;9546;p66"/>
          <p:cNvGrpSpPr/>
          <p:nvPr/>
        </p:nvGrpSpPr>
        <p:grpSpPr>
          <a:xfrm>
            <a:off x="5474075" y="3560368"/>
            <a:ext cx="340168" cy="309628"/>
            <a:chOff x="1487200" y="4421025"/>
            <a:chExt cx="483125" cy="439750"/>
          </a:xfrm>
        </p:grpSpPr>
        <p:sp>
          <p:nvSpPr>
            <p:cNvPr id="9547" name="Google Shape;9547;p6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8" name="Google Shape;9548;p6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9" name="Google Shape;9549;p6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0" name="Google Shape;9550;p6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1" name="Google Shape;9551;p66"/>
          <p:cNvGrpSpPr/>
          <p:nvPr/>
        </p:nvGrpSpPr>
        <p:grpSpPr>
          <a:xfrm>
            <a:off x="5878353" y="3545107"/>
            <a:ext cx="344903" cy="340151"/>
            <a:chOff x="2079300" y="4399325"/>
            <a:chExt cx="489850" cy="483100"/>
          </a:xfrm>
        </p:grpSpPr>
        <p:sp>
          <p:nvSpPr>
            <p:cNvPr id="9552" name="Google Shape;9552;p6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3" name="Google Shape;9553;p6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54" name="Google Shape;9554;p66"/>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55" name="Google Shape;9555;p66"/>
          <p:cNvGrpSpPr/>
          <p:nvPr/>
        </p:nvGrpSpPr>
        <p:grpSpPr>
          <a:xfrm>
            <a:off x="6744925" y="3545107"/>
            <a:ext cx="276236" cy="340151"/>
            <a:chOff x="3316000" y="4399325"/>
            <a:chExt cx="392325" cy="483100"/>
          </a:xfrm>
        </p:grpSpPr>
        <p:sp>
          <p:nvSpPr>
            <p:cNvPr id="9556" name="Google Shape;9556;p6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7" name="Google Shape;9557;p6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8" name="Google Shape;9558;p66"/>
          <p:cNvGrpSpPr/>
          <p:nvPr/>
        </p:nvGrpSpPr>
        <p:grpSpPr>
          <a:xfrm>
            <a:off x="7169665" y="3545089"/>
            <a:ext cx="254022" cy="340186"/>
            <a:chOff x="3926225" y="4399275"/>
            <a:chExt cx="360775" cy="483150"/>
          </a:xfrm>
        </p:grpSpPr>
        <p:sp>
          <p:nvSpPr>
            <p:cNvPr id="9559" name="Google Shape;9559;p6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0" name="Google Shape;9560;p6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61" name="Google Shape;9561;p66"/>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62" name="Google Shape;9562;p66"/>
          <p:cNvGrpSpPr/>
          <p:nvPr/>
        </p:nvGrpSpPr>
        <p:grpSpPr>
          <a:xfrm>
            <a:off x="7975224" y="3545151"/>
            <a:ext cx="340080" cy="340063"/>
            <a:chOff x="5053975" y="4399375"/>
            <a:chExt cx="483000" cy="482975"/>
          </a:xfrm>
        </p:grpSpPr>
        <p:sp>
          <p:nvSpPr>
            <p:cNvPr id="9563" name="Google Shape;9563;p6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4" name="Google Shape;9564;p6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5" name="Google Shape;9565;p6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6" name="Google Shape;9566;p66"/>
          <p:cNvGrpSpPr/>
          <p:nvPr/>
        </p:nvGrpSpPr>
        <p:grpSpPr>
          <a:xfrm>
            <a:off x="6715417" y="3960912"/>
            <a:ext cx="340168" cy="340168"/>
            <a:chOff x="5648375" y="4399300"/>
            <a:chExt cx="483125" cy="483125"/>
          </a:xfrm>
        </p:grpSpPr>
        <p:sp>
          <p:nvSpPr>
            <p:cNvPr id="9567" name="Google Shape;9567;p6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8" name="Google Shape;9568;p6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9" name="Google Shape;9569;p66"/>
          <p:cNvGrpSpPr/>
          <p:nvPr/>
        </p:nvGrpSpPr>
        <p:grpSpPr>
          <a:xfrm>
            <a:off x="4946140" y="3979624"/>
            <a:ext cx="330007" cy="302744"/>
            <a:chOff x="6239575" y="4416275"/>
            <a:chExt cx="489625" cy="449175"/>
          </a:xfrm>
        </p:grpSpPr>
        <p:sp>
          <p:nvSpPr>
            <p:cNvPr id="9570" name="Google Shape;9570;p6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1" name="Google Shape;9571;p6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2" name="Google Shape;9572;p6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3" name="Google Shape;9573;p66"/>
          <p:cNvGrpSpPr/>
          <p:nvPr/>
        </p:nvGrpSpPr>
        <p:grpSpPr>
          <a:xfrm>
            <a:off x="2049419" y="3976879"/>
            <a:ext cx="308234" cy="308234"/>
            <a:chOff x="892750" y="4993750"/>
            <a:chExt cx="483125" cy="483125"/>
          </a:xfrm>
        </p:grpSpPr>
        <p:sp>
          <p:nvSpPr>
            <p:cNvPr id="9574" name="Google Shape;9574;p6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5" name="Google Shape;9575;p6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6" name="Google Shape;9576;p6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7" name="Google Shape;9577;p66"/>
          <p:cNvGrpSpPr/>
          <p:nvPr/>
        </p:nvGrpSpPr>
        <p:grpSpPr>
          <a:xfrm>
            <a:off x="853427" y="3984006"/>
            <a:ext cx="293982" cy="293982"/>
            <a:chOff x="2676100" y="4993750"/>
            <a:chExt cx="483125" cy="483125"/>
          </a:xfrm>
        </p:grpSpPr>
        <p:sp>
          <p:nvSpPr>
            <p:cNvPr id="9578" name="Google Shape;9578;p6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9" name="Google Shape;9579;p6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0" name="Google Shape;9580;p6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1" name="Google Shape;9581;p66"/>
          <p:cNvGrpSpPr/>
          <p:nvPr/>
        </p:nvGrpSpPr>
        <p:grpSpPr>
          <a:xfrm>
            <a:off x="3287244" y="3976879"/>
            <a:ext cx="308234" cy="308234"/>
            <a:chOff x="3270550" y="4993750"/>
            <a:chExt cx="483125" cy="483125"/>
          </a:xfrm>
        </p:grpSpPr>
        <p:sp>
          <p:nvSpPr>
            <p:cNvPr id="9582" name="Google Shape;9582;p6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3" name="Google Shape;9583;p6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4" name="Google Shape;9584;p6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5" name="Google Shape;9585;p66"/>
          <p:cNvGrpSpPr/>
          <p:nvPr/>
        </p:nvGrpSpPr>
        <p:grpSpPr>
          <a:xfrm>
            <a:off x="1271279" y="3983960"/>
            <a:ext cx="293997" cy="294073"/>
            <a:chOff x="4459450" y="4993700"/>
            <a:chExt cx="483150" cy="483275"/>
          </a:xfrm>
        </p:grpSpPr>
        <p:sp>
          <p:nvSpPr>
            <p:cNvPr id="9586" name="Google Shape;9586;p6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7" name="Google Shape;9587;p6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8" name="Google Shape;9588;p66"/>
          <p:cNvGrpSpPr/>
          <p:nvPr/>
        </p:nvGrpSpPr>
        <p:grpSpPr>
          <a:xfrm>
            <a:off x="2462028" y="3976879"/>
            <a:ext cx="308234" cy="308234"/>
            <a:chOff x="1487200" y="4993750"/>
            <a:chExt cx="483125" cy="483125"/>
          </a:xfrm>
        </p:grpSpPr>
        <p:sp>
          <p:nvSpPr>
            <p:cNvPr id="9589" name="Google Shape;9589;p6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6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1" name="Google Shape;9591;p66"/>
          <p:cNvGrpSpPr/>
          <p:nvPr/>
        </p:nvGrpSpPr>
        <p:grpSpPr>
          <a:xfrm>
            <a:off x="2874638" y="3976879"/>
            <a:ext cx="308234" cy="308234"/>
            <a:chOff x="2081650" y="4993750"/>
            <a:chExt cx="483125" cy="483125"/>
          </a:xfrm>
        </p:grpSpPr>
        <p:sp>
          <p:nvSpPr>
            <p:cNvPr id="9592" name="Google Shape;9592;p6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3" name="Google Shape;9593;p6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4" name="Google Shape;9594;p66"/>
          <p:cNvGrpSpPr/>
          <p:nvPr/>
        </p:nvGrpSpPr>
        <p:grpSpPr>
          <a:xfrm>
            <a:off x="1651280" y="3983960"/>
            <a:ext cx="293997" cy="294073"/>
            <a:chOff x="5053900" y="4993700"/>
            <a:chExt cx="483150" cy="483275"/>
          </a:xfrm>
        </p:grpSpPr>
        <p:sp>
          <p:nvSpPr>
            <p:cNvPr id="9595" name="Google Shape;9595;p6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6" name="Google Shape;9596;p6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97" name="Google Shape;9597;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598" name="Google Shape;9598;p66"/>
          <p:cNvGrpSpPr/>
          <p:nvPr/>
        </p:nvGrpSpPr>
        <p:grpSpPr>
          <a:xfrm>
            <a:off x="7159962" y="3960299"/>
            <a:ext cx="195401" cy="341395"/>
            <a:chOff x="1426400" y="1814750"/>
            <a:chExt cx="407850" cy="712575"/>
          </a:xfrm>
        </p:grpSpPr>
        <p:sp>
          <p:nvSpPr>
            <p:cNvPr id="9599" name="Google Shape;9599;p66"/>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6"/>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6"/>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6"/>
          <p:cNvGrpSpPr/>
          <p:nvPr/>
        </p:nvGrpSpPr>
        <p:grpSpPr>
          <a:xfrm>
            <a:off x="7494377" y="3991261"/>
            <a:ext cx="279423" cy="279471"/>
            <a:chOff x="1910075" y="2021700"/>
            <a:chExt cx="583225" cy="583325"/>
          </a:xfrm>
        </p:grpSpPr>
        <p:sp>
          <p:nvSpPr>
            <p:cNvPr id="9603" name="Google Shape;9603;p66"/>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6"/>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6"/>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6"/>
          <p:cNvGrpSpPr/>
          <p:nvPr/>
        </p:nvGrpSpPr>
        <p:grpSpPr>
          <a:xfrm>
            <a:off x="7912814" y="4026678"/>
            <a:ext cx="392874" cy="208636"/>
            <a:chOff x="2749275" y="2099575"/>
            <a:chExt cx="820025" cy="435475"/>
          </a:xfrm>
        </p:grpSpPr>
        <p:sp>
          <p:nvSpPr>
            <p:cNvPr id="9607" name="Google Shape;9607;p66"/>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6"/>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6"/>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6"/>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14" name="Shape 9614"/>
        <p:cNvGrpSpPr/>
        <p:nvPr/>
      </p:nvGrpSpPr>
      <p:grpSpPr>
        <a:xfrm>
          <a:off x="0" y="0"/>
          <a:ext cx="0" cy="0"/>
          <a:chOff x="0" y="0"/>
          <a:chExt cx="0" cy="0"/>
        </a:xfrm>
      </p:grpSpPr>
      <p:sp>
        <p:nvSpPr>
          <p:cNvPr id="9615" name="Google Shape;9615;p67"/>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8" name="Google Shape;9618;p67"/>
          <p:cNvGrpSpPr/>
          <p:nvPr/>
        </p:nvGrpSpPr>
        <p:grpSpPr>
          <a:xfrm>
            <a:off x="2987728" y="1340982"/>
            <a:ext cx="371882" cy="373766"/>
            <a:chOff x="-41270450" y="1973375"/>
            <a:chExt cx="315850" cy="317450"/>
          </a:xfrm>
        </p:grpSpPr>
        <p:sp>
          <p:nvSpPr>
            <p:cNvPr id="9619" name="Google Shape;9619;p6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67"/>
          <p:cNvGrpSpPr/>
          <p:nvPr/>
        </p:nvGrpSpPr>
        <p:grpSpPr>
          <a:xfrm>
            <a:off x="3005407" y="1787939"/>
            <a:ext cx="395871" cy="372088"/>
            <a:chOff x="-41291625" y="2339025"/>
            <a:chExt cx="336225" cy="316025"/>
          </a:xfrm>
        </p:grpSpPr>
        <p:sp>
          <p:nvSpPr>
            <p:cNvPr id="9624" name="Google Shape;9624;p6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7"/>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6" name="Google Shape;9626;p67"/>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7"/>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7"/>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7"/>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7"/>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67"/>
          <p:cNvGrpSpPr/>
          <p:nvPr/>
        </p:nvGrpSpPr>
        <p:grpSpPr>
          <a:xfrm>
            <a:off x="1229534" y="1312990"/>
            <a:ext cx="396931" cy="373147"/>
            <a:chOff x="-42804750" y="1949600"/>
            <a:chExt cx="337125" cy="316925"/>
          </a:xfrm>
        </p:grpSpPr>
        <p:sp>
          <p:nvSpPr>
            <p:cNvPr id="9633" name="Google Shape;9633;p6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7"/>
          <p:cNvGrpSpPr/>
          <p:nvPr/>
        </p:nvGrpSpPr>
        <p:grpSpPr>
          <a:xfrm>
            <a:off x="1292211" y="1765686"/>
            <a:ext cx="335706" cy="364258"/>
            <a:chOff x="-42778750" y="2320125"/>
            <a:chExt cx="285125" cy="309375"/>
          </a:xfrm>
        </p:grpSpPr>
        <p:sp>
          <p:nvSpPr>
            <p:cNvPr id="9637" name="Google Shape;9637;p6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67"/>
          <p:cNvGrpSpPr/>
          <p:nvPr/>
        </p:nvGrpSpPr>
        <p:grpSpPr>
          <a:xfrm>
            <a:off x="1269879" y="2212691"/>
            <a:ext cx="375591" cy="374678"/>
            <a:chOff x="-42796875" y="2680675"/>
            <a:chExt cx="319000" cy="318225"/>
          </a:xfrm>
        </p:grpSpPr>
        <p:sp>
          <p:nvSpPr>
            <p:cNvPr id="9640" name="Google Shape;9640;p6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5" name="Google Shape;9645;p67"/>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7"/>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7"/>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9" name="Google Shape;9649;p67"/>
          <p:cNvGrpSpPr/>
          <p:nvPr/>
        </p:nvGrpSpPr>
        <p:grpSpPr>
          <a:xfrm>
            <a:off x="2168150" y="3090966"/>
            <a:ext cx="390426" cy="369586"/>
            <a:chOff x="-39055650" y="2315975"/>
            <a:chExt cx="331600" cy="313900"/>
          </a:xfrm>
        </p:grpSpPr>
        <p:sp>
          <p:nvSpPr>
            <p:cNvPr id="9650" name="Google Shape;9650;p6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2" name="Google Shape;9652;p67"/>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7"/>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67"/>
          <p:cNvGrpSpPr/>
          <p:nvPr/>
        </p:nvGrpSpPr>
        <p:grpSpPr>
          <a:xfrm>
            <a:off x="1659816" y="1313166"/>
            <a:ext cx="380241" cy="371793"/>
            <a:chOff x="-42430625" y="1949750"/>
            <a:chExt cx="322950" cy="315775"/>
          </a:xfrm>
        </p:grpSpPr>
        <p:sp>
          <p:nvSpPr>
            <p:cNvPr id="9655" name="Google Shape;9655;p6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67"/>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7"/>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7"/>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7"/>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5" name="Google Shape;9665;p67"/>
          <p:cNvGrpSpPr/>
          <p:nvPr/>
        </p:nvGrpSpPr>
        <p:grpSpPr>
          <a:xfrm>
            <a:off x="2623344" y="3089112"/>
            <a:ext cx="372824" cy="372058"/>
            <a:chOff x="-38686275" y="2314400"/>
            <a:chExt cx="316650" cy="316000"/>
          </a:xfrm>
        </p:grpSpPr>
        <p:sp>
          <p:nvSpPr>
            <p:cNvPr id="9666" name="Google Shape;9666;p6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7"/>
          <p:cNvGrpSpPr/>
          <p:nvPr/>
        </p:nvGrpSpPr>
        <p:grpSpPr>
          <a:xfrm>
            <a:off x="2621946" y="3581152"/>
            <a:ext cx="375620" cy="373736"/>
            <a:chOff x="-38686275" y="2682250"/>
            <a:chExt cx="319025" cy="317425"/>
          </a:xfrm>
        </p:grpSpPr>
        <p:sp>
          <p:nvSpPr>
            <p:cNvPr id="9669" name="Google Shape;9669;p6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67"/>
          <p:cNvGrpSpPr/>
          <p:nvPr/>
        </p:nvGrpSpPr>
        <p:grpSpPr>
          <a:xfrm>
            <a:off x="3940328" y="3579695"/>
            <a:ext cx="391368" cy="376650"/>
            <a:chOff x="-37534750" y="2668075"/>
            <a:chExt cx="332400" cy="319900"/>
          </a:xfrm>
        </p:grpSpPr>
        <p:sp>
          <p:nvSpPr>
            <p:cNvPr id="9672" name="Google Shape;9672;p6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4" name="Google Shape;9674;p67"/>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67"/>
          <p:cNvGrpSpPr/>
          <p:nvPr/>
        </p:nvGrpSpPr>
        <p:grpSpPr>
          <a:xfrm>
            <a:off x="2131694" y="1760829"/>
            <a:ext cx="375591" cy="374060"/>
            <a:chOff x="-42062025" y="2316000"/>
            <a:chExt cx="319000" cy="317700"/>
          </a:xfrm>
        </p:grpSpPr>
        <p:sp>
          <p:nvSpPr>
            <p:cNvPr id="9676" name="Google Shape;9676;p6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8" name="Google Shape;9678;p67"/>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67"/>
          <p:cNvGrpSpPr/>
          <p:nvPr/>
        </p:nvGrpSpPr>
        <p:grpSpPr>
          <a:xfrm>
            <a:off x="876569" y="2671933"/>
            <a:ext cx="330143" cy="368173"/>
            <a:chOff x="-40150450" y="1977325"/>
            <a:chExt cx="280400" cy="312700"/>
          </a:xfrm>
        </p:grpSpPr>
        <p:sp>
          <p:nvSpPr>
            <p:cNvPr id="9680" name="Google Shape;9680;p67"/>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7"/>
          <p:cNvGrpSpPr/>
          <p:nvPr/>
        </p:nvGrpSpPr>
        <p:grpSpPr>
          <a:xfrm>
            <a:off x="870534" y="3131151"/>
            <a:ext cx="342211" cy="372824"/>
            <a:chOff x="-40160700" y="2339625"/>
            <a:chExt cx="290650" cy="316650"/>
          </a:xfrm>
        </p:grpSpPr>
        <p:sp>
          <p:nvSpPr>
            <p:cNvPr id="9685" name="Google Shape;9685;p6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7"/>
          <p:cNvGrpSpPr/>
          <p:nvPr/>
        </p:nvGrpSpPr>
        <p:grpSpPr>
          <a:xfrm>
            <a:off x="852359" y="3581608"/>
            <a:ext cx="375591" cy="372824"/>
            <a:chOff x="-40171725" y="2705875"/>
            <a:chExt cx="319000" cy="316650"/>
          </a:xfrm>
        </p:grpSpPr>
        <p:sp>
          <p:nvSpPr>
            <p:cNvPr id="9690" name="Google Shape;9690;p6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7"/>
          <p:cNvGrpSpPr/>
          <p:nvPr/>
        </p:nvGrpSpPr>
        <p:grpSpPr>
          <a:xfrm>
            <a:off x="3109957" y="2656064"/>
            <a:ext cx="272686" cy="373766"/>
            <a:chOff x="-38275925" y="1946600"/>
            <a:chExt cx="231600" cy="317450"/>
          </a:xfrm>
        </p:grpSpPr>
        <p:sp>
          <p:nvSpPr>
            <p:cNvPr id="9693" name="Google Shape;9693;p6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5" name="Google Shape;9695;p67"/>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7" name="Google Shape;9697;p67"/>
          <p:cNvGrpSpPr/>
          <p:nvPr/>
        </p:nvGrpSpPr>
        <p:grpSpPr>
          <a:xfrm>
            <a:off x="2173841" y="4053505"/>
            <a:ext cx="382096" cy="371911"/>
            <a:chOff x="-37190575" y="1951325"/>
            <a:chExt cx="324525" cy="315875"/>
          </a:xfrm>
        </p:grpSpPr>
        <p:sp>
          <p:nvSpPr>
            <p:cNvPr id="9698" name="Google Shape;9698;p6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3" name="Google Shape;9703;p67"/>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4" name="Google Shape;9704;p67"/>
          <p:cNvGrpSpPr/>
          <p:nvPr/>
        </p:nvGrpSpPr>
        <p:grpSpPr>
          <a:xfrm>
            <a:off x="2574144" y="1839656"/>
            <a:ext cx="373736" cy="293055"/>
            <a:chOff x="-41694200" y="2382950"/>
            <a:chExt cx="317425" cy="248900"/>
          </a:xfrm>
        </p:grpSpPr>
        <p:sp>
          <p:nvSpPr>
            <p:cNvPr id="9705" name="Google Shape;9705;p6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7"/>
          <p:cNvGrpSpPr/>
          <p:nvPr/>
        </p:nvGrpSpPr>
        <p:grpSpPr>
          <a:xfrm>
            <a:off x="2570967" y="2192964"/>
            <a:ext cx="375591" cy="373766"/>
            <a:chOff x="-41695775" y="2683025"/>
            <a:chExt cx="319000" cy="317450"/>
          </a:xfrm>
        </p:grpSpPr>
        <p:sp>
          <p:nvSpPr>
            <p:cNvPr id="9708" name="Google Shape;9708;p6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67"/>
          <p:cNvGrpSpPr/>
          <p:nvPr/>
        </p:nvGrpSpPr>
        <p:grpSpPr>
          <a:xfrm>
            <a:off x="1313266" y="2685734"/>
            <a:ext cx="342211" cy="375620"/>
            <a:chOff x="-39792875" y="1971800"/>
            <a:chExt cx="290650" cy="319025"/>
          </a:xfrm>
        </p:grpSpPr>
        <p:sp>
          <p:nvSpPr>
            <p:cNvPr id="9712" name="Google Shape;9712;p6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4" name="Google Shape;9714;p67"/>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67"/>
          <p:cNvGrpSpPr/>
          <p:nvPr/>
        </p:nvGrpSpPr>
        <p:grpSpPr>
          <a:xfrm>
            <a:off x="3490328" y="2657918"/>
            <a:ext cx="383950" cy="372618"/>
            <a:chOff x="-37956150" y="1948175"/>
            <a:chExt cx="326100" cy="316475"/>
          </a:xfrm>
        </p:grpSpPr>
        <p:sp>
          <p:nvSpPr>
            <p:cNvPr id="9716" name="Google Shape;9716;p6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7"/>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7"/>
          <p:cNvGrpSpPr/>
          <p:nvPr/>
        </p:nvGrpSpPr>
        <p:grpSpPr>
          <a:xfrm>
            <a:off x="1323705" y="3133960"/>
            <a:ext cx="324609" cy="374825"/>
            <a:chOff x="-39783425" y="2337925"/>
            <a:chExt cx="275700" cy="318350"/>
          </a:xfrm>
        </p:grpSpPr>
        <p:sp>
          <p:nvSpPr>
            <p:cNvPr id="9720" name="Google Shape;9720;p6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67"/>
          <p:cNvGrpSpPr/>
          <p:nvPr/>
        </p:nvGrpSpPr>
        <p:grpSpPr>
          <a:xfrm>
            <a:off x="3497847" y="3165172"/>
            <a:ext cx="375620" cy="243015"/>
            <a:chOff x="-37953000" y="2379000"/>
            <a:chExt cx="319025" cy="206400"/>
          </a:xfrm>
        </p:grpSpPr>
        <p:sp>
          <p:nvSpPr>
            <p:cNvPr id="9723" name="Google Shape;9723;p6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8" name="Google Shape;9728;p67"/>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7"/>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731" name="Google Shape;9731;p67"/>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732" name="Google Shape;9732;p67"/>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3" name="Google Shape;9733;p67"/>
          <p:cNvGrpSpPr/>
          <p:nvPr/>
        </p:nvGrpSpPr>
        <p:grpSpPr>
          <a:xfrm>
            <a:off x="4855594" y="1782519"/>
            <a:ext cx="354107" cy="355063"/>
            <a:chOff x="-28467625" y="2331750"/>
            <a:chExt cx="296150" cy="296950"/>
          </a:xfrm>
        </p:grpSpPr>
        <p:sp>
          <p:nvSpPr>
            <p:cNvPr id="9734" name="Google Shape;9734;p6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67"/>
          <p:cNvGrpSpPr/>
          <p:nvPr/>
        </p:nvGrpSpPr>
        <p:grpSpPr>
          <a:xfrm>
            <a:off x="4869719" y="2225601"/>
            <a:ext cx="325858" cy="351327"/>
            <a:chOff x="-28461325" y="2701925"/>
            <a:chExt cx="272525" cy="293825"/>
          </a:xfrm>
        </p:grpSpPr>
        <p:sp>
          <p:nvSpPr>
            <p:cNvPr id="9737" name="Google Shape;9737;p67"/>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7"/>
          <p:cNvGrpSpPr/>
          <p:nvPr/>
        </p:nvGrpSpPr>
        <p:grpSpPr>
          <a:xfrm>
            <a:off x="7093910" y="1399238"/>
            <a:ext cx="354107" cy="226974"/>
            <a:chOff x="-26585200" y="2025375"/>
            <a:chExt cx="296150" cy="189825"/>
          </a:xfrm>
        </p:grpSpPr>
        <p:sp>
          <p:nvSpPr>
            <p:cNvPr id="9741" name="Google Shape;9741;p67"/>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7"/>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7"/>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7"/>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7"/>
          <p:cNvGrpSpPr/>
          <p:nvPr/>
        </p:nvGrpSpPr>
        <p:grpSpPr>
          <a:xfrm>
            <a:off x="7094373" y="1783461"/>
            <a:ext cx="353180" cy="353180"/>
            <a:chOff x="-26584425" y="2340425"/>
            <a:chExt cx="295375" cy="295375"/>
          </a:xfrm>
        </p:grpSpPr>
        <p:sp>
          <p:nvSpPr>
            <p:cNvPr id="9747" name="Google Shape;9747;p67"/>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7"/>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7"/>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7"/>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7"/>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7"/>
          <p:cNvGrpSpPr/>
          <p:nvPr/>
        </p:nvGrpSpPr>
        <p:grpSpPr>
          <a:xfrm>
            <a:off x="7089202" y="2224555"/>
            <a:ext cx="363523" cy="353419"/>
            <a:chOff x="-26585200" y="2710400"/>
            <a:chExt cx="304025" cy="295575"/>
          </a:xfrm>
        </p:grpSpPr>
        <p:sp>
          <p:nvSpPr>
            <p:cNvPr id="9753" name="Google Shape;9753;p67"/>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7"/>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7"/>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7"/>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7"/>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7"/>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7"/>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67"/>
          <p:cNvGrpSpPr/>
          <p:nvPr/>
        </p:nvGrpSpPr>
        <p:grpSpPr>
          <a:xfrm>
            <a:off x="5744337" y="2666033"/>
            <a:ext cx="354136" cy="353210"/>
            <a:chOff x="-24709875" y="1970225"/>
            <a:chExt cx="296175" cy="295400"/>
          </a:xfrm>
        </p:grpSpPr>
        <p:sp>
          <p:nvSpPr>
            <p:cNvPr id="9766" name="Google Shape;9766;p67"/>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7"/>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7"/>
          <p:cNvGrpSpPr/>
          <p:nvPr/>
        </p:nvGrpSpPr>
        <p:grpSpPr>
          <a:xfrm>
            <a:off x="5776352" y="3112911"/>
            <a:ext cx="290107" cy="354107"/>
            <a:chOff x="-24683100" y="2340425"/>
            <a:chExt cx="242625" cy="296150"/>
          </a:xfrm>
        </p:grpSpPr>
        <p:sp>
          <p:nvSpPr>
            <p:cNvPr id="9769" name="Google Shape;9769;p67"/>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7"/>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7"/>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7"/>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3" name="Google Shape;9773;p67"/>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4" name="Google Shape;9774;p67"/>
          <p:cNvGrpSpPr/>
          <p:nvPr/>
        </p:nvGrpSpPr>
        <p:grpSpPr>
          <a:xfrm>
            <a:off x="7982594" y="2666033"/>
            <a:ext cx="360713" cy="353210"/>
            <a:chOff x="-22881800" y="1971800"/>
            <a:chExt cx="301675" cy="295400"/>
          </a:xfrm>
        </p:grpSpPr>
        <p:sp>
          <p:nvSpPr>
            <p:cNvPr id="9775" name="Google Shape;9775;p67"/>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7"/>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7"/>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7"/>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7"/>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7"/>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1" name="Google Shape;9781;p67"/>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7"/>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3" name="Google Shape;9783;p67"/>
          <p:cNvGrpSpPr/>
          <p:nvPr/>
        </p:nvGrpSpPr>
        <p:grpSpPr>
          <a:xfrm>
            <a:off x="5358939" y="2224196"/>
            <a:ext cx="227930" cy="354136"/>
            <a:chOff x="-28043900" y="2701925"/>
            <a:chExt cx="190625" cy="296175"/>
          </a:xfrm>
        </p:grpSpPr>
        <p:sp>
          <p:nvSpPr>
            <p:cNvPr id="9784" name="Google Shape;9784;p67"/>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7"/>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7"/>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7"/>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67"/>
          <p:cNvGrpSpPr/>
          <p:nvPr/>
        </p:nvGrpSpPr>
        <p:grpSpPr>
          <a:xfrm>
            <a:off x="7531805" y="1336135"/>
            <a:ext cx="354136" cy="353180"/>
            <a:chOff x="-26215025" y="1971025"/>
            <a:chExt cx="296175" cy="295375"/>
          </a:xfrm>
        </p:grpSpPr>
        <p:sp>
          <p:nvSpPr>
            <p:cNvPr id="9790" name="Google Shape;9790;p67"/>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7"/>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7"/>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7"/>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7"/>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7"/>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7"/>
          <p:cNvGrpSpPr/>
          <p:nvPr/>
        </p:nvGrpSpPr>
        <p:grpSpPr>
          <a:xfrm>
            <a:off x="7531327" y="1783924"/>
            <a:ext cx="355093" cy="352253"/>
            <a:chOff x="-26215825" y="2341200"/>
            <a:chExt cx="296975" cy="294600"/>
          </a:xfrm>
        </p:grpSpPr>
        <p:sp>
          <p:nvSpPr>
            <p:cNvPr id="9799" name="Google Shape;9799;p67"/>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7"/>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7"/>
          <p:cNvGrpSpPr/>
          <p:nvPr/>
        </p:nvGrpSpPr>
        <p:grpSpPr>
          <a:xfrm>
            <a:off x="7563357" y="2224674"/>
            <a:ext cx="291033" cy="353180"/>
            <a:chOff x="-26179575" y="2710600"/>
            <a:chExt cx="243400" cy="295375"/>
          </a:xfrm>
        </p:grpSpPr>
        <p:sp>
          <p:nvSpPr>
            <p:cNvPr id="9802" name="Google Shape;9802;p67"/>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7"/>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7"/>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7"/>
          <p:cNvGrpSpPr/>
          <p:nvPr/>
        </p:nvGrpSpPr>
        <p:grpSpPr>
          <a:xfrm>
            <a:off x="6202417" y="2666048"/>
            <a:ext cx="337187" cy="353180"/>
            <a:chOff x="-24328675" y="1971025"/>
            <a:chExt cx="282000" cy="295375"/>
          </a:xfrm>
        </p:grpSpPr>
        <p:sp>
          <p:nvSpPr>
            <p:cNvPr id="9806" name="Google Shape;9806;p67"/>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7"/>
          <p:cNvGrpSpPr/>
          <p:nvPr/>
        </p:nvGrpSpPr>
        <p:grpSpPr>
          <a:xfrm>
            <a:off x="6204778" y="3113374"/>
            <a:ext cx="332464" cy="353180"/>
            <a:chOff x="-24330250" y="2340425"/>
            <a:chExt cx="278050" cy="295375"/>
          </a:xfrm>
        </p:grpSpPr>
        <p:sp>
          <p:nvSpPr>
            <p:cNvPr id="9809" name="Google Shape;9809;p67"/>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7"/>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7"/>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7"/>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7"/>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7"/>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7"/>
          <p:cNvGrpSpPr/>
          <p:nvPr/>
        </p:nvGrpSpPr>
        <p:grpSpPr>
          <a:xfrm>
            <a:off x="6194420" y="3554587"/>
            <a:ext cx="353180" cy="353180"/>
            <a:chOff x="-24338900" y="2710600"/>
            <a:chExt cx="295375" cy="295375"/>
          </a:xfrm>
        </p:grpSpPr>
        <p:sp>
          <p:nvSpPr>
            <p:cNvPr id="9817" name="Google Shape;9817;p67"/>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7"/>
          <p:cNvGrpSpPr/>
          <p:nvPr/>
        </p:nvGrpSpPr>
        <p:grpSpPr>
          <a:xfrm>
            <a:off x="7985419" y="3113972"/>
            <a:ext cx="355063" cy="351984"/>
            <a:chOff x="-22859750" y="2335900"/>
            <a:chExt cx="296950" cy="294375"/>
          </a:xfrm>
        </p:grpSpPr>
        <p:sp>
          <p:nvSpPr>
            <p:cNvPr id="9820" name="Google Shape;9820;p67"/>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7"/>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7"/>
          <p:cNvGrpSpPr/>
          <p:nvPr/>
        </p:nvGrpSpPr>
        <p:grpSpPr>
          <a:xfrm>
            <a:off x="5764767" y="1336120"/>
            <a:ext cx="311749" cy="353210"/>
            <a:chOff x="-27710725" y="1959200"/>
            <a:chExt cx="260725" cy="295400"/>
          </a:xfrm>
        </p:grpSpPr>
        <p:sp>
          <p:nvSpPr>
            <p:cNvPr id="9824" name="Google Shape;9824;p67"/>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7"/>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67"/>
          <p:cNvGrpSpPr/>
          <p:nvPr/>
        </p:nvGrpSpPr>
        <p:grpSpPr>
          <a:xfrm>
            <a:off x="5742631" y="1844666"/>
            <a:ext cx="356020" cy="230770"/>
            <a:chOff x="-27728850" y="2382950"/>
            <a:chExt cx="297750" cy="193000"/>
          </a:xfrm>
        </p:grpSpPr>
        <p:sp>
          <p:nvSpPr>
            <p:cNvPr id="9827" name="Google Shape;9827;p67"/>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67"/>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7"/>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67"/>
          <p:cNvGrpSpPr/>
          <p:nvPr/>
        </p:nvGrpSpPr>
        <p:grpSpPr>
          <a:xfrm>
            <a:off x="7973975" y="1792877"/>
            <a:ext cx="354136" cy="334348"/>
            <a:chOff x="-25844850" y="2357750"/>
            <a:chExt cx="296175" cy="279625"/>
          </a:xfrm>
        </p:grpSpPr>
        <p:sp>
          <p:nvSpPr>
            <p:cNvPr id="9833" name="Google Shape;9833;p67"/>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7"/>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7"/>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7"/>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7"/>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9" name="Google Shape;9839;p67"/>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0" name="Google Shape;9840;p67"/>
          <p:cNvGrpSpPr/>
          <p:nvPr/>
        </p:nvGrpSpPr>
        <p:grpSpPr>
          <a:xfrm>
            <a:off x="6702883" y="2666033"/>
            <a:ext cx="228887" cy="353210"/>
            <a:chOff x="-23917525" y="1970225"/>
            <a:chExt cx="191425" cy="295400"/>
          </a:xfrm>
        </p:grpSpPr>
        <p:sp>
          <p:nvSpPr>
            <p:cNvPr id="9841" name="Google Shape;9841;p67"/>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7"/>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67"/>
          <p:cNvGrpSpPr/>
          <p:nvPr/>
        </p:nvGrpSpPr>
        <p:grpSpPr>
          <a:xfrm>
            <a:off x="6658164" y="3112911"/>
            <a:ext cx="318325" cy="354107"/>
            <a:chOff x="-23952175" y="2340425"/>
            <a:chExt cx="266225" cy="296150"/>
          </a:xfrm>
        </p:grpSpPr>
        <p:sp>
          <p:nvSpPr>
            <p:cNvPr id="9845" name="Google Shape;9845;p67"/>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7" name="Google Shape;9847;p67"/>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8" name="Google Shape;9848;p67"/>
          <p:cNvGrpSpPr/>
          <p:nvPr/>
        </p:nvGrpSpPr>
        <p:grpSpPr>
          <a:xfrm>
            <a:off x="8043336" y="3553167"/>
            <a:ext cx="239230" cy="356020"/>
            <a:chOff x="-22811700" y="2700350"/>
            <a:chExt cx="200075" cy="297750"/>
          </a:xfrm>
        </p:grpSpPr>
        <p:sp>
          <p:nvSpPr>
            <p:cNvPr id="9849" name="Google Shape;9849;p67"/>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7"/>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7"/>
          <p:cNvGrpSpPr/>
          <p:nvPr/>
        </p:nvGrpSpPr>
        <p:grpSpPr>
          <a:xfrm>
            <a:off x="6191787" y="1335656"/>
            <a:ext cx="355063" cy="354136"/>
            <a:chOff x="-27358650" y="1961575"/>
            <a:chExt cx="296950" cy="296175"/>
          </a:xfrm>
        </p:grpSpPr>
        <p:sp>
          <p:nvSpPr>
            <p:cNvPr id="9853" name="Google Shape;9853;p67"/>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5" name="Google Shape;9855;p67"/>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7"/>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67"/>
          <p:cNvGrpSpPr/>
          <p:nvPr/>
        </p:nvGrpSpPr>
        <p:grpSpPr>
          <a:xfrm>
            <a:off x="7090357" y="2666048"/>
            <a:ext cx="354136" cy="353180"/>
            <a:chOff x="-23599325" y="1971025"/>
            <a:chExt cx="296175" cy="295375"/>
          </a:xfrm>
        </p:grpSpPr>
        <p:sp>
          <p:nvSpPr>
            <p:cNvPr id="9858" name="Google Shape;9858;p67"/>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7"/>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67"/>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3" name="Google Shape;9863;p67"/>
          <p:cNvGrpSpPr/>
          <p:nvPr/>
        </p:nvGrpSpPr>
        <p:grpSpPr>
          <a:xfrm>
            <a:off x="6634801" y="1335776"/>
            <a:ext cx="360713" cy="353897"/>
            <a:chOff x="-26993200" y="1961775"/>
            <a:chExt cx="301675" cy="295975"/>
          </a:xfrm>
        </p:grpSpPr>
        <p:sp>
          <p:nvSpPr>
            <p:cNvPr id="9864" name="Google Shape;9864;p67"/>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7"/>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7"/>
          <p:cNvGrpSpPr/>
          <p:nvPr/>
        </p:nvGrpSpPr>
        <p:grpSpPr>
          <a:xfrm>
            <a:off x="6659761" y="1783461"/>
            <a:ext cx="310792" cy="353180"/>
            <a:chOff x="-26970350" y="2332550"/>
            <a:chExt cx="259925" cy="295375"/>
          </a:xfrm>
        </p:grpSpPr>
        <p:sp>
          <p:nvSpPr>
            <p:cNvPr id="9868" name="Google Shape;9868;p67"/>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7"/>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7"/>
          <p:cNvGrpSpPr/>
          <p:nvPr/>
        </p:nvGrpSpPr>
        <p:grpSpPr>
          <a:xfrm>
            <a:off x="6639046" y="2256226"/>
            <a:ext cx="352223" cy="290077"/>
            <a:chOff x="-26986100" y="2735800"/>
            <a:chExt cx="294575" cy="242600"/>
          </a:xfrm>
        </p:grpSpPr>
        <p:sp>
          <p:nvSpPr>
            <p:cNvPr id="9871" name="Google Shape;9871;p67"/>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7"/>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7"/>
          <p:cNvGrpSpPr/>
          <p:nvPr/>
        </p:nvGrpSpPr>
        <p:grpSpPr>
          <a:xfrm>
            <a:off x="7538093" y="2665569"/>
            <a:ext cx="355063" cy="354136"/>
            <a:chOff x="-23229925" y="1970225"/>
            <a:chExt cx="296950" cy="296175"/>
          </a:xfrm>
        </p:grpSpPr>
        <p:sp>
          <p:nvSpPr>
            <p:cNvPr id="9874" name="Google Shape;9874;p67"/>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67"/>
          <p:cNvGrpSpPr/>
          <p:nvPr/>
        </p:nvGrpSpPr>
        <p:grpSpPr>
          <a:xfrm>
            <a:off x="7580466" y="3112432"/>
            <a:ext cx="270318" cy="355063"/>
            <a:chOff x="-23177950" y="2340425"/>
            <a:chExt cx="226075" cy="296950"/>
          </a:xfrm>
        </p:grpSpPr>
        <p:sp>
          <p:nvSpPr>
            <p:cNvPr id="9879" name="Google Shape;9879;p67"/>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7"/>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7"/>
          <p:cNvGrpSpPr/>
          <p:nvPr/>
        </p:nvGrpSpPr>
        <p:grpSpPr>
          <a:xfrm>
            <a:off x="7538556" y="3554109"/>
            <a:ext cx="354136" cy="354136"/>
            <a:chOff x="-23229150" y="2710600"/>
            <a:chExt cx="296175" cy="296175"/>
          </a:xfrm>
        </p:grpSpPr>
        <p:sp>
          <p:nvSpPr>
            <p:cNvPr id="9882" name="Google Shape;9882;p67"/>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7"/>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4" name="Google Shape;9884;p67"/>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6" name="Google Shape;9886;p67"/>
          <p:cNvGrpSpPr/>
          <p:nvPr/>
        </p:nvGrpSpPr>
        <p:grpSpPr>
          <a:xfrm>
            <a:off x="4855631" y="3123732"/>
            <a:ext cx="356946" cy="332464"/>
            <a:chOff x="-25477800" y="2357750"/>
            <a:chExt cx="298525" cy="278050"/>
          </a:xfrm>
        </p:grpSpPr>
        <p:sp>
          <p:nvSpPr>
            <p:cNvPr id="9887" name="Google Shape;9887;p67"/>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7"/>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67"/>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7"/>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67"/>
          <p:cNvGrpSpPr/>
          <p:nvPr/>
        </p:nvGrpSpPr>
        <p:grpSpPr>
          <a:xfrm>
            <a:off x="5298265" y="3112911"/>
            <a:ext cx="353180" cy="354107"/>
            <a:chOff x="-25104475" y="2340425"/>
            <a:chExt cx="295375" cy="296150"/>
          </a:xfrm>
        </p:grpSpPr>
        <p:sp>
          <p:nvSpPr>
            <p:cNvPr id="9892" name="Google Shape;9892;p67"/>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7"/>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7"/>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7"/>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7"/>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7"/>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7"/>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7"/>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7"/>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1" name="Google Shape;9901;p67"/>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05" name="Shape 9905"/>
        <p:cNvGrpSpPr/>
        <p:nvPr/>
      </p:nvGrpSpPr>
      <p:grpSpPr>
        <a:xfrm>
          <a:off x="0" y="0"/>
          <a:ext cx="0" cy="0"/>
          <a:chOff x="0" y="0"/>
          <a:chExt cx="0" cy="0"/>
        </a:xfrm>
      </p:grpSpPr>
      <p:sp>
        <p:nvSpPr>
          <p:cNvPr id="9906" name="Google Shape;9906;p68"/>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907" name="Google Shape;9907;p68"/>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908" name="Google Shape;9908;p68"/>
          <p:cNvGrpSpPr/>
          <p:nvPr/>
        </p:nvGrpSpPr>
        <p:grpSpPr>
          <a:xfrm>
            <a:off x="854368" y="1313920"/>
            <a:ext cx="366269" cy="366240"/>
            <a:chOff x="-65131525" y="1914325"/>
            <a:chExt cx="316650" cy="316625"/>
          </a:xfrm>
        </p:grpSpPr>
        <p:sp>
          <p:nvSpPr>
            <p:cNvPr id="9909" name="Google Shape;9909;p6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8"/>
          <p:cNvGrpSpPr/>
          <p:nvPr/>
        </p:nvGrpSpPr>
        <p:grpSpPr>
          <a:xfrm>
            <a:off x="854368" y="1794207"/>
            <a:ext cx="366269" cy="366269"/>
            <a:chOff x="-65131525" y="2281350"/>
            <a:chExt cx="316650" cy="316650"/>
          </a:xfrm>
        </p:grpSpPr>
        <p:sp>
          <p:nvSpPr>
            <p:cNvPr id="9912" name="Google Shape;9912;p6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68"/>
          <p:cNvGrpSpPr/>
          <p:nvPr/>
        </p:nvGrpSpPr>
        <p:grpSpPr>
          <a:xfrm>
            <a:off x="857564" y="2259206"/>
            <a:ext cx="359878" cy="367165"/>
            <a:chOff x="-65129950" y="2646800"/>
            <a:chExt cx="311125" cy="317425"/>
          </a:xfrm>
        </p:grpSpPr>
        <p:sp>
          <p:nvSpPr>
            <p:cNvPr id="9915" name="Google Shape;9915;p6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68"/>
          <p:cNvGrpSpPr/>
          <p:nvPr/>
        </p:nvGrpSpPr>
        <p:grpSpPr>
          <a:xfrm>
            <a:off x="3060897" y="1312532"/>
            <a:ext cx="368987" cy="369016"/>
            <a:chOff x="-63252250" y="1930850"/>
            <a:chExt cx="319000" cy="319025"/>
          </a:xfrm>
        </p:grpSpPr>
        <p:sp>
          <p:nvSpPr>
            <p:cNvPr id="9918" name="Google Shape;9918;p6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0" name="Google Shape;9920;p68"/>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1" name="Google Shape;9921;p68"/>
          <p:cNvGrpSpPr/>
          <p:nvPr/>
        </p:nvGrpSpPr>
        <p:grpSpPr>
          <a:xfrm>
            <a:off x="3061808" y="2258743"/>
            <a:ext cx="367165" cy="368091"/>
            <a:chOff x="-63250675" y="2664125"/>
            <a:chExt cx="317425" cy="318225"/>
          </a:xfrm>
        </p:grpSpPr>
        <p:sp>
          <p:nvSpPr>
            <p:cNvPr id="9922" name="Google Shape;9922;p6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8"/>
          <p:cNvGrpSpPr/>
          <p:nvPr/>
        </p:nvGrpSpPr>
        <p:grpSpPr>
          <a:xfrm>
            <a:off x="1738471" y="2735150"/>
            <a:ext cx="363522" cy="361266"/>
            <a:chOff x="-61354075" y="1940500"/>
            <a:chExt cx="314275" cy="312325"/>
          </a:xfrm>
        </p:grpSpPr>
        <p:sp>
          <p:nvSpPr>
            <p:cNvPr id="9925" name="Google Shape;9925;p6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8"/>
          <p:cNvGrpSpPr/>
          <p:nvPr/>
        </p:nvGrpSpPr>
        <p:grpSpPr>
          <a:xfrm>
            <a:off x="1737098" y="3183702"/>
            <a:ext cx="366269" cy="336195"/>
            <a:chOff x="-61354875" y="2322300"/>
            <a:chExt cx="316650" cy="290650"/>
          </a:xfrm>
        </p:grpSpPr>
        <p:sp>
          <p:nvSpPr>
            <p:cNvPr id="9930" name="Google Shape;9930;p6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8"/>
          <p:cNvGrpSpPr/>
          <p:nvPr/>
        </p:nvGrpSpPr>
        <p:grpSpPr>
          <a:xfrm>
            <a:off x="1737098" y="3611266"/>
            <a:ext cx="366269" cy="366269"/>
            <a:chOff x="-61354875" y="2671225"/>
            <a:chExt cx="316650" cy="316650"/>
          </a:xfrm>
        </p:grpSpPr>
        <p:sp>
          <p:nvSpPr>
            <p:cNvPr id="9934" name="Google Shape;9934;p6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8"/>
          <p:cNvGrpSpPr/>
          <p:nvPr/>
        </p:nvGrpSpPr>
        <p:grpSpPr>
          <a:xfrm>
            <a:off x="3952502" y="2731001"/>
            <a:ext cx="368987" cy="369566"/>
            <a:chOff x="-59502375" y="1904375"/>
            <a:chExt cx="319000" cy="319500"/>
          </a:xfrm>
        </p:grpSpPr>
        <p:sp>
          <p:nvSpPr>
            <p:cNvPr id="9940" name="Google Shape;9940;p6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8"/>
          <p:cNvGrpSpPr/>
          <p:nvPr/>
        </p:nvGrpSpPr>
        <p:grpSpPr>
          <a:xfrm>
            <a:off x="1298621" y="1315207"/>
            <a:ext cx="368987" cy="363666"/>
            <a:chOff x="-64774725" y="1916550"/>
            <a:chExt cx="319000" cy="314400"/>
          </a:xfrm>
        </p:grpSpPr>
        <p:sp>
          <p:nvSpPr>
            <p:cNvPr id="9944" name="Google Shape;9944;p6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68"/>
          <p:cNvGrpSpPr/>
          <p:nvPr/>
        </p:nvGrpSpPr>
        <p:grpSpPr>
          <a:xfrm>
            <a:off x="1299979" y="1792386"/>
            <a:ext cx="366269" cy="369913"/>
            <a:chOff x="-64764500" y="2280550"/>
            <a:chExt cx="316650" cy="319800"/>
          </a:xfrm>
        </p:grpSpPr>
        <p:sp>
          <p:nvSpPr>
            <p:cNvPr id="9947" name="Google Shape;9947;p6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9" name="Google Shape;9949;p68"/>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0" name="Google Shape;9950;p68"/>
          <p:cNvGrpSpPr/>
          <p:nvPr/>
        </p:nvGrpSpPr>
        <p:grpSpPr>
          <a:xfrm>
            <a:off x="3512023" y="1352163"/>
            <a:ext cx="365344" cy="289753"/>
            <a:chOff x="-62882850" y="1999375"/>
            <a:chExt cx="315850" cy="250500"/>
          </a:xfrm>
        </p:grpSpPr>
        <p:sp>
          <p:nvSpPr>
            <p:cNvPr id="9951" name="Google Shape;9951;p6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68"/>
          <p:cNvGrpSpPr/>
          <p:nvPr/>
        </p:nvGrpSpPr>
        <p:grpSpPr>
          <a:xfrm>
            <a:off x="3503362" y="1793745"/>
            <a:ext cx="382665" cy="367194"/>
            <a:chOff x="-62890750" y="2296300"/>
            <a:chExt cx="330825" cy="317450"/>
          </a:xfrm>
        </p:grpSpPr>
        <p:sp>
          <p:nvSpPr>
            <p:cNvPr id="9954" name="Google Shape;9954;p6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68"/>
          <p:cNvGrpSpPr/>
          <p:nvPr/>
        </p:nvGrpSpPr>
        <p:grpSpPr>
          <a:xfrm>
            <a:off x="3512023" y="2259206"/>
            <a:ext cx="365344" cy="367165"/>
            <a:chOff x="-62882850" y="2664925"/>
            <a:chExt cx="315850" cy="317425"/>
          </a:xfrm>
        </p:grpSpPr>
        <p:sp>
          <p:nvSpPr>
            <p:cNvPr id="9958" name="Google Shape;9958;p6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0" name="Google Shape;9960;p68"/>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1" name="Google Shape;9961;p68"/>
          <p:cNvGrpSpPr/>
          <p:nvPr/>
        </p:nvGrpSpPr>
        <p:grpSpPr>
          <a:xfrm>
            <a:off x="2183172" y="3171846"/>
            <a:ext cx="366269" cy="359907"/>
            <a:chOff x="-60988625" y="2310475"/>
            <a:chExt cx="316650" cy="311150"/>
          </a:xfrm>
        </p:grpSpPr>
        <p:sp>
          <p:nvSpPr>
            <p:cNvPr id="9962" name="Google Shape;9962;p6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68"/>
          <p:cNvGrpSpPr/>
          <p:nvPr/>
        </p:nvGrpSpPr>
        <p:grpSpPr>
          <a:xfrm>
            <a:off x="2183634" y="3610009"/>
            <a:ext cx="365344" cy="368785"/>
            <a:chOff x="-60987050" y="2671400"/>
            <a:chExt cx="315850" cy="318825"/>
          </a:xfrm>
        </p:grpSpPr>
        <p:sp>
          <p:nvSpPr>
            <p:cNvPr id="9969" name="Google Shape;9969;p6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8"/>
          <p:cNvGrpSpPr/>
          <p:nvPr/>
        </p:nvGrpSpPr>
        <p:grpSpPr>
          <a:xfrm>
            <a:off x="3952500" y="3172771"/>
            <a:ext cx="368987" cy="358056"/>
            <a:chOff x="-59481900" y="2290800"/>
            <a:chExt cx="319000" cy="309550"/>
          </a:xfrm>
        </p:grpSpPr>
        <p:sp>
          <p:nvSpPr>
            <p:cNvPr id="9972" name="Google Shape;9972;p6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8"/>
          <p:cNvGrpSpPr/>
          <p:nvPr/>
        </p:nvGrpSpPr>
        <p:grpSpPr>
          <a:xfrm>
            <a:off x="1741805" y="1313544"/>
            <a:ext cx="368987" cy="366992"/>
            <a:chOff x="-64401400" y="1914475"/>
            <a:chExt cx="319000" cy="317275"/>
          </a:xfrm>
        </p:grpSpPr>
        <p:sp>
          <p:nvSpPr>
            <p:cNvPr id="9979" name="Google Shape;9979;p6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8"/>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68"/>
          <p:cNvGrpSpPr/>
          <p:nvPr/>
        </p:nvGrpSpPr>
        <p:grpSpPr>
          <a:xfrm>
            <a:off x="1806493" y="1794583"/>
            <a:ext cx="239610" cy="365517"/>
            <a:chOff x="-64343900" y="2282125"/>
            <a:chExt cx="207150" cy="316000"/>
          </a:xfrm>
        </p:grpSpPr>
        <p:sp>
          <p:nvSpPr>
            <p:cNvPr id="9983" name="Google Shape;9983;p6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68"/>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68"/>
          <p:cNvGrpSpPr/>
          <p:nvPr/>
        </p:nvGrpSpPr>
        <p:grpSpPr>
          <a:xfrm>
            <a:off x="3986941" y="1313804"/>
            <a:ext cx="318873" cy="366471"/>
            <a:chOff x="-62496925" y="1931475"/>
            <a:chExt cx="275675" cy="316825"/>
          </a:xfrm>
        </p:grpSpPr>
        <p:sp>
          <p:nvSpPr>
            <p:cNvPr id="9987" name="Google Shape;9987;p6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8"/>
          <p:cNvGrpSpPr/>
          <p:nvPr/>
        </p:nvGrpSpPr>
        <p:grpSpPr>
          <a:xfrm>
            <a:off x="3963691" y="1793629"/>
            <a:ext cx="365373" cy="367426"/>
            <a:chOff x="-62516625" y="2297875"/>
            <a:chExt cx="315875" cy="317650"/>
          </a:xfrm>
        </p:grpSpPr>
        <p:sp>
          <p:nvSpPr>
            <p:cNvPr id="9990" name="Google Shape;9990;p6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68"/>
          <p:cNvGrpSpPr/>
          <p:nvPr/>
        </p:nvGrpSpPr>
        <p:grpSpPr>
          <a:xfrm>
            <a:off x="3962332" y="2275588"/>
            <a:ext cx="368091" cy="334402"/>
            <a:chOff x="-62518200" y="2692475"/>
            <a:chExt cx="318225" cy="289100"/>
          </a:xfrm>
        </p:grpSpPr>
        <p:sp>
          <p:nvSpPr>
            <p:cNvPr id="9993" name="Google Shape;9993;p6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8"/>
          <p:cNvGrpSpPr/>
          <p:nvPr/>
        </p:nvGrpSpPr>
        <p:grpSpPr>
          <a:xfrm>
            <a:off x="2648986" y="2733112"/>
            <a:ext cx="309793" cy="365344"/>
            <a:chOff x="-60597975" y="1939525"/>
            <a:chExt cx="267825" cy="315850"/>
          </a:xfrm>
        </p:grpSpPr>
        <p:sp>
          <p:nvSpPr>
            <p:cNvPr id="9996" name="Google Shape;9996;p6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8"/>
          <p:cNvGrpSpPr/>
          <p:nvPr/>
        </p:nvGrpSpPr>
        <p:grpSpPr>
          <a:xfrm>
            <a:off x="2619389" y="3167537"/>
            <a:ext cx="368987" cy="368525"/>
            <a:chOff x="-60620800" y="2304600"/>
            <a:chExt cx="319000" cy="318600"/>
          </a:xfrm>
        </p:grpSpPr>
        <p:sp>
          <p:nvSpPr>
            <p:cNvPr id="9999" name="Google Shape;9999;p6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8"/>
          <p:cNvGrpSpPr/>
          <p:nvPr/>
        </p:nvGrpSpPr>
        <p:grpSpPr>
          <a:xfrm>
            <a:off x="2620748" y="3663188"/>
            <a:ext cx="366269" cy="262426"/>
            <a:chOff x="-60621600" y="2716100"/>
            <a:chExt cx="316650" cy="226875"/>
          </a:xfrm>
        </p:grpSpPr>
        <p:sp>
          <p:nvSpPr>
            <p:cNvPr id="10003" name="Google Shape;10003;p6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8"/>
          <p:cNvGrpSpPr/>
          <p:nvPr/>
        </p:nvGrpSpPr>
        <p:grpSpPr>
          <a:xfrm>
            <a:off x="3957965" y="3611281"/>
            <a:ext cx="358056" cy="366240"/>
            <a:chOff x="-59475600" y="2658625"/>
            <a:chExt cx="309550" cy="316625"/>
          </a:xfrm>
        </p:grpSpPr>
        <p:sp>
          <p:nvSpPr>
            <p:cNvPr id="10006" name="Google Shape;10006;p6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3" name="Google Shape;10013;p68"/>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8"/>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5" name="Google Shape;10015;p68"/>
          <p:cNvGrpSpPr/>
          <p:nvPr/>
        </p:nvGrpSpPr>
        <p:grpSpPr>
          <a:xfrm>
            <a:off x="2233086" y="2259206"/>
            <a:ext cx="263294" cy="367165"/>
            <a:chOff x="-63987100" y="2646800"/>
            <a:chExt cx="227625" cy="317425"/>
          </a:xfrm>
        </p:grpSpPr>
        <p:sp>
          <p:nvSpPr>
            <p:cNvPr id="10016" name="Google Shape;10016;p6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68"/>
          <p:cNvGrpSpPr/>
          <p:nvPr/>
        </p:nvGrpSpPr>
        <p:grpSpPr>
          <a:xfrm>
            <a:off x="852428" y="2730827"/>
            <a:ext cx="358056" cy="369913"/>
            <a:chOff x="-62148000" y="1930075"/>
            <a:chExt cx="309550" cy="319800"/>
          </a:xfrm>
        </p:grpSpPr>
        <p:sp>
          <p:nvSpPr>
            <p:cNvPr id="10019" name="Google Shape;10019;p6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68"/>
          <p:cNvGrpSpPr/>
          <p:nvPr/>
        </p:nvGrpSpPr>
        <p:grpSpPr>
          <a:xfrm>
            <a:off x="849695" y="3169113"/>
            <a:ext cx="363522" cy="365373"/>
            <a:chOff x="-62150375" y="2297875"/>
            <a:chExt cx="314275" cy="315875"/>
          </a:xfrm>
        </p:grpSpPr>
        <p:sp>
          <p:nvSpPr>
            <p:cNvPr id="10022" name="Google Shape;10022;p6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8"/>
          <p:cNvGrpSpPr/>
          <p:nvPr/>
        </p:nvGrpSpPr>
        <p:grpSpPr>
          <a:xfrm>
            <a:off x="848322" y="3610356"/>
            <a:ext cx="366269" cy="368091"/>
            <a:chOff x="-62150375" y="2664925"/>
            <a:chExt cx="316650" cy="318225"/>
          </a:xfrm>
        </p:grpSpPr>
        <p:sp>
          <p:nvSpPr>
            <p:cNvPr id="10028" name="Google Shape;10028;p6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68"/>
          <p:cNvGrpSpPr/>
          <p:nvPr/>
        </p:nvGrpSpPr>
        <p:grpSpPr>
          <a:xfrm>
            <a:off x="3065911" y="2731333"/>
            <a:ext cx="367165" cy="368901"/>
            <a:chOff x="-60254550" y="1938025"/>
            <a:chExt cx="317425" cy="318925"/>
          </a:xfrm>
        </p:grpSpPr>
        <p:sp>
          <p:nvSpPr>
            <p:cNvPr id="10033" name="Google Shape;10033;p6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8"/>
          <p:cNvGrpSpPr/>
          <p:nvPr/>
        </p:nvGrpSpPr>
        <p:grpSpPr>
          <a:xfrm>
            <a:off x="3094149" y="3609907"/>
            <a:ext cx="310690" cy="368987"/>
            <a:chOff x="-60232500" y="2671225"/>
            <a:chExt cx="268600" cy="319000"/>
          </a:xfrm>
        </p:grpSpPr>
        <p:sp>
          <p:nvSpPr>
            <p:cNvPr id="10038" name="Google Shape;10038;p6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8"/>
          <p:cNvGrpSpPr/>
          <p:nvPr/>
        </p:nvGrpSpPr>
        <p:grpSpPr>
          <a:xfrm>
            <a:off x="2179643" y="4058541"/>
            <a:ext cx="365373" cy="368987"/>
            <a:chOff x="-59100700" y="1911950"/>
            <a:chExt cx="315875" cy="319000"/>
          </a:xfrm>
        </p:grpSpPr>
        <p:sp>
          <p:nvSpPr>
            <p:cNvPr id="10041" name="Google Shape;10041;p6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8"/>
          <p:cNvGrpSpPr/>
          <p:nvPr/>
        </p:nvGrpSpPr>
        <p:grpSpPr>
          <a:xfrm>
            <a:off x="2621810" y="1314021"/>
            <a:ext cx="379918" cy="366038"/>
            <a:chOff x="-63665750" y="1914325"/>
            <a:chExt cx="328450" cy="316450"/>
          </a:xfrm>
        </p:grpSpPr>
        <p:sp>
          <p:nvSpPr>
            <p:cNvPr id="10052" name="Google Shape;10052;p6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68"/>
          <p:cNvGrpSpPr/>
          <p:nvPr/>
        </p:nvGrpSpPr>
        <p:grpSpPr>
          <a:xfrm>
            <a:off x="2626814" y="1793065"/>
            <a:ext cx="369913" cy="368554"/>
            <a:chOff x="-63666550" y="2278975"/>
            <a:chExt cx="319800" cy="318625"/>
          </a:xfrm>
        </p:grpSpPr>
        <p:sp>
          <p:nvSpPr>
            <p:cNvPr id="10055" name="Google Shape;10055;p6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8"/>
          <p:cNvGrpSpPr/>
          <p:nvPr/>
        </p:nvGrpSpPr>
        <p:grpSpPr>
          <a:xfrm>
            <a:off x="2624081" y="2259090"/>
            <a:ext cx="375378" cy="367397"/>
            <a:chOff x="-63669700" y="2646600"/>
            <a:chExt cx="324525" cy="317625"/>
          </a:xfrm>
        </p:grpSpPr>
        <p:sp>
          <p:nvSpPr>
            <p:cNvPr id="10058" name="Google Shape;10058;p6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8"/>
          <p:cNvGrpSpPr/>
          <p:nvPr/>
        </p:nvGrpSpPr>
        <p:grpSpPr>
          <a:xfrm>
            <a:off x="1286361" y="2732418"/>
            <a:ext cx="366269" cy="366732"/>
            <a:chOff x="-61784125" y="1931250"/>
            <a:chExt cx="316650" cy="317050"/>
          </a:xfrm>
        </p:grpSpPr>
        <p:sp>
          <p:nvSpPr>
            <p:cNvPr id="10061" name="Google Shape;10061;p6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8"/>
          <p:cNvGrpSpPr/>
          <p:nvPr/>
        </p:nvGrpSpPr>
        <p:grpSpPr>
          <a:xfrm>
            <a:off x="1286360" y="3168665"/>
            <a:ext cx="366269" cy="366269"/>
            <a:chOff x="-61783350" y="2297100"/>
            <a:chExt cx="316650" cy="316650"/>
          </a:xfrm>
        </p:grpSpPr>
        <p:sp>
          <p:nvSpPr>
            <p:cNvPr id="10066" name="Google Shape;10066;p6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8"/>
          <p:cNvGrpSpPr/>
          <p:nvPr/>
        </p:nvGrpSpPr>
        <p:grpSpPr>
          <a:xfrm>
            <a:off x="1286360" y="3609748"/>
            <a:ext cx="366269" cy="369305"/>
            <a:chOff x="-61782550" y="2664925"/>
            <a:chExt cx="316650" cy="319275"/>
          </a:xfrm>
        </p:grpSpPr>
        <p:sp>
          <p:nvSpPr>
            <p:cNvPr id="10069" name="Google Shape;10069;p6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68"/>
          <p:cNvGrpSpPr/>
          <p:nvPr/>
        </p:nvGrpSpPr>
        <p:grpSpPr>
          <a:xfrm>
            <a:off x="3508137" y="2741136"/>
            <a:ext cx="367165" cy="349294"/>
            <a:chOff x="-59889100" y="1945025"/>
            <a:chExt cx="317425" cy="301975"/>
          </a:xfrm>
        </p:grpSpPr>
        <p:sp>
          <p:nvSpPr>
            <p:cNvPr id="10073" name="Google Shape;10073;p6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8"/>
          <p:cNvGrpSpPr/>
          <p:nvPr/>
        </p:nvGrpSpPr>
        <p:grpSpPr>
          <a:xfrm>
            <a:off x="3040249" y="3168589"/>
            <a:ext cx="366648" cy="366420"/>
            <a:chOff x="6479471" y="2079003"/>
            <a:chExt cx="348923" cy="348706"/>
          </a:xfrm>
        </p:grpSpPr>
        <p:sp>
          <p:nvSpPr>
            <p:cNvPr id="10078" name="Google Shape;10078;p6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9" name="Google Shape;10079;p68"/>
            <p:cNvGrpSpPr/>
            <p:nvPr/>
          </p:nvGrpSpPr>
          <p:grpSpPr>
            <a:xfrm>
              <a:off x="6520582" y="2079003"/>
              <a:ext cx="307811" cy="348706"/>
              <a:chOff x="-60218325" y="2304850"/>
              <a:chExt cx="279625" cy="316775"/>
            </a:xfrm>
          </p:grpSpPr>
          <p:sp>
            <p:nvSpPr>
              <p:cNvPr id="10080" name="Google Shape;10080;p6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87" name="Google Shape;10087;p68"/>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8" name="Google Shape;10088;p68"/>
          <p:cNvGrpSpPr/>
          <p:nvPr/>
        </p:nvGrpSpPr>
        <p:grpSpPr>
          <a:xfrm>
            <a:off x="3507226" y="3611671"/>
            <a:ext cx="368987" cy="365459"/>
            <a:chOff x="-59889100" y="2671925"/>
            <a:chExt cx="319000" cy="315950"/>
          </a:xfrm>
        </p:grpSpPr>
        <p:sp>
          <p:nvSpPr>
            <p:cNvPr id="10089" name="Google Shape;10089;p6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68"/>
          <p:cNvGrpSpPr/>
          <p:nvPr/>
        </p:nvGrpSpPr>
        <p:grpSpPr>
          <a:xfrm>
            <a:off x="2620204" y="4054176"/>
            <a:ext cx="367165" cy="366269"/>
            <a:chOff x="-59092025" y="2296300"/>
            <a:chExt cx="317425" cy="316650"/>
          </a:xfrm>
        </p:grpSpPr>
        <p:sp>
          <p:nvSpPr>
            <p:cNvPr id="10094" name="Google Shape;10094;p6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8"/>
          <p:cNvGrpSpPr/>
          <p:nvPr/>
        </p:nvGrpSpPr>
        <p:grpSpPr>
          <a:xfrm>
            <a:off x="4865611" y="1305095"/>
            <a:ext cx="353174" cy="347599"/>
            <a:chOff x="683125" y="1955275"/>
            <a:chExt cx="299325" cy="294600"/>
          </a:xfrm>
        </p:grpSpPr>
        <p:sp>
          <p:nvSpPr>
            <p:cNvPr id="10097" name="Google Shape;10097;p6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8"/>
          <p:cNvGrpSpPr/>
          <p:nvPr/>
        </p:nvGrpSpPr>
        <p:grpSpPr>
          <a:xfrm>
            <a:off x="4866541" y="1755653"/>
            <a:ext cx="351315" cy="349486"/>
            <a:chOff x="685475" y="2318350"/>
            <a:chExt cx="297750" cy="296200"/>
          </a:xfrm>
        </p:grpSpPr>
        <p:sp>
          <p:nvSpPr>
            <p:cNvPr id="10102" name="Google Shape;10102;p6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68"/>
          <p:cNvGrpSpPr/>
          <p:nvPr/>
        </p:nvGrpSpPr>
        <p:grpSpPr>
          <a:xfrm>
            <a:off x="7094699" y="1304859"/>
            <a:ext cx="309517" cy="348071"/>
            <a:chOff x="2523000" y="1954875"/>
            <a:chExt cx="262325" cy="295000"/>
          </a:xfrm>
        </p:grpSpPr>
        <p:sp>
          <p:nvSpPr>
            <p:cNvPr id="10106" name="Google Shape;10106;p6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68"/>
          <p:cNvGrpSpPr/>
          <p:nvPr/>
        </p:nvGrpSpPr>
        <p:grpSpPr>
          <a:xfrm>
            <a:off x="7073800" y="1756125"/>
            <a:ext cx="351315" cy="348542"/>
            <a:chOff x="2508825" y="2318350"/>
            <a:chExt cx="297750" cy="295400"/>
          </a:xfrm>
        </p:grpSpPr>
        <p:sp>
          <p:nvSpPr>
            <p:cNvPr id="10109" name="Google Shape;10109;p6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68"/>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68"/>
          <p:cNvGrpSpPr/>
          <p:nvPr/>
        </p:nvGrpSpPr>
        <p:grpSpPr>
          <a:xfrm>
            <a:off x="5747373" y="2670178"/>
            <a:ext cx="347599" cy="348513"/>
            <a:chOff x="4321150" y="1946600"/>
            <a:chExt cx="294600" cy="295375"/>
          </a:xfrm>
        </p:grpSpPr>
        <p:sp>
          <p:nvSpPr>
            <p:cNvPr id="10113" name="Google Shape;10113;p6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68"/>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8"/>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8"/>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8"/>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0" name="Google Shape;10120;p68"/>
          <p:cNvGrpSpPr/>
          <p:nvPr/>
        </p:nvGrpSpPr>
        <p:grpSpPr>
          <a:xfrm>
            <a:off x="5309921" y="1756125"/>
            <a:ext cx="352230" cy="348542"/>
            <a:chOff x="1049375" y="2318350"/>
            <a:chExt cx="298525" cy="295400"/>
          </a:xfrm>
        </p:grpSpPr>
        <p:sp>
          <p:nvSpPr>
            <p:cNvPr id="10121" name="Google Shape;10121;p6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8"/>
          <p:cNvGrpSpPr/>
          <p:nvPr/>
        </p:nvGrpSpPr>
        <p:grpSpPr>
          <a:xfrm>
            <a:off x="5310393" y="2196576"/>
            <a:ext cx="351286" cy="351286"/>
            <a:chOff x="1049375" y="2680675"/>
            <a:chExt cx="297725" cy="297725"/>
          </a:xfrm>
        </p:grpSpPr>
        <p:sp>
          <p:nvSpPr>
            <p:cNvPr id="10126" name="Google Shape;10126;p6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68"/>
          <p:cNvGrpSpPr/>
          <p:nvPr/>
        </p:nvGrpSpPr>
        <p:grpSpPr>
          <a:xfrm>
            <a:off x="7523845" y="1304623"/>
            <a:ext cx="348513" cy="348542"/>
            <a:chOff x="2872725" y="1954475"/>
            <a:chExt cx="295375" cy="295400"/>
          </a:xfrm>
        </p:grpSpPr>
        <p:sp>
          <p:nvSpPr>
            <p:cNvPr id="10129" name="Google Shape;10129;p6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68"/>
          <p:cNvGrpSpPr/>
          <p:nvPr/>
        </p:nvGrpSpPr>
        <p:grpSpPr>
          <a:xfrm>
            <a:off x="7545216" y="1755196"/>
            <a:ext cx="305771" cy="350401"/>
            <a:chOff x="2890050" y="2318350"/>
            <a:chExt cx="259150" cy="296975"/>
          </a:xfrm>
        </p:grpSpPr>
        <p:sp>
          <p:nvSpPr>
            <p:cNvPr id="10133" name="Google Shape;10133;p6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5" name="Google Shape;10135;p68"/>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6" name="Google Shape;10136;p68"/>
          <p:cNvGrpSpPr/>
          <p:nvPr/>
        </p:nvGrpSpPr>
        <p:grpSpPr>
          <a:xfrm>
            <a:off x="6187732" y="2670650"/>
            <a:ext cx="347569" cy="347569"/>
            <a:chOff x="4685050" y="1945825"/>
            <a:chExt cx="294575" cy="294575"/>
          </a:xfrm>
        </p:grpSpPr>
        <p:sp>
          <p:nvSpPr>
            <p:cNvPr id="10137" name="Google Shape;10137;p6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68"/>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8"/>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8"/>
          <p:cNvGrpSpPr/>
          <p:nvPr/>
        </p:nvGrpSpPr>
        <p:grpSpPr>
          <a:xfrm>
            <a:off x="7958004" y="3159625"/>
            <a:ext cx="348513" cy="347599"/>
            <a:chOff x="6131900" y="2301825"/>
            <a:chExt cx="295375" cy="294600"/>
          </a:xfrm>
        </p:grpSpPr>
        <p:sp>
          <p:nvSpPr>
            <p:cNvPr id="10145" name="Google Shape;10145;p6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68"/>
          <p:cNvGrpSpPr/>
          <p:nvPr/>
        </p:nvGrpSpPr>
        <p:grpSpPr>
          <a:xfrm>
            <a:off x="5753997" y="1304166"/>
            <a:ext cx="351315" cy="349457"/>
            <a:chOff x="1412450" y="1954475"/>
            <a:chExt cx="297750" cy="296175"/>
          </a:xfrm>
        </p:grpSpPr>
        <p:sp>
          <p:nvSpPr>
            <p:cNvPr id="10150" name="Google Shape;10150;p6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2" name="Google Shape;10152;p68"/>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3" name="Google Shape;10153;p68"/>
          <p:cNvGrpSpPr/>
          <p:nvPr/>
        </p:nvGrpSpPr>
        <p:grpSpPr>
          <a:xfrm>
            <a:off x="5753997" y="2196694"/>
            <a:ext cx="351315" cy="351050"/>
            <a:chOff x="1413250" y="2680675"/>
            <a:chExt cx="297750" cy="297525"/>
          </a:xfrm>
        </p:grpSpPr>
        <p:sp>
          <p:nvSpPr>
            <p:cNvPr id="10154" name="Google Shape;10154;p6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8" name="Google Shape;10158;p68"/>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8"/>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68"/>
          <p:cNvGrpSpPr/>
          <p:nvPr/>
        </p:nvGrpSpPr>
        <p:grpSpPr>
          <a:xfrm>
            <a:off x="6630407" y="2670311"/>
            <a:ext cx="350371" cy="348247"/>
            <a:chOff x="5045775" y="1946400"/>
            <a:chExt cx="296950" cy="295150"/>
          </a:xfrm>
        </p:grpSpPr>
        <p:sp>
          <p:nvSpPr>
            <p:cNvPr id="10162" name="Google Shape;10162;p6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8"/>
          <p:cNvGrpSpPr/>
          <p:nvPr/>
        </p:nvGrpSpPr>
        <p:grpSpPr>
          <a:xfrm>
            <a:off x="6629006" y="3179138"/>
            <a:ext cx="353174" cy="308573"/>
            <a:chOff x="5046550" y="2327025"/>
            <a:chExt cx="299325" cy="261525"/>
          </a:xfrm>
        </p:grpSpPr>
        <p:sp>
          <p:nvSpPr>
            <p:cNvPr id="10165" name="Google Shape;10165;p6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8" name="Google Shape;10168;p68"/>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9" name="Google Shape;10169;p68"/>
          <p:cNvGrpSpPr/>
          <p:nvPr/>
        </p:nvGrpSpPr>
        <p:grpSpPr>
          <a:xfrm>
            <a:off x="7956604" y="3608476"/>
            <a:ext cx="351315" cy="348513"/>
            <a:chOff x="6167350" y="2672800"/>
            <a:chExt cx="297750" cy="295375"/>
          </a:xfrm>
        </p:grpSpPr>
        <p:sp>
          <p:nvSpPr>
            <p:cNvPr id="10170" name="Google Shape;10170;p6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8"/>
          <p:cNvGrpSpPr/>
          <p:nvPr/>
        </p:nvGrpSpPr>
        <p:grpSpPr>
          <a:xfrm>
            <a:off x="6197601" y="1303709"/>
            <a:ext cx="347599" cy="350371"/>
            <a:chOff x="1777925" y="1953700"/>
            <a:chExt cx="294600" cy="296950"/>
          </a:xfrm>
        </p:grpSpPr>
        <p:sp>
          <p:nvSpPr>
            <p:cNvPr id="10176" name="Google Shape;10176;p6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8"/>
          <p:cNvGrpSpPr/>
          <p:nvPr/>
        </p:nvGrpSpPr>
        <p:grpSpPr>
          <a:xfrm>
            <a:off x="6213411" y="1756597"/>
            <a:ext cx="315977" cy="347599"/>
            <a:chOff x="1790525" y="2319150"/>
            <a:chExt cx="267800" cy="294600"/>
          </a:xfrm>
        </p:grpSpPr>
        <p:sp>
          <p:nvSpPr>
            <p:cNvPr id="10181" name="Google Shape;10181;p6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3" name="Google Shape;10183;p68"/>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68"/>
          <p:cNvGrpSpPr/>
          <p:nvPr/>
        </p:nvGrpSpPr>
        <p:grpSpPr>
          <a:xfrm>
            <a:off x="4866386" y="2670163"/>
            <a:ext cx="349457" cy="348542"/>
            <a:chOff x="3599700" y="1954475"/>
            <a:chExt cx="296175" cy="295400"/>
          </a:xfrm>
        </p:grpSpPr>
        <p:sp>
          <p:nvSpPr>
            <p:cNvPr id="10185" name="Google Shape;10185;p6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68"/>
          <p:cNvGrpSpPr/>
          <p:nvPr/>
        </p:nvGrpSpPr>
        <p:grpSpPr>
          <a:xfrm>
            <a:off x="4867316" y="3159626"/>
            <a:ext cx="347599" cy="347599"/>
            <a:chOff x="3601275" y="2319150"/>
            <a:chExt cx="294600" cy="294600"/>
          </a:xfrm>
        </p:grpSpPr>
        <p:sp>
          <p:nvSpPr>
            <p:cNvPr id="10189" name="Google Shape;10189;p6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1" name="Google Shape;10191;p68"/>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2" name="Google Shape;10192;p68"/>
          <p:cNvGrpSpPr/>
          <p:nvPr/>
        </p:nvGrpSpPr>
        <p:grpSpPr>
          <a:xfrm>
            <a:off x="7087019" y="2669721"/>
            <a:ext cx="328071" cy="349427"/>
            <a:chOff x="5421475" y="1945825"/>
            <a:chExt cx="278050" cy="296150"/>
          </a:xfrm>
        </p:grpSpPr>
        <p:sp>
          <p:nvSpPr>
            <p:cNvPr id="10193" name="Google Shape;10193;p6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1" name="Google Shape;10201;p68"/>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2" name="Google Shape;10202;p68"/>
          <p:cNvGrpSpPr/>
          <p:nvPr/>
        </p:nvGrpSpPr>
        <p:grpSpPr>
          <a:xfrm>
            <a:off x="7075869" y="3670273"/>
            <a:ext cx="350371" cy="224918"/>
            <a:chOff x="5411225" y="2726350"/>
            <a:chExt cx="296950" cy="190625"/>
          </a:xfrm>
        </p:grpSpPr>
        <p:sp>
          <p:nvSpPr>
            <p:cNvPr id="10203" name="Google Shape;10203;p6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68"/>
          <p:cNvGrpSpPr/>
          <p:nvPr/>
        </p:nvGrpSpPr>
        <p:grpSpPr>
          <a:xfrm>
            <a:off x="6185904" y="4059546"/>
            <a:ext cx="351286" cy="326390"/>
            <a:chOff x="6524150" y="1938725"/>
            <a:chExt cx="297725" cy="276625"/>
          </a:xfrm>
        </p:grpSpPr>
        <p:sp>
          <p:nvSpPr>
            <p:cNvPr id="10206" name="Google Shape;10206;p6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8"/>
          <p:cNvGrpSpPr/>
          <p:nvPr/>
        </p:nvGrpSpPr>
        <p:grpSpPr>
          <a:xfrm>
            <a:off x="6631047" y="1756007"/>
            <a:ext cx="363380" cy="348778"/>
            <a:chOff x="2140225" y="2318650"/>
            <a:chExt cx="307975" cy="295600"/>
          </a:xfrm>
        </p:grpSpPr>
        <p:sp>
          <p:nvSpPr>
            <p:cNvPr id="10211" name="Google Shape;10211;p6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8"/>
          <p:cNvGrpSpPr/>
          <p:nvPr/>
        </p:nvGrpSpPr>
        <p:grpSpPr>
          <a:xfrm>
            <a:off x="6636607" y="2197505"/>
            <a:ext cx="352259" cy="349427"/>
            <a:chOff x="2139425" y="2682250"/>
            <a:chExt cx="298550" cy="296150"/>
          </a:xfrm>
        </p:grpSpPr>
        <p:sp>
          <p:nvSpPr>
            <p:cNvPr id="10214" name="Google Shape;10214;p6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68"/>
          <p:cNvGrpSpPr/>
          <p:nvPr/>
        </p:nvGrpSpPr>
        <p:grpSpPr>
          <a:xfrm>
            <a:off x="5301219" y="2711991"/>
            <a:ext cx="350401" cy="264888"/>
            <a:chOff x="3962775" y="1990700"/>
            <a:chExt cx="296975" cy="224500"/>
          </a:xfrm>
        </p:grpSpPr>
        <p:sp>
          <p:nvSpPr>
            <p:cNvPr id="10219" name="Google Shape;10219;p6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8"/>
          <p:cNvGrpSpPr/>
          <p:nvPr/>
        </p:nvGrpSpPr>
        <p:grpSpPr>
          <a:xfrm>
            <a:off x="5301691" y="3158697"/>
            <a:ext cx="349457" cy="349457"/>
            <a:chOff x="3963575" y="2317575"/>
            <a:chExt cx="296175" cy="296175"/>
          </a:xfrm>
        </p:grpSpPr>
        <p:sp>
          <p:nvSpPr>
            <p:cNvPr id="10224" name="Google Shape;10224;p6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68"/>
          <p:cNvGrpSpPr/>
          <p:nvPr/>
        </p:nvGrpSpPr>
        <p:grpSpPr>
          <a:xfrm>
            <a:off x="5301691" y="3608476"/>
            <a:ext cx="349457" cy="348513"/>
            <a:chOff x="3962775" y="2683025"/>
            <a:chExt cx="296175" cy="295375"/>
          </a:xfrm>
        </p:grpSpPr>
        <p:sp>
          <p:nvSpPr>
            <p:cNvPr id="10241" name="Google Shape;10241;p6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4" name="Google Shape;10244;p68"/>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5" name="Google Shape;10245;p68"/>
          <p:cNvGrpSpPr/>
          <p:nvPr/>
        </p:nvGrpSpPr>
        <p:grpSpPr>
          <a:xfrm>
            <a:off x="7516228" y="3159168"/>
            <a:ext cx="348513" cy="348513"/>
            <a:chOff x="5775900" y="2308125"/>
            <a:chExt cx="295375" cy="295375"/>
          </a:xfrm>
        </p:grpSpPr>
        <p:sp>
          <p:nvSpPr>
            <p:cNvPr id="10246" name="Google Shape;10246;p6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8"/>
          <p:cNvGrpSpPr/>
          <p:nvPr/>
        </p:nvGrpSpPr>
        <p:grpSpPr>
          <a:xfrm>
            <a:off x="7537142" y="3608004"/>
            <a:ext cx="306686" cy="349457"/>
            <a:chOff x="5794025" y="2673575"/>
            <a:chExt cx="259925" cy="296175"/>
          </a:xfrm>
        </p:grpSpPr>
        <p:sp>
          <p:nvSpPr>
            <p:cNvPr id="10252" name="Google Shape;10252;p6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4" name="Google Shape;10254;p68"/>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8"/>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6" name="Google Shape;10256;p68"/>
          <p:cNvGrpSpPr/>
          <p:nvPr/>
        </p:nvGrpSpPr>
        <p:grpSpPr>
          <a:xfrm>
            <a:off x="6637536" y="1304166"/>
            <a:ext cx="350401" cy="349457"/>
            <a:chOff x="2141000" y="1954475"/>
            <a:chExt cx="296975" cy="296175"/>
          </a:xfrm>
        </p:grpSpPr>
        <p:sp>
          <p:nvSpPr>
            <p:cNvPr id="10257" name="Google Shape;10257;p6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64" name="Shape 10264"/>
        <p:cNvGrpSpPr/>
        <p:nvPr/>
      </p:nvGrpSpPr>
      <p:grpSpPr>
        <a:xfrm>
          <a:off x="0" y="0"/>
          <a:ext cx="0" cy="0"/>
          <a:chOff x="0" y="0"/>
          <a:chExt cx="0" cy="0"/>
        </a:xfrm>
      </p:grpSpPr>
      <p:sp>
        <p:nvSpPr>
          <p:cNvPr id="10265" name="Google Shape;10265;p69"/>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66" name="Google Shape;10266;p69"/>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67" name="Google Shape;10267;p69"/>
          <p:cNvGrpSpPr/>
          <p:nvPr/>
        </p:nvGrpSpPr>
        <p:grpSpPr>
          <a:xfrm>
            <a:off x="882957" y="1306638"/>
            <a:ext cx="292442" cy="355741"/>
            <a:chOff x="-35830350" y="1912725"/>
            <a:chExt cx="241050" cy="293225"/>
          </a:xfrm>
        </p:grpSpPr>
        <p:sp>
          <p:nvSpPr>
            <p:cNvPr id="10268" name="Google Shape;10268;p6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9"/>
          <p:cNvGrpSpPr/>
          <p:nvPr/>
        </p:nvGrpSpPr>
        <p:grpSpPr>
          <a:xfrm>
            <a:off x="851444" y="1766235"/>
            <a:ext cx="355468" cy="353587"/>
            <a:chOff x="-35854750" y="2272675"/>
            <a:chExt cx="293000" cy="291450"/>
          </a:xfrm>
        </p:grpSpPr>
        <p:sp>
          <p:nvSpPr>
            <p:cNvPr id="10271" name="Google Shape;10271;p6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69"/>
          <p:cNvGrpSpPr/>
          <p:nvPr/>
        </p:nvGrpSpPr>
        <p:grpSpPr>
          <a:xfrm>
            <a:off x="850958" y="2220821"/>
            <a:ext cx="356438" cy="354558"/>
            <a:chOff x="-35853975" y="2631825"/>
            <a:chExt cx="293800" cy="292250"/>
          </a:xfrm>
        </p:grpSpPr>
        <p:sp>
          <p:nvSpPr>
            <p:cNvPr id="10275" name="Google Shape;10275;p6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9"/>
          <p:cNvGrpSpPr/>
          <p:nvPr/>
        </p:nvGrpSpPr>
        <p:grpSpPr>
          <a:xfrm>
            <a:off x="3089562" y="1307714"/>
            <a:ext cx="353587" cy="353587"/>
            <a:chOff x="-34032200" y="1916675"/>
            <a:chExt cx="291450" cy="291450"/>
          </a:xfrm>
        </p:grpSpPr>
        <p:sp>
          <p:nvSpPr>
            <p:cNvPr id="10281" name="Google Shape;10281;p6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5" name="Google Shape;10285;p69"/>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6" name="Google Shape;10286;p69"/>
          <p:cNvGrpSpPr/>
          <p:nvPr/>
        </p:nvGrpSpPr>
        <p:grpSpPr>
          <a:xfrm>
            <a:off x="3089092" y="2220821"/>
            <a:ext cx="354527" cy="354558"/>
            <a:chOff x="-34032200" y="2634975"/>
            <a:chExt cx="292225" cy="292250"/>
          </a:xfrm>
        </p:grpSpPr>
        <p:sp>
          <p:nvSpPr>
            <p:cNvPr id="10287" name="Google Shape;10287;p6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69"/>
          <p:cNvGrpSpPr/>
          <p:nvPr/>
        </p:nvGrpSpPr>
        <p:grpSpPr>
          <a:xfrm>
            <a:off x="1739487" y="2687069"/>
            <a:ext cx="358379" cy="354527"/>
            <a:chOff x="-32245875" y="1938725"/>
            <a:chExt cx="295400" cy="292225"/>
          </a:xfrm>
        </p:grpSpPr>
        <p:sp>
          <p:nvSpPr>
            <p:cNvPr id="10291" name="Google Shape;10291;p6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9"/>
          <p:cNvGrpSpPr/>
          <p:nvPr/>
        </p:nvGrpSpPr>
        <p:grpSpPr>
          <a:xfrm>
            <a:off x="1736150" y="3156468"/>
            <a:ext cx="365052" cy="352162"/>
            <a:chOff x="-32243500" y="2299850"/>
            <a:chExt cx="300900" cy="290275"/>
          </a:xfrm>
        </p:grpSpPr>
        <p:sp>
          <p:nvSpPr>
            <p:cNvPr id="10295" name="Google Shape;10295;p6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7" name="Google Shape;10297;p69"/>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8" name="Google Shape;10298;p69"/>
          <p:cNvGrpSpPr/>
          <p:nvPr/>
        </p:nvGrpSpPr>
        <p:grpSpPr>
          <a:xfrm>
            <a:off x="1299432" y="1306759"/>
            <a:ext cx="354527" cy="355498"/>
            <a:chOff x="-35495600" y="1912725"/>
            <a:chExt cx="292225" cy="293025"/>
          </a:xfrm>
        </p:grpSpPr>
        <p:sp>
          <p:nvSpPr>
            <p:cNvPr id="10299" name="Google Shape;10299;p6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69"/>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69"/>
          <p:cNvGrpSpPr/>
          <p:nvPr/>
        </p:nvGrpSpPr>
        <p:grpSpPr>
          <a:xfrm>
            <a:off x="1299432" y="2221307"/>
            <a:ext cx="354527" cy="353587"/>
            <a:chOff x="-35495600" y="2631825"/>
            <a:chExt cx="292225" cy="291450"/>
          </a:xfrm>
        </p:grpSpPr>
        <p:sp>
          <p:nvSpPr>
            <p:cNvPr id="10304" name="Google Shape;10304;p6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9"/>
          <p:cNvGrpSpPr/>
          <p:nvPr/>
        </p:nvGrpSpPr>
        <p:grpSpPr>
          <a:xfrm>
            <a:off x="3537081" y="1307714"/>
            <a:ext cx="353587" cy="353587"/>
            <a:chOff x="-33673825" y="1916675"/>
            <a:chExt cx="291450" cy="291450"/>
          </a:xfrm>
        </p:grpSpPr>
        <p:sp>
          <p:nvSpPr>
            <p:cNvPr id="10309" name="Google Shape;10309;p6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69"/>
          <p:cNvGrpSpPr/>
          <p:nvPr/>
        </p:nvGrpSpPr>
        <p:grpSpPr>
          <a:xfrm>
            <a:off x="3534700" y="1765295"/>
            <a:ext cx="358349" cy="355468"/>
            <a:chOff x="-33676975" y="2275050"/>
            <a:chExt cx="295375" cy="293000"/>
          </a:xfrm>
        </p:grpSpPr>
        <p:sp>
          <p:nvSpPr>
            <p:cNvPr id="10314" name="Google Shape;10314;p6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9"/>
          <p:cNvGrpSpPr/>
          <p:nvPr/>
        </p:nvGrpSpPr>
        <p:grpSpPr>
          <a:xfrm>
            <a:off x="3537081" y="2220594"/>
            <a:ext cx="353587" cy="355013"/>
            <a:chOff x="-33673825" y="2634975"/>
            <a:chExt cx="291450" cy="292625"/>
          </a:xfrm>
        </p:grpSpPr>
        <p:sp>
          <p:nvSpPr>
            <p:cNvPr id="10318" name="Google Shape;10318;p6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69"/>
          <p:cNvGrpSpPr/>
          <p:nvPr/>
        </p:nvGrpSpPr>
        <p:grpSpPr>
          <a:xfrm>
            <a:off x="2205089" y="2687509"/>
            <a:ext cx="329687" cy="353648"/>
            <a:chOff x="-31874100" y="1939525"/>
            <a:chExt cx="271750" cy="291500"/>
          </a:xfrm>
        </p:grpSpPr>
        <p:sp>
          <p:nvSpPr>
            <p:cNvPr id="10321" name="Google Shape;10321;p6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3" name="Google Shape;10323;p69"/>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4" name="Google Shape;10324;p69"/>
          <p:cNvGrpSpPr/>
          <p:nvPr/>
        </p:nvGrpSpPr>
        <p:grpSpPr>
          <a:xfrm>
            <a:off x="2186451" y="3616531"/>
            <a:ext cx="366963" cy="352768"/>
            <a:chOff x="-31889075" y="2658950"/>
            <a:chExt cx="302475" cy="290775"/>
          </a:xfrm>
        </p:grpSpPr>
        <p:sp>
          <p:nvSpPr>
            <p:cNvPr id="10325" name="Google Shape;10325;p6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7" name="Google Shape;10327;p69"/>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8" name="Google Shape;10328;p69"/>
          <p:cNvGrpSpPr/>
          <p:nvPr/>
        </p:nvGrpSpPr>
        <p:grpSpPr>
          <a:xfrm>
            <a:off x="1747421" y="1306759"/>
            <a:ext cx="354527" cy="355498"/>
            <a:chOff x="-35136450" y="1912725"/>
            <a:chExt cx="292225" cy="293025"/>
          </a:xfrm>
        </p:grpSpPr>
        <p:sp>
          <p:nvSpPr>
            <p:cNvPr id="10329" name="Google Shape;10329;p6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69"/>
          <p:cNvGrpSpPr/>
          <p:nvPr/>
        </p:nvGrpSpPr>
        <p:grpSpPr>
          <a:xfrm>
            <a:off x="1747891" y="1765978"/>
            <a:ext cx="353587" cy="354103"/>
            <a:chOff x="-35134875" y="2272675"/>
            <a:chExt cx="291450" cy="291875"/>
          </a:xfrm>
        </p:grpSpPr>
        <p:sp>
          <p:nvSpPr>
            <p:cNvPr id="10333" name="Google Shape;10333;p6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9"/>
          <p:cNvGrpSpPr/>
          <p:nvPr/>
        </p:nvGrpSpPr>
        <p:grpSpPr>
          <a:xfrm>
            <a:off x="1789458" y="2221307"/>
            <a:ext cx="270453" cy="353587"/>
            <a:chOff x="-35101800" y="2631050"/>
            <a:chExt cx="222925" cy="291450"/>
          </a:xfrm>
        </p:grpSpPr>
        <p:sp>
          <p:nvSpPr>
            <p:cNvPr id="10338" name="Google Shape;10338;p6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2" name="Google Shape;10342;p69"/>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3" name="Google Shape;10343;p69"/>
          <p:cNvGrpSpPr/>
          <p:nvPr/>
        </p:nvGrpSpPr>
        <p:grpSpPr>
          <a:xfrm>
            <a:off x="3977510" y="1765295"/>
            <a:ext cx="353587" cy="355468"/>
            <a:chOff x="-33314675" y="2275050"/>
            <a:chExt cx="291450" cy="293000"/>
          </a:xfrm>
        </p:grpSpPr>
        <p:sp>
          <p:nvSpPr>
            <p:cNvPr id="10344" name="Google Shape;10344;p6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7" name="Google Shape;10347;p69"/>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8" name="Google Shape;10348;p69"/>
          <p:cNvGrpSpPr/>
          <p:nvPr/>
        </p:nvGrpSpPr>
        <p:grpSpPr>
          <a:xfrm>
            <a:off x="2639701" y="2687555"/>
            <a:ext cx="353587" cy="353557"/>
            <a:chOff x="-31523625" y="1939525"/>
            <a:chExt cx="291450" cy="291425"/>
          </a:xfrm>
        </p:grpSpPr>
        <p:sp>
          <p:nvSpPr>
            <p:cNvPr id="10349" name="Google Shape;10349;p6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9"/>
          <p:cNvGrpSpPr/>
          <p:nvPr/>
        </p:nvGrpSpPr>
        <p:grpSpPr>
          <a:xfrm>
            <a:off x="2638746" y="3155755"/>
            <a:ext cx="355498" cy="353587"/>
            <a:chOff x="-31523625" y="2298675"/>
            <a:chExt cx="293025" cy="291450"/>
          </a:xfrm>
        </p:grpSpPr>
        <p:sp>
          <p:nvSpPr>
            <p:cNvPr id="10361" name="Google Shape;10361;p6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4" name="Google Shape;10364;p69"/>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6" name="Google Shape;10366;p69"/>
          <p:cNvGrpSpPr/>
          <p:nvPr/>
        </p:nvGrpSpPr>
        <p:grpSpPr>
          <a:xfrm>
            <a:off x="2205934" y="1307729"/>
            <a:ext cx="331598" cy="353557"/>
            <a:chOff x="-34767825" y="1914325"/>
            <a:chExt cx="273325" cy="291425"/>
          </a:xfrm>
        </p:grpSpPr>
        <p:sp>
          <p:nvSpPr>
            <p:cNvPr id="10367" name="Google Shape;10367;p6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9"/>
          <p:cNvGrpSpPr/>
          <p:nvPr/>
        </p:nvGrpSpPr>
        <p:grpSpPr>
          <a:xfrm>
            <a:off x="2193513" y="1765280"/>
            <a:ext cx="356438" cy="355498"/>
            <a:chOff x="-34778075" y="2272675"/>
            <a:chExt cx="293800" cy="293025"/>
          </a:xfrm>
        </p:grpSpPr>
        <p:sp>
          <p:nvSpPr>
            <p:cNvPr id="10371" name="Google Shape;10371;p6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9"/>
          <p:cNvGrpSpPr/>
          <p:nvPr/>
        </p:nvGrpSpPr>
        <p:grpSpPr>
          <a:xfrm>
            <a:off x="2194939" y="2221307"/>
            <a:ext cx="353587" cy="353587"/>
            <a:chOff x="-34776500" y="2631825"/>
            <a:chExt cx="291450" cy="291450"/>
          </a:xfrm>
        </p:grpSpPr>
        <p:sp>
          <p:nvSpPr>
            <p:cNvPr id="10375" name="Google Shape;10375;p6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69"/>
          <p:cNvGrpSpPr/>
          <p:nvPr/>
        </p:nvGrpSpPr>
        <p:grpSpPr>
          <a:xfrm>
            <a:off x="853628" y="2685160"/>
            <a:ext cx="354527" cy="358349"/>
            <a:chOff x="-32956300" y="1915900"/>
            <a:chExt cx="292225" cy="295375"/>
          </a:xfrm>
        </p:grpSpPr>
        <p:sp>
          <p:nvSpPr>
            <p:cNvPr id="10379" name="Google Shape;10379;p6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1" name="Google Shape;10381;p69"/>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69"/>
          <p:cNvGrpSpPr/>
          <p:nvPr/>
        </p:nvGrpSpPr>
        <p:grpSpPr>
          <a:xfrm>
            <a:off x="3081101" y="2687555"/>
            <a:ext cx="356438" cy="353557"/>
            <a:chOff x="-31166825" y="1939525"/>
            <a:chExt cx="293800" cy="291425"/>
          </a:xfrm>
        </p:grpSpPr>
        <p:sp>
          <p:nvSpPr>
            <p:cNvPr id="10384" name="Google Shape;10384;p6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9"/>
          <p:cNvGrpSpPr/>
          <p:nvPr/>
        </p:nvGrpSpPr>
        <p:grpSpPr>
          <a:xfrm>
            <a:off x="3082057" y="3155482"/>
            <a:ext cx="354527" cy="354133"/>
            <a:chOff x="-31165250" y="2298675"/>
            <a:chExt cx="292225" cy="291900"/>
          </a:xfrm>
        </p:grpSpPr>
        <p:sp>
          <p:nvSpPr>
            <p:cNvPr id="10396" name="Google Shape;10396;p6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69"/>
          <p:cNvGrpSpPr/>
          <p:nvPr/>
        </p:nvGrpSpPr>
        <p:grpSpPr>
          <a:xfrm>
            <a:off x="3082542" y="3616136"/>
            <a:ext cx="353557" cy="353557"/>
            <a:chOff x="-31164450" y="2657050"/>
            <a:chExt cx="291425" cy="291425"/>
          </a:xfrm>
        </p:grpSpPr>
        <p:sp>
          <p:nvSpPr>
            <p:cNvPr id="10400" name="Google Shape;10400;p6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4" name="Google Shape;10404;p69"/>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5" name="Google Shape;10405;p69"/>
          <p:cNvGrpSpPr/>
          <p:nvPr/>
        </p:nvGrpSpPr>
        <p:grpSpPr>
          <a:xfrm>
            <a:off x="2632987" y="1307366"/>
            <a:ext cx="358349" cy="354285"/>
            <a:chOff x="-34421275" y="1912725"/>
            <a:chExt cx="295375" cy="292025"/>
          </a:xfrm>
        </p:grpSpPr>
        <p:sp>
          <p:nvSpPr>
            <p:cNvPr id="10406" name="Google Shape;10406;p6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69"/>
          <p:cNvGrpSpPr/>
          <p:nvPr/>
        </p:nvGrpSpPr>
        <p:grpSpPr>
          <a:xfrm>
            <a:off x="2632032" y="1765280"/>
            <a:ext cx="360260" cy="355498"/>
            <a:chOff x="-34418125" y="2271100"/>
            <a:chExt cx="296950" cy="293025"/>
          </a:xfrm>
        </p:grpSpPr>
        <p:sp>
          <p:nvSpPr>
            <p:cNvPr id="10409" name="Google Shape;10409;p6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69"/>
          <p:cNvGrpSpPr/>
          <p:nvPr/>
        </p:nvGrpSpPr>
        <p:grpSpPr>
          <a:xfrm>
            <a:off x="2632987" y="2221307"/>
            <a:ext cx="358349" cy="353587"/>
            <a:chOff x="-34421275" y="2631050"/>
            <a:chExt cx="295375" cy="291450"/>
          </a:xfrm>
        </p:grpSpPr>
        <p:sp>
          <p:nvSpPr>
            <p:cNvPr id="10415" name="Google Shape;10415;p6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9" name="Google Shape;10419;p69"/>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9"/>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2" name="Google Shape;10422;p69"/>
          <p:cNvGrpSpPr/>
          <p:nvPr/>
        </p:nvGrpSpPr>
        <p:grpSpPr>
          <a:xfrm>
            <a:off x="3537620" y="2688025"/>
            <a:ext cx="353587" cy="352617"/>
            <a:chOff x="-30805300" y="1938725"/>
            <a:chExt cx="291450" cy="290650"/>
          </a:xfrm>
        </p:grpSpPr>
        <p:sp>
          <p:nvSpPr>
            <p:cNvPr id="10423" name="Google Shape;10423;p6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69"/>
          <p:cNvGrpSpPr/>
          <p:nvPr/>
        </p:nvGrpSpPr>
        <p:grpSpPr>
          <a:xfrm>
            <a:off x="3538105" y="3155952"/>
            <a:ext cx="352617" cy="353193"/>
            <a:chOff x="-30805300" y="2298675"/>
            <a:chExt cx="290650" cy="291125"/>
          </a:xfrm>
        </p:grpSpPr>
        <p:sp>
          <p:nvSpPr>
            <p:cNvPr id="10426" name="Google Shape;10426;p6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69"/>
          <p:cNvGrpSpPr/>
          <p:nvPr/>
        </p:nvGrpSpPr>
        <p:grpSpPr>
          <a:xfrm>
            <a:off x="3537635" y="3616136"/>
            <a:ext cx="353557" cy="353557"/>
            <a:chOff x="-30806075" y="2657050"/>
            <a:chExt cx="291425" cy="291425"/>
          </a:xfrm>
        </p:grpSpPr>
        <p:sp>
          <p:nvSpPr>
            <p:cNvPr id="10431" name="Google Shape;10431;p6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69"/>
          <p:cNvGrpSpPr/>
          <p:nvPr/>
        </p:nvGrpSpPr>
        <p:grpSpPr>
          <a:xfrm>
            <a:off x="2639681" y="4073943"/>
            <a:ext cx="353557" cy="353557"/>
            <a:chOff x="-30064925" y="2332550"/>
            <a:chExt cx="291425" cy="291425"/>
          </a:xfrm>
        </p:grpSpPr>
        <p:sp>
          <p:nvSpPr>
            <p:cNvPr id="10435" name="Google Shape;10435;p6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9"/>
          <p:cNvGrpSpPr/>
          <p:nvPr/>
        </p:nvGrpSpPr>
        <p:grpSpPr>
          <a:xfrm>
            <a:off x="3983068" y="2683443"/>
            <a:ext cx="348855" cy="347879"/>
            <a:chOff x="2821450" y="2957850"/>
            <a:chExt cx="259275" cy="258550"/>
          </a:xfrm>
        </p:grpSpPr>
        <p:sp>
          <p:nvSpPr>
            <p:cNvPr id="10439" name="Google Shape;10439;p6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442" name="Google Shape;10442;p69"/>
          <p:cNvGrpSpPr/>
          <p:nvPr/>
        </p:nvGrpSpPr>
        <p:grpSpPr>
          <a:xfrm>
            <a:off x="4858100" y="1304461"/>
            <a:ext cx="361090" cy="361090"/>
            <a:chOff x="-57970450" y="1903275"/>
            <a:chExt cx="318225" cy="318225"/>
          </a:xfrm>
        </p:grpSpPr>
        <p:sp>
          <p:nvSpPr>
            <p:cNvPr id="10443" name="Google Shape;10443;p6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69"/>
          <p:cNvGrpSpPr/>
          <p:nvPr/>
        </p:nvGrpSpPr>
        <p:grpSpPr>
          <a:xfrm>
            <a:off x="4880000" y="1780418"/>
            <a:ext cx="317290" cy="359303"/>
            <a:chOff x="-57950750" y="2296300"/>
            <a:chExt cx="279625" cy="316650"/>
          </a:xfrm>
        </p:grpSpPr>
        <p:sp>
          <p:nvSpPr>
            <p:cNvPr id="10448" name="Google Shape;10448;p6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9"/>
          <p:cNvGrpSpPr/>
          <p:nvPr/>
        </p:nvGrpSpPr>
        <p:grpSpPr>
          <a:xfrm>
            <a:off x="4858214" y="2232094"/>
            <a:ext cx="360863" cy="360211"/>
            <a:chOff x="-57969675" y="2687750"/>
            <a:chExt cx="318025" cy="317450"/>
          </a:xfrm>
        </p:grpSpPr>
        <p:sp>
          <p:nvSpPr>
            <p:cNvPr id="10453" name="Google Shape;10453;p6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69"/>
          <p:cNvGrpSpPr/>
          <p:nvPr/>
        </p:nvGrpSpPr>
        <p:grpSpPr>
          <a:xfrm>
            <a:off x="7067397" y="1304461"/>
            <a:ext cx="363785" cy="361090"/>
            <a:chOff x="-56012425" y="1903275"/>
            <a:chExt cx="320600" cy="318225"/>
          </a:xfrm>
        </p:grpSpPr>
        <p:sp>
          <p:nvSpPr>
            <p:cNvPr id="10458" name="Google Shape;10458;p6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9"/>
          <p:cNvGrpSpPr/>
          <p:nvPr/>
        </p:nvGrpSpPr>
        <p:grpSpPr>
          <a:xfrm>
            <a:off x="7068290" y="1778631"/>
            <a:ext cx="361998" cy="361998"/>
            <a:chOff x="-56010850" y="2294725"/>
            <a:chExt cx="319025" cy="319025"/>
          </a:xfrm>
        </p:grpSpPr>
        <p:sp>
          <p:nvSpPr>
            <p:cNvPr id="10461" name="Google Shape;10461;p6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69"/>
          <p:cNvGrpSpPr/>
          <p:nvPr/>
        </p:nvGrpSpPr>
        <p:grpSpPr>
          <a:xfrm>
            <a:off x="7068305" y="2231215"/>
            <a:ext cx="361969" cy="361090"/>
            <a:chOff x="-56010050" y="2686975"/>
            <a:chExt cx="319000" cy="318225"/>
          </a:xfrm>
        </p:grpSpPr>
        <p:sp>
          <p:nvSpPr>
            <p:cNvPr id="10466" name="Google Shape;10466;p6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69"/>
          <p:cNvGrpSpPr/>
          <p:nvPr/>
        </p:nvGrpSpPr>
        <p:grpSpPr>
          <a:xfrm>
            <a:off x="5753801" y="2684124"/>
            <a:ext cx="361998" cy="361090"/>
            <a:chOff x="-54081175" y="1903275"/>
            <a:chExt cx="319025" cy="318225"/>
          </a:xfrm>
        </p:grpSpPr>
        <p:sp>
          <p:nvSpPr>
            <p:cNvPr id="10471" name="Google Shape;10471;p6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9"/>
          <p:cNvGrpSpPr/>
          <p:nvPr/>
        </p:nvGrpSpPr>
        <p:grpSpPr>
          <a:xfrm>
            <a:off x="5776154" y="3137587"/>
            <a:ext cx="317290" cy="360211"/>
            <a:chOff x="-54063050" y="2296300"/>
            <a:chExt cx="279625" cy="317450"/>
          </a:xfrm>
        </p:grpSpPr>
        <p:sp>
          <p:nvSpPr>
            <p:cNvPr id="10474" name="Google Shape;10474;p6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9"/>
          <p:cNvGrpSpPr/>
          <p:nvPr/>
        </p:nvGrpSpPr>
        <p:grpSpPr>
          <a:xfrm>
            <a:off x="5776154" y="3601649"/>
            <a:ext cx="317290" cy="361033"/>
            <a:chOff x="-54061475" y="2685450"/>
            <a:chExt cx="279625" cy="318175"/>
          </a:xfrm>
        </p:grpSpPr>
        <p:sp>
          <p:nvSpPr>
            <p:cNvPr id="10479" name="Google Shape;10479;p6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69"/>
          <p:cNvGrpSpPr/>
          <p:nvPr/>
        </p:nvGrpSpPr>
        <p:grpSpPr>
          <a:xfrm>
            <a:off x="8029690" y="2693967"/>
            <a:ext cx="275278" cy="361969"/>
            <a:chOff x="-52074300" y="1911950"/>
            <a:chExt cx="242600" cy="319000"/>
          </a:xfrm>
        </p:grpSpPr>
        <p:sp>
          <p:nvSpPr>
            <p:cNvPr id="10484" name="Google Shape;10484;p6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69"/>
          <p:cNvGrpSpPr/>
          <p:nvPr/>
        </p:nvGrpSpPr>
        <p:grpSpPr>
          <a:xfrm>
            <a:off x="5287689" y="1305369"/>
            <a:ext cx="361998" cy="361090"/>
            <a:chOff x="-57578225" y="1904075"/>
            <a:chExt cx="319025" cy="318225"/>
          </a:xfrm>
        </p:grpSpPr>
        <p:sp>
          <p:nvSpPr>
            <p:cNvPr id="10489" name="Google Shape;10489;p6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9"/>
          <p:cNvGrpSpPr/>
          <p:nvPr/>
        </p:nvGrpSpPr>
        <p:grpSpPr>
          <a:xfrm>
            <a:off x="5310042" y="1778631"/>
            <a:ext cx="317290" cy="361090"/>
            <a:chOff x="-57558525" y="2294725"/>
            <a:chExt cx="279625" cy="318225"/>
          </a:xfrm>
        </p:grpSpPr>
        <p:sp>
          <p:nvSpPr>
            <p:cNvPr id="10494" name="Google Shape;10494;p6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69"/>
          <p:cNvGrpSpPr/>
          <p:nvPr/>
        </p:nvGrpSpPr>
        <p:grpSpPr>
          <a:xfrm>
            <a:off x="5285901" y="2231215"/>
            <a:ext cx="365572" cy="361969"/>
            <a:chOff x="-57579800" y="2686975"/>
            <a:chExt cx="322175" cy="319000"/>
          </a:xfrm>
        </p:grpSpPr>
        <p:sp>
          <p:nvSpPr>
            <p:cNvPr id="10500" name="Google Shape;10500;p6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69"/>
          <p:cNvGrpSpPr/>
          <p:nvPr/>
        </p:nvGrpSpPr>
        <p:grpSpPr>
          <a:xfrm>
            <a:off x="7510682" y="1778631"/>
            <a:ext cx="367359" cy="361090"/>
            <a:chOff x="-55620975" y="2294725"/>
            <a:chExt cx="323750" cy="318225"/>
          </a:xfrm>
        </p:grpSpPr>
        <p:sp>
          <p:nvSpPr>
            <p:cNvPr id="10503" name="Google Shape;10503;p6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9"/>
          <p:cNvGrpSpPr/>
          <p:nvPr/>
        </p:nvGrpSpPr>
        <p:grpSpPr>
          <a:xfrm>
            <a:off x="7512923" y="2231130"/>
            <a:ext cx="362877" cy="361175"/>
            <a:chOff x="-55620175" y="2686900"/>
            <a:chExt cx="319800" cy="318300"/>
          </a:xfrm>
        </p:grpSpPr>
        <p:sp>
          <p:nvSpPr>
            <p:cNvPr id="10510" name="Google Shape;10510;p6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69"/>
          <p:cNvGrpSpPr/>
          <p:nvPr/>
        </p:nvGrpSpPr>
        <p:grpSpPr>
          <a:xfrm>
            <a:off x="6198887" y="2684124"/>
            <a:ext cx="361969" cy="361090"/>
            <a:chOff x="-53690500" y="1903275"/>
            <a:chExt cx="319000" cy="318225"/>
          </a:xfrm>
        </p:grpSpPr>
        <p:sp>
          <p:nvSpPr>
            <p:cNvPr id="10515" name="Google Shape;10515;p6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69"/>
          <p:cNvGrpSpPr/>
          <p:nvPr/>
        </p:nvGrpSpPr>
        <p:grpSpPr>
          <a:xfrm>
            <a:off x="6221226" y="3137587"/>
            <a:ext cx="317290" cy="359303"/>
            <a:chOff x="-53670800" y="2296300"/>
            <a:chExt cx="279625" cy="316650"/>
          </a:xfrm>
        </p:grpSpPr>
        <p:sp>
          <p:nvSpPr>
            <p:cNvPr id="10520" name="Google Shape;10520;p6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9"/>
          <p:cNvGrpSpPr/>
          <p:nvPr/>
        </p:nvGrpSpPr>
        <p:grpSpPr>
          <a:xfrm>
            <a:off x="6198887" y="3602925"/>
            <a:ext cx="361969" cy="361544"/>
            <a:chOff x="-53690500" y="2686575"/>
            <a:chExt cx="319000" cy="318625"/>
          </a:xfrm>
        </p:grpSpPr>
        <p:sp>
          <p:nvSpPr>
            <p:cNvPr id="10525" name="Google Shape;10525;p6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9"/>
          <p:cNvGrpSpPr/>
          <p:nvPr/>
        </p:nvGrpSpPr>
        <p:grpSpPr>
          <a:xfrm>
            <a:off x="8008669" y="3145785"/>
            <a:ext cx="317319" cy="360948"/>
            <a:chOff x="-52092425" y="2303525"/>
            <a:chExt cx="279650" cy="318100"/>
          </a:xfrm>
        </p:grpSpPr>
        <p:sp>
          <p:nvSpPr>
            <p:cNvPr id="10530" name="Google Shape;10530;p6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9"/>
          <p:cNvGrpSpPr/>
          <p:nvPr/>
        </p:nvGrpSpPr>
        <p:grpSpPr>
          <a:xfrm>
            <a:off x="5727728" y="1306249"/>
            <a:ext cx="363756" cy="361090"/>
            <a:chOff x="-57189125" y="1904850"/>
            <a:chExt cx="320575" cy="318225"/>
          </a:xfrm>
        </p:grpSpPr>
        <p:sp>
          <p:nvSpPr>
            <p:cNvPr id="10536" name="Google Shape;10536;p6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9"/>
          <p:cNvGrpSpPr/>
          <p:nvPr/>
        </p:nvGrpSpPr>
        <p:grpSpPr>
          <a:xfrm>
            <a:off x="5728621" y="1800985"/>
            <a:ext cx="361969" cy="316411"/>
            <a:chOff x="-57187550" y="2314425"/>
            <a:chExt cx="319000" cy="278850"/>
          </a:xfrm>
        </p:grpSpPr>
        <p:sp>
          <p:nvSpPr>
            <p:cNvPr id="10542" name="Google Shape;10542;p6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69"/>
          <p:cNvGrpSpPr/>
          <p:nvPr/>
        </p:nvGrpSpPr>
        <p:grpSpPr>
          <a:xfrm>
            <a:off x="5745585" y="2230534"/>
            <a:ext cx="328042" cy="361771"/>
            <a:chOff x="-57172600" y="2686375"/>
            <a:chExt cx="289100" cy="318825"/>
          </a:xfrm>
        </p:grpSpPr>
        <p:sp>
          <p:nvSpPr>
            <p:cNvPr id="10547" name="Google Shape;10547;p6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69"/>
          <p:cNvGrpSpPr/>
          <p:nvPr/>
        </p:nvGrpSpPr>
        <p:grpSpPr>
          <a:xfrm>
            <a:off x="7958434" y="1304461"/>
            <a:ext cx="361090" cy="359303"/>
            <a:chOff x="-55225575" y="1903275"/>
            <a:chExt cx="318225" cy="316650"/>
          </a:xfrm>
        </p:grpSpPr>
        <p:sp>
          <p:nvSpPr>
            <p:cNvPr id="10550" name="Google Shape;10550;p6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69"/>
          <p:cNvGrpSpPr/>
          <p:nvPr/>
        </p:nvGrpSpPr>
        <p:grpSpPr>
          <a:xfrm>
            <a:off x="7969611" y="1780418"/>
            <a:ext cx="338736" cy="359303"/>
            <a:chOff x="-55217700" y="2296300"/>
            <a:chExt cx="298525" cy="316650"/>
          </a:xfrm>
        </p:grpSpPr>
        <p:sp>
          <p:nvSpPr>
            <p:cNvPr id="10556" name="Google Shape;10556;p6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9"/>
          <p:cNvGrpSpPr/>
          <p:nvPr/>
        </p:nvGrpSpPr>
        <p:grpSpPr>
          <a:xfrm>
            <a:off x="7957541" y="2233002"/>
            <a:ext cx="362877" cy="359303"/>
            <a:chOff x="-55229525" y="2688550"/>
            <a:chExt cx="319800" cy="316650"/>
          </a:xfrm>
        </p:grpSpPr>
        <p:sp>
          <p:nvSpPr>
            <p:cNvPr id="10561" name="Google Shape;10561;p6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9"/>
          <p:cNvGrpSpPr/>
          <p:nvPr/>
        </p:nvGrpSpPr>
        <p:grpSpPr>
          <a:xfrm>
            <a:off x="6653760" y="2684124"/>
            <a:ext cx="338765" cy="361090"/>
            <a:chOff x="-53288825" y="1903275"/>
            <a:chExt cx="298550" cy="318225"/>
          </a:xfrm>
        </p:grpSpPr>
        <p:sp>
          <p:nvSpPr>
            <p:cNvPr id="10566" name="Google Shape;10566;p6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69"/>
          <p:cNvGrpSpPr/>
          <p:nvPr/>
        </p:nvGrpSpPr>
        <p:grpSpPr>
          <a:xfrm>
            <a:off x="6642143" y="3135800"/>
            <a:ext cx="361998" cy="361090"/>
            <a:chOff x="-53299850" y="2294725"/>
            <a:chExt cx="319025" cy="318225"/>
          </a:xfrm>
        </p:grpSpPr>
        <p:sp>
          <p:nvSpPr>
            <p:cNvPr id="10570" name="Google Shape;10570;p6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9"/>
          <p:cNvGrpSpPr/>
          <p:nvPr/>
        </p:nvGrpSpPr>
        <p:grpSpPr>
          <a:xfrm>
            <a:off x="6664936" y="3604259"/>
            <a:ext cx="316411" cy="360211"/>
            <a:chOff x="-53278575" y="2687750"/>
            <a:chExt cx="278850" cy="317450"/>
          </a:xfrm>
        </p:grpSpPr>
        <p:sp>
          <p:nvSpPr>
            <p:cNvPr id="10573" name="Google Shape;10573;p6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9"/>
          <p:cNvGrpSpPr/>
          <p:nvPr/>
        </p:nvGrpSpPr>
        <p:grpSpPr>
          <a:xfrm>
            <a:off x="7986330" y="3603947"/>
            <a:ext cx="361998" cy="362310"/>
            <a:chOff x="-52101875" y="2687475"/>
            <a:chExt cx="319025" cy="319300"/>
          </a:xfrm>
        </p:grpSpPr>
        <p:sp>
          <p:nvSpPr>
            <p:cNvPr id="10578" name="Google Shape;10578;p6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9"/>
          <p:cNvGrpSpPr/>
          <p:nvPr/>
        </p:nvGrpSpPr>
        <p:grpSpPr>
          <a:xfrm>
            <a:off x="6201079" y="1305369"/>
            <a:ext cx="317290" cy="361090"/>
            <a:chOff x="-56774050" y="1904075"/>
            <a:chExt cx="279625" cy="318225"/>
          </a:xfrm>
        </p:grpSpPr>
        <p:sp>
          <p:nvSpPr>
            <p:cNvPr id="10583" name="Google Shape;10583;p6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69"/>
          <p:cNvGrpSpPr/>
          <p:nvPr/>
        </p:nvGrpSpPr>
        <p:grpSpPr>
          <a:xfrm>
            <a:off x="6201079" y="1778631"/>
            <a:ext cx="317290" cy="361090"/>
            <a:chOff x="-56774850" y="2294725"/>
            <a:chExt cx="279625" cy="318225"/>
          </a:xfrm>
        </p:grpSpPr>
        <p:sp>
          <p:nvSpPr>
            <p:cNvPr id="10586" name="Google Shape;10586;p6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9"/>
          <p:cNvGrpSpPr/>
          <p:nvPr/>
        </p:nvGrpSpPr>
        <p:grpSpPr>
          <a:xfrm>
            <a:off x="6222086" y="2231215"/>
            <a:ext cx="275278" cy="360182"/>
            <a:chOff x="-56756725" y="2686975"/>
            <a:chExt cx="242600" cy="317425"/>
          </a:xfrm>
        </p:grpSpPr>
        <p:sp>
          <p:nvSpPr>
            <p:cNvPr id="10590" name="Google Shape;10590;p6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9"/>
          <p:cNvGrpSpPr/>
          <p:nvPr/>
        </p:nvGrpSpPr>
        <p:grpSpPr>
          <a:xfrm>
            <a:off x="4870518" y="2684124"/>
            <a:ext cx="337346" cy="361998"/>
            <a:chOff x="-54826975" y="1903275"/>
            <a:chExt cx="297300" cy="319025"/>
          </a:xfrm>
        </p:grpSpPr>
        <p:sp>
          <p:nvSpPr>
            <p:cNvPr id="10594" name="Google Shape;10594;p6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69"/>
          <p:cNvGrpSpPr/>
          <p:nvPr/>
        </p:nvGrpSpPr>
        <p:grpSpPr>
          <a:xfrm>
            <a:off x="4858206" y="3137587"/>
            <a:ext cx="361969" cy="359274"/>
            <a:chOff x="-54836500" y="2296300"/>
            <a:chExt cx="319000" cy="316625"/>
          </a:xfrm>
        </p:grpSpPr>
        <p:sp>
          <p:nvSpPr>
            <p:cNvPr id="10598" name="Google Shape;10598;p6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9"/>
          <p:cNvGrpSpPr/>
          <p:nvPr/>
        </p:nvGrpSpPr>
        <p:grpSpPr>
          <a:xfrm>
            <a:off x="4879652" y="3604259"/>
            <a:ext cx="319078" cy="361090"/>
            <a:chOff x="-54817600" y="2687750"/>
            <a:chExt cx="281200" cy="318225"/>
          </a:xfrm>
        </p:grpSpPr>
        <p:sp>
          <p:nvSpPr>
            <p:cNvPr id="10603" name="Google Shape;10603;p6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9"/>
          <p:cNvGrpSpPr/>
          <p:nvPr/>
        </p:nvGrpSpPr>
        <p:grpSpPr>
          <a:xfrm>
            <a:off x="7110476" y="2684124"/>
            <a:ext cx="317290" cy="359303"/>
            <a:chOff x="-52887125" y="1903275"/>
            <a:chExt cx="279625" cy="316650"/>
          </a:xfrm>
        </p:grpSpPr>
        <p:sp>
          <p:nvSpPr>
            <p:cNvPr id="10608" name="Google Shape;10608;p6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9"/>
          <p:cNvGrpSpPr/>
          <p:nvPr/>
        </p:nvGrpSpPr>
        <p:grpSpPr>
          <a:xfrm>
            <a:off x="7089030" y="3134920"/>
            <a:ext cx="360182" cy="361969"/>
            <a:chOff x="-52906025" y="2293950"/>
            <a:chExt cx="317425" cy="319000"/>
          </a:xfrm>
        </p:grpSpPr>
        <p:sp>
          <p:nvSpPr>
            <p:cNvPr id="10611" name="Google Shape;10611;p6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9"/>
          <p:cNvGrpSpPr/>
          <p:nvPr/>
        </p:nvGrpSpPr>
        <p:grpSpPr>
          <a:xfrm>
            <a:off x="7110476" y="3603379"/>
            <a:ext cx="317290" cy="361090"/>
            <a:chOff x="-52887125" y="2686975"/>
            <a:chExt cx="279625" cy="318225"/>
          </a:xfrm>
        </p:grpSpPr>
        <p:sp>
          <p:nvSpPr>
            <p:cNvPr id="10615" name="Google Shape;10615;p6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9"/>
          <p:cNvGrpSpPr/>
          <p:nvPr/>
        </p:nvGrpSpPr>
        <p:grpSpPr>
          <a:xfrm>
            <a:off x="6220848" y="4062998"/>
            <a:ext cx="318170" cy="359303"/>
            <a:chOff x="-51722225" y="1915100"/>
            <a:chExt cx="280400" cy="316650"/>
          </a:xfrm>
        </p:grpSpPr>
        <p:sp>
          <p:nvSpPr>
            <p:cNvPr id="10620" name="Google Shape;10620;p6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9"/>
          <p:cNvGrpSpPr/>
          <p:nvPr/>
        </p:nvGrpSpPr>
        <p:grpSpPr>
          <a:xfrm>
            <a:off x="6616678" y="1303695"/>
            <a:ext cx="370905" cy="360976"/>
            <a:chOff x="-56407800" y="1902600"/>
            <a:chExt cx="326875" cy="318125"/>
          </a:xfrm>
        </p:grpSpPr>
        <p:sp>
          <p:nvSpPr>
            <p:cNvPr id="10625" name="Google Shape;10625;p6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9"/>
          <p:cNvGrpSpPr/>
          <p:nvPr/>
        </p:nvGrpSpPr>
        <p:grpSpPr>
          <a:xfrm>
            <a:off x="6622479" y="1790262"/>
            <a:ext cx="359303" cy="338736"/>
            <a:chOff x="-56401500" y="2304975"/>
            <a:chExt cx="316650" cy="298525"/>
          </a:xfrm>
        </p:grpSpPr>
        <p:sp>
          <p:nvSpPr>
            <p:cNvPr id="10629" name="Google Shape;10629;p6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9"/>
          <p:cNvGrpSpPr/>
          <p:nvPr/>
        </p:nvGrpSpPr>
        <p:grpSpPr>
          <a:xfrm>
            <a:off x="5328863" y="2682337"/>
            <a:ext cx="319985" cy="361090"/>
            <a:chOff x="-54426150" y="1901700"/>
            <a:chExt cx="282000" cy="318225"/>
          </a:xfrm>
        </p:grpSpPr>
        <p:sp>
          <p:nvSpPr>
            <p:cNvPr id="10634" name="Google Shape;10634;p6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9"/>
          <p:cNvGrpSpPr/>
          <p:nvPr/>
        </p:nvGrpSpPr>
        <p:grpSpPr>
          <a:xfrm>
            <a:off x="5328863" y="3135800"/>
            <a:ext cx="319985" cy="361998"/>
            <a:chOff x="-54426150" y="2294725"/>
            <a:chExt cx="282000" cy="319025"/>
          </a:xfrm>
        </p:grpSpPr>
        <p:sp>
          <p:nvSpPr>
            <p:cNvPr id="10639" name="Google Shape;10639;p6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9"/>
          <p:cNvGrpSpPr/>
          <p:nvPr/>
        </p:nvGrpSpPr>
        <p:grpSpPr>
          <a:xfrm>
            <a:off x="5327076" y="3603379"/>
            <a:ext cx="323560" cy="361969"/>
            <a:chOff x="-54427725" y="2686975"/>
            <a:chExt cx="285150" cy="319000"/>
          </a:xfrm>
        </p:grpSpPr>
        <p:sp>
          <p:nvSpPr>
            <p:cNvPr id="10645" name="Google Shape;10645;p6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69"/>
          <p:cNvGrpSpPr/>
          <p:nvPr/>
        </p:nvGrpSpPr>
        <p:grpSpPr>
          <a:xfrm>
            <a:off x="7533634" y="2684351"/>
            <a:ext cx="359303" cy="359984"/>
            <a:chOff x="-52513800" y="1903475"/>
            <a:chExt cx="316650" cy="317250"/>
          </a:xfrm>
        </p:grpSpPr>
        <p:sp>
          <p:nvSpPr>
            <p:cNvPr id="10651" name="Google Shape;10651;p6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69"/>
          <p:cNvGrpSpPr/>
          <p:nvPr/>
        </p:nvGrpSpPr>
        <p:grpSpPr>
          <a:xfrm>
            <a:off x="7543464" y="3136708"/>
            <a:ext cx="339644" cy="360182"/>
            <a:chOff x="-52505925" y="2295525"/>
            <a:chExt cx="299325" cy="317425"/>
          </a:xfrm>
        </p:grpSpPr>
        <p:sp>
          <p:nvSpPr>
            <p:cNvPr id="10654" name="Google Shape;10654;p6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69"/>
          <p:cNvGrpSpPr/>
          <p:nvPr/>
        </p:nvGrpSpPr>
        <p:grpSpPr>
          <a:xfrm>
            <a:off x="7554641" y="3603379"/>
            <a:ext cx="317290" cy="361090"/>
            <a:chOff x="-52494100" y="2686975"/>
            <a:chExt cx="279625" cy="318225"/>
          </a:xfrm>
        </p:grpSpPr>
        <p:sp>
          <p:nvSpPr>
            <p:cNvPr id="10659" name="Google Shape;10659;p6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9"/>
          <p:cNvGrpSpPr/>
          <p:nvPr/>
        </p:nvGrpSpPr>
        <p:grpSpPr>
          <a:xfrm>
            <a:off x="6665412" y="4064322"/>
            <a:ext cx="315503" cy="361090"/>
            <a:chOff x="-51708850" y="2305750"/>
            <a:chExt cx="278050" cy="318225"/>
          </a:xfrm>
        </p:grpSpPr>
        <p:sp>
          <p:nvSpPr>
            <p:cNvPr id="10664" name="Google Shape;10664;p6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69"/>
          <p:cNvGrpSpPr/>
          <p:nvPr/>
        </p:nvGrpSpPr>
        <p:grpSpPr>
          <a:xfrm>
            <a:off x="7536807" y="1306109"/>
            <a:ext cx="319089" cy="362073"/>
            <a:chOff x="1044400" y="2917425"/>
            <a:chExt cx="248125" cy="281550"/>
          </a:xfrm>
        </p:grpSpPr>
        <p:sp>
          <p:nvSpPr>
            <p:cNvPr id="10668" name="Google Shape;10668;p6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673" name="Google Shape;10673;p6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74" name="Google Shape;10674;p6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675" name="Google Shape;10675;p69"/>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9"/>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69"/>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81" name="Shape 10681"/>
        <p:cNvGrpSpPr/>
        <p:nvPr/>
      </p:nvGrpSpPr>
      <p:grpSpPr>
        <a:xfrm>
          <a:off x="0" y="0"/>
          <a:ext cx="0" cy="0"/>
          <a:chOff x="0" y="0"/>
          <a:chExt cx="0" cy="0"/>
        </a:xfrm>
      </p:grpSpPr>
      <p:sp>
        <p:nvSpPr>
          <p:cNvPr id="10682" name="Google Shape;10682;p70"/>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83" name="Google Shape;10683;p70"/>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84" name="Google Shape;10684;p70"/>
          <p:cNvGrpSpPr/>
          <p:nvPr/>
        </p:nvGrpSpPr>
        <p:grpSpPr>
          <a:xfrm>
            <a:off x="889109" y="1303003"/>
            <a:ext cx="278288" cy="357036"/>
            <a:chOff x="-50489600" y="1947400"/>
            <a:chExt cx="233150" cy="299125"/>
          </a:xfrm>
        </p:grpSpPr>
        <p:sp>
          <p:nvSpPr>
            <p:cNvPr id="10685" name="Google Shape;10685;p7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70"/>
          <p:cNvGrpSpPr/>
          <p:nvPr/>
        </p:nvGrpSpPr>
        <p:grpSpPr>
          <a:xfrm>
            <a:off x="849616" y="1757960"/>
            <a:ext cx="357274" cy="358199"/>
            <a:chOff x="-50523475" y="2316000"/>
            <a:chExt cx="299325" cy="300100"/>
          </a:xfrm>
        </p:grpSpPr>
        <p:sp>
          <p:nvSpPr>
            <p:cNvPr id="10688" name="Google Shape;10688;p7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70"/>
          <p:cNvGrpSpPr/>
          <p:nvPr/>
        </p:nvGrpSpPr>
        <p:grpSpPr>
          <a:xfrm>
            <a:off x="848213" y="2207269"/>
            <a:ext cx="360079" cy="357304"/>
            <a:chOff x="-50524250" y="2686150"/>
            <a:chExt cx="301675" cy="299350"/>
          </a:xfrm>
        </p:grpSpPr>
        <p:sp>
          <p:nvSpPr>
            <p:cNvPr id="10691" name="Google Shape;10691;p7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70"/>
          <p:cNvGrpSpPr/>
          <p:nvPr/>
        </p:nvGrpSpPr>
        <p:grpSpPr>
          <a:xfrm>
            <a:off x="3070976" y="1333082"/>
            <a:ext cx="358199" cy="359154"/>
            <a:chOff x="-48633950" y="1972600"/>
            <a:chExt cx="300100" cy="300900"/>
          </a:xfrm>
        </p:grpSpPr>
        <p:sp>
          <p:nvSpPr>
            <p:cNvPr id="10698" name="Google Shape;10698;p7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0"/>
          <p:cNvGrpSpPr/>
          <p:nvPr/>
        </p:nvGrpSpPr>
        <p:grpSpPr>
          <a:xfrm>
            <a:off x="3071439" y="2237377"/>
            <a:ext cx="357274" cy="357274"/>
            <a:chOff x="-48633175" y="2711375"/>
            <a:chExt cx="299325" cy="299325"/>
          </a:xfrm>
        </p:grpSpPr>
        <p:sp>
          <p:nvSpPr>
            <p:cNvPr id="10701" name="Google Shape;10701;p7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0"/>
          <p:cNvGrpSpPr/>
          <p:nvPr/>
        </p:nvGrpSpPr>
        <p:grpSpPr>
          <a:xfrm>
            <a:off x="1757928" y="2689329"/>
            <a:ext cx="314006" cy="358229"/>
            <a:chOff x="-46753100" y="1965500"/>
            <a:chExt cx="263075" cy="300125"/>
          </a:xfrm>
        </p:grpSpPr>
        <p:sp>
          <p:nvSpPr>
            <p:cNvPr id="10704" name="Google Shape;10704;p7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0"/>
          <p:cNvGrpSpPr/>
          <p:nvPr/>
        </p:nvGrpSpPr>
        <p:grpSpPr>
          <a:xfrm>
            <a:off x="1735354" y="3156542"/>
            <a:ext cx="359154" cy="315916"/>
            <a:chOff x="-46772025" y="2350650"/>
            <a:chExt cx="300900" cy="264675"/>
          </a:xfrm>
        </p:grpSpPr>
        <p:sp>
          <p:nvSpPr>
            <p:cNvPr id="10707" name="Google Shape;10707;p7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70"/>
          <p:cNvGrpSpPr/>
          <p:nvPr/>
        </p:nvGrpSpPr>
        <p:grpSpPr>
          <a:xfrm>
            <a:off x="1735354" y="3590820"/>
            <a:ext cx="359154" cy="359154"/>
            <a:chOff x="-46772025" y="2701925"/>
            <a:chExt cx="300900" cy="300900"/>
          </a:xfrm>
        </p:grpSpPr>
        <p:sp>
          <p:nvSpPr>
            <p:cNvPr id="10710" name="Google Shape;10710;p7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2" name="Google Shape;10712;p70"/>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3" name="Google Shape;10713;p70"/>
          <p:cNvGrpSpPr/>
          <p:nvPr/>
        </p:nvGrpSpPr>
        <p:grpSpPr>
          <a:xfrm>
            <a:off x="1293035" y="1303928"/>
            <a:ext cx="358199" cy="359154"/>
            <a:chOff x="-50154075" y="1948175"/>
            <a:chExt cx="300100" cy="300900"/>
          </a:xfrm>
        </p:grpSpPr>
        <p:sp>
          <p:nvSpPr>
            <p:cNvPr id="10714" name="Google Shape;10714;p7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0"/>
          <p:cNvGrpSpPr/>
          <p:nvPr/>
        </p:nvGrpSpPr>
        <p:grpSpPr>
          <a:xfrm>
            <a:off x="1293035" y="1758885"/>
            <a:ext cx="358199" cy="358229"/>
            <a:chOff x="-50154850" y="2316775"/>
            <a:chExt cx="300100" cy="300125"/>
          </a:xfrm>
        </p:grpSpPr>
        <p:sp>
          <p:nvSpPr>
            <p:cNvPr id="10717" name="Google Shape;10717;p7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70"/>
          <p:cNvGrpSpPr/>
          <p:nvPr/>
        </p:nvGrpSpPr>
        <p:grpSpPr>
          <a:xfrm>
            <a:off x="1288813" y="2205896"/>
            <a:ext cx="366644" cy="356558"/>
            <a:chOff x="-50158000" y="2685000"/>
            <a:chExt cx="307175" cy="298725"/>
          </a:xfrm>
        </p:grpSpPr>
        <p:sp>
          <p:nvSpPr>
            <p:cNvPr id="10720" name="Google Shape;10720;p7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70"/>
          <p:cNvGrpSpPr/>
          <p:nvPr/>
        </p:nvGrpSpPr>
        <p:grpSpPr>
          <a:xfrm>
            <a:off x="3070499" y="1788993"/>
            <a:ext cx="359154" cy="361004"/>
            <a:chOff x="-48634750" y="2342000"/>
            <a:chExt cx="300900" cy="302450"/>
          </a:xfrm>
        </p:grpSpPr>
        <p:sp>
          <p:nvSpPr>
            <p:cNvPr id="10723" name="Google Shape;10723;p7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70"/>
          <p:cNvGrpSpPr/>
          <p:nvPr/>
        </p:nvGrpSpPr>
        <p:grpSpPr>
          <a:xfrm>
            <a:off x="3521599" y="1334007"/>
            <a:ext cx="361004" cy="358229"/>
            <a:chOff x="-48266125" y="1973375"/>
            <a:chExt cx="302450" cy="300125"/>
          </a:xfrm>
        </p:grpSpPr>
        <p:sp>
          <p:nvSpPr>
            <p:cNvPr id="10732" name="Google Shape;10732;p7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70"/>
          <p:cNvGrpSpPr/>
          <p:nvPr/>
        </p:nvGrpSpPr>
        <p:grpSpPr>
          <a:xfrm>
            <a:off x="3548844" y="1789769"/>
            <a:ext cx="306516" cy="358349"/>
            <a:chOff x="-48237000" y="2342650"/>
            <a:chExt cx="256800" cy="300225"/>
          </a:xfrm>
        </p:grpSpPr>
        <p:sp>
          <p:nvSpPr>
            <p:cNvPr id="10739" name="Google Shape;10739;p7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70"/>
          <p:cNvGrpSpPr/>
          <p:nvPr/>
        </p:nvGrpSpPr>
        <p:grpSpPr>
          <a:xfrm>
            <a:off x="2180338" y="2690046"/>
            <a:ext cx="361034" cy="355633"/>
            <a:chOff x="-46404975" y="1966100"/>
            <a:chExt cx="302475" cy="297950"/>
          </a:xfrm>
        </p:grpSpPr>
        <p:sp>
          <p:nvSpPr>
            <p:cNvPr id="10743" name="Google Shape;10743;p7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0"/>
          <p:cNvGrpSpPr/>
          <p:nvPr/>
        </p:nvGrpSpPr>
        <p:grpSpPr>
          <a:xfrm>
            <a:off x="2181740" y="3135863"/>
            <a:ext cx="358229" cy="358199"/>
            <a:chOff x="-46401050" y="2333325"/>
            <a:chExt cx="300125" cy="300100"/>
          </a:xfrm>
        </p:grpSpPr>
        <p:sp>
          <p:nvSpPr>
            <p:cNvPr id="10748" name="Google Shape;10748;p7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2" name="Google Shape;10752;p70"/>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3" name="Google Shape;10753;p70"/>
          <p:cNvGrpSpPr/>
          <p:nvPr/>
        </p:nvGrpSpPr>
        <p:grpSpPr>
          <a:xfrm>
            <a:off x="3961830" y="3146218"/>
            <a:ext cx="359154" cy="359124"/>
            <a:chOff x="-44914800" y="2342000"/>
            <a:chExt cx="300900" cy="300875"/>
          </a:xfrm>
        </p:grpSpPr>
        <p:sp>
          <p:nvSpPr>
            <p:cNvPr id="10754" name="Google Shape;10754;p7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7" name="Google Shape;10757;p70"/>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8" name="Google Shape;10758;p70"/>
          <p:cNvGrpSpPr/>
          <p:nvPr/>
        </p:nvGrpSpPr>
        <p:grpSpPr>
          <a:xfrm>
            <a:off x="1735816" y="1758736"/>
            <a:ext cx="359154" cy="357424"/>
            <a:chOff x="-49786250" y="2316650"/>
            <a:chExt cx="300900" cy="299450"/>
          </a:xfrm>
        </p:grpSpPr>
        <p:sp>
          <p:nvSpPr>
            <p:cNvPr id="10759" name="Google Shape;10759;p7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6" name="Google Shape;10766;p70"/>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8" name="Google Shape;10768;p70"/>
          <p:cNvGrpSpPr/>
          <p:nvPr/>
        </p:nvGrpSpPr>
        <p:grpSpPr>
          <a:xfrm>
            <a:off x="4033144" y="1788993"/>
            <a:ext cx="230365" cy="359124"/>
            <a:chOff x="-47842400" y="2342000"/>
            <a:chExt cx="193000" cy="300875"/>
          </a:xfrm>
        </p:grpSpPr>
        <p:sp>
          <p:nvSpPr>
            <p:cNvPr id="10769" name="Google Shape;10769;p7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0"/>
          <p:cNvGrpSpPr/>
          <p:nvPr/>
        </p:nvGrpSpPr>
        <p:grpSpPr>
          <a:xfrm>
            <a:off x="3969212" y="2236452"/>
            <a:ext cx="358229" cy="359154"/>
            <a:chOff x="-47896750" y="2710600"/>
            <a:chExt cx="300125" cy="300900"/>
          </a:xfrm>
        </p:grpSpPr>
        <p:sp>
          <p:nvSpPr>
            <p:cNvPr id="10773" name="Google Shape;10773;p7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70"/>
          <p:cNvGrpSpPr/>
          <p:nvPr/>
        </p:nvGrpSpPr>
        <p:grpSpPr>
          <a:xfrm>
            <a:off x="2624852" y="2710009"/>
            <a:ext cx="359154" cy="314991"/>
            <a:chOff x="-46033225" y="1982825"/>
            <a:chExt cx="300900" cy="263900"/>
          </a:xfrm>
        </p:grpSpPr>
        <p:sp>
          <p:nvSpPr>
            <p:cNvPr id="10778" name="Google Shape;10778;p7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70"/>
          <p:cNvGrpSpPr/>
          <p:nvPr/>
        </p:nvGrpSpPr>
        <p:grpSpPr>
          <a:xfrm>
            <a:off x="2621569" y="3137266"/>
            <a:ext cx="365719" cy="326151"/>
            <a:chOff x="-46034000" y="2334500"/>
            <a:chExt cx="306400" cy="273250"/>
          </a:xfrm>
        </p:grpSpPr>
        <p:sp>
          <p:nvSpPr>
            <p:cNvPr id="10782" name="Google Shape;10782;p7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0"/>
          <p:cNvGrpSpPr/>
          <p:nvPr/>
        </p:nvGrpSpPr>
        <p:grpSpPr>
          <a:xfrm>
            <a:off x="2667627" y="3591655"/>
            <a:ext cx="273603" cy="356439"/>
            <a:chOff x="-45998575" y="2702625"/>
            <a:chExt cx="229225" cy="298625"/>
          </a:xfrm>
        </p:grpSpPr>
        <p:sp>
          <p:nvSpPr>
            <p:cNvPr id="10786" name="Google Shape;10786;p7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3" name="Google Shape;10793;p70"/>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5" name="Google Shape;10795;p70"/>
          <p:cNvGrpSpPr/>
          <p:nvPr/>
        </p:nvGrpSpPr>
        <p:grpSpPr>
          <a:xfrm>
            <a:off x="2203197" y="2205419"/>
            <a:ext cx="314961" cy="361034"/>
            <a:chOff x="-49398750" y="2684600"/>
            <a:chExt cx="263875" cy="302475"/>
          </a:xfrm>
        </p:grpSpPr>
        <p:sp>
          <p:nvSpPr>
            <p:cNvPr id="10796" name="Google Shape;10796;p7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70"/>
          <p:cNvGrpSpPr/>
          <p:nvPr/>
        </p:nvGrpSpPr>
        <p:grpSpPr>
          <a:xfrm>
            <a:off x="873121" y="2699684"/>
            <a:ext cx="314006" cy="359154"/>
            <a:chOff x="-47509225" y="1974175"/>
            <a:chExt cx="263075" cy="300900"/>
          </a:xfrm>
        </p:grpSpPr>
        <p:sp>
          <p:nvSpPr>
            <p:cNvPr id="10800" name="Google Shape;10800;p7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0"/>
          <p:cNvGrpSpPr/>
          <p:nvPr/>
        </p:nvGrpSpPr>
        <p:grpSpPr>
          <a:xfrm>
            <a:off x="849622" y="3146218"/>
            <a:ext cx="361004" cy="357961"/>
            <a:chOff x="-47529700" y="2342000"/>
            <a:chExt cx="302450" cy="299900"/>
          </a:xfrm>
        </p:grpSpPr>
        <p:sp>
          <p:nvSpPr>
            <p:cNvPr id="10806" name="Google Shape;10806;p7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0"/>
          <p:cNvGrpSpPr/>
          <p:nvPr/>
        </p:nvGrpSpPr>
        <p:grpSpPr>
          <a:xfrm>
            <a:off x="851025" y="3645367"/>
            <a:ext cx="358199" cy="272648"/>
            <a:chOff x="-47527350" y="2747625"/>
            <a:chExt cx="300100" cy="228425"/>
          </a:xfrm>
        </p:grpSpPr>
        <p:sp>
          <p:nvSpPr>
            <p:cNvPr id="10809" name="Google Shape;10809;p7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5" name="Google Shape;10815;p70"/>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70"/>
          <p:cNvGrpSpPr/>
          <p:nvPr/>
        </p:nvGrpSpPr>
        <p:grpSpPr>
          <a:xfrm>
            <a:off x="3073924" y="3158422"/>
            <a:ext cx="358229" cy="314961"/>
            <a:chOff x="-45664625" y="2352225"/>
            <a:chExt cx="300125" cy="263875"/>
          </a:xfrm>
        </p:grpSpPr>
        <p:sp>
          <p:nvSpPr>
            <p:cNvPr id="10817" name="Google Shape;10817;p7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0"/>
          <p:cNvGrpSpPr/>
          <p:nvPr/>
        </p:nvGrpSpPr>
        <p:grpSpPr>
          <a:xfrm>
            <a:off x="3073103" y="3592401"/>
            <a:ext cx="359870" cy="357573"/>
            <a:chOff x="-45665400" y="2703250"/>
            <a:chExt cx="301500" cy="299575"/>
          </a:xfrm>
        </p:grpSpPr>
        <p:sp>
          <p:nvSpPr>
            <p:cNvPr id="10825" name="Google Shape;10825;p7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0"/>
          <p:cNvGrpSpPr/>
          <p:nvPr/>
        </p:nvGrpSpPr>
        <p:grpSpPr>
          <a:xfrm>
            <a:off x="2174760" y="4033337"/>
            <a:ext cx="359154" cy="360109"/>
            <a:chOff x="-44528075" y="1982825"/>
            <a:chExt cx="300900" cy="301700"/>
          </a:xfrm>
        </p:grpSpPr>
        <p:sp>
          <p:nvSpPr>
            <p:cNvPr id="10830" name="Google Shape;10830;p7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70"/>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70"/>
          <p:cNvGrpSpPr/>
          <p:nvPr/>
        </p:nvGrpSpPr>
        <p:grpSpPr>
          <a:xfrm>
            <a:off x="2625923" y="1758885"/>
            <a:ext cx="358199" cy="358229"/>
            <a:chOff x="-49048250" y="2316775"/>
            <a:chExt cx="300100" cy="300125"/>
          </a:xfrm>
        </p:grpSpPr>
        <p:sp>
          <p:nvSpPr>
            <p:cNvPr id="10839" name="Google Shape;10839;p7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3" name="Google Shape;10843;p70"/>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4" name="Google Shape;10844;p70"/>
          <p:cNvGrpSpPr/>
          <p:nvPr/>
        </p:nvGrpSpPr>
        <p:grpSpPr>
          <a:xfrm>
            <a:off x="1290494" y="2699684"/>
            <a:ext cx="360109" cy="358199"/>
            <a:chOff x="-47160325" y="1974175"/>
            <a:chExt cx="301700" cy="300100"/>
          </a:xfrm>
        </p:grpSpPr>
        <p:sp>
          <p:nvSpPr>
            <p:cNvPr id="10845" name="Google Shape;10845;p7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0"/>
          <p:cNvGrpSpPr/>
          <p:nvPr/>
        </p:nvGrpSpPr>
        <p:grpSpPr>
          <a:xfrm>
            <a:off x="1290971" y="3146218"/>
            <a:ext cx="359154" cy="359124"/>
            <a:chOff x="-47159525" y="2342000"/>
            <a:chExt cx="300900" cy="300875"/>
          </a:xfrm>
        </p:grpSpPr>
        <p:sp>
          <p:nvSpPr>
            <p:cNvPr id="10848" name="Google Shape;10848;p7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0"/>
          <p:cNvGrpSpPr/>
          <p:nvPr/>
        </p:nvGrpSpPr>
        <p:grpSpPr>
          <a:xfrm>
            <a:off x="1291448" y="3603054"/>
            <a:ext cx="358199" cy="359154"/>
            <a:chOff x="-47157950" y="2712175"/>
            <a:chExt cx="300100" cy="300900"/>
          </a:xfrm>
        </p:grpSpPr>
        <p:sp>
          <p:nvSpPr>
            <p:cNvPr id="10854" name="Google Shape;10854;p7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1" name="Google Shape;10861;p70"/>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2" name="Google Shape;10862;p70"/>
          <p:cNvGrpSpPr/>
          <p:nvPr/>
        </p:nvGrpSpPr>
        <p:grpSpPr>
          <a:xfrm>
            <a:off x="3535175" y="3135863"/>
            <a:ext cx="315886" cy="358199"/>
            <a:chOff x="-45278675" y="2333325"/>
            <a:chExt cx="264650" cy="300100"/>
          </a:xfrm>
        </p:grpSpPr>
        <p:sp>
          <p:nvSpPr>
            <p:cNvPr id="10863" name="Google Shape;10863;p7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0"/>
          <p:cNvGrpSpPr/>
          <p:nvPr/>
        </p:nvGrpSpPr>
        <p:grpSpPr>
          <a:xfrm>
            <a:off x="3545500" y="3590820"/>
            <a:ext cx="295237" cy="358229"/>
            <a:chOff x="-45270025" y="2701925"/>
            <a:chExt cx="247350" cy="300125"/>
          </a:xfrm>
        </p:grpSpPr>
        <p:sp>
          <p:nvSpPr>
            <p:cNvPr id="10868" name="Google Shape;10868;p7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70"/>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70"/>
          <p:cNvGrpSpPr/>
          <p:nvPr/>
        </p:nvGrpSpPr>
        <p:grpSpPr>
          <a:xfrm>
            <a:off x="2209567" y="1743737"/>
            <a:ext cx="307444" cy="366556"/>
            <a:chOff x="2209567" y="1972337"/>
            <a:chExt cx="307444" cy="366556"/>
          </a:xfrm>
        </p:grpSpPr>
        <p:sp>
          <p:nvSpPr>
            <p:cNvPr id="10874" name="Google Shape;10874;p70"/>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0"/>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0"/>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7" name="Google Shape;10877;p70"/>
            <p:cNvGrpSpPr/>
            <p:nvPr/>
          </p:nvGrpSpPr>
          <p:grpSpPr>
            <a:xfrm>
              <a:off x="2209567" y="2078266"/>
              <a:ext cx="307444" cy="260626"/>
              <a:chOff x="1636184" y="2959225"/>
              <a:chExt cx="232666" cy="197250"/>
            </a:xfrm>
          </p:grpSpPr>
          <p:sp>
            <p:nvSpPr>
              <p:cNvPr id="10878" name="Google Shape;10878;p7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0"/>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881" name="Google Shape;10881;p7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882" name="Google Shape;10882;p70"/>
          <p:cNvGrpSpPr/>
          <p:nvPr/>
        </p:nvGrpSpPr>
        <p:grpSpPr>
          <a:xfrm>
            <a:off x="3577265" y="2235011"/>
            <a:ext cx="258542" cy="365154"/>
            <a:chOff x="-47300587" y="123275"/>
            <a:chExt cx="190975" cy="269725"/>
          </a:xfrm>
        </p:grpSpPr>
        <p:sp>
          <p:nvSpPr>
            <p:cNvPr id="10883" name="Google Shape;10883;p7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0"/>
          <p:cNvGrpSpPr/>
          <p:nvPr/>
        </p:nvGrpSpPr>
        <p:grpSpPr>
          <a:xfrm>
            <a:off x="4870788" y="1304201"/>
            <a:ext cx="342328" cy="339793"/>
            <a:chOff x="-13966675" y="1639700"/>
            <a:chExt cx="354450" cy="351825"/>
          </a:xfrm>
        </p:grpSpPr>
        <p:sp>
          <p:nvSpPr>
            <p:cNvPr id="10889" name="Google Shape;10889;p7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4" name="Google Shape;10894;p70"/>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0"/>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6" name="Google Shape;10896;p70"/>
          <p:cNvGrpSpPr/>
          <p:nvPr/>
        </p:nvGrpSpPr>
        <p:grpSpPr>
          <a:xfrm>
            <a:off x="6667277" y="1303887"/>
            <a:ext cx="340034" cy="340420"/>
            <a:chOff x="-12199250" y="1662675"/>
            <a:chExt cx="352075" cy="352475"/>
          </a:xfrm>
        </p:grpSpPr>
        <p:sp>
          <p:nvSpPr>
            <p:cNvPr id="10897" name="Google Shape;10897;p7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70"/>
          <p:cNvGrpSpPr/>
          <p:nvPr/>
        </p:nvGrpSpPr>
        <p:grpSpPr>
          <a:xfrm>
            <a:off x="6666130" y="1710754"/>
            <a:ext cx="342328" cy="342328"/>
            <a:chOff x="-12199250" y="2096250"/>
            <a:chExt cx="354450" cy="354450"/>
          </a:xfrm>
        </p:grpSpPr>
        <p:sp>
          <p:nvSpPr>
            <p:cNvPr id="10901" name="Google Shape;10901;p7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70"/>
          <p:cNvGrpSpPr/>
          <p:nvPr/>
        </p:nvGrpSpPr>
        <p:grpSpPr>
          <a:xfrm>
            <a:off x="6667277" y="2119708"/>
            <a:ext cx="340034" cy="341579"/>
            <a:chOff x="-12199250" y="2530225"/>
            <a:chExt cx="352075" cy="353675"/>
          </a:xfrm>
        </p:grpSpPr>
        <p:sp>
          <p:nvSpPr>
            <p:cNvPr id="10904" name="Google Shape;10904;p7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8" name="Google Shape;10908;p70"/>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70"/>
          <p:cNvGrpSpPr/>
          <p:nvPr/>
        </p:nvGrpSpPr>
        <p:grpSpPr>
          <a:xfrm>
            <a:off x="4870788" y="2959488"/>
            <a:ext cx="342328" cy="339310"/>
            <a:chOff x="-10462550" y="2057650"/>
            <a:chExt cx="354450" cy="351325"/>
          </a:xfrm>
        </p:grpSpPr>
        <p:sp>
          <p:nvSpPr>
            <p:cNvPr id="10910" name="Google Shape;10910;p7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2" name="Google Shape;10912;p70"/>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3" name="Google Shape;10913;p70"/>
          <p:cNvGrpSpPr/>
          <p:nvPr/>
        </p:nvGrpSpPr>
        <p:grpSpPr>
          <a:xfrm>
            <a:off x="6649772" y="2551051"/>
            <a:ext cx="375044" cy="340541"/>
            <a:chOff x="-8692750" y="1622100"/>
            <a:chExt cx="388325" cy="352600"/>
          </a:xfrm>
        </p:grpSpPr>
        <p:sp>
          <p:nvSpPr>
            <p:cNvPr id="10914" name="Google Shape;10914;p7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0"/>
          <p:cNvGrpSpPr/>
          <p:nvPr/>
        </p:nvGrpSpPr>
        <p:grpSpPr>
          <a:xfrm>
            <a:off x="5304253" y="1303307"/>
            <a:ext cx="341555" cy="341579"/>
            <a:chOff x="-13529550" y="1639425"/>
            <a:chExt cx="353650" cy="353675"/>
          </a:xfrm>
        </p:grpSpPr>
        <p:sp>
          <p:nvSpPr>
            <p:cNvPr id="10917" name="Google Shape;10917;p7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0"/>
          <p:cNvGrpSpPr/>
          <p:nvPr/>
        </p:nvGrpSpPr>
        <p:grpSpPr>
          <a:xfrm>
            <a:off x="5303106" y="1711889"/>
            <a:ext cx="343849" cy="340058"/>
            <a:chOff x="-13531925" y="2075775"/>
            <a:chExt cx="356025" cy="352100"/>
          </a:xfrm>
        </p:grpSpPr>
        <p:sp>
          <p:nvSpPr>
            <p:cNvPr id="10926" name="Google Shape;10926;p7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70"/>
          <p:cNvGrpSpPr/>
          <p:nvPr/>
        </p:nvGrpSpPr>
        <p:grpSpPr>
          <a:xfrm>
            <a:off x="5304627" y="2120094"/>
            <a:ext cx="340807" cy="340807"/>
            <a:chOff x="-13528775" y="2507400"/>
            <a:chExt cx="352875" cy="352875"/>
          </a:xfrm>
        </p:grpSpPr>
        <p:sp>
          <p:nvSpPr>
            <p:cNvPr id="10929" name="Google Shape;10929;p7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2" name="Google Shape;10932;p70"/>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4" name="Google Shape;10934;p70"/>
          <p:cNvGrpSpPr/>
          <p:nvPr/>
        </p:nvGrpSpPr>
        <p:grpSpPr>
          <a:xfrm>
            <a:off x="7140133" y="2119708"/>
            <a:ext cx="308090" cy="341579"/>
            <a:chOff x="-11747150" y="2530225"/>
            <a:chExt cx="319000" cy="353675"/>
          </a:xfrm>
        </p:grpSpPr>
        <p:sp>
          <p:nvSpPr>
            <p:cNvPr id="10935" name="Google Shape;10935;p7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0"/>
          <p:cNvGrpSpPr/>
          <p:nvPr/>
        </p:nvGrpSpPr>
        <p:grpSpPr>
          <a:xfrm>
            <a:off x="5304627" y="2550919"/>
            <a:ext cx="340807" cy="340807"/>
            <a:chOff x="-10027775" y="1622900"/>
            <a:chExt cx="352875" cy="352875"/>
          </a:xfrm>
        </p:grpSpPr>
        <p:sp>
          <p:nvSpPr>
            <p:cNvPr id="10938" name="Google Shape;10938;p7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4" name="Google Shape;10944;p70"/>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5" name="Google Shape;10945;p70"/>
          <p:cNvGrpSpPr/>
          <p:nvPr/>
        </p:nvGrpSpPr>
        <p:grpSpPr>
          <a:xfrm>
            <a:off x="8031595" y="2576583"/>
            <a:ext cx="322553" cy="342328"/>
            <a:chOff x="-10019125" y="2490075"/>
            <a:chExt cx="333975" cy="354450"/>
          </a:xfrm>
        </p:grpSpPr>
        <p:sp>
          <p:nvSpPr>
            <p:cNvPr id="10946" name="Google Shape;10946;p7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70"/>
          <p:cNvGrpSpPr/>
          <p:nvPr/>
        </p:nvGrpSpPr>
        <p:grpSpPr>
          <a:xfrm>
            <a:off x="6661180" y="2957593"/>
            <a:ext cx="352227" cy="343100"/>
            <a:chOff x="-8684100" y="2032450"/>
            <a:chExt cx="364700" cy="355250"/>
          </a:xfrm>
        </p:grpSpPr>
        <p:sp>
          <p:nvSpPr>
            <p:cNvPr id="10951" name="Google Shape;10951;p7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4" name="Google Shape;10954;p70"/>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5" name="Google Shape;10955;p70"/>
          <p:cNvGrpSpPr/>
          <p:nvPr/>
        </p:nvGrpSpPr>
        <p:grpSpPr>
          <a:xfrm>
            <a:off x="5752039" y="1711056"/>
            <a:ext cx="343849" cy="341724"/>
            <a:chOff x="-13095575" y="2073400"/>
            <a:chExt cx="356025" cy="353825"/>
          </a:xfrm>
        </p:grpSpPr>
        <p:sp>
          <p:nvSpPr>
            <p:cNvPr id="10956" name="Google Shape;10956;p7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70"/>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70"/>
          <p:cNvGrpSpPr/>
          <p:nvPr/>
        </p:nvGrpSpPr>
        <p:grpSpPr>
          <a:xfrm>
            <a:off x="7576787" y="1302885"/>
            <a:ext cx="343100" cy="342424"/>
            <a:chOff x="-11332875" y="1660700"/>
            <a:chExt cx="355250" cy="354550"/>
          </a:xfrm>
        </p:grpSpPr>
        <p:sp>
          <p:nvSpPr>
            <p:cNvPr id="10966" name="Google Shape;10966;p7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70"/>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70"/>
          <p:cNvGrpSpPr/>
          <p:nvPr/>
        </p:nvGrpSpPr>
        <p:grpSpPr>
          <a:xfrm>
            <a:off x="5774096" y="2549397"/>
            <a:ext cx="299736" cy="343849"/>
            <a:chOff x="-9570950" y="1622100"/>
            <a:chExt cx="310350" cy="356025"/>
          </a:xfrm>
        </p:grpSpPr>
        <p:sp>
          <p:nvSpPr>
            <p:cNvPr id="10973" name="Google Shape;10973;p7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70"/>
          <p:cNvGrpSpPr/>
          <p:nvPr/>
        </p:nvGrpSpPr>
        <p:grpSpPr>
          <a:xfrm>
            <a:off x="5752800" y="2958353"/>
            <a:ext cx="342328" cy="341579"/>
            <a:chOff x="-9594575" y="2056875"/>
            <a:chExt cx="354450" cy="353675"/>
          </a:xfrm>
        </p:grpSpPr>
        <p:sp>
          <p:nvSpPr>
            <p:cNvPr id="10976" name="Google Shape;10976;p7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9" name="Google Shape;10979;p70"/>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70"/>
          <p:cNvGrpSpPr/>
          <p:nvPr/>
        </p:nvGrpSpPr>
        <p:grpSpPr>
          <a:xfrm>
            <a:off x="6208482" y="1303693"/>
            <a:ext cx="342328" cy="340807"/>
            <a:chOff x="-12661600" y="1640225"/>
            <a:chExt cx="354450" cy="352875"/>
          </a:xfrm>
        </p:grpSpPr>
        <p:sp>
          <p:nvSpPr>
            <p:cNvPr id="10981" name="Google Shape;10981;p7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70"/>
          <p:cNvGrpSpPr/>
          <p:nvPr/>
        </p:nvGrpSpPr>
        <p:grpSpPr>
          <a:xfrm>
            <a:off x="6208857" y="1732231"/>
            <a:ext cx="341579" cy="299374"/>
            <a:chOff x="-12660025" y="2096250"/>
            <a:chExt cx="353675" cy="309975"/>
          </a:xfrm>
        </p:grpSpPr>
        <p:sp>
          <p:nvSpPr>
            <p:cNvPr id="10985" name="Google Shape;10985;p7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70"/>
          <p:cNvGrpSpPr/>
          <p:nvPr/>
        </p:nvGrpSpPr>
        <p:grpSpPr>
          <a:xfrm>
            <a:off x="6207335" y="2119527"/>
            <a:ext cx="344622" cy="341941"/>
            <a:chOff x="-12663175" y="2506800"/>
            <a:chExt cx="356825" cy="354050"/>
          </a:xfrm>
        </p:grpSpPr>
        <p:sp>
          <p:nvSpPr>
            <p:cNvPr id="10992" name="Google Shape;10992;p7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70"/>
          <p:cNvGrpSpPr/>
          <p:nvPr/>
        </p:nvGrpSpPr>
        <p:grpSpPr>
          <a:xfrm>
            <a:off x="8022468" y="1303307"/>
            <a:ext cx="340807" cy="341579"/>
            <a:chOff x="-10896525" y="1663050"/>
            <a:chExt cx="352875" cy="353675"/>
          </a:xfrm>
        </p:grpSpPr>
        <p:sp>
          <p:nvSpPr>
            <p:cNvPr id="10997" name="Google Shape;10997;p7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9" name="Google Shape;10999;p70"/>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0" name="Google Shape;11000;p70"/>
          <p:cNvGrpSpPr/>
          <p:nvPr/>
        </p:nvGrpSpPr>
        <p:grpSpPr>
          <a:xfrm>
            <a:off x="8022082" y="2130742"/>
            <a:ext cx="341579" cy="319511"/>
            <a:chOff x="-10898100" y="2542050"/>
            <a:chExt cx="353675" cy="330825"/>
          </a:xfrm>
        </p:grpSpPr>
        <p:sp>
          <p:nvSpPr>
            <p:cNvPr id="11001" name="Google Shape;11001;p7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70"/>
          <p:cNvGrpSpPr/>
          <p:nvPr/>
        </p:nvGrpSpPr>
        <p:grpSpPr>
          <a:xfrm>
            <a:off x="6209617" y="2551607"/>
            <a:ext cx="340058" cy="339430"/>
            <a:chOff x="-9157450" y="1622750"/>
            <a:chExt cx="352100" cy="351450"/>
          </a:xfrm>
        </p:grpSpPr>
        <p:sp>
          <p:nvSpPr>
            <p:cNvPr id="11008" name="Google Shape;11008;p7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70"/>
          <p:cNvGrpSpPr/>
          <p:nvPr/>
        </p:nvGrpSpPr>
        <p:grpSpPr>
          <a:xfrm>
            <a:off x="6247658" y="2959874"/>
            <a:ext cx="263977" cy="338537"/>
            <a:chOff x="-9119650" y="2056875"/>
            <a:chExt cx="273325" cy="350525"/>
          </a:xfrm>
        </p:grpSpPr>
        <p:sp>
          <p:nvSpPr>
            <p:cNvPr id="11011" name="Google Shape;11011;p7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70"/>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0"/>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70"/>
          <p:cNvGrpSpPr/>
          <p:nvPr/>
        </p:nvGrpSpPr>
        <p:grpSpPr>
          <a:xfrm>
            <a:off x="7576790" y="2989279"/>
            <a:ext cx="343094" cy="341569"/>
            <a:chOff x="6001575" y="3119050"/>
            <a:chExt cx="315025" cy="313625"/>
          </a:xfrm>
        </p:grpSpPr>
        <p:sp>
          <p:nvSpPr>
            <p:cNvPr id="11016" name="Google Shape;11016;p7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21" name="Shape 11021"/>
        <p:cNvGrpSpPr/>
        <p:nvPr/>
      </p:nvGrpSpPr>
      <p:grpSpPr>
        <a:xfrm>
          <a:off x="0" y="0"/>
          <a:ext cx="0" cy="0"/>
          <a:chOff x="0" y="0"/>
          <a:chExt cx="0" cy="0"/>
        </a:xfrm>
      </p:grpSpPr>
      <p:sp>
        <p:nvSpPr>
          <p:cNvPr id="11022" name="Google Shape;11022;p71"/>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3" name="Google Shape;11023;p71"/>
          <p:cNvGrpSpPr/>
          <p:nvPr/>
        </p:nvGrpSpPr>
        <p:grpSpPr>
          <a:xfrm>
            <a:off x="829227" y="2273195"/>
            <a:ext cx="476329" cy="476213"/>
            <a:chOff x="-21298675" y="2414425"/>
            <a:chExt cx="306400" cy="306325"/>
          </a:xfrm>
        </p:grpSpPr>
        <p:sp>
          <p:nvSpPr>
            <p:cNvPr id="11024" name="Google Shape;11024;p7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71"/>
          <p:cNvGrpSpPr/>
          <p:nvPr/>
        </p:nvGrpSpPr>
        <p:grpSpPr>
          <a:xfrm>
            <a:off x="828605" y="2865128"/>
            <a:ext cx="477573" cy="445432"/>
            <a:chOff x="-21299475" y="2798025"/>
            <a:chExt cx="307200" cy="286525"/>
          </a:xfrm>
        </p:grpSpPr>
        <p:sp>
          <p:nvSpPr>
            <p:cNvPr id="11028" name="Google Shape;11028;p7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0" name="Google Shape;11040;p71"/>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3" name="Google Shape;11043;p71"/>
          <p:cNvGrpSpPr/>
          <p:nvPr/>
        </p:nvGrpSpPr>
        <p:grpSpPr>
          <a:xfrm>
            <a:off x="6697960" y="1688917"/>
            <a:ext cx="413912" cy="472676"/>
            <a:chOff x="-17545650" y="2051350"/>
            <a:chExt cx="266250" cy="304050"/>
          </a:xfrm>
        </p:grpSpPr>
        <p:sp>
          <p:nvSpPr>
            <p:cNvPr id="11044" name="Google Shape;11044;p7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8" name="Google Shape;11048;p71"/>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9" name="Google Shape;11049;p71"/>
          <p:cNvGrpSpPr/>
          <p:nvPr/>
        </p:nvGrpSpPr>
        <p:grpSpPr>
          <a:xfrm>
            <a:off x="6668578" y="2865574"/>
            <a:ext cx="472676" cy="444538"/>
            <a:chOff x="-17565350" y="2809825"/>
            <a:chExt cx="304050" cy="285950"/>
          </a:xfrm>
        </p:grpSpPr>
        <p:sp>
          <p:nvSpPr>
            <p:cNvPr id="11050" name="Google Shape;11050;p7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5" name="Google Shape;11055;p71"/>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71"/>
          <p:cNvGrpSpPr/>
          <p:nvPr/>
        </p:nvGrpSpPr>
        <p:grpSpPr>
          <a:xfrm>
            <a:off x="1441487" y="2850904"/>
            <a:ext cx="416283" cy="473881"/>
            <a:chOff x="-20904875" y="2788575"/>
            <a:chExt cx="267775" cy="304825"/>
          </a:xfrm>
        </p:grpSpPr>
        <p:sp>
          <p:nvSpPr>
            <p:cNvPr id="11059" name="Google Shape;11059;p7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1"/>
          <p:cNvGrpSpPr/>
          <p:nvPr/>
        </p:nvGrpSpPr>
        <p:grpSpPr>
          <a:xfrm>
            <a:off x="4381902" y="2275564"/>
            <a:ext cx="360045" cy="471471"/>
            <a:chOff x="-19006700" y="2434925"/>
            <a:chExt cx="231600" cy="303275"/>
          </a:xfrm>
        </p:grpSpPr>
        <p:sp>
          <p:nvSpPr>
            <p:cNvPr id="11062" name="Google Shape;11062;p7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6" name="Google Shape;11066;p71"/>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8" name="Google Shape;11068;p71"/>
          <p:cNvGrpSpPr/>
          <p:nvPr/>
        </p:nvGrpSpPr>
        <p:grpSpPr>
          <a:xfrm>
            <a:off x="7260501" y="2289051"/>
            <a:ext cx="473881" cy="444499"/>
            <a:chOff x="-17190425" y="2435725"/>
            <a:chExt cx="304825" cy="285925"/>
          </a:xfrm>
        </p:grpSpPr>
        <p:sp>
          <p:nvSpPr>
            <p:cNvPr id="11069" name="Google Shape;11069;p7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2" name="Google Shape;11072;p71"/>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3" name="Google Shape;11073;p71"/>
          <p:cNvGrpSpPr/>
          <p:nvPr/>
        </p:nvGrpSpPr>
        <p:grpSpPr>
          <a:xfrm>
            <a:off x="4915227" y="3444650"/>
            <a:ext cx="476329" cy="475086"/>
            <a:chOff x="-15719925" y="2416825"/>
            <a:chExt cx="306400" cy="305600"/>
          </a:xfrm>
        </p:grpSpPr>
        <p:sp>
          <p:nvSpPr>
            <p:cNvPr id="11074" name="Google Shape;11074;p7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7" name="Google Shape;11077;p71"/>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1"/>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9" name="Google Shape;11079;p71"/>
          <p:cNvGrpSpPr/>
          <p:nvPr/>
        </p:nvGrpSpPr>
        <p:grpSpPr>
          <a:xfrm>
            <a:off x="2001521" y="2851506"/>
            <a:ext cx="479983" cy="472676"/>
            <a:chOff x="-20550425" y="2789350"/>
            <a:chExt cx="308750" cy="304050"/>
          </a:xfrm>
        </p:grpSpPr>
        <p:sp>
          <p:nvSpPr>
            <p:cNvPr id="11080" name="Google Shape;11080;p7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71"/>
          <p:cNvGrpSpPr/>
          <p:nvPr/>
        </p:nvGrpSpPr>
        <p:grpSpPr>
          <a:xfrm>
            <a:off x="4916888" y="1688158"/>
            <a:ext cx="473920" cy="474192"/>
            <a:chOff x="-18666450" y="2059825"/>
            <a:chExt cx="304850" cy="305025"/>
          </a:xfrm>
        </p:grpSpPr>
        <p:sp>
          <p:nvSpPr>
            <p:cNvPr id="11083" name="Google Shape;11083;p7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71"/>
          <p:cNvGrpSpPr/>
          <p:nvPr/>
        </p:nvGrpSpPr>
        <p:grpSpPr>
          <a:xfrm>
            <a:off x="4916286" y="2275584"/>
            <a:ext cx="475125" cy="471432"/>
            <a:chOff x="-18668025" y="2435725"/>
            <a:chExt cx="305625" cy="303250"/>
          </a:xfrm>
        </p:grpSpPr>
        <p:sp>
          <p:nvSpPr>
            <p:cNvPr id="11086" name="Google Shape;11086;p7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71"/>
          <p:cNvGrpSpPr/>
          <p:nvPr/>
        </p:nvGrpSpPr>
        <p:grpSpPr>
          <a:xfrm>
            <a:off x="4915683" y="2850902"/>
            <a:ext cx="476329" cy="473881"/>
            <a:chOff x="-18668800" y="2807475"/>
            <a:chExt cx="306400" cy="304825"/>
          </a:xfrm>
        </p:grpSpPr>
        <p:sp>
          <p:nvSpPr>
            <p:cNvPr id="11089" name="Google Shape;11089;p7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1"/>
          <p:cNvGrpSpPr/>
          <p:nvPr/>
        </p:nvGrpSpPr>
        <p:grpSpPr>
          <a:xfrm>
            <a:off x="7869652" y="1687693"/>
            <a:ext cx="416361" cy="475125"/>
            <a:chOff x="-16798200" y="2050575"/>
            <a:chExt cx="267825" cy="305625"/>
          </a:xfrm>
        </p:grpSpPr>
        <p:sp>
          <p:nvSpPr>
            <p:cNvPr id="11099" name="Google Shape;11099;p7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1"/>
          <p:cNvGrpSpPr/>
          <p:nvPr/>
        </p:nvGrpSpPr>
        <p:grpSpPr>
          <a:xfrm>
            <a:off x="7840270" y="2852127"/>
            <a:ext cx="475125" cy="471432"/>
            <a:chOff x="-16817100" y="2801175"/>
            <a:chExt cx="305625" cy="303250"/>
          </a:xfrm>
        </p:grpSpPr>
        <p:sp>
          <p:nvSpPr>
            <p:cNvPr id="11103" name="Google Shape;11103;p7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1"/>
          <p:cNvGrpSpPr/>
          <p:nvPr/>
        </p:nvGrpSpPr>
        <p:grpSpPr>
          <a:xfrm>
            <a:off x="7247390" y="3444614"/>
            <a:ext cx="476329" cy="475125"/>
            <a:chOff x="-15717575" y="2786200"/>
            <a:chExt cx="306400" cy="305625"/>
          </a:xfrm>
        </p:grpSpPr>
        <p:sp>
          <p:nvSpPr>
            <p:cNvPr id="11112" name="Google Shape;11112;p7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71"/>
          <p:cNvGrpSpPr/>
          <p:nvPr/>
        </p:nvGrpSpPr>
        <p:grpSpPr>
          <a:xfrm>
            <a:off x="2584963" y="1688296"/>
            <a:ext cx="475125" cy="473920"/>
            <a:chOff x="-20173175" y="2038750"/>
            <a:chExt cx="305625" cy="304850"/>
          </a:xfrm>
        </p:grpSpPr>
        <p:sp>
          <p:nvSpPr>
            <p:cNvPr id="11120" name="Google Shape;11120;p7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71"/>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3" name="Google Shape;11123;p71"/>
          <p:cNvGrpSpPr/>
          <p:nvPr/>
        </p:nvGrpSpPr>
        <p:grpSpPr>
          <a:xfrm>
            <a:off x="2586187" y="2850282"/>
            <a:ext cx="472676" cy="475125"/>
            <a:chOff x="-20173175" y="2787775"/>
            <a:chExt cx="304050" cy="305625"/>
          </a:xfrm>
        </p:grpSpPr>
        <p:sp>
          <p:nvSpPr>
            <p:cNvPr id="11124" name="Google Shape;11124;p7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1"/>
          <p:cNvGrpSpPr/>
          <p:nvPr/>
        </p:nvGrpSpPr>
        <p:grpSpPr>
          <a:xfrm>
            <a:off x="5511171" y="2275564"/>
            <a:ext cx="473881" cy="471471"/>
            <a:chOff x="-18294675" y="2434925"/>
            <a:chExt cx="304825" cy="303275"/>
          </a:xfrm>
        </p:grpSpPr>
        <p:sp>
          <p:nvSpPr>
            <p:cNvPr id="11132" name="Google Shape;11132;p7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1"/>
          <p:cNvGrpSpPr/>
          <p:nvPr/>
        </p:nvGrpSpPr>
        <p:grpSpPr>
          <a:xfrm>
            <a:off x="5567487" y="2852107"/>
            <a:ext cx="361250" cy="471471"/>
            <a:chOff x="-18258450" y="2809825"/>
            <a:chExt cx="232375" cy="303275"/>
          </a:xfrm>
        </p:grpSpPr>
        <p:sp>
          <p:nvSpPr>
            <p:cNvPr id="11136" name="Google Shape;11136;p7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9" name="Google Shape;11139;p71"/>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0" name="Google Shape;11140;p71"/>
          <p:cNvGrpSpPr/>
          <p:nvPr/>
        </p:nvGrpSpPr>
        <p:grpSpPr>
          <a:xfrm>
            <a:off x="3777686" y="3445233"/>
            <a:ext cx="415117" cy="473920"/>
            <a:chOff x="-16422500" y="2425450"/>
            <a:chExt cx="267025" cy="304850"/>
          </a:xfrm>
        </p:grpSpPr>
        <p:sp>
          <p:nvSpPr>
            <p:cNvPr id="11141" name="Google Shape;11141;p7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1"/>
          <p:cNvGrpSpPr/>
          <p:nvPr/>
        </p:nvGrpSpPr>
        <p:grpSpPr>
          <a:xfrm>
            <a:off x="6080447" y="3445838"/>
            <a:ext cx="473920" cy="472676"/>
            <a:chOff x="-16442200" y="2801175"/>
            <a:chExt cx="304850" cy="304050"/>
          </a:xfrm>
        </p:grpSpPr>
        <p:sp>
          <p:nvSpPr>
            <p:cNvPr id="11145" name="Google Shape;11145;p7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8" name="Google Shape;11148;p71"/>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0" name="Google Shape;11150;p71"/>
          <p:cNvGrpSpPr/>
          <p:nvPr/>
        </p:nvGrpSpPr>
        <p:grpSpPr>
          <a:xfrm>
            <a:off x="3156161" y="2276343"/>
            <a:ext cx="481265" cy="469917"/>
            <a:chOff x="-19802200" y="2416025"/>
            <a:chExt cx="309575" cy="302275"/>
          </a:xfrm>
        </p:grpSpPr>
        <p:sp>
          <p:nvSpPr>
            <p:cNvPr id="11151" name="Google Shape;11151;p7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1"/>
          <p:cNvGrpSpPr/>
          <p:nvPr/>
        </p:nvGrpSpPr>
        <p:grpSpPr>
          <a:xfrm>
            <a:off x="3159232" y="2851506"/>
            <a:ext cx="475125" cy="472676"/>
            <a:chOff x="-19801400" y="2788575"/>
            <a:chExt cx="305625" cy="304050"/>
          </a:xfrm>
        </p:grpSpPr>
        <p:sp>
          <p:nvSpPr>
            <p:cNvPr id="11157" name="Google Shape;11157;p7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1"/>
          <p:cNvGrpSpPr/>
          <p:nvPr/>
        </p:nvGrpSpPr>
        <p:grpSpPr>
          <a:xfrm>
            <a:off x="6114308" y="1688916"/>
            <a:ext cx="422463" cy="472676"/>
            <a:chOff x="-17903225" y="2060800"/>
            <a:chExt cx="271750" cy="304050"/>
          </a:xfrm>
        </p:grpSpPr>
        <p:sp>
          <p:nvSpPr>
            <p:cNvPr id="11164" name="Google Shape;11164;p7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71"/>
          <p:cNvGrpSpPr/>
          <p:nvPr/>
        </p:nvGrpSpPr>
        <p:grpSpPr>
          <a:xfrm>
            <a:off x="6088599" y="2274962"/>
            <a:ext cx="473881" cy="472676"/>
            <a:chOff x="-17918975" y="2435725"/>
            <a:chExt cx="304825" cy="304050"/>
          </a:xfrm>
        </p:grpSpPr>
        <p:sp>
          <p:nvSpPr>
            <p:cNvPr id="11168" name="Google Shape;11168;p7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71"/>
          <p:cNvGrpSpPr/>
          <p:nvPr/>
        </p:nvGrpSpPr>
        <p:grpSpPr>
          <a:xfrm>
            <a:off x="6117359" y="2852729"/>
            <a:ext cx="416361" cy="470228"/>
            <a:chOff x="-17899300" y="2810625"/>
            <a:chExt cx="267825" cy="302475"/>
          </a:xfrm>
        </p:grpSpPr>
        <p:sp>
          <p:nvSpPr>
            <p:cNvPr id="11171" name="Google Shape;11171;p7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1"/>
          <p:cNvGrpSpPr/>
          <p:nvPr/>
        </p:nvGrpSpPr>
        <p:grpSpPr>
          <a:xfrm>
            <a:off x="2023212" y="3461166"/>
            <a:ext cx="472676" cy="442089"/>
            <a:chOff x="-16066500" y="2060800"/>
            <a:chExt cx="304050" cy="284375"/>
          </a:xfrm>
        </p:grpSpPr>
        <p:sp>
          <p:nvSpPr>
            <p:cNvPr id="11175" name="Google Shape;11175;p7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0" name="Google Shape;11180;p71"/>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1"/>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3" name="Google Shape;11183;p71"/>
          <p:cNvGrpSpPr/>
          <p:nvPr/>
        </p:nvGrpSpPr>
        <p:grpSpPr>
          <a:xfrm>
            <a:off x="7907919" y="2297751"/>
            <a:ext cx="368362" cy="419314"/>
            <a:chOff x="4995050" y="3245650"/>
            <a:chExt cx="236950" cy="269725"/>
          </a:xfrm>
        </p:grpSpPr>
        <p:sp>
          <p:nvSpPr>
            <p:cNvPr id="11184" name="Google Shape;11184;p7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7" name="Google Shape;11187;p71"/>
            <p:cNvGrpSpPr/>
            <p:nvPr/>
          </p:nvGrpSpPr>
          <p:grpSpPr>
            <a:xfrm>
              <a:off x="4995050" y="3245650"/>
              <a:ext cx="236950" cy="269725"/>
              <a:chOff x="4995050" y="3245650"/>
              <a:chExt cx="236950" cy="269725"/>
            </a:xfrm>
          </p:grpSpPr>
          <p:sp>
            <p:nvSpPr>
              <p:cNvPr id="11188" name="Google Shape;11188;p7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90" name="Google Shape;11190;p71"/>
          <p:cNvGrpSpPr/>
          <p:nvPr/>
        </p:nvGrpSpPr>
        <p:grpSpPr>
          <a:xfrm>
            <a:off x="5507712" y="1689744"/>
            <a:ext cx="483749" cy="481292"/>
            <a:chOff x="4724650" y="2885700"/>
            <a:chExt cx="270750" cy="269375"/>
          </a:xfrm>
        </p:grpSpPr>
        <p:sp>
          <p:nvSpPr>
            <p:cNvPr id="11191" name="Google Shape;11191;p7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1"/>
          <p:cNvGrpSpPr/>
          <p:nvPr/>
        </p:nvGrpSpPr>
        <p:grpSpPr>
          <a:xfrm>
            <a:off x="4374817" y="1683870"/>
            <a:ext cx="389425" cy="467822"/>
            <a:chOff x="4459350" y="2882125"/>
            <a:chExt cx="228375" cy="274350"/>
          </a:xfrm>
        </p:grpSpPr>
        <p:sp>
          <p:nvSpPr>
            <p:cNvPr id="11199" name="Google Shape;11199;p7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204" name="Google Shape;11204;p7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205" name="Google Shape;11205;p7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09" name="Shape 11209"/>
        <p:cNvGrpSpPr/>
        <p:nvPr/>
      </p:nvGrpSpPr>
      <p:grpSpPr>
        <a:xfrm>
          <a:off x="0" y="0"/>
          <a:ext cx="0" cy="0"/>
          <a:chOff x="0" y="0"/>
          <a:chExt cx="0" cy="0"/>
        </a:xfrm>
      </p:grpSpPr>
      <p:sp>
        <p:nvSpPr>
          <p:cNvPr id="11210" name="Google Shape;11210;p7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211" name="Google Shape;11211;p72"/>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2" name="Google Shape;11212;p72"/>
          <p:cNvGrpSpPr/>
          <p:nvPr/>
        </p:nvGrpSpPr>
        <p:grpSpPr>
          <a:xfrm>
            <a:off x="835580" y="2140412"/>
            <a:ext cx="426462" cy="420796"/>
            <a:chOff x="-6713450" y="2397900"/>
            <a:chExt cx="295375" cy="291450"/>
          </a:xfrm>
        </p:grpSpPr>
        <p:sp>
          <p:nvSpPr>
            <p:cNvPr id="11213" name="Google Shape;11213;p7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5" name="Google Shape;11215;p72"/>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6" name="Google Shape;11216;p72"/>
          <p:cNvGrpSpPr/>
          <p:nvPr/>
        </p:nvGrpSpPr>
        <p:grpSpPr>
          <a:xfrm>
            <a:off x="3540341" y="1631401"/>
            <a:ext cx="423069" cy="420507"/>
            <a:chOff x="-4932650" y="2046625"/>
            <a:chExt cx="293025" cy="291250"/>
          </a:xfrm>
        </p:grpSpPr>
        <p:sp>
          <p:nvSpPr>
            <p:cNvPr id="11217" name="Google Shape;11217;p7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72"/>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0" name="Google Shape;11220;p72"/>
          <p:cNvGrpSpPr/>
          <p:nvPr/>
        </p:nvGrpSpPr>
        <p:grpSpPr>
          <a:xfrm>
            <a:off x="3552272" y="2660957"/>
            <a:ext cx="423069" cy="420796"/>
            <a:chOff x="-4931075" y="2765725"/>
            <a:chExt cx="293025" cy="291450"/>
          </a:xfrm>
        </p:grpSpPr>
        <p:sp>
          <p:nvSpPr>
            <p:cNvPr id="11221" name="Google Shape;11221;p7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2"/>
          <p:cNvGrpSpPr/>
          <p:nvPr/>
        </p:nvGrpSpPr>
        <p:grpSpPr>
          <a:xfrm>
            <a:off x="6257840" y="1656289"/>
            <a:ext cx="420796" cy="370732"/>
            <a:chOff x="-3137650" y="2067900"/>
            <a:chExt cx="291450" cy="256775"/>
          </a:xfrm>
        </p:grpSpPr>
        <p:sp>
          <p:nvSpPr>
            <p:cNvPr id="11224" name="Google Shape;11224;p7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72"/>
          <p:cNvGrpSpPr/>
          <p:nvPr/>
        </p:nvGrpSpPr>
        <p:grpSpPr>
          <a:xfrm>
            <a:off x="6257840" y="2139926"/>
            <a:ext cx="420796" cy="421770"/>
            <a:chOff x="-3137650" y="2408950"/>
            <a:chExt cx="291450" cy="292125"/>
          </a:xfrm>
        </p:grpSpPr>
        <p:sp>
          <p:nvSpPr>
            <p:cNvPr id="11228" name="Google Shape;11228;p7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2"/>
          <p:cNvGrpSpPr/>
          <p:nvPr/>
        </p:nvGrpSpPr>
        <p:grpSpPr>
          <a:xfrm>
            <a:off x="6269771" y="2685412"/>
            <a:ext cx="420796" cy="371887"/>
            <a:chOff x="-3137650" y="2787000"/>
            <a:chExt cx="291450" cy="257575"/>
          </a:xfrm>
        </p:grpSpPr>
        <p:sp>
          <p:nvSpPr>
            <p:cNvPr id="11234" name="Google Shape;11234;p7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2" name="Google Shape;11242;p72"/>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5" name="Google Shape;11245;p72"/>
          <p:cNvGrpSpPr/>
          <p:nvPr/>
        </p:nvGrpSpPr>
        <p:grpSpPr>
          <a:xfrm>
            <a:off x="1387948" y="2660397"/>
            <a:ext cx="421914" cy="421914"/>
            <a:chOff x="-6354300" y="2757075"/>
            <a:chExt cx="292225" cy="292225"/>
          </a:xfrm>
        </p:grpSpPr>
        <p:sp>
          <p:nvSpPr>
            <p:cNvPr id="11246" name="Google Shape;11246;p7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72"/>
          <p:cNvGrpSpPr/>
          <p:nvPr/>
        </p:nvGrpSpPr>
        <p:grpSpPr>
          <a:xfrm>
            <a:off x="4081951" y="1629560"/>
            <a:ext cx="424188" cy="424188"/>
            <a:chOff x="-4573475" y="2045850"/>
            <a:chExt cx="293800" cy="293800"/>
          </a:xfrm>
        </p:grpSpPr>
        <p:sp>
          <p:nvSpPr>
            <p:cNvPr id="11251" name="Google Shape;11251;p7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2"/>
          <p:cNvGrpSpPr/>
          <p:nvPr/>
        </p:nvGrpSpPr>
        <p:grpSpPr>
          <a:xfrm>
            <a:off x="4081374" y="2138699"/>
            <a:ext cx="425343" cy="424225"/>
            <a:chOff x="-4570325" y="2405775"/>
            <a:chExt cx="294600" cy="293825"/>
          </a:xfrm>
        </p:grpSpPr>
        <p:sp>
          <p:nvSpPr>
            <p:cNvPr id="11254" name="Google Shape;11254;p7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2"/>
          <p:cNvGrpSpPr/>
          <p:nvPr/>
        </p:nvGrpSpPr>
        <p:grpSpPr>
          <a:xfrm>
            <a:off x="4094442" y="2659838"/>
            <a:ext cx="423069" cy="423033"/>
            <a:chOff x="-4572700" y="2764950"/>
            <a:chExt cx="293025" cy="293000"/>
          </a:xfrm>
        </p:grpSpPr>
        <p:sp>
          <p:nvSpPr>
            <p:cNvPr id="11257" name="Google Shape;11257;p7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72"/>
          <p:cNvGrpSpPr/>
          <p:nvPr/>
        </p:nvGrpSpPr>
        <p:grpSpPr>
          <a:xfrm>
            <a:off x="6813205" y="1631239"/>
            <a:ext cx="414840" cy="420832"/>
            <a:chOff x="-2777700" y="2049775"/>
            <a:chExt cx="287325" cy="291475"/>
          </a:xfrm>
        </p:grpSpPr>
        <p:sp>
          <p:nvSpPr>
            <p:cNvPr id="11263" name="Google Shape;11263;p7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72"/>
          <p:cNvGrpSpPr/>
          <p:nvPr/>
        </p:nvGrpSpPr>
        <p:grpSpPr>
          <a:xfrm>
            <a:off x="6809667" y="2140431"/>
            <a:ext cx="421914" cy="420759"/>
            <a:chOff x="-2571737" y="2403625"/>
            <a:chExt cx="292225" cy="291425"/>
          </a:xfrm>
        </p:grpSpPr>
        <p:sp>
          <p:nvSpPr>
            <p:cNvPr id="11267" name="Google Shape;11267;p7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72"/>
          <p:cNvGrpSpPr/>
          <p:nvPr/>
        </p:nvGrpSpPr>
        <p:grpSpPr>
          <a:xfrm>
            <a:off x="6809667" y="2661534"/>
            <a:ext cx="421914" cy="419640"/>
            <a:chOff x="-2571737" y="2764550"/>
            <a:chExt cx="292225" cy="290650"/>
          </a:xfrm>
        </p:grpSpPr>
        <p:sp>
          <p:nvSpPr>
            <p:cNvPr id="11275" name="Google Shape;11275;p7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2"/>
          <p:cNvGrpSpPr/>
          <p:nvPr/>
        </p:nvGrpSpPr>
        <p:grpSpPr>
          <a:xfrm>
            <a:off x="3009168" y="3230538"/>
            <a:ext cx="421914" cy="423864"/>
            <a:chOff x="-1333975" y="2365850"/>
            <a:chExt cx="292225" cy="293575"/>
          </a:xfrm>
        </p:grpSpPr>
        <p:sp>
          <p:nvSpPr>
            <p:cNvPr id="11279" name="Google Shape;11279;p7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2"/>
          <p:cNvGrpSpPr/>
          <p:nvPr/>
        </p:nvGrpSpPr>
        <p:grpSpPr>
          <a:xfrm>
            <a:off x="1942643" y="2660397"/>
            <a:ext cx="398020" cy="421914"/>
            <a:chOff x="-5995925" y="2757850"/>
            <a:chExt cx="275675" cy="292225"/>
          </a:xfrm>
        </p:grpSpPr>
        <p:sp>
          <p:nvSpPr>
            <p:cNvPr id="11288" name="Google Shape;11288;p7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2"/>
          <p:cNvGrpSpPr/>
          <p:nvPr/>
        </p:nvGrpSpPr>
        <p:grpSpPr>
          <a:xfrm>
            <a:off x="4622930" y="1631816"/>
            <a:ext cx="421951" cy="419677"/>
            <a:chOff x="-4211975" y="2046625"/>
            <a:chExt cx="292250" cy="290675"/>
          </a:xfrm>
        </p:grpSpPr>
        <p:sp>
          <p:nvSpPr>
            <p:cNvPr id="11298" name="Google Shape;11298;p7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2"/>
          <p:cNvGrpSpPr/>
          <p:nvPr/>
        </p:nvGrpSpPr>
        <p:grpSpPr>
          <a:xfrm>
            <a:off x="4672976" y="2138699"/>
            <a:ext cx="321859" cy="424225"/>
            <a:chOff x="-4178875" y="2405775"/>
            <a:chExt cx="222925" cy="293825"/>
          </a:xfrm>
        </p:grpSpPr>
        <p:sp>
          <p:nvSpPr>
            <p:cNvPr id="11301" name="Google Shape;11301;p7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2"/>
          <p:cNvGrpSpPr/>
          <p:nvPr/>
        </p:nvGrpSpPr>
        <p:grpSpPr>
          <a:xfrm>
            <a:off x="4635439" y="2673483"/>
            <a:ext cx="420796" cy="395746"/>
            <a:chOff x="-4211975" y="2783850"/>
            <a:chExt cx="291450" cy="274100"/>
          </a:xfrm>
        </p:grpSpPr>
        <p:sp>
          <p:nvSpPr>
            <p:cNvPr id="11305" name="Google Shape;11305;p7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72"/>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9" name="Google Shape;11309;p72"/>
          <p:cNvGrpSpPr/>
          <p:nvPr/>
        </p:nvGrpSpPr>
        <p:grpSpPr>
          <a:xfrm>
            <a:off x="7340368" y="2140413"/>
            <a:ext cx="420796" cy="420796"/>
            <a:chOff x="-2419325" y="2408150"/>
            <a:chExt cx="291450" cy="291450"/>
          </a:xfrm>
        </p:grpSpPr>
        <p:sp>
          <p:nvSpPr>
            <p:cNvPr id="11310" name="Google Shape;11310;p7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7" name="Google Shape;11317;p72"/>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8" name="Google Shape;11318;p72"/>
          <p:cNvGrpSpPr/>
          <p:nvPr/>
        </p:nvGrpSpPr>
        <p:grpSpPr>
          <a:xfrm>
            <a:off x="4661893" y="3231514"/>
            <a:ext cx="420796" cy="421914"/>
            <a:chOff x="-1333200" y="2770450"/>
            <a:chExt cx="291450" cy="292225"/>
          </a:xfrm>
        </p:grpSpPr>
        <p:sp>
          <p:nvSpPr>
            <p:cNvPr id="11319" name="Google Shape;11319;p7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2"/>
          <p:cNvGrpSpPr/>
          <p:nvPr/>
        </p:nvGrpSpPr>
        <p:grpSpPr>
          <a:xfrm>
            <a:off x="2458506" y="1631256"/>
            <a:ext cx="423069" cy="420796"/>
            <a:chOff x="-5635200" y="2037975"/>
            <a:chExt cx="293025" cy="291450"/>
          </a:xfrm>
        </p:grpSpPr>
        <p:sp>
          <p:nvSpPr>
            <p:cNvPr id="11322" name="Google Shape;11322;p7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2"/>
          <p:cNvGrpSpPr/>
          <p:nvPr/>
        </p:nvGrpSpPr>
        <p:grpSpPr>
          <a:xfrm>
            <a:off x="2456792" y="2140412"/>
            <a:ext cx="426499" cy="420796"/>
            <a:chOff x="-5637575" y="2397900"/>
            <a:chExt cx="295400" cy="291450"/>
          </a:xfrm>
        </p:grpSpPr>
        <p:sp>
          <p:nvSpPr>
            <p:cNvPr id="11325" name="Google Shape;11325;p7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2"/>
          <p:cNvGrpSpPr/>
          <p:nvPr/>
        </p:nvGrpSpPr>
        <p:grpSpPr>
          <a:xfrm>
            <a:off x="2470455" y="2660397"/>
            <a:ext cx="423033" cy="421914"/>
            <a:chOff x="-5635975" y="2757075"/>
            <a:chExt cx="293000" cy="292225"/>
          </a:xfrm>
        </p:grpSpPr>
        <p:sp>
          <p:nvSpPr>
            <p:cNvPr id="11330" name="Google Shape;11330;p7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72"/>
          <p:cNvGrpSpPr/>
          <p:nvPr/>
        </p:nvGrpSpPr>
        <p:grpSpPr>
          <a:xfrm>
            <a:off x="5154391" y="1631256"/>
            <a:ext cx="423069" cy="420796"/>
            <a:chOff x="-3854375" y="2046625"/>
            <a:chExt cx="293025" cy="291450"/>
          </a:xfrm>
        </p:grpSpPr>
        <p:sp>
          <p:nvSpPr>
            <p:cNvPr id="11333" name="Google Shape;11333;p7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2"/>
          <p:cNvGrpSpPr/>
          <p:nvPr/>
        </p:nvGrpSpPr>
        <p:grpSpPr>
          <a:xfrm>
            <a:off x="5153254" y="2138717"/>
            <a:ext cx="425343" cy="424188"/>
            <a:chOff x="-3854375" y="2405000"/>
            <a:chExt cx="294600" cy="293800"/>
          </a:xfrm>
        </p:grpSpPr>
        <p:sp>
          <p:nvSpPr>
            <p:cNvPr id="11336" name="Google Shape;11336;p7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72"/>
          <p:cNvGrpSpPr/>
          <p:nvPr/>
        </p:nvGrpSpPr>
        <p:grpSpPr>
          <a:xfrm>
            <a:off x="5167459" y="2659838"/>
            <a:ext cx="420796" cy="423033"/>
            <a:chOff x="-3852025" y="2764950"/>
            <a:chExt cx="291450" cy="293000"/>
          </a:xfrm>
        </p:grpSpPr>
        <p:sp>
          <p:nvSpPr>
            <p:cNvPr id="11339" name="Google Shape;11339;p7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1" name="Google Shape;11341;p72"/>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2"/>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3" name="Google Shape;11343;p72"/>
          <p:cNvGrpSpPr/>
          <p:nvPr/>
        </p:nvGrpSpPr>
        <p:grpSpPr>
          <a:xfrm>
            <a:off x="7890048" y="2660398"/>
            <a:ext cx="420796" cy="421914"/>
            <a:chOff x="-2060175" y="2768875"/>
            <a:chExt cx="291450" cy="292225"/>
          </a:xfrm>
        </p:grpSpPr>
        <p:sp>
          <p:nvSpPr>
            <p:cNvPr id="11344" name="Google Shape;11344;p7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2"/>
          <p:cNvGrpSpPr/>
          <p:nvPr/>
        </p:nvGrpSpPr>
        <p:grpSpPr>
          <a:xfrm>
            <a:off x="1903657" y="3232071"/>
            <a:ext cx="421914" cy="420796"/>
            <a:chOff x="-937025" y="2064750"/>
            <a:chExt cx="292225" cy="291450"/>
          </a:xfrm>
        </p:grpSpPr>
        <p:sp>
          <p:nvSpPr>
            <p:cNvPr id="11347" name="Google Shape;11347;p7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72"/>
          <p:cNvGrpSpPr/>
          <p:nvPr/>
        </p:nvGrpSpPr>
        <p:grpSpPr>
          <a:xfrm>
            <a:off x="3006820" y="1630697"/>
            <a:ext cx="421951" cy="421914"/>
            <a:chOff x="-5276050" y="2037975"/>
            <a:chExt cx="292250" cy="292225"/>
          </a:xfrm>
        </p:grpSpPr>
        <p:sp>
          <p:nvSpPr>
            <p:cNvPr id="11351" name="Google Shape;11351;p7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4" name="Google Shape;11354;p72"/>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72"/>
          <p:cNvGrpSpPr/>
          <p:nvPr/>
        </p:nvGrpSpPr>
        <p:grpSpPr>
          <a:xfrm>
            <a:off x="5765634" y="1631256"/>
            <a:ext cx="324133" cy="420796"/>
            <a:chOff x="-3462150" y="2046625"/>
            <a:chExt cx="224500" cy="291450"/>
          </a:xfrm>
        </p:grpSpPr>
        <p:sp>
          <p:nvSpPr>
            <p:cNvPr id="11357" name="Google Shape;11357;p7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2"/>
          <p:cNvGrpSpPr/>
          <p:nvPr/>
        </p:nvGrpSpPr>
        <p:grpSpPr>
          <a:xfrm>
            <a:off x="5741197" y="2139276"/>
            <a:ext cx="373006" cy="423069"/>
            <a:chOff x="-3478675" y="2405775"/>
            <a:chExt cx="258350" cy="293025"/>
          </a:xfrm>
        </p:grpSpPr>
        <p:sp>
          <p:nvSpPr>
            <p:cNvPr id="11365" name="Google Shape;11365;p7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2"/>
          <p:cNvGrpSpPr/>
          <p:nvPr/>
        </p:nvGrpSpPr>
        <p:grpSpPr>
          <a:xfrm>
            <a:off x="5803715" y="2660398"/>
            <a:ext cx="271831" cy="421914"/>
            <a:chOff x="-3443250" y="2765725"/>
            <a:chExt cx="188275" cy="292225"/>
          </a:xfrm>
        </p:grpSpPr>
        <p:sp>
          <p:nvSpPr>
            <p:cNvPr id="11370" name="Google Shape;11370;p7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72"/>
          <p:cNvGrpSpPr/>
          <p:nvPr/>
        </p:nvGrpSpPr>
        <p:grpSpPr>
          <a:xfrm>
            <a:off x="832612" y="3230934"/>
            <a:ext cx="371887" cy="423069"/>
            <a:chOff x="-1684475" y="2049000"/>
            <a:chExt cx="257575" cy="293025"/>
          </a:xfrm>
        </p:grpSpPr>
        <p:sp>
          <p:nvSpPr>
            <p:cNvPr id="11375" name="Google Shape;11375;p7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9" name="Google Shape;11379;p72"/>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0" name="Google Shape;11380;p72"/>
          <p:cNvGrpSpPr/>
          <p:nvPr/>
        </p:nvGrpSpPr>
        <p:grpSpPr>
          <a:xfrm>
            <a:off x="4122504" y="3231514"/>
            <a:ext cx="420796" cy="421914"/>
            <a:chOff x="-1700225" y="2768875"/>
            <a:chExt cx="291450" cy="292225"/>
          </a:xfrm>
        </p:grpSpPr>
        <p:sp>
          <p:nvSpPr>
            <p:cNvPr id="11381" name="Google Shape;11381;p7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72"/>
          <p:cNvGrpSpPr/>
          <p:nvPr/>
        </p:nvGrpSpPr>
        <p:grpSpPr>
          <a:xfrm>
            <a:off x="3590852" y="3230935"/>
            <a:ext cx="371887" cy="423069"/>
            <a:chOff x="-919700" y="2420750"/>
            <a:chExt cx="257575" cy="293025"/>
          </a:xfrm>
        </p:grpSpPr>
        <p:sp>
          <p:nvSpPr>
            <p:cNvPr id="11388" name="Google Shape;11388;p7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72"/>
          <p:cNvGrpSpPr/>
          <p:nvPr/>
        </p:nvGrpSpPr>
        <p:grpSpPr>
          <a:xfrm>
            <a:off x="1926044" y="1645950"/>
            <a:ext cx="409531" cy="410617"/>
            <a:chOff x="6679825" y="2693700"/>
            <a:chExt cx="257875" cy="258575"/>
          </a:xfrm>
        </p:grpSpPr>
        <p:sp>
          <p:nvSpPr>
            <p:cNvPr id="11392" name="Google Shape;11392;p7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72"/>
          <p:cNvGrpSpPr/>
          <p:nvPr/>
        </p:nvGrpSpPr>
        <p:grpSpPr>
          <a:xfrm>
            <a:off x="1915618" y="2142110"/>
            <a:ext cx="420531" cy="417262"/>
            <a:chOff x="6790450" y="3119050"/>
            <a:chExt cx="262750" cy="260675"/>
          </a:xfrm>
        </p:grpSpPr>
        <p:sp>
          <p:nvSpPr>
            <p:cNvPr id="11395" name="Google Shape;11395;p7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72"/>
          <p:cNvGrpSpPr/>
          <p:nvPr/>
        </p:nvGrpSpPr>
        <p:grpSpPr>
          <a:xfrm>
            <a:off x="6542730" y="3755436"/>
            <a:ext cx="358093" cy="407391"/>
            <a:chOff x="7660859" y="2571753"/>
            <a:chExt cx="366561" cy="417024"/>
          </a:xfrm>
        </p:grpSpPr>
        <p:sp>
          <p:nvSpPr>
            <p:cNvPr id="11398" name="Google Shape;11398;p7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2"/>
          <p:cNvGrpSpPr/>
          <p:nvPr/>
        </p:nvGrpSpPr>
        <p:grpSpPr>
          <a:xfrm>
            <a:off x="4077412" y="3755436"/>
            <a:ext cx="407391" cy="407391"/>
            <a:chOff x="5566722" y="2571753"/>
            <a:chExt cx="417024" cy="417024"/>
          </a:xfrm>
        </p:grpSpPr>
        <p:sp>
          <p:nvSpPr>
            <p:cNvPr id="11402" name="Google Shape;11402;p7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2"/>
          <p:cNvGrpSpPr/>
          <p:nvPr/>
        </p:nvGrpSpPr>
        <p:grpSpPr>
          <a:xfrm>
            <a:off x="4693744" y="3857692"/>
            <a:ext cx="407381" cy="202880"/>
            <a:chOff x="6090251" y="2676413"/>
            <a:chExt cx="417014" cy="207677"/>
          </a:xfrm>
        </p:grpSpPr>
        <p:sp>
          <p:nvSpPr>
            <p:cNvPr id="11405" name="Google Shape;11405;p7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72"/>
          <p:cNvGrpSpPr/>
          <p:nvPr/>
        </p:nvGrpSpPr>
        <p:grpSpPr>
          <a:xfrm>
            <a:off x="5926398" y="3755436"/>
            <a:ext cx="407391" cy="407391"/>
            <a:chOff x="7137330" y="2571753"/>
            <a:chExt cx="417024" cy="417024"/>
          </a:xfrm>
        </p:grpSpPr>
        <p:sp>
          <p:nvSpPr>
            <p:cNvPr id="11410" name="Google Shape;11410;p7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72"/>
          <p:cNvGrpSpPr/>
          <p:nvPr/>
        </p:nvGrpSpPr>
        <p:grpSpPr>
          <a:xfrm>
            <a:off x="5310066" y="3755436"/>
            <a:ext cx="407391" cy="407391"/>
            <a:chOff x="6613801" y="2571753"/>
            <a:chExt cx="417024" cy="417024"/>
          </a:xfrm>
        </p:grpSpPr>
        <p:sp>
          <p:nvSpPr>
            <p:cNvPr id="11414" name="Google Shape;11414;p7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72"/>
          <p:cNvGrpSpPr/>
          <p:nvPr/>
        </p:nvGrpSpPr>
        <p:grpSpPr>
          <a:xfrm>
            <a:off x="7896740" y="3238780"/>
            <a:ext cx="407411" cy="407411"/>
            <a:chOff x="2964567" y="2571753"/>
            <a:chExt cx="417045" cy="417045"/>
          </a:xfrm>
        </p:grpSpPr>
        <p:sp>
          <p:nvSpPr>
            <p:cNvPr id="11420" name="Google Shape;11420;p7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2"/>
          <p:cNvGrpSpPr/>
          <p:nvPr/>
        </p:nvGrpSpPr>
        <p:grpSpPr>
          <a:xfrm>
            <a:off x="1612062" y="3815897"/>
            <a:ext cx="407391" cy="286470"/>
            <a:chOff x="3476576" y="2633631"/>
            <a:chExt cx="417024" cy="293244"/>
          </a:xfrm>
        </p:grpSpPr>
        <p:sp>
          <p:nvSpPr>
            <p:cNvPr id="11423" name="Google Shape;11423;p7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72"/>
          <p:cNvGrpSpPr/>
          <p:nvPr/>
        </p:nvGrpSpPr>
        <p:grpSpPr>
          <a:xfrm>
            <a:off x="2228394" y="3755508"/>
            <a:ext cx="407411" cy="407248"/>
            <a:chOff x="3988564" y="2571836"/>
            <a:chExt cx="417045" cy="416878"/>
          </a:xfrm>
        </p:grpSpPr>
        <p:sp>
          <p:nvSpPr>
            <p:cNvPr id="11426" name="Google Shape;11426;p7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72"/>
          <p:cNvGrpSpPr/>
          <p:nvPr/>
        </p:nvGrpSpPr>
        <p:grpSpPr>
          <a:xfrm>
            <a:off x="2844747" y="3755436"/>
            <a:ext cx="407391" cy="407391"/>
            <a:chOff x="4500573" y="2571753"/>
            <a:chExt cx="417024" cy="417024"/>
          </a:xfrm>
        </p:grpSpPr>
        <p:sp>
          <p:nvSpPr>
            <p:cNvPr id="11429" name="Google Shape;11429;p7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2"/>
          <p:cNvGrpSpPr/>
          <p:nvPr/>
        </p:nvGrpSpPr>
        <p:grpSpPr>
          <a:xfrm>
            <a:off x="3461079" y="3755436"/>
            <a:ext cx="407391" cy="407391"/>
            <a:chOff x="5012603" y="2571753"/>
            <a:chExt cx="417024" cy="417024"/>
          </a:xfrm>
        </p:grpSpPr>
        <p:sp>
          <p:nvSpPr>
            <p:cNvPr id="11432" name="Google Shape;11432;p7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4" name="Google Shape;11434;p72"/>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5" name="Google Shape;11435;p72"/>
          <p:cNvGrpSpPr/>
          <p:nvPr/>
        </p:nvGrpSpPr>
        <p:grpSpPr>
          <a:xfrm>
            <a:off x="5721826" y="3238790"/>
            <a:ext cx="407432" cy="407391"/>
            <a:chOff x="812101" y="2571761"/>
            <a:chExt cx="417066" cy="417024"/>
          </a:xfrm>
        </p:grpSpPr>
        <p:sp>
          <p:nvSpPr>
            <p:cNvPr id="11436" name="Google Shape;11436;p7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72"/>
          <p:cNvGrpSpPr/>
          <p:nvPr/>
        </p:nvGrpSpPr>
        <p:grpSpPr>
          <a:xfrm>
            <a:off x="6242420" y="3238790"/>
            <a:ext cx="407391" cy="407391"/>
            <a:chOff x="1323129" y="2571761"/>
            <a:chExt cx="417024" cy="417024"/>
          </a:xfrm>
        </p:grpSpPr>
        <p:sp>
          <p:nvSpPr>
            <p:cNvPr id="11441" name="Google Shape;11441;p7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5" name="Google Shape;11445;p72"/>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6" name="Google Shape;11446;p72"/>
          <p:cNvGrpSpPr/>
          <p:nvPr/>
        </p:nvGrpSpPr>
        <p:grpSpPr>
          <a:xfrm>
            <a:off x="7378895" y="3238843"/>
            <a:ext cx="408023" cy="407411"/>
            <a:chOff x="2344476" y="2571761"/>
            <a:chExt cx="417671" cy="417045"/>
          </a:xfrm>
        </p:grpSpPr>
        <p:sp>
          <p:nvSpPr>
            <p:cNvPr id="11447" name="Google Shape;11447;p7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2"/>
          <p:cNvGrpSpPr/>
          <p:nvPr/>
        </p:nvGrpSpPr>
        <p:grpSpPr>
          <a:xfrm>
            <a:off x="7109755" y="3759535"/>
            <a:ext cx="399178" cy="399178"/>
            <a:chOff x="2038375" y="3798025"/>
            <a:chExt cx="841792" cy="841792"/>
          </a:xfrm>
        </p:grpSpPr>
        <p:sp>
          <p:nvSpPr>
            <p:cNvPr id="11450" name="Google Shape;11450;p72"/>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55" name="Shape 11455"/>
        <p:cNvGrpSpPr/>
        <p:nvPr/>
      </p:nvGrpSpPr>
      <p:grpSpPr>
        <a:xfrm>
          <a:off x="0" y="0"/>
          <a:ext cx="0" cy="0"/>
          <a:chOff x="0" y="0"/>
          <a:chExt cx="0" cy="0"/>
        </a:xfrm>
      </p:grpSpPr>
      <p:pic>
        <p:nvPicPr>
          <p:cNvPr id="11456" name="Google Shape;11456;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Early Childhood Education Center by Slidesgo">
  <a:themeElements>
    <a:clrScheme name="Simple Light">
      <a:dk1>
        <a:srgbClr val="4D3838"/>
      </a:dk1>
      <a:lt1>
        <a:srgbClr val="F7F1E7"/>
      </a:lt1>
      <a:dk2>
        <a:srgbClr val="CAD7CE"/>
      </a:dk2>
      <a:lt2>
        <a:srgbClr val="F0CFC0"/>
      </a:lt2>
      <a:accent1>
        <a:srgbClr val="D0AD7A"/>
      </a:accent1>
      <a:accent2>
        <a:srgbClr val="B6D7A8"/>
      </a:accent2>
      <a:accent3>
        <a:srgbClr val="EEC78B"/>
      </a:accent3>
      <a:accent4>
        <a:srgbClr val="A9B28B"/>
      </a:accent4>
      <a:accent5>
        <a:srgbClr val="DF5E5E"/>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