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1" r:id="rId4"/>
    <p:sldMasterId id="2147483662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</p:sldIdLst>
  <p:sldSz cy="5143500" cx="9144000"/>
  <p:notesSz cx="6858000" cy="9144000"/>
  <p:embeddedFontLst>
    <p:embeddedFont>
      <p:font typeface="Josefin Slab"/>
      <p:regular r:id="rId38"/>
      <p:bold r:id="rId39"/>
      <p:italic r:id="rId40"/>
      <p:boldItalic r:id="rId41"/>
    </p:embeddedFont>
    <p:embeddedFont>
      <p:font typeface="Josefin Slab SemiBold"/>
      <p:regular r:id="rId42"/>
      <p:bold r:id="rId43"/>
      <p:italic r:id="rId44"/>
      <p:boldItalic r:id="rId45"/>
    </p:embeddedFont>
    <p:embeddedFont>
      <p:font typeface="Proxima Nova"/>
      <p:regular r:id="rId46"/>
      <p:bold r:id="rId47"/>
      <p:italic r:id="rId48"/>
      <p:boldItalic r:id="rId49"/>
    </p:embeddedFont>
    <p:embeddedFont>
      <p:font typeface="Fira Sans Extra Condensed Medium"/>
      <p:regular r:id="rId50"/>
      <p:bold r:id="rId51"/>
      <p:italic r:id="rId52"/>
      <p:boldItalic r:id="rId53"/>
    </p:embeddedFont>
    <p:embeddedFont>
      <p:font typeface="Arvo"/>
      <p:regular r:id="rId54"/>
      <p:bold r:id="rId55"/>
      <p:italic r:id="rId56"/>
      <p:boldItalic r:id="rId57"/>
    </p:embeddedFont>
    <p:embeddedFont>
      <p:font typeface="Josefin Sans"/>
      <p:regular r:id="rId58"/>
      <p:bold r:id="rId59"/>
      <p:italic r:id="rId60"/>
      <p:boldItalic r:id="rId61"/>
    </p:embeddedFont>
    <p:embeddedFont>
      <p:font typeface="Proxima Nova Semibold"/>
      <p:regular r:id="rId62"/>
      <p:bold r:id="rId63"/>
      <p:boldItalic r:id="rId64"/>
    </p:embeddedFont>
    <p:embeddedFont>
      <p:font typeface="Josefin Sans Thin"/>
      <p:regular r:id="rId65"/>
      <p:bold r:id="rId66"/>
      <p:italic r:id="rId67"/>
      <p:boldItalic r:id="rId68"/>
    </p:embeddedFont>
    <p:embeddedFont>
      <p:font typeface="Roboto Slab Regular"/>
      <p:regular r:id="rId69"/>
      <p:bold r:id="rId70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pos="2880">
          <p15:clr>
            <a:srgbClr val="9AA0A6"/>
          </p15:clr>
        </p15:guide>
        <p15:guide id="2" orient="horz" pos="964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2880"/>
        <p:guide pos="964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JosefinSlab-italic.fntdata"/><Relationship Id="rId42" Type="http://schemas.openxmlformats.org/officeDocument/2006/relationships/font" Target="fonts/JosefinSlabSemiBold-regular.fntdata"/><Relationship Id="rId41" Type="http://schemas.openxmlformats.org/officeDocument/2006/relationships/font" Target="fonts/JosefinSlab-boldItalic.fntdata"/><Relationship Id="rId44" Type="http://schemas.openxmlformats.org/officeDocument/2006/relationships/font" Target="fonts/JosefinSlabSemiBold-italic.fntdata"/><Relationship Id="rId43" Type="http://schemas.openxmlformats.org/officeDocument/2006/relationships/font" Target="fonts/JosefinSlabSemiBold-bold.fntdata"/><Relationship Id="rId46" Type="http://schemas.openxmlformats.org/officeDocument/2006/relationships/font" Target="fonts/ProximaNova-regular.fntdata"/><Relationship Id="rId45" Type="http://schemas.openxmlformats.org/officeDocument/2006/relationships/font" Target="fonts/JosefinSlabSemiBold-boldItalic.fntdata"/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font" Target="fonts/ProximaNova-italic.fntdata"/><Relationship Id="rId47" Type="http://schemas.openxmlformats.org/officeDocument/2006/relationships/font" Target="fonts/ProximaNova-bold.fntdata"/><Relationship Id="rId49" Type="http://schemas.openxmlformats.org/officeDocument/2006/relationships/font" Target="fonts/ProximaNova-boldItalic.fntdata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70" Type="http://schemas.openxmlformats.org/officeDocument/2006/relationships/font" Target="fonts/RobotoSlabRegular-bold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font" Target="fonts/JosefinSlab-bold.fntdata"/><Relationship Id="rId38" Type="http://schemas.openxmlformats.org/officeDocument/2006/relationships/font" Target="fonts/JosefinSlab-regular.fntdata"/><Relationship Id="rId62" Type="http://schemas.openxmlformats.org/officeDocument/2006/relationships/font" Target="fonts/ProximaNovaSemibold-regular.fntdata"/><Relationship Id="rId61" Type="http://schemas.openxmlformats.org/officeDocument/2006/relationships/font" Target="fonts/JosefinSans-boldItalic.fntdata"/><Relationship Id="rId20" Type="http://schemas.openxmlformats.org/officeDocument/2006/relationships/slide" Target="slides/slide14.xml"/><Relationship Id="rId64" Type="http://schemas.openxmlformats.org/officeDocument/2006/relationships/font" Target="fonts/ProximaNovaSemibold-boldItalic.fntdata"/><Relationship Id="rId63" Type="http://schemas.openxmlformats.org/officeDocument/2006/relationships/font" Target="fonts/ProximaNovaSemibold-bold.fntdata"/><Relationship Id="rId22" Type="http://schemas.openxmlformats.org/officeDocument/2006/relationships/slide" Target="slides/slide16.xml"/><Relationship Id="rId66" Type="http://schemas.openxmlformats.org/officeDocument/2006/relationships/font" Target="fonts/JosefinSansThin-bold.fntdata"/><Relationship Id="rId21" Type="http://schemas.openxmlformats.org/officeDocument/2006/relationships/slide" Target="slides/slide15.xml"/><Relationship Id="rId65" Type="http://schemas.openxmlformats.org/officeDocument/2006/relationships/font" Target="fonts/JosefinSansThin-regular.fntdata"/><Relationship Id="rId24" Type="http://schemas.openxmlformats.org/officeDocument/2006/relationships/slide" Target="slides/slide18.xml"/><Relationship Id="rId68" Type="http://schemas.openxmlformats.org/officeDocument/2006/relationships/font" Target="fonts/JosefinSansThin-boldItalic.fntdata"/><Relationship Id="rId23" Type="http://schemas.openxmlformats.org/officeDocument/2006/relationships/slide" Target="slides/slide17.xml"/><Relationship Id="rId67" Type="http://schemas.openxmlformats.org/officeDocument/2006/relationships/font" Target="fonts/JosefinSansThin-italic.fntdata"/><Relationship Id="rId60" Type="http://schemas.openxmlformats.org/officeDocument/2006/relationships/font" Target="fonts/JosefinSans-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RobotoSlabRegular-regular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FiraSansExtraCondensedMedium-bold.fntdata"/><Relationship Id="rId50" Type="http://schemas.openxmlformats.org/officeDocument/2006/relationships/font" Target="fonts/FiraSansExtraCondensedMedium-regular.fntdata"/><Relationship Id="rId53" Type="http://schemas.openxmlformats.org/officeDocument/2006/relationships/font" Target="fonts/FiraSansExtraCondensedMedium-boldItalic.fntdata"/><Relationship Id="rId52" Type="http://schemas.openxmlformats.org/officeDocument/2006/relationships/font" Target="fonts/FiraSansExtraCondensedMedium-italic.fntdata"/><Relationship Id="rId11" Type="http://schemas.openxmlformats.org/officeDocument/2006/relationships/slide" Target="slides/slide5.xml"/><Relationship Id="rId55" Type="http://schemas.openxmlformats.org/officeDocument/2006/relationships/font" Target="fonts/Arvo-bold.fntdata"/><Relationship Id="rId10" Type="http://schemas.openxmlformats.org/officeDocument/2006/relationships/slide" Target="slides/slide4.xml"/><Relationship Id="rId54" Type="http://schemas.openxmlformats.org/officeDocument/2006/relationships/font" Target="fonts/Arvo-regular.fntdata"/><Relationship Id="rId13" Type="http://schemas.openxmlformats.org/officeDocument/2006/relationships/slide" Target="slides/slide7.xml"/><Relationship Id="rId57" Type="http://schemas.openxmlformats.org/officeDocument/2006/relationships/font" Target="fonts/Arvo-boldItalic.fntdata"/><Relationship Id="rId12" Type="http://schemas.openxmlformats.org/officeDocument/2006/relationships/slide" Target="slides/slide6.xml"/><Relationship Id="rId56" Type="http://schemas.openxmlformats.org/officeDocument/2006/relationships/font" Target="fonts/Arvo-italic.fntdata"/><Relationship Id="rId15" Type="http://schemas.openxmlformats.org/officeDocument/2006/relationships/slide" Target="slides/slide9.xml"/><Relationship Id="rId59" Type="http://schemas.openxmlformats.org/officeDocument/2006/relationships/font" Target="fonts/JosefinSans-bold.fntdata"/><Relationship Id="rId14" Type="http://schemas.openxmlformats.org/officeDocument/2006/relationships/slide" Target="slides/slide8.xml"/><Relationship Id="rId58" Type="http://schemas.openxmlformats.org/officeDocument/2006/relationships/font" Target="fonts/JosefinSans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8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Google Shape;119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" name="Google Shape;120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4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Google Shape;125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" name="Google Shape;126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4" name="Shape 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Google Shape;145;g5465e7bc0b_1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" name="Google Shape;146;g5465e7bc0b_1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4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Google Shape;155;g57d11bbb88_0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" name="Google Shape;156;g57d11bbb88_0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7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Google Shape;168;g564156046e_0_2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" name="Google Shape;169;g564156046e_0_2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7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" name="Google Shape;198;g56e9a21c8b_2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9" name="Google Shape;199;g56e9a21c8b_2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1" name="Shape 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" name="Google Shape;212;g57d11bbb88_0_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3" name="Google Shape;213;g57d11bbb88_0_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9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Google Shape;260;g56e9a21c8b_0_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1" name="Google Shape;261;g56e9a21c8b_0_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8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Google Shape;309;g57d11bbb88_0_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0" name="Google Shape;310;g57d11bbb88_0_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9" name="Shape 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" name="Google Shape;350;g56e9a21c8b_0_1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1" name="Google Shape;351;g56e9a21c8b_0_1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2" name="Shape 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" name="Google Shape;373;g56e9a21c8b_2_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4" name="Google Shape;374;g56e9a21c8b_2_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2" name="Shape 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" name="Google Shape;383;g5465e7bc0b_1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4" name="Google Shape;384;g5465e7bc0b_1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3" name="Shape 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" name="Google Shape;394;g5465e7bc0b_1_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5" name="Google Shape;395;g5465e7bc0b_1_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1" name="Shape 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" name="Google Shape;402;g56e9a21c8b_0_2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3" name="Google Shape;403;g56e9a21c8b_0_2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8" name="Shape 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" name="Google Shape;409;g56fa06255a_0_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0" name="Google Shape;410;g56fa06255a_0_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8" name="Shape 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" name="Google Shape;419;g50c4f343e3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0" name="Google Shape;420;g50c4f343e3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5" name="Shape 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" name="Google Shape;426;g59185e3d02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7" name="Google Shape;427;g59185e3d02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5" name="Shape 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" name="Google Shape;446;g50c4f343e3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7" name="Google Shape;447;g50c4f343e3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61" name="Shape 1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2" name="Google Shape;1062;g50c4f343e3_0_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3" name="Google Shape;1063;g50c4f343e3_0_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52" name="Shape 3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3" name="Google Shape;3553;g50c4f343e3_0_3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54" name="Google Shape;3554;g50c4f343e3_0_3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62" name="Shape 4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3" name="Google Shape;4263;g50c4f343e3_0_3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64" name="Google Shape;4264;g50c4f343e3_0_3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58" name="Shape 4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9" name="Google Shape;4659;g50c4f343e3_0_42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60" name="Google Shape;4660;g50c4f343e3_0_42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51" name="Shape 5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2" name="Google Shape;5252;g50c4f343e3_0_48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53" name="Google Shape;5253;g50c4f343e3_0_48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86" name="Shape 5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7" name="Google Shape;5787;g50c4f343e3_0_53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88" name="Google Shape;5788;g50c4f343e3_0_53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71" name="Shape 6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2" name="Google Shape;6072;g50c4f343e3_0_5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73" name="Google Shape;6073;g50c4f343e3_0_5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13" name="Shape 6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4" name="Google Shape;6514;g50c4f343e3_0_60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15" name="Google Shape;6515;g50c4f343e3_0_60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79" name="Shape 6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0" name="Google Shape;6880;g50c4f343e3_0_6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81" name="Google Shape;6881;g50c4f343e3_0_6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83" name="Shape 7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4" name="Google Shape;7384;g50c4f343e3_0_6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85" name="Google Shape;7385;g50c4f343e3_0_6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79" name="Shape 7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0" name="Google Shape;7780;g50c4f343e3_0_73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81" name="Google Shape;7781;g50c4f343e3_0_73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16" name="Shape 8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7" name="Google Shape;8217;g50c4f343e3_0_7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18" name="Google Shape;8218;g50c4f343e3_0_7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87" name="Shape 8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8" name="Google Shape;8688;g56e9a21c8b_3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89" name="Google Shape;8689;g56e9a21c8b_3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pening slide">
  <p:cSld name="CUSTOM_7">
    <p:bg>
      <p:bgPr>
        <a:solidFill>
          <a:srgbClr val="FDF3E5">
            <a:alpha val="29620"/>
          </a:srgbClr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FDF3E5">
              <a:alpha val="2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 txBox="1"/>
          <p:nvPr>
            <p:ph type="ctrTitle"/>
          </p:nvPr>
        </p:nvSpPr>
        <p:spPr>
          <a:xfrm>
            <a:off x="480150" y="2020088"/>
            <a:ext cx="8183700" cy="4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3600"/>
              <a:buFont typeface="Josefin Sans"/>
              <a:buNone/>
              <a:defRPr b="1" sz="3600">
                <a:solidFill>
                  <a:srgbClr val="338987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5200"/>
              <a:buNone/>
              <a:defRPr sz="5200">
                <a:solidFill>
                  <a:srgbClr val="33898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5200"/>
              <a:buNone/>
              <a:defRPr sz="5200">
                <a:solidFill>
                  <a:srgbClr val="33898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5200"/>
              <a:buNone/>
              <a:defRPr sz="5200">
                <a:solidFill>
                  <a:srgbClr val="33898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5200"/>
              <a:buNone/>
              <a:defRPr sz="5200">
                <a:solidFill>
                  <a:srgbClr val="33898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5200"/>
              <a:buNone/>
              <a:defRPr sz="5200">
                <a:solidFill>
                  <a:srgbClr val="33898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5200"/>
              <a:buNone/>
              <a:defRPr sz="5200">
                <a:solidFill>
                  <a:srgbClr val="33898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5200"/>
              <a:buNone/>
              <a:defRPr sz="5200">
                <a:solidFill>
                  <a:srgbClr val="33898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5200"/>
              <a:buNone/>
              <a:defRPr sz="52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2243850" y="2379913"/>
            <a:ext cx="4656300" cy="32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400"/>
              <a:buFont typeface="Josefin Slab SemiBold"/>
              <a:buNone/>
              <a:defRPr sz="14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400"/>
              <a:buFont typeface="Josefin Slab"/>
              <a:buNone/>
              <a:defRPr sz="1400">
                <a:solidFill>
                  <a:srgbClr val="338987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400"/>
              <a:buFont typeface="Josefin Slab"/>
              <a:buNone/>
              <a:defRPr sz="1400">
                <a:solidFill>
                  <a:srgbClr val="338987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400"/>
              <a:buFont typeface="Josefin Slab"/>
              <a:buNone/>
              <a:defRPr sz="1400">
                <a:solidFill>
                  <a:srgbClr val="338987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400"/>
              <a:buFont typeface="Josefin Slab"/>
              <a:buNone/>
              <a:defRPr sz="1400">
                <a:solidFill>
                  <a:srgbClr val="338987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400"/>
              <a:buFont typeface="Josefin Slab"/>
              <a:buNone/>
              <a:defRPr sz="1400">
                <a:solidFill>
                  <a:srgbClr val="338987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400"/>
              <a:buFont typeface="Josefin Slab"/>
              <a:buNone/>
              <a:defRPr sz="1400">
                <a:solidFill>
                  <a:srgbClr val="338987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400"/>
              <a:buFont typeface="Josefin Slab"/>
              <a:buNone/>
              <a:defRPr sz="1400">
                <a:solidFill>
                  <a:srgbClr val="338987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400"/>
              <a:buFont typeface="Josefin Slab"/>
              <a:buNone/>
              <a:defRPr sz="1400">
                <a:solidFill>
                  <a:srgbClr val="338987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2" name="Google Shape;12;p2"/>
          <p:cNvSpPr/>
          <p:nvPr/>
        </p:nvSpPr>
        <p:spPr>
          <a:xfrm>
            <a:off x="7321790" y="-9925"/>
            <a:ext cx="1299900" cy="5188500"/>
          </a:xfrm>
          <a:prstGeom prst="rect">
            <a:avLst/>
          </a:pr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14">
    <p:bg>
      <p:bgPr>
        <a:solidFill>
          <a:srgbClr val="FDF3E5">
            <a:alpha val="29620"/>
          </a:srgbClr>
        </a:solidFill>
      </p:bgPr>
    </p:bg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 txBox="1"/>
          <p:nvPr>
            <p:ph type="ctrTitle"/>
          </p:nvPr>
        </p:nvSpPr>
        <p:spPr>
          <a:xfrm>
            <a:off x="2602214" y="87012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15" name="Google Shape;15;p3"/>
          <p:cNvSpPr txBox="1"/>
          <p:nvPr>
            <p:ph idx="1" type="subTitle"/>
          </p:nvPr>
        </p:nvSpPr>
        <p:spPr>
          <a:xfrm>
            <a:off x="2602213" y="128517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16" name="Google Shape;16;p3"/>
          <p:cNvSpPr txBox="1"/>
          <p:nvPr>
            <p:ph hasCustomPrompt="1" idx="2" type="title"/>
          </p:nvPr>
        </p:nvSpPr>
        <p:spPr>
          <a:xfrm>
            <a:off x="2602224" y="52063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None/>
              <a:defRPr sz="4800">
                <a:solidFill>
                  <a:srgbClr val="338987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7" name="Google Shape;17;p3"/>
          <p:cNvSpPr txBox="1"/>
          <p:nvPr>
            <p:ph idx="3" type="ctrTitle"/>
          </p:nvPr>
        </p:nvSpPr>
        <p:spPr>
          <a:xfrm>
            <a:off x="4899589" y="86672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18" name="Google Shape;18;p3"/>
          <p:cNvSpPr txBox="1"/>
          <p:nvPr>
            <p:ph idx="4" type="subTitle"/>
          </p:nvPr>
        </p:nvSpPr>
        <p:spPr>
          <a:xfrm>
            <a:off x="4899584" y="1279883"/>
            <a:ext cx="1976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19" name="Google Shape;19;p3"/>
          <p:cNvSpPr txBox="1"/>
          <p:nvPr>
            <p:ph hasCustomPrompt="1" idx="5" type="title"/>
          </p:nvPr>
        </p:nvSpPr>
        <p:spPr>
          <a:xfrm>
            <a:off x="4899599" y="517237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None/>
              <a:defRPr sz="4800">
                <a:solidFill>
                  <a:srgbClr val="338987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0" name="Google Shape;20;p3"/>
          <p:cNvSpPr txBox="1"/>
          <p:nvPr>
            <p:ph idx="6" type="ctrTitle"/>
          </p:nvPr>
        </p:nvSpPr>
        <p:spPr>
          <a:xfrm>
            <a:off x="2602214" y="391842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21" name="Google Shape;21;p3"/>
          <p:cNvSpPr txBox="1"/>
          <p:nvPr>
            <p:ph idx="7" type="subTitle"/>
          </p:nvPr>
        </p:nvSpPr>
        <p:spPr>
          <a:xfrm>
            <a:off x="2602213" y="433157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22" name="Google Shape;22;p3"/>
          <p:cNvSpPr txBox="1"/>
          <p:nvPr>
            <p:ph hasCustomPrompt="1" idx="8" type="title"/>
          </p:nvPr>
        </p:nvSpPr>
        <p:spPr>
          <a:xfrm>
            <a:off x="2602224" y="356892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None/>
              <a:defRPr sz="4800">
                <a:solidFill>
                  <a:srgbClr val="338987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3" name="Google Shape;23;p3"/>
          <p:cNvSpPr txBox="1"/>
          <p:nvPr>
            <p:ph idx="9" type="ctrTitle"/>
          </p:nvPr>
        </p:nvSpPr>
        <p:spPr>
          <a:xfrm>
            <a:off x="4899589" y="391842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97775"/>
              </a:buClr>
              <a:buSzPts val="1200"/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97775"/>
              </a:buClr>
              <a:buSzPts val="1200"/>
              <a:buNone/>
              <a:defRPr sz="1200">
                <a:solidFill>
                  <a:srgbClr val="297775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97775"/>
              </a:buClr>
              <a:buSzPts val="1200"/>
              <a:buNone/>
              <a:defRPr sz="1200">
                <a:solidFill>
                  <a:srgbClr val="297775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97775"/>
              </a:buClr>
              <a:buSzPts val="1200"/>
              <a:buNone/>
              <a:defRPr sz="1200">
                <a:solidFill>
                  <a:srgbClr val="297775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97775"/>
              </a:buClr>
              <a:buSzPts val="1200"/>
              <a:buNone/>
              <a:defRPr sz="1200">
                <a:solidFill>
                  <a:srgbClr val="297775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97775"/>
              </a:buClr>
              <a:buSzPts val="1200"/>
              <a:buNone/>
              <a:defRPr sz="1200">
                <a:solidFill>
                  <a:srgbClr val="297775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97775"/>
              </a:buClr>
              <a:buSzPts val="1200"/>
              <a:buNone/>
              <a:defRPr sz="1200">
                <a:solidFill>
                  <a:srgbClr val="297775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97775"/>
              </a:buClr>
              <a:buSzPts val="1200"/>
              <a:buNone/>
              <a:defRPr sz="1200">
                <a:solidFill>
                  <a:srgbClr val="297775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97775"/>
              </a:buClr>
              <a:buSzPts val="1200"/>
              <a:buNone/>
              <a:defRPr sz="1200">
                <a:solidFill>
                  <a:srgbClr val="297775"/>
                </a:solidFill>
              </a:defRPr>
            </a:lvl9pPr>
          </a:lstStyle>
          <a:p/>
        </p:txBody>
      </p:sp>
      <p:sp>
        <p:nvSpPr>
          <p:cNvPr id="24" name="Google Shape;24;p3"/>
          <p:cNvSpPr txBox="1"/>
          <p:nvPr>
            <p:ph idx="13" type="subTitle"/>
          </p:nvPr>
        </p:nvSpPr>
        <p:spPr>
          <a:xfrm>
            <a:off x="4899588" y="433347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000"/>
              <a:buNone/>
              <a:defRPr sz="10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25" name="Google Shape;25;p3"/>
          <p:cNvSpPr txBox="1"/>
          <p:nvPr>
            <p:ph hasCustomPrompt="1" idx="14" type="title"/>
          </p:nvPr>
        </p:nvSpPr>
        <p:spPr>
          <a:xfrm>
            <a:off x="4899599" y="356893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None/>
              <a:defRPr sz="4800">
                <a:solidFill>
                  <a:srgbClr val="338987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Font typeface="Fira Sans Extra Condensed Medium"/>
              <a:buNone/>
              <a:defRPr sz="4800">
                <a:solidFill>
                  <a:srgbClr val="338987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6" name="Google Shape;26;p3"/>
          <p:cNvSpPr/>
          <p:nvPr/>
        </p:nvSpPr>
        <p:spPr>
          <a:xfrm>
            <a:off x="219000" y="1953395"/>
            <a:ext cx="8706000" cy="1238400"/>
          </a:xfrm>
          <a:prstGeom prst="rect">
            <a:avLst/>
          </a:prstGeom>
          <a:noFill/>
          <a:ln cap="flat" cmpd="sng" w="19050">
            <a:solidFill>
              <a:srgbClr val="3389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" name="Google Shape;27;p3"/>
          <p:cNvSpPr/>
          <p:nvPr/>
        </p:nvSpPr>
        <p:spPr>
          <a:xfrm>
            <a:off x="0" y="2063077"/>
            <a:ext cx="9144000" cy="997500"/>
          </a:xfrm>
          <a:prstGeom prst="rect">
            <a:avLst/>
          </a:prstGeom>
          <a:solidFill>
            <a:srgbClr val="A6B8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" name="Google Shape;28;p3"/>
          <p:cNvSpPr/>
          <p:nvPr/>
        </p:nvSpPr>
        <p:spPr>
          <a:xfrm>
            <a:off x="7220630" y="0"/>
            <a:ext cx="1299900" cy="811800"/>
          </a:xfrm>
          <a:prstGeom prst="rect">
            <a:avLst/>
          </a:pr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" name="Google Shape;29;p3"/>
          <p:cNvSpPr txBox="1"/>
          <p:nvPr>
            <p:ph idx="15" type="ctrTitle"/>
          </p:nvPr>
        </p:nvSpPr>
        <p:spPr>
          <a:xfrm>
            <a:off x="5569480" y="129625"/>
            <a:ext cx="2866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30" name="Google Shape;30;p3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1">
  <p:cSld name="CUSTOM_15">
    <p:bg>
      <p:bgPr>
        <a:solidFill>
          <a:srgbClr val="FDF3E5">
            <a:alpha val="29620"/>
          </a:srgbClr>
        </a:solidFill>
      </p:bgPr>
    </p:bg>
    <p:spTree>
      <p:nvGrpSpPr>
        <p:cNvPr id="3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4"/>
          <p:cNvSpPr/>
          <p:nvPr/>
        </p:nvSpPr>
        <p:spPr>
          <a:xfrm>
            <a:off x="788150" y="751850"/>
            <a:ext cx="3867300" cy="3643800"/>
          </a:xfrm>
          <a:prstGeom prst="rect">
            <a:avLst/>
          </a:prstGeom>
          <a:noFill/>
          <a:ln cap="flat" cmpd="sng" w="19050">
            <a:solidFill>
              <a:srgbClr val="3389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" name="Google Shape;33;p4"/>
          <p:cNvSpPr txBox="1"/>
          <p:nvPr>
            <p:ph type="ctrTitle"/>
          </p:nvPr>
        </p:nvSpPr>
        <p:spPr>
          <a:xfrm>
            <a:off x="5155260" y="822700"/>
            <a:ext cx="30909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2800"/>
              <a:buNone/>
              <a:defRPr>
                <a:solidFill>
                  <a:srgbClr val="33898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34" name="Google Shape;34;p4"/>
          <p:cNvSpPr txBox="1"/>
          <p:nvPr>
            <p:ph idx="1" type="subTitle"/>
          </p:nvPr>
        </p:nvSpPr>
        <p:spPr>
          <a:xfrm>
            <a:off x="5115400" y="2760425"/>
            <a:ext cx="31305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35" name="Google Shape;35;p4"/>
          <p:cNvSpPr/>
          <p:nvPr/>
        </p:nvSpPr>
        <p:spPr>
          <a:xfrm>
            <a:off x="928100" y="618350"/>
            <a:ext cx="3597000" cy="3906900"/>
          </a:xfrm>
          <a:prstGeom prst="rect">
            <a:avLst/>
          </a:prstGeom>
          <a:solidFill>
            <a:srgbClr val="A6B8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" name="Google Shape;36;p4"/>
          <p:cNvSpPr/>
          <p:nvPr/>
        </p:nvSpPr>
        <p:spPr>
          <a:xfrm>
            <a:off x="7220630" y="0"/>
            <a:ext cx="1299900" cy="811800"/>
          </a:xfrm>
          <a:prstGeom prst="rect">
            <a:avLst/>
          </a:pr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4"/>
          <p:cNvSpPr txBox="1"/>
          <p:nvPr>
            <p:ph idx="2" type="ctrTitle"/>
          </p:nvPr>
        </p:nvSpPr>
        <p:spPr>
          <a:xfrm>
            <a:off x="5569480" y="129625"/>
            <a:ext cx="2866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38" name="Google Shape;38;p4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CUSTOM_16">
    <p:bg>
      <p:bgPr>
        <a:solidFill>
          <a:srgbClr val="FDF3E5">
            <a:alpha val="29620"/>
          </a:srgbClr>
        </a:solidFill>
      </p:bgPr>
    </p:bg>
    <p:spTree>
      <p:nvGrpSpPr>
        <p:cNvPr id="39" name="Shape 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Google Shape;40;p5"/>
          <p:cNvSpPr/>
          <p:nvPr/>
        </p:nvSpPr>
        <p:spPr>
          <a:xfrm>
            <a:off x="0" y="0"/>
            <a:ext cx="9144000" cy="1045500"/>
          </a:xfrm>
          <a:prstGeom prst="rect">
            <a:avLst/>
          </a:prstGeom>
          <a:solidFill>
            <a:srgbClr val="A6B8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" name="Google Shape;41;p5"/>
          <p:cNvSpPr/>
          <p:nvPr/>
        </p:nvSpPr>
        <p:spPr>
          <a:xfrm>
            <a:off x="0" y="4098000"/>
            <a:ext cx="9144000" cy="1045500"/>
          </a:xfrm>
          <a:prstGeom prst="rect">
            <a:avLst/>
          </a:prstGeom>
          <a:solidFill>
            <a:srgbClr val="A6B8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2" name="Google Shape;42;p5"/>
          <p:cNvCxnSpPr/>
          <p:nvPr/>
        </p:nvCxnSpPr>
        <p:spPr>
          <a:xfrm>
            <a:off x="829350" y="1479089"/>
            <a:ext cx="7485300" cy="0"/>
          </a:xfrm>
          <a:prstGeom prst="straightConnector1">
            <a:avLst/>
          </a:prstGeom>
          <a:noFill/>
          <a:ln cap="flat" cmpd="sng" w="19050">
            <a:solidFill>
              <a:srgbClr val="33898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3" name="Google Shape;43;p5"/>
          <p:cNvCxnSpPr/>
          <p:nvPr/>
        </p:nvCxnSpPr>
        <p:spPr>
          <a:xfrm>
            <a:off x="829350" y="3650700"/>
            <a:ext cx="7485300" cy="0"/>
          </a:xfrm>
          <a:prstGeom prst="straightConnector1">
            <a:avLst/>
          </a:prstGeom>
          <a:noFill/>
          <a:ln cap="flat" cmpd="sng" w="19050">
            <a:solidFill>
              <a:srgbClr val="33898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4" name="Google Shape;44;p5"/>
          <p:cNvSpPr txBox="1"/>
          <p:nvPr>
            <p:ph type="ctrTitle"/>
          </p:nvPr>
        </p:nvSpPr>
        <p:spPr>
          <a:xfrm>
            <a:off x="4785150" y="2783311"/>
            <a:ext cx="1623000" cy="70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 sz="1200">
                <a:solidFill>
                  <a:srgbClr val="33898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45" name="Google Shape;45;p5"/>
          <p:cNvSpPr txBox="1"/>
          <p:nvPr>
            <p:ph idx="1" type="subTitle"/>
          </p:nvPr>
        </p:nvSpPr>
        <p:spPr>
          <a:xfrm>
            <a:off x="2396925" y="2334500"/>
            <a:ext cx="4224900" cy="66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400"/>
              <a:buFont typeface="Josefin Slab SemiBold"/>
              <a:buNone/>
              <a:defRPr sz="14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46" name="Google Shape;46;p5"/>
          <p:cNvSpPr/>
          <p:nvPr/>
        </p:nvSpPr>
        <p:spPr>
          <a:xfrm>
            <a:off x="7220630" y="0"/>
            <a:ext cx="1299900" cy="811800"/>
          </a:xfrm>
          <a:prstGeom prst="rect">
            <a:avLst/>
          </a:pr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" name="Google Shape;47;p5"/>
          <p:cNvSpPr txBox="1"/>
          <p:nvPr>
            <p:ph idx="2" type="ctrTitle"/>
          </p:nvPr>
        </p:nvSpPr>
        <p:spPr>
          <a:xfrm>
            <a:off x="5569480" y="129625"/>
            <a:ext cx="2866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48" name="Google Shape;48;p5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TITLE_ONLY_2_1">
    <p:bg>
      <p:bgPr>
        <a:solidFill>
          <a:srgbClr val="FDF3E5">
            <a:alpha val="29620"/>
          </a:srgbClr>
        </a:solidFill>
      </p:bgPr>
    </p:bg>
    <p:spTree>
      <p:nvGrpSpPr>
        <p:cNvPr id="49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6"/>
          <p:cNvSpPr/>
          <p:nvPr/>
        </p:nvSpPr>
        <p:spPr>
          <a:xfrm>
            <a:off x="6101583" y="1133150"/>
            <a:ext cx="1407000" cy="4012200"/>
          </a:xfrm>
          <a:prstGeom prst="rect">
            <a:avLst/>
          </a:prstGeom>
          <a:noFill/>
          <a:ln cap="flat" cmpd="sng" w="19050">
            <a:solidFill>
              <a:srgbClr val="3389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6"/>
          <p:cNvSpPr/>
          <p:nvPr/>
        </p:nvSpPr>
        <p:spPr>
          <a:xfrm>
            <a:off x="1764800" y="1133150"/>
            <a:ext cx="1407000" cy="4012200"/>
          </a:xfrm>
          <a:prstGeom prst="rect">
            <a:avLst/>
          </a:prstGeom>
          <a:noFill/>
          <a:ln cap="flat" cmpd="sng" w="19050">
            <a:solidFill>
              <a:srgbClr val="3389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" name="Google Shape;52;p6"/>
          <p:cNvSpPr/>
          <p:nvPr/>
        </p:nvSpPr>
        <p:spPr>
          <a:xfrm>
            <a:off x="3704725" y="133500"/>
            <a:ext cx="1734600" cy="3643800"/>
          </a:xfrm>
          <a:prstGeom prst="rect">
            <a:avLst/>
          </a:prstGeom>
          <a:noFill/>
          <a:ln cap="flat" cmpd="sng" w="19050">
            <a:solidFill>
              <a:srgbClr val="3389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" name="Google Shape;53;p6"/>
          <p:cNvSpPr/>
          <p:nvPr/>
        </p:nvSpPr>
        <p:spPr>
          <a:xfrm>
            <a:off x="530392" y="2638725"/>
            <a:ext cx="2055300" cy="2231100"/>
          </a:xfrm>
          <a:prstGeom prst="rect">
            <a:avLst/>
          </a:prstGeom>
          <a:solidFill>
            <a:srgbClr val="3389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" name="Google Shape;54;p6"/>
          <p:cNvSpPr/>
          <p:nvPr/>
        </p:nvSpPr>
        <p:spPr>
          <a:xfrm>
            <a:off x="3548189" y="2638863"/>
            <a:ext cx="2055300" cy="2230800"/>
          </a:xfrm>
          <a:prstGeom prst="rect">
            <a:avLst/>
          </a:prstGeom>
          <a:solidFill>
            <a:srgbClr val="3389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" name="Google Shape;55;p6"/>
          <p:cNvSpPr/>
          <p:nvPr/>
        </p:nvSpPr>
        <p:spPr>
          <a:xfrm>
            <a:off x="6558918" y="2638787"/>
            <a:ext cx="2055300" cy="2230800"/>
          </a:xfrm>
          <a:prstGeom prst="rect">
            <a:avLst/>
          </a:prstGeom>
          <a:solidFill>
            <a:srgbClr val="3389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6"/>
          <p:cNvSpPr txBox="1"/>
          <p:nvPr>
            <p:ph idx="1" type="subTitle"/>
          </p:nvPr>
        </p:nvSpPr>
        <p:spPr>
          <a:xfrm>
            <a:off x="649092" y="3508150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9pPr>
          </a:lstStyle>
          <a:p/>
        </p:txBody>
      </p:sp>
      <p:sp>
        <p:nvSpPr>
          <p:cNvPr id="57" name="Google Shape;57;p6"/>
          <p:cNvSpPr txBox="1"/>
          <p:nvPr>
            <p:ph type="ctrTitle"/>
          </p:nvPr>
        </p:nvSpPr>
        <p:spPr>
          <a:xfrm>
            <a:off x="248442" y="3269816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9pPr>
          </a:lstStyle>
          <a:p/>
        </p:txBody>
      </p:sp>
      <p:sp>
        <p:nvSpPr>
          <p:cNvPr id="58" name="Google Shape;58;p6"/>
          <p:cNvSpPr txBox="1"/>
          <p:nvPr>
            <p:ph idx="2" type="subTitle"/>
          </p:nvPr>
        </p:nvSpPr>
        <p:spPr>
          <a:xfrm>
            <a:off x="6677568" y="3508150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9pPr>
          </a:lstStyle>
          <a:p/>
        </p:txBody>
      </p:sp>
      <p:sp>
        <p:nvSpPr>
          <p:cNvPr id="59" name="Google Shape;59;p6"/>
          <p:cNvSpPr txBox="1"/>
          <p:nvPr>
            <p:ph idx="3" type="ctrTitle"/>
          </p:nvPr>
        </p:nvSpPr>
        <p:spPr>
          <a:xfrm>
            <a:off x="6276918" y="3269816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9pPr>
          </a:lstStyle>
          <a:p/>
        </p:txBody>
      </p:sp>
      <p:sp>
        <p:nvSpPr>
          <p:cNvPr id="60" name="Google Shape;60;p6"/>
          <p:cNvSpPr txBox="1"/>
          <p:nvPr>
            <p:ph idx="4" type="subTitle"/>
          </p:nvPr>
        </p:nvSpPr>
        <p:spPr>
          <a:xfrm>
            <a:off x="3666842" y="3508150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100"/>
              <a:buNone/>
              <a:defRPr sz="1100">
                <a:solidFill>
                  <a:srgbClr val="FDF3E5"/>
                </a:solidFill>
              </a:defRPr>
            </a:lvl9pPr>
          </a:lstStyle>
          <a:p/>
        </p:txBody>
      </p:sp>
      <p:sp>
        <p:nvSpPr>
          <p:cNvPr id="61" name="Google Shape;61;p6"/>
          <p:cNvSpPr txBox="1"/>
          <p:nvPr>
            <p:ph idx="5" type="ctrTitle"/>
          </p:nvPr>
        </p:nvSpPr>
        <p:spPr>
          <a:xfrm>
            <a:off x="3266192" y="3269816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9pPr>
          </a:lstStyle>
          <a:p/>
        </p:txBody>
      </p:sp>
      <p:sp>
        <p:nvSpPr>
          <p:cNvPr id="62" name="Google Shape;62;p6"/>
          <p:cNvSpPr/>
          <p:nvPr/>
        </p:nvSpPr>
        <p:spPr>
          <a:xfrm>
            <a:off x="7220630" y="0"/>
            <a:ext cx="1299900" cy="811800"/>
          </a:xfrm>
          <a:prstGeom prst="rect">
            <a:avLst/>
          </a:pr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" name="Google Shape;63;p6"/>
          <p:cNvSpPr txBox="1"/>
          <p:nvPr>
            <p:ph idx="6" type="ctrTitle"/>
          </p:nvPr>
        </p:nvSpPr>
        <p:spPr>
          <a:xfrm>
            <a:off x="5569480" y="129625"/>
            <a:ext cx="2866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64" name="Google Shape;64;p6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>
  <p:cSld name="CUSTOM_13">
    <p:bg>
      <p:bgPr>
        <a:solidFill>
          <a:srgbClr val="FDF3E5">
            <a:alpha val="29620"/>
          </a:srgbClr>
        </a:solidFill>
      </p:bgPr>
    </p:bg>
    <p:spTree>
      <p:nvGrpSpPr>
        <p:cNvPr id="65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7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FDF3E5">
              <a:alpha val="2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" name="Google Shape;67;p7"/>
          <p:cNvSpPr/>
          <p:nvPr/>
        </p:nvSpPr>
        <p:spPr>
          <a:xfrm>
            <a:off x="1682050" y="1340375"/>
            <a:ext cx="7526100" cy="1486500"/>
          </a:xfrm>
          <a:prstGeom prst="rect">
            <a:avLst/>
          </a:prstGeom>
          <a:solidFill>
            <a:srgbClr val="FDF3E5"/>
          </a:solidFill>
          <a:ln cap="flat" cmpd="sng" w="19050">
            <a:solidFill>
              <a:srgbClr val="FDF3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" name="Google Shape;68;p7"/>
          <p:cNvSpPr/>
          <p:nvPr/>
        </p:nvSpPr>
        <p:spPr>
          <a:xfrm>
            <a:off x="-56225" y="3026125"/>
            <a:ext cx="7526100" cy="1486500"/>
          </a:xfrm>
          <a:prstGeom prst="rect">
            <a:avLst/>
          </a:prstGeom>
          <a:solidFill>
            <a:srgbClr val="FDF3E5"/>
          </a:solidFill>
          <a:ln cap="flat" cmpd="sng" w="19050">
            <a:solidFill>
              <a:srgbClr val="FDF3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" name="Google Shape;69;p7"/>
          <p:cNvSpPr txBox="1"/>
          <p:nvPr>
            <p:ph idx="1" type="subTitle"/>
          </p:nvPr>
        </p:nvSpPr>
        <p:spPr>
          <a:xfrm>
            <a:off x="3496225" y="1777412"/>
            <a:ext cx="4239600" cy="63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70" name="Google Shape;70;p7"/>
          <p:cNvSpPr txBox="1"/>
          <p:nvPr>
            <p:ph type="ctrTitle"/>
          </p:nvPr>
        </p:nvSpPr>
        <p:spPr>
          <a:xfrm>
            <a:off x="2166692" y="2133255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71" name="Google Shape;71;p7"/>
          <p:cNvSpPr txBox="1"/>
          <p:nvPr>
            <p:ph idx="2" type="subTitle"/>
          </p:nvPr>
        </p:nvSpPr>
        <p:spPr>
          <a:xfrm>
            <a:off x="1614200" y="3472738"/>
            <a:ext cx="4031700" cy="63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72" name="Google Shape;72;p7"/>
          <p:cNvSpPr txBox="1"/>
          <p:nvPr>
            <p:ph idx="3" type="ctrTitle"/>
          </p:nvPr>
        </p:nvSpPr>
        <p:spPr>
          <a:xfrm>
            <a:off x="5124663" y="3758315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600"/>
              <a:buNone/>
              <a:defRPr sz="16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73" name="Google Shape;73;p7"/>
          <p:cNvSpPr/>
          <p:nvPr/>
        </p:nvSpPr>
        <p:spPr>
          <a:xfrm>
            <a:off x="7220630" y="0"/>
            <a:ext cx="1299900" cy="811800"/>
          </a:xfrm>
          <a:prstGeom prst="rect">
            <a:avLst/>
          </a:pr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" name="Google Shape;74;p7"/>
          <p:cNvSpPr txBox="1"/>
          <p:nvPr>
            <p:ph idx="4" type="ctrTitle"/>
          </p:nvPr>
        </p:nvSpPr>
        <p:spPr>
          <a:xfrm>
            <a:off x="5569480" y="129625"/>
            <a:ext cx="2866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75" name="Google Shape;75;p7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">
  <p:cSld name="CUSTOM_6_1_1">
    <p:bg>
      <p:bgPr>
        <a:solidFill>
          <a:srgbClr val="FDF3E5">
            <a:alpha val="29620"/>
          </a:srgbClr>
        </a:solidFill>
      </p:bgPr>
    </p:bg>
    <p:spTree>
      <p:nvGrpSpPr>
        <p:cNvPr id="76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8"/>
          <p:cNvSpPr/>
          <p:nvPr/>
        </p:nvSpPr>
        <p:spPr>
          <a:xfrm>
            <a:off x="7220630" y="0"/>
            <a:ext cx="1299900" cy="811800"/>
          </a:xfrm>
          <a:prstGeom prst="rect">
            <a:avLst/>
          </a:pr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" name="Google Shape;78;p8"/>
          <p:cNvSpPr txBox="1"/>
          <p:nvPr>
            <p:ph type="ctrTitle"/>
          </p:nvPr>
        </p:nvSpPr>
        <p:spPr>
          <a:xfrm>
            <a:off x="5569480" y="129625"/>
            <a:ext cx="2866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79" name="Google Shape;79;p8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2">
  <p:cSld name="CUSTOM_17">
    <p:bg>
      <p:bgPr>
        <a:solidFill>
          <a:srgbClr val="FDF3E5">
            <a:alpha val="29620"/>
          </a:srgbClr>
        </a:solidFill>
      </p:bgPr>
    </p:bg>
    <p:spTree>
      <p:nvGrpSpPr>
        <p:cNvPr id="80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9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FDF3E5">
              <a:alpha val="2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" name="Google Shape;82;p9"/>
          <p:cNvSpPr/>
          <p:nvPr/>
        </p:nvSpPr>
        <p:spPr>
          <a:xfrm>
            <a:off x="5045125" y="3196350"/>
            <a:ext cx="4123500" cy="1566900"/>
          </a:xfrm>
          <a:prstGeom prst="rect">
            <a:avLst/>
          </a:prstGeom>
          <a:solidFill>
            <a:srgbClr val="338987"/>
          </a:solidFill>
          <a:ln cap="flat" cmpd="sng" w="19050">
            <a:solidFill>
              <a:srgbClr val="3389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" name="Google Shape;83;p9"/>
          <p:cNvSpPr txBox="1"/>
          <p:nvPr>
            <p:ph idx="1" type="subTitle"/>
          </p:nvPr>
        </p:nvSpPr>
        <p:spPr>
          <a:xfrm>
            <a:off x="6054575" y="4117388"/>
            <a:ext cx="2244000" cy="63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000"/>
              <a:buNone/>
              <a:defRPr sz="1000">
                <a:solidFill>
                  <a:srgbClr val="FDF3E5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000"/>
              <a:buNone/>
              <a:defRPr sz="1000">
                <a:solidFill>
                  <a:srgbClr val="FDF3E5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000"/>
              <a:buNone/>
              <a:defRPr sz="1000">
                <a:solidFill>
                  <a:srgbClr val="FDF3E5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000"/>
              <a:buNone/>
              <a:defRPr sz="1000">
                <a:solidFill>
                  <a:srgbClr val="FDF3E5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000"/>
              <a:buNone/>
              <a:defRPr sz="1000">
                <a:solidFill>
                  <a:srgbClr val="FDF3E5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000"/>
              <a:buNone/>
              <a:defRPr sz="1000">
                <a:solidFill>
                  <a:srgbClr val="FDF3E5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000"/>
              <a:buNone/>
              <a:defRPr sz="1000">
                <a:solidFill>
                  <a:srgbClr val="FDF3E5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000"/>
              <a:buNone/>
              <a:defRPr sz="1000">
                <a:solidFill>
                  <a:srgbClr val="FDF3E5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000"/>
              <a:buNone/>
              <a:defRPr sz="1000">
                <a:solidFill>
                  <a:srgbClr val="FDF3E5"/>
                </a:solidFill>
              </a:defRPr>
            </a:lvl9pPr>
          </a:lstStyle>
          <a:p/>
        </p:txBody>
      </p:sp>
      <p:sp>
        <p:nvSpPr>
          <p:cNvPr id="84" name="Google Shape;84;p9"/>
          <p:cNvSpPr txBox="1"/>
          <p:nvPr>
            <p:ph hasCustomPrompt="1" type="title"/>
          </p:nvPr>
        </p:nvSpPr>
        <p:spPr>
          <a:xfrm>
            <a:off x="4285350" y="4176788"/>
            <a:ext cx="16821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6000"/>
              <a:buNone/>
              <a:defRPr sz="6000">
                <a:solidFill>
                  <a:srgbClr val="FDF3E5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85" name="Google Shape;85;p9"/>
          <p:cNvSpPr/>
          <p:nvPr/>
        </p:nvSpPr>
        <p:spPr>
          <a:xfrm>
            <a:off x="0" y="506075"/>
            <a:ext cx="4123500" cy="1566900"/>
          </a:xfrm>
          <a:prstGeom prst="rect">
            <a:avLst/>
          </a:prstGeom>
          <a:solidFill>
            <a:srgbClr val="338987"/>
          </a:solidFill>
          <a:ln cap="flat" cmpd="sng" w="19050">
            <a:solidFill>
              <a:srgbClr val="3389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" name="Google Shape;86;p9"/>
          <p:cNvSpPr txBox="1"/>
          <p:nvPr>
            <p:ph idx="2" type="subTitle"/>
          </p:nvPr>
        </p:nvSpPr>
        <p:spPr>
          <a:xfrm>
            <a:off x="1243500" y="628885"/>
            <a:ext cx="2603700" cy="63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000"/>
              <a:buNone/>
              <a:defRPr sz="1000">
                <a:solidFill>
                  <a:srgbClr val="FDF3E5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000"/>
              <a:buNone/>
              <a:defRPr sz="1000">
                <a:solidFill>
                  <a:srgbClr val="FDF3E5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000"/>
              <a:buNone/>
              <a:defRPr sz="1000">
                <a:solidFill>
                  <a:srgbClr val="FDF3E5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000"/>
              <a:buNone/>
              <a:defRPr sz="1000">
                <a:solidFill>
                  <a:srgbClr val="FDF3E5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000"/>
              <a:buNone/>
              <a:defRPr sz="1000">
                <a:solidFill>
                  <a:srgbClr val="FDF3E5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000"/>
              <a:buNone/>
              <a:defRPr sz="1000">
                <a:solidFill>
                  <a:srgbClr val="FDF3E5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000"/>
              <a:buNone/>
              <a:defRPr sz="1000">
                <a:solidFill>
                  <a:srgbClr val="FDF3E5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000"/>
              <a:buNone/>
              <a:defRPr sz="1000">
                <a:solidFill>
                  <a:srgbClr val="FDF3E5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000"/>
              <a:buNone/>
              <a:defRPr sz="1000">
                <a:solidFill>
                  <a:srgbClr val="FDF3E5"/>
                </a:solidFill>
              </a:defRPr>
            </a:lvl9pPr>
          </a:lstStyle>
          <a:p/>
        </p:txBody>
      </p:sp>
      <p:sp>
        <p:nvSpPr>
          <p:cNvPr id="87" name="Google Shape;87;p9"/>
          <p:cNvSpPr txBox="1"/>
          <p:nvPr>
            <p:ph hasCustomPrompt="1" idx="3" type="title"/>
          </p:nvPr>
        </p:nvSpPr>
        <p:spPr>
          <a:xfrm>
            <a:off x="-525725" y="706180"/>
            <a:ext cx="16821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6000"/>
              <a:buNone/>
              <a:defRPr sz="6000">
                <a:solidFill>
                  <a:srgbClr val="FDF3E5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4800"/>
              <a:buFont typeface="Fira Sans Extra Condensed Medium"/>
              <a:buNone/>
              <a:defRPr sz="4800">
                <a:solidFill>
                  <a:srgbClr val="FDF3E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88" name="Google Shape;88;p9"/>
          <p:cNvSpPr/>
          <p:nvPr/>
        </p:nvSpPr>
        <p:spPr>
          <a:xfrm>
            <a:off x="7220630" y="0"/>
            <a:ext cx="1299900" cy="811800"/>
          </a:xfrm>
          <a:prstGeom prst="rect">
            <a:avLst/>
          </a:pr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" name="Google Shape;89;p9"/>
          <p:cNvSpPr txBox="1"/>
          <p:nvPr>
            <p:ph idx="4" type="ctrTitle"/>
          </p:nvPr>
        </p:nvSpPr>
        <p:spPr>
          <a:xfrm>
            <a:off x="5569480" y="129625"/>
            <a:ext cx="2866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90" name="Google Shape;90;p9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CUSTOM_12">
    <p:bg>
      <p:bgPr>
        <a:solidFill>
          <a:srgbClr val="FDF3E5">
            <a:alpha val="29620"/>
          </a:srgbClr>
        </a:solidFill>
      </p:bgPr>
    </p:bg>
    <p:spTree>
      <p:nvGrpSpPr>
        <p:cNvPr id="9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10"/>
          <p:cNvSpPr txBox="1"/>
          <p:nvPr>
            <p:ph idx="1" type="body"/>
          </p:nvPr>
        </p:nvSpPr>
        <p:spPr>
          <a:xfrm>
            <a:off x="642050" y="2134800"/>
            <a:ext cx="53082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>
                <a:solidFill>
                  <a:srgbClr val="338987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>
                <a:solidFill>
                  <a:srgbClr val="338987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>
                <a:solidFill>
                  <a:srgbClr val="338987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>
                <a:solidFill>
                  <a:srgbClr val="338987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>
                <a:solidFill>
                  <a:srgbClr val="338987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>
                <a:solidFill>
                  <a:srgbClr val="338987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>
                <a:solidFill>
                  <a:srgbClr val="338987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>
                <a:solidFill>
                  <a:srgbClr val="338987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200"/>
              <a:buChar char="■"/>
              <a:defRPr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93" name="Google Shape;93;p10"/>
          <p:cNvSpPr/>
          <p:nvPr/>
        </p:nvSpPr>
        <p:spPr>
          <a:xfrm>
            <a:off x="7220630" y="0"/>
            <a:ext cx="1299900" cy="811800"/>
          </a:xfrm>
          <a:prstGeom prst="rect">
            <a:avLst/>
          </a:pr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" name="Google Shape;94;p10"/>
          <p:cNvSpPr txBox="1"/>
          <p:nvPr>
            <p:ph type="ctrTitle"/>
          </p:nvPr>
        </p:nvSpPr>
        <p:spPr>
          <a:xfrm>
            <a:off x="5569480" y="129625"/>
            <a:ext cx="2866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95" name="Google Shape;95;p10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1">
  <p:cSld name="CUSTOM_11_1_2_1">
    <p:bg>
      <p:bgPr>
        <a:solidFill>
          <a:srgbClr val="FDF3E5">
            <a:alpha val="29620"/>
          </a:srgbClr>
        </a:solidFill>
      </p:bgPr>
    </p:bg>
    <p:spTree>
      <p:nvGrpSpPr>
        <p:cNvPr id="96" name="Shape 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Google Shape;97;p11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FDF3E5">
              <a:alpha val="2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" name="Google Shape;98;p11"/>
          <p:cNvSpPr/>
          <p:nvPr/>
        </p:nvSpPr>
        <p:spPr>
          <a:xfrm>
            <a:off x="0" y="1652100"/>
            <a:ext cx="4017300" cy="2446500"/>
          </a:xfrm>
          <a:prstGeom prst="rect">
            <a:avLst/>
          </a:prstGeom>
          <a:solidFill>
            <a:srgbClr val="3389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491"/>
              </a:solidFill>
            </a:endParaRPr>
          </a:p>
        </p:txBody>
      </p:sp>
      <p:sp>
        <p:nvSpPr>
          <p:cNvPr id="99" name="Google Shape;99;p11"/>
          <p:cNvSpPr txBox="1"/>
          <p:nvPr>
            <p:ph type="ctrTitle"/>
          </p:nvPr>
        </p:nvSpPr>
        <p:spPr>
          <a:xfrm>
            <a:off x="831200" y="3764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2800"/>
              <a:buNone/>
              <a:defRPr>
                <a:solidFill>
                  <a:srgbClr val="FDF3E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600"/>
              <a:buNone/>
              <a:defRPr sz="1600">
                <a:solidFill>
                  <a:srgbClr val="FDF3E5"/>
                </a:solidFill>
              </a:defRPr>
            </a:lvl9pPr>
          </a:lstStyle>
          <a:p/>
        </p:txBody>
      </p:sp>
      <p:sp>
        <p:nvSpPr>
          <p:cNvPr id="100" name="Google Shape;100;p11"/>
          <p:cNvSpPr txBox="1"/>
          <p:nvPr>
            <p:ph idx="1" type="subTitle"/>
          </p:nvPr>
        </p:nvSpPr>
        <p:spPr>
          <a:xfrm>
            <a:off x="831200" y="2314225"/>
            <a:ext cx="30816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9pPr>
          </a:lstStyle>
          <a:p/>
        </p:txBody>
      </p:sp>
      <p:sp>
        <p:nvSpPr>
          <p:cNvPr id="101" name="Google Shape;101;p11"/>
          <p:cNvSpPr/>
          <p:nvPr/>
        </p:nvSpPr>
        <p:spPr>
          <a:xfrm>
            <a:off x="7220630" y="0"/>
            <a:ext cx="1299900" cy="811800"/>
          </a:xfrm>
          <a:prstGeom prst="rect">
            <a:avLst/>
          </a:pr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" name="Google Shape;102;p11"/>
          <p:cNvSpPr txBox="1"/>
          <p:nvPr>
            <p:ph idx="2" type="ctrTitle"/>
          </p:nvPr>
        </p:nvSpPr>
        <p:spPr>
          <a:xfrm>
            <a:off x="5569480" y="129625"/>
            <a:ext cx="2866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103" name="Google Shape;103;p11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2">
  <p:cSld name="CUSTOM_11_1_2_1_1">
    <p:bg>
      <p:bgPr>
        <a:solidFill>
          <a:srgbClr val="FDF3E5">
            <a:alpha val="29620"/>
          </a:srgbClr>
        </a:solidFill>
      </p:bgPr>
    </p:bg>
    <p:spTree>
      <p:nvGrpSpPr>
        <p:cNvPr id="104" name="Shape 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Google Shape;105;p12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FDF3E5">
              <a:alpha val="2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" name="Google Shape;106;p12"/>
          <p:cNvSpPr/>
          <p:nvPr/>
        </p:nvSpPr>
        <p:spPr>
          <a:xfrm>
            <a:off x="3429000" y="1652100"/>
            <a:ext cx="5715000" cy="2446500"/>
          </a:xfrm>
          <a:prstGeom prst="rect">
            <a:avLst/>
          </a:prstGeom>
          <a:solidFill>
            <a:srgbClr val="3389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491"/>
              </a:solidFill>
            </a:endParaRPr>
          </a:p>
        </p:txBody>
      </p:sp>
      <p:sp>
        <p:nvSpPr>
          <p:cNvPr id="107" name="Google Shape;107;p12"/>
          <p:cNvSpPr txBox="1"/>
          <p:nvPr>
            <p:ph idx="1" type="subTitle"/>
          </p:nvPr>
        </p:nvSpPr>
        <p:spPr>
          <a:xfrm>
            <a:off x="3731150" y="1983150"/>
            <a:ext cx="50310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DF3E5"/>
              </a:buClr>
              <a:buSzPts val="1200"/>
              <a:buNone/>
              <a:defRPr>
                <a:solidFill>
                  <a:srgbClr val="FDF3E5"/>
                </a:solidFill>
              </a:defRPr>
            </a:lvl9pPr>
          </a:lstStyle>
          <a:p/>
        </p:txBody>
      </p:sp>
      <p:sp>
        <p:nvSpPr>
          <p:cNvPr id="108" name="Google Shape;108;p12"/>
          <p:cNvSpPr/>
          <p:nvPr/>
        </p:nvSpPr>
        <p:spPr>
          <a:xfrm>
            <a:off x="7220630" y="0"/>
            <a:ext cx="1299900" cy="811800"/>
          </a:xfrm>
          <a:prstGeom prst="rect">
            <a:avLst/>
          </a:pr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" name="Google Shape;109;p12"/>
          <p:cNvSpPr txBox="1"/>
          <p:nvPr>
            <p:ph type="ctrTitle"/>
          </p:nvPr>
        </p:nvSpPr>
        <p:spPr>
          <a:xfrm>
            <a:off x="5569480" y="129625"/>
            <a:ext cx="2866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100"/>
              <a:buNone/>
              <a:defRPr sz="1100">
                <a:solidFill>
                  <a:srgbClr val="33898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900"/>
              <a:buNone/>
              <a:defRPr sz="9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110" name="Google Shape;110;p12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r">
              <a:buNone/>
              <a:defRPr b="1" sz="11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1" type="blank">
  <p:cSld name="BLANK">
    <p:bg>
      <p:bgPr>
        <a:solidFill>
          <a:srgbClr val="FDF3E5">
            <a:alpha val="29620"/>
          </a:srgbClr>
        </a:solidFill>
      </p:bgPr>
    </p:bg>
    <p:spTree>
      <p:nvGrpSpPr>
        <p:cNvPr id="11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16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" name="Google Shape;117;p15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theme" Target="../theme/theme1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dk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Josefin Sans"/>
              <a:buNone/>
              <a:defRPr b="1" sz="28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Josefin Sans"/>
              <a:buNone/>
              <a:defRPr b="1" sz="28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Josefin Sans"/>
              <a:buNone/>
              <a:defRPr b="1" sz="28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Josefin Sans"/>
              <a:buNone/>
              <a:defRPr b="1" sz="28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Josefin Sans"/>
              <a:buNone/>
              <a:defRPr b="1" sz="28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Josefin Sans"/>
              <a:buNone/>
              <a:defRPr b="1" sz="28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Josefin Sans"/>
              <a:buNone/>
              <a:defRPr b="1" sz="28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Josefin Sans"/>
              <a:buNone/>
              <a:defRPr b="1" sz="28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Josefin Sans"/>
              <a:buNone/>
              <a:defRPr b="1" sz="28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Josefin Slab SemiBold"/>
              <a:buChar char="●"/>
              <a:defRPr sz="1200">
                <a:solidFill>
                  <a:schemeClr val="lt1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Josefin Slab SemiBold"/>
              <a:buChar char="○"/>
              <a:defRPr sz="1200">
                <a:solidFill>
                  <a:schemeClr val="lt1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Josefin Slab SemiBold"/>
              <a:buChar char="■"/>
              <a:defRPr sz="1200">
                <a:solidFill>
                  <a:schemeClr val="lt1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Josefin Slab SemiBold"/>
              <a:buChar char="●"/>
              <a:defRPr sz="1200">
                <a:solidFill>
                  <a:schemeClr val="lt1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Josefin Slab SemiBold"/>
              <a:buChar char="○"/>
              <a:defRPr sz="1200">
                <a:solidFill>
                  <a:schemeClr val="lt1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Josefin Slab SemiBold"/>
              <a:buChar char="■"/>
              <a:defRPr sz="1200">
                <a:solidFill>
                  <a:schemeClr val="lt1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Josefin Slab SemiBold"/>
              <a:buChar char="●"/>
              <a:defRPr sz="1200">
                <a:solidFill>
                  <a:schemeClr val="lt1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Josefin Slab SemiBold"/>
              <a:buChar char="○"/>
              <a:defRPr sz="1200">
                <a:solidFill>
                  <a:schemeClr val="lt1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200"/>
              <a:buFont typeface="Josefin Slab SemiBold"/>
              <a:buChar char="■"/>
              <a:defRPr sz="1200">
                <a:solidFill>
                  <a:schemeClr val="lt1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14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14" name="Google Shape;114;p14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15" name="Google Shape;115;p1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0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4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14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12.jpg"/><Relationship Id="rId4" Type="http://schemas.openxmlformats.org/officeDocument/2006/relationships/image" Target="../media/image11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9.jpg"/><Relationship Id="rId4" Type="http://schemas.openxmlformats.org/officeDocument/2006/relationships/image" Target="../media/image7.jpg"/><Relationship Id="rId5" Type="http://schemas.openxmlformats.org/officeDocument/2006/relationships/image" Target="../media/image8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6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Relationship Id="rId3" Type="http://schemas.openxmlformats.org/officeDocument/2006/relationships/hyperlink" Target="https://docs.google.com/spreadsheets/d/1ZH68Pb0YVW49sugERULyeqHGvTdEoD0ArTeOFeItoH4/copy" TargetMode="External"/><Relationship Id="rId4" Type="http://schemas.openxmlformats.org/officeDocument/2006/relationships/image" Target="../media/image2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3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0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5.jpg"/><Relationship Id="rId4" Type="http://schemas.openxmlformats.org/officeDocument/2006/relationships/hyperlink" Target="http://slidesgo.com/" TargetMode="External"/><Relationship Id="rId5" Type="http://schemas.openxmlformats.org/officeDocument/2006/relationships/hyperlink" Target="https://www.flaticon.com/" TargetMode="External"/><Relationship Id="rId6" Type="http://schemas.openxmlformats.org/officeDocument/2006/relationships/hyperlink" Target="https://www.freepik.com/" TargetMode="External"/></Relationships>
</file>

<file path=ppt/slides/_rels/slide15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vector/infographic-timeline-concept-with-road_2461184.htm" TargetMode="External"/><Relationship Id="rId10" Type="http://schemas.openxmlformats.org/officeDocument/2006/relationships/hyperlink" Target="https://www.freepik.com/free-photo/elevated-view-road-forest-during-sunny-day_2579757.htm" TargetMode="External"/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5.xml"/><Relationship Id="rId3" Type="http://schemas.openxmlformats.org/officeDocument/2006/relationships/hyperlink" Target="https://www.freepik.com/free-photo/road-desert-landscape-morocco_4245833.htm" TargetMode="External"/><Relationship Id="rId4" Type="http://schemas.openxmlformats.org/officeDocument/2006/relationships/hyperlink" Target="https://www.freepik.com/free-photo/rear-view-woman-walking-boardwalk-mountain_2718730.htm" TargetMode="External"/><Relationship Id="rId9" Type="http://schemas.openxmlformats.org/officeDocument/2006/relationships/hyperlink" Target="https://www.freepik.com/free-photo/woman-with-book-looking-bookshelves_2453542.htm" TargetMode="External"/><Relationship Id="rId5" Type="http://schemas.openxmlformats.org/officeDocument/2006/relationships/hyperlink" Target="https://www.freepik.com/free-photo/couple-running-sunny-road_4409400.htm" TargetMode="External"/><Relationship Id="rId6" Type="http://schemas.openxmlformats.org/officeDocument/2006/relationships/hyperlink" Target="https://www.freepik.com/free-photo/high-angle-view-tropical-trees-growing-forest_2572951.htm" TargetMode="External"/><Relationship Id="rId7" Type="http://schemas.openxmlformats.org/officeDocument/2006/relationships/hyperlink" Target="https://www.freepik.com/free-photo/hiker-sitting-rock_4148178.htm" TargetMode="External"/><Relationship Id="rId8" Type="http://schemas.openxmlformats.org/officeDocument/2006/relationships/hyperlink" Target="https://www.freepik.com/free-photo/high-angle-view-winding-road-surrounded-by-green-trees_2579639.htm" TargetMode="Externa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s://fonts.google.com/specimen/Josefin+Sans" TargetMode="External"/><Relationship Id="rId4" Type="http://schemas.openxmlformats.org/officeDocument/2006/relationships/hyperlink" Target="https://fonts.google.com/specimen/Josefin+Slab" TargetMode="Externa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3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2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Google Shape;122;p16"/>
          <p:cNvSpPr txBox="1"/>
          <p:nvPr>
            <p:ph idx="1" type="subTitle"/>
          </p:nvPr>
        </p:nvSpPr>
        <p:spPr>
          <a:xfrm>
            <a:off x="2243850" y="2379913"/>
            <a:ext cx="4656300" cy="32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is where your presentation begins</a:t>
            </a:r>
            <a:endParaRPr/>
          </a:p>
        </p:txBody>
      </p:sp>
      <p:sp>
        <p:nvSpPr>
          <p:cNvPr id="123" name="Google Shape;123;p16"/>
          <p:cNvSpPr txBox="1"/>
          <p:nvPr>
            <p:ph type="ctrTitle"/>
          </p:nvPr>
        </p:nvSpPr>
        <p:spPr>
          <a:xfrm>
            <a:off x="480150" y="2020088"/>
            <a:ext cx="8183700" cy="4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Master’s Thesis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DF3E5">
            <a:alpha val="29620"/>
          </a:srgbClr>
        </a:solidFill>
      </p:bgPr>
    </p:bg>
    <p:spTree>
      <p:nvGrpSpPr>
        <p:cNvPr id="127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" name="Google Shape;128;p17"/>
          <p:cNvSpPr txBox="1"/>
          <p:nvPr>
            <p:ph idx="6" type="ctrTitle"/>
          </p:nvPr>
        </p:nvSpPr>
        <p:spPr>
          <a:xfrm>
            <a:off x="2602214" y="391842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Results Analysis</a:t>
            </a:r>
            <a:endParaRPr/>
          </a:p>
        </p:txBody>
      </p:sp>
      <p:sp>
        <p:nvSpPr>
          <p:cNvPr id="129" name="Google Shape;129;p17"/>
          <p:cNvSpPr txBox="1"/>
          <p:nvPr>
            <p:ph idx="7" type="subTitle"/>
          </p:nvPr>
        </p:nvSpPr>
        <p:spPr>
          <a:xfrm>
            <a:off x="2602213" y="433157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30" name="Google Shape;130;p17"/>
          <p:cNvSpPr txBox="1"/>
          <p:nvPr>
            <p:ph idx="8" type="title"/>
          </p:nvPr>
        </p:nvSpPr>
        <p:spPr>
          <a:xfrm>
            <a:off x="2602224" y="356892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131" name="Google Shape;131;p17"/>
          <p:cNvSpPr txBox="1"/>
          <p:nvPr>
            <p:ph idx="15" type="ctrTitle"/>
          </p:nvPr>
        </p:nvSpPr>
        <p:spPr>
          <a:xfrm>
            <a:off x="7334128" y="129625"/>
            <a:ext cx="11022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 sz="3600"/>
          </a:p>
        </p:txBody>
      </p:sp>
      <p:sp>
        <p:nvSpPr>
          <p:cNvPr id="132" name="Google Shape;132;p17"/>
          <p:cNvSpPr txBox="1"/>
          <p:nvPr>
            <p:ph type="ctrTitle"/>
          </p:nvPr>
        </p:nvSpPr>
        <p:spPr>
          <a:xfrm>
            <a:off x="2602214" y="87012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Objectives</a:t>
            </a:r>
            <a:endParaRPr/>
          </a:p>
        </p:txBody>
      </p:sp>
      <p:sp>
        <p:nvSpPr>
          <p:cNvPr id="133" name="Google Shape;133;p17"/>
          <p:cNvSpPr txBox="1"/>
          <p:nvPr>
            <p:ph idx="1" type="subTitle"/>
          </p:nvPr>
        </p:nvSpPr>
        <p:spPr>
          <a:xfrm>
            <a:off x="2602213" y="128517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34" name="Google Shape;134;p17"/>
          <p:cNvSpPr txBox="1"/>
          <p:nvPr>
            <p:ph idx="2" type="title"/>
          </p:nvPr>
        </p:nvSpPr>
        <p:spPr>
          <a:xfrm>
            <a:off x="2602224" y="52063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135" name="Google Shape;135;p17"/>
          <p:cNvSpPr txBox="1"/>
          <p:nvPr>
            <p:ph idx="3" type="ctrTitle"/>
          </p:nvPr>
        </p:nvSpPr>
        <p:spPr>
          <a:xfrm>
            <a:off x="4899589" y="86672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Methodology</a:t>
            </a:r>
            <a:endParaRPr/>
          </a:p>
        </p:txBody>
      </p:sp>
      <p:sp>
        <p:nvSpPr>
          <p:cNvPr id="136" name="Google Shape;136;p17"/>
          <p:cNvSpPr txBox="1"/>
          <p:nvPr>
            <p:ph idx="4" type="subTitle"/>
          </p:nvPr>
        </p:nvSpPr>
        <p:spPr>
          <a:xfrm>
            <a:off x="4899584" y="1279883"/>
            <a:ext cx="1976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37" name="Google Shape;137;p17"/>
          <p:cNvSpPr txBox="1"/>
          <p:nvPr>
            <p:ph idx="5" type="title"/>
          </p:nvPr>
        </p:nvSpPr>
        <p:spPr>
          <a:xfrm>
            <a:off x="4899599" y="517237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138" name="Google Shape;138;p17"/>
          <p:cNvSpPr txBox="1"/>
          <p:nvPr>
            <p:ph idx="9" type="ctrTitle"/>
          </p:nvPr>
        </p:nvSpPr>
        <p:spPr>
          <a:xfrm>
            <a:off x="4899589" y="391842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Conclusions</a:t>
            </a:r>
            <a:endParaRPr/>
          </a:p>
        </p:txBody>
      </p:sp>
      <p:sp>
        <p:nvSpPr>
          <p:cNvPr id="139" name="Google Shape;139;p17"/>
          <p:cNvSpPr txBox="1"/>
          <p:nvPr>
            <p:ph idx="13" type="subTitle"/>
          </p:nvPr>
        </p:nvSpPr>
        <p:spPr>
          <a:xfrm>
            <a:off x="4899588" y="433347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" name="Google Shape;140;p17"/>
          <p:cNvSpPr txBox="1"/>
          <p:nvPr>
            <p:ph idx="14" type="title"/>
          </p:nvPr>
        </p:nvSpPr>
        <p:spPr>
          <a:xfrm>
            <a:off x="4899599" y="356893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pic>
        <p:nvPicPr>
          <p:cNvPr id="141" name="Google Shape;141;p17"/>
          <p:cNvPicPr preferRelativeResize="0"/>
          <p:nvPr/>
        </p:nvPicPr>
        <p:blipFill rotWithShape="1">
          <a:blip r:embed="rId3">
            <a:alphaModFix/>
          </a:blip>
          <a:srcRect b="39838" l="0" r="0" t="39836"/>
          <a:stretch/>
        </p:blipFill>
        <p:spPr>
          <a:xfrm>
            <a:off x="0" y="2049025"/>
            <a:ext cx="9144000" cy="1045459"/>
          </a:xfrm>
          <a:prstGeom prst="rect">
            <a:avLst/>
          </a:prstGeom>
          <a:noFill/>
          <a:ln>
            <a:noFill/>
          </a:ln>
        </p:spPr>
      </p:pic>
      <p:sp>
        <p:nvSpPr>
          <p:cNvPr id="142" name="Google Shape;142;p17"/>
          <p:cNvSpPr/>
          <p:nvPr/>
        </p:nvSpPr>
        <p:spPr>
          <a:xfrm>
            <a:off x="-50" y="2051589"/>
            <a:ext cx="9144000" cy="1045500"/>
          </a:xfrm>
          <a:prstGeom prst="rect">
            <a:avLst/>
          </a:prstGeom>
          <a:solidFill>
            <a:srgbClr val="FDF3E5">
              <a:alpha val="2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" name="Google Shape;143;p17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DF3E5">
            <a:alpha val="29620"/>
          </a:srgbClr>
        </a:solidFill>
      </p:bgPr>
    </p:bg>
    <p:spTree>
      <p:nvGrpSpPr>
        <p:cNvPr id="147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" name="Google Shape;148;p18"/>
          <p:cNvSpPr txBox="1"/>
          <p:nvPr>
            <p:ph type="ctrTitle"/>
          </p:nvPr>
        </p:nvSpPr>
        <p:spPr>
          <a:xfrm>
            <a:off x="5155260" y="822700"/>
            <a:ext cx="30909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Introduction</a:t>
            </a:r>
            <a:endParaRPr sz="2800"/>
          </a:p>
        </p:txBody>
      </p:sp>
      <p:sp>
        <p:nvSpPr>
          <p:cNvPr id="149" name="Google Shape;149;p18"/>
          <p:cNvSpPr txBox="1"/>
          <p:nvPr>
            <p:ph idx="1" type="subTitle"/>
          </p:nvPr>
        </p:nvSpPr>
        <p:spPr>
          <a:xfrm>
            <a:off x="5115400" y="2760425"/>
            <a:ext cx="31305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150" name="Google Shape;150;p18"/>
          <p:cNvSpPr txBox="1"/>
          <p:nvPr>
            <p:ph idx="2" type="ctrTitle"/>
          </p:nvPr>
        </p:nvSpPr>
        <p:spPr>
          <a:xfrm>
            <a:off x="5569480" y="129625"/>
            <a:ext cx="2866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Introduction</a:t>
            </a:r>
            <a:endParaRPr/>
          </a:p>
        </p:txBody>
      </p:sp>
      <p:sp>
        <p:nvSpPr>
          <p:cNvPr id="151" name="Google Shape;151;p18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152" name="Google Shape;152;p18"/>
          <p:cNvPicPr preferRelativeResize="0"/>
          <p:nvPr/>
        </p:nvPicPr>
        <p:blipFill rotWithShape="1">
          <a:blip r:embed="rId3">
            <a:alphaModFix/>
          </a:blip>
          <a:srcRect b="0" l="7234" r="41494" t="0"/>
          <a:stretch/>
        </p:blipFill>
        <p:spPr>
          <a:xfrm>
            <a:off x="928075" y="598613"/>
            <a:ext cx="3597048" cy="3946274"/>
          </a:xfrm>
          <a:prstGeom prst="rect">
            <a:avLst/>
          </a:prstGeom>
          <a:noFill/>
          <a:ln>
            <a:noFill/>
          </a:ln>
        </p:spPr>
      </p:pic>
      <p:sp>
        <p:nvSpPr>
          <p:cNvPr id="153" name="Google Shape;153;p18"/>
          <p:cNvSpPr/>
          <p:nvPr/>
        </p:nvSpPr>
        <p:spPr>
          <a:xfrm>
            <a:off x="928100" y="598650"/>
            <a:ext cx="3597000" cy="3946200"/>
          </a:xfrm>
          <a:prstGeom prst="rect">
            <a:avLst/>
          </a:prstGeom>
          <a:solidFill>
            <a:srgbClr val="FDF3E5">
              <a:alpha val="2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DF3E5">
            <a:alpha val="29620"/>
          </a:srgbClr>
        </a:solidFill>
      </p:bgPr>
    </p:bg>
    <p:spTree>
      <p:nvGrpSpPr>
        <p:cNvPr id="157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8" name="Google Shape;158;p19"/>
          <p:cNvPicPr preferRelativeResize="0"/>
          <p:nvPr/>
        </p:nvPicPr>
        <p:blipFill rotWithShape="1">
          <a:blip r:embed="rId3">
            <a:alphaModFix/>
          </a:blip>
          <a:srcRect b="84316" l="0" r="0" t="428"/>
          <a:stretch/>
        </p:blipFill>
        <p:spPr>
          <a:xfrm>
            <a:off x="0" y="0"/>
            <a:ext cx="9143995" cy="1045502"/>
          </a:xfrm>
          <a:prstGeom prst="rect">
            <a:avLst/>
          </a:prstGeom>
          <a:noFill/>
          <a:ln>
            <a:noFill/>
          </a:ln>
        </p:spPr>
      </p:pic>
      <p:sp>
        <p:nvSpPr>
          <p:cNvPr id="159" name="Google Shape;159;p19"/>
          <p:cNvSpPr/>
          <p:nvPr/>
        </p:nvSpPr>
        <p:spPr>
          <a:xfrm>
            <a:off x="-50" y="0"/>
            <a:ext cx="9144000" cy="1045500"/>
          </a:xfrm>
          <a:prstGeom prst="rect">
            <a:avLst/>
          </a:prstGeom>
          <a:solidFill>
            <a:srgbClr val="FDF3E5">
              <a:alpha val="2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" name="Google Shape;160;p19"/>
          <p:cNvSpPr/>
          <p:nvPr/>
        </p:nvSpPr>
        <p:spPr>
          <a:xfrm>
            <a:off x="7220630" y="0"/>
            <a:ext cx="1299900" cy="811800"/>
          </a:xfrm>
          <a:prstGeom prst="rect">
            <a:avLst/>
          </a:pr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1" name="Google Shape;161;p19"/>
          <p:cNvPicPr preferRelativeResize="0"/>
          <p:nvPr/>
        </p:nvPicPr>
        <p:blipFill rotWithShape="1">
          <a:blip r:embed="rId4">
            <a:alphaModFix/>
          </a:blip>
          <a:srcRect b="710" l="0" r="0" t="84033"/>
          <a:stretch/>
        </p:blipFill>
        <p:spPr>
          <a:xfrm>
            <a:off x="-50" y="4097997"/>
            <a:ext cx="9143995" cy="1045502"/>
          </a:xfrm>
          <a:prstGeom prst="rect">
            <a:avLst/>
          </a:prstGeom>
          <a:noFill/>
          <a:ln>
            <a:noFill/>
          </a:ln>
        </p:spPr>
      </p:pic>
      <p:sp>
        <p:nvSpPr>
          <p:cNvPr id="162" name="Google Shape;162;p19"/>
          <p:cNvSpPr/>
          <p:nvPr/>
        </p:nvSpPr>
        <p:spPr>
          <a:xfrm>
            <a:off x="-50" y="4098000"/>
            <a:ext cx="9144000" cy="1045500"/>
          </a:xfrm>
          <a:prstGeom prst="rect">
            <a:avLst/>
          </a:prstGeom>
          <a:solidFill>
            <a:srgbClr val="FDF3E5">
              <a:alpha val="2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" name="Google Shape;163;p19"/>
          <p:cNvSpPr txBox="1"/>
          <p:nvPr>
            <p:ph idx="2" type="ctrTitle"/>
          </p:nvPr>
        </p:nvSpPr>
        <p:spPr>
          <a:xfrm>
            <a:off x="5569480" y="129625"/>
            <a:ext cx="2866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Quote</a:t>
            </a:r>
            <a:endParaRPr/>
          </a:p>
        </p:txBody>
      </p:sp>
      <p:sp>
        <p:nvSpPr>
          <p:cNvPr id="164" name="Google Shape;164;p19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65" name="Google Shape;165;p19"/>
          <p:cNvSpPr txBox="1"/>
          <p:nvPr>
            <p:ph idx="1" type="subTitle"/>
          </p:nvPr>
        </p:nvSpPr>
        <p:spPr>
          <a:xfrm>
            <a:off x="2396925" y="2334500"/>
            <a:ext cx="4224900" cy="66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latin typeface="Josefin Slab SemiBold"/>
                <a:ea typeface="Josefin Slab SemiBold"/>
                <a:cs typeface="Josefin Slab SemiBold"/>
                <a:sym typeface="Josefin Slab SemiBold"/>
              </a:rPr>
              <a:t>“</a:t>
            </a:r>
            <a:r>
              <a:rPr lang="es" sz="1200"/>
              <a:t>This is a</a:t>
            </a:r>
            <a:r>
              <a:rPr lang="es" sz="1200">
                <a:latin typeface="Josefin Slab SemiBold"/>
                <a:ea typeface="Josefin Slab SemiBold"/>
                <a:cs typeface="Josefin Slab SemiBold"/>
                <a:sym typeface="Josefin Slab SemiBold"/>
              </a:rPr>
              <a:t> quote. Words full of wisdom that someone important said and can make the reader get inspired.”</a:t>
            </a:r>
            <a:endParaRPr sz="1200">
              <a:latin typeface="Josefin Slab SemiBold"/>
              <a:ea typeface="Josefin Slab SemiBold"/>
              <a:cs typeface="Josefin Slab SemiBold"/>
              <a:sym typeface="Josefin Slab SemiBol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166" name="Google Shape;166;p19"/>
          <p:cNvSpPr txBox="1"/>
          <p:nvPr>
            <p:ph type="ctrTitle"/>
          </p:nvPr>
        </p:nvSpPr>
        <p:spPr>
          <a:xfrm>
            <a:off x="4785150" y="2783311"/>
            <a:ext cx="1623000" cy="70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—Someone famous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0" name="Shape 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1" name="Google Shape;171;p20"/>
          <p:cNvPicPr preferRelativeResize="0"/>
          <p:nvPr/>
        </p:nvPicPr>
        <p:blipFill rotWithShape="1">
          <a:blip r:embed="rId3">
            <a:alphaModFix/>
          </a:blip>
          <a:srcRect b="0" l="62096" r="14271" t="0"/>
          <a:stretch/>
        </p:blipFill>
        <p:spPr>
          <a:xfrm>
            <a:off x="5881675" y="1237125"/>
            <a:ext cx="1499875" cy="3906375"/>
          </a:xfrm>
          <a:prstGeom prst="rect">
            <a:avLst/>
          </a:prstGeom>
          <a:noFill/>
          <a:ln>
            <a:noFill/>
          </a:ln>
        </p:spPr>
      </p:pic>
      <p:sp>
        <p:nvSpPr>
          <p:cNvPr id="172" name="Google Shape;172;p20"/>
          <p:cNvSpPr/>
          <p:nvPr/>
        </p:nvSpPr>
        <p:spPr>
          <a:xfrm>
            <a:off x="5881550" y="1232560"/>
            <a:ext cx="1500000" cy="3921300"/>
          </a:xfrm>
          <a:prstGeom prst="rect">
            <a:avLst/>
          </a:prstGeom>
          <a:solidFill>
            <a:srgbClr val="FDF3E5">
              <a:alpha val="2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73" name="Google Shape;173;p20"/>
          <p:cNvPicPr preferRelativeResize="0"/>
          <p:nvPr/>
        </p:nvPicPr>
        <p:blipFill rotWithShape="1">
          <a:blip r:embed="rId4">
            <a:alphaModFix/>
          </a:blip>
          <a:srcRect b="0" l="6754" r="69703" t="0"/>
          <a:stretch/>
        </p:blipFill>
        <p:spPr>
          <a:xfrm>
            <a:off x="1889125" y="1222325"/>
            <a:ext cx="1499875" cy="3921295"/>
          </a:xfrm>
          <a:prstGeom prst="rect">
            <a:avLst/>
          </a:prstGeom>
          <a:noFill/>
          <a:ln>
            <a:noFill/>
          </a:ln>
        </p:spPr>
      </p:pic>
      <p:sp>
        <p:nvSpPr>
          <p:cNvPr id="174" name="Google Shape;174;p20"/>
          <p:cNvSpPr/>
          <p:nvPr/>
        </p:nvSpPr>
        <p:spPr>
          <a:xfrm>
            <a:off x="1889126" y="1225680"/>
            <a:ext cx="1500000" cy="3921300"/>
          </a:xfrm>
          <a:prstGeom prst="rect">
            <a:avLst/>
          </a:prstGeom>
          <a:solidFill>
            <a:srgbClr val="FDF3E5">
              <a:alpha val="2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75" name="Google Shape;175;p20"/>
          <p:cNvPicPr preferRelativeResize="0"/>
          <p:nvPr/>
        </p:nvPicPr>
        <p:blipFill rotWithShape="1">
          <a:blip r:embed="rId5">
            <a:alphaModFix/>
          </a:blip>
          <a:srcRect b="0" l="38228" r="38228" t="0"/>
          <a:stretch/>
        </p:blipFill>
        <p:spPr>
          <a:xfrm>
            <a:off x="3822063" y="0"/>
            <a:ext cx="1499903" cy="3921295"/>
          </a:xfrm>
          <a:prstGeom prst="rect">
            <a:avLst/>
          </a:prstGeom>
          <a:noFill/>
          <a:ln>
            <a:noFill/>
          </a:ln>
        </p:spPr>
      </p:pic>
      <p:sp>
        <p:nvSpPr>
          <p:cNvPr id="176" name="Google Shape;176;p20"/>
          <p:cNvSpPr/>
          <p:nvPr/>
        </p:nvSpPr>
        <p:spPr>
          <a:xfrm>
            <a:off x="3829100" y="2897"/>
            <a:ext cx="1500000" cy="3921300"/>
          </a:xfrm>
          <a:prstGeom prst="rect">
            <a:avLst/>
          </a:prstGeom>
          <a:solidFill>
            <a:srgbClr val="FDF3E5">
              <a:alpha val="2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" name="Google Shape;177;p20"/>
          <p:cNvSpPr/>
          <p:nvPr/>
        </p:nvSpPr>
        <p:spPr>
          <a:xfrm>
            <a:off x="501039" y="2606875"/>
            <a:ext cx="2114100" cy="2294700"/>
          </a:xfrm>
          <a:prstGeom prst="rect">
            <a:avLst/>
          </a:prstGeom>
          <a:solidFill>
            <a:srgbClr val="3389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65A97"/>
              </a:solidFill>
            </a:endParaRPr>
          </a:p>
        </p:txBody>
      </p:sp>
      <p:sp>
        <p:nvSpPr>
          <p:cNvPr id="178" name="Google Shape;178;p20"/>
          <p:cNvSpPr/>
          <p:nvPr/>
        </p:nvSpPr>
        <p:spPr>
          <a:xfrm>
            <a:off x="3514975" y="2606875"/>
            <a:ext cx="2114100" cy="2294700"/>
          </a:xfrm>
          <a:prstGeom prst="rect">
            <a:avLst/>
          </a:prstGeom>
          <a:solidFill>
            <a:srgbClr val="3389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" name="Google Shape;179;p20"/>
          <p:cNvSpPr/>
          <p:nvPr/>
        </p:nvSpPr>
        <p:spPr>
          <a:xfrm>
            <a:off x="6536561" y="2606875"/>
            <a:ext cx="2114100" cy="2294700"/>
          </a:xfrm>
          <a:prstGeom prst="rect">
            <a:avLst/>
          </a:prstGeom>
          <a:solidFill>
            <a:srgbClr val="3389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565A97"/>
              </a:solidFill>
            </a:endParaRPr>
          </a:p>
        </p:txBody>
      </p:sp>
      <p:sp>
        <p:nvSpPr>
          <p:cNvPr id="180" name="Google Shape;180;p20"/>
          <p:cNvSpPr txBox="1"/>
          <p:nvPr>
            <p:ph idx="1" type="subTitle"/>
          </p:nvPr>
        </p:nvSpPr>
        <p:spPr>
          <a:xfrm>
            <a:off x="649092" y="3508150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DF3E5"/>
                </a:solidFill>
              </a:rPr>
              <a:t>Mercury is the closest planet to the Sun and the smallest one in the Solar System—it’s only a bit larger than our Moon</a:t>
            </a:r>
            <a:endParaRPr sz="1100">
              <a:solidFill>
                <a:srgbClr val="FDF3E5"/>
              </a:solidFill>
            </a:endParaRPr>
          </a:p>
        </p:txBody>
      </p:sp>
      <p:sp>
        <p:nvSpPr>
          <p:cNvPr id="181" name="Google Shape;181;p20"/>
          <p:cNvSpPr txBox="1"/>
          <p:nvPr>
            <p:ph idx="2" type="subTitle"/>
          </p:nvPr>
        </p:nvSpPr>
        <p:spPr>
          <a:xfrm>
            <a:off x="6677568" y="3508150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DF3E5"/>
                </a:solidFill>
              </a:rPr>
              <a:t>Despite being red, Mars is a cold place, not hot. The planet is full of iron oxide dust, which gives the planet its reddish cast</a:t>
            </a:r>
            <a:endParaRPr sz="1100">
              <a:solidFill>
                <a:srgbClr val="FDF3E5"/>
              </a:solidFill>
            </a:endParaRPr>
          </a:p>
        </p:txBody>
      </p:sp>
      <p:sp>
        <p:nvSpPr>
          <p:cNvPr id="182" name="Google Shape;182;p20"/>
          <p:cNvSpPr txBox="1"/>
          <p:nvPr>
            <p:ph idx="4" type="subTitle"/>
          </p:nvPr>
        </p:nvSpPr>
        <p:spPr>
          <a:xfrm>
            <a:off x="3666842" y="3508150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Venus has a beautiful name and is the second planet from the Sun. It</a:t>
            </a:r>
            <a:r>
              <a:rPr lang="es"/>
              <a:t>s atmosphere is extremely poisonous</a:t>
            </a:r>
            <a:endParaRPr sz="1100"/>
          </a:p>
        </p:txBody>
      </p:sp>
      <p:sp>
        <p:nvSpPr>
          <p:cNvPr id="183" name="Google Shape;183;p20"/>
          <p:cNvSpPr txBox="1"/>
          <p:nvPr>
            <p:ph idx="6" type="ctrTitle"/>
          </p:nvPr>
        </p:nvSpPr>
        <p:spPr>
          <a:xfrm>
            <a:off x="7292928" y="129625"/>
            <a:ext cx="11433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Study Objectives</a:t>
            </a:r>
            <a:endParaRPr/>
          </a:p>
        </p:txBody>
      </p:sp>
      <p:sp>
        <p:nvSpPr>
          <p:cNvPr id="184" name="Google Shape;184;p20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185" name="Google Shape;185;p20"/>
          <p:cNvGrpSpPr/>
          <p:nvPr/>
        </p:nvGrpSpPr>
        <p:grpSpPr>
          <a:xfrm>
            <a:off x="7436333" y="2962901"/>
            <a:ext cx="301205" cy="299070"/>
            <a:chOff x="890400" y="4399350"/>
            <a:chExt cx="486600" cy="483150"/>
          </a:xfrm>
        </p:grpSpPr>
        <p:sp>
          <p:nvSpPr>
            <p:cNvPr id="186" name="Google Shape;186;p20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87" name="Google Shape;187;p20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88" name="Google Shape;188;p20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189" name="Google Shape;189;p20"/>
          <p:cNvSpPr/>
          <p:nvPr/>
        </p:nvSpPr>
        <p:spPr>
          <a:xfrm>
            <a:off x="4426321" y="2998562"/>
            <a:ext cx="299054" cy="2277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190" name="Google Shape;190;p20"/>
          <p:cNvGrpSpPr/>
          <p:nvPr/>
        </p:nvGrpSpPr>
        <p:grpSpPr>
          <a:xfrm>
            <a:off x="1408676" y="2962911"/>
            <a:ext cx="299054" cy="299054"/>
            <a:chOff x="892750" y="4993750"/>
            <a:chExt cx="483125" cy="483125"/>
          </a:xfrm>
        </p:grpSpPr>
        <p:sp>
          <p:nvSpPr>
            <p:cNvPr id="191" name="Google Shape;191;p20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92" name="Google Shape;192;p20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93" name="Google Shape;193;p20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FDF3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194" name="Google Shape;194;p20"/>
          <p:cNvSpPr txBox="1"/>
          <p:nvPr>
            <p:ph type="ctrTitle"/>
          </p:nvPr>
        </p:nvSpPr>
        <p:spPr>
          <a:xfrm>
            <a:off x="248442" y="3269816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DF3E5"/>
                </a:solidFill>
              </a:rPr>
              <a:t>Mercury</a:t>
            </a:r>
            <a:endParaRPr sz="1400">
              <a:solidFill>
                <a:srgbClr val="FDF3E5"/>
              </a:solidFill>
            </a:endParaRPr>
          </a:p>
        </p:txBody>
      </p:sp>
      <p:sp>
        <p:nvSpPr>
          <p:cNvPr id="195" name="Google Shape;195;p20"/>
          <p:cNvSpPr txBox="1"/>
          <p:nvPr>
            <p:ph idx="3" type="ctrTitle"/>
          </p:nvPr>
        </p:nvSpPr>
        <p:spPr>
          <a:xfrm>
            <a:off x="6276918" y="3269816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DF3E5"/>
                </a:solidFill>
              </a:rPr>
              <a:t>Jupiter</a:t>
            </a:r>
            <a:endParaRPr sz="1400">
              <a:solidFill>
                <a:srgbClr val="FDF3E5"/>
              </a:solidFill>
            </a:endParaRPr>
          </a:p>
        </p:txBody>
      </p:sp>
      <p:sp>
        <p:nvSpPr>
          <p:cNvPr id="196" name="Google Shape;196;p20"/>
          <p:cNvSpPr txBox="1"/>
          <p:nvPr>
            <p:ph idx="5" type="ctrTitle"/>
          </p:nvPr>
        </p:nvSpPr>
        <p:spPr>
          <a:xfrm>
            <a:off x="3266192" y="3269816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00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21"/>
          <p:cNvSpPr/>
          <p:nvPr/>
        </p:nvSpPr>
        <p:spPr>
          <a:xfrm>
            <a:off x="1682050" y="1340375"/>
            <a:ext cx="7616100" cy="1486500"/>
          </a:xfrm>
          <a:prstGeom prst="rect">
            <a:avLst/>
          </a:prstGeom>
          <a:solidFill>
            <a:schemeClr val="dk1"/>
          </a:solidFill>
          <a:ln cap="flat" cmpd="sng" w="19050">
            <a:solidFill>
              <a:srgbClr val="FDF3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" name="Google Shape;202;p21"/>
          <p:cNvSpPr/>
          <p:nvPr/>
        </p:nvSpPr>
        <p:spPr>
          <a:xfrm>
            <a:off x="-68675" y="3026125"/>
            <a:ext cx="7538700" cy="1486500"/>
          </a:xfrm>
          <a:prstGeom prst="rect">
            <a:avLst/>
          </a:prstGeom>
          <a:solidFill>
            <a:schemeClr val="dk1"/>
          </a:solidFill>
          <a:ln cap="flat" cmpd="sng" w="19050">
            <a:solidFill>
              <a:srgbClr val="FDF3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" name="Google Shape;203;p21"/>
          <p:cNvSpPr txBox="1"/>
          <p:nvPr>
            <p:ph idx="1" type="subTitle"/>
          </p:nvPr>
        </p:nvSpPr>
        <p:spPr>
          <a:xfrm>
            <a:off x="3496225" y="1777412"/>
            <a:ext cx="4239600" cy="63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204" name="Google Shape;204;p21"/>
          <p:cNvSpPr/>
          <p:nvPr/>
        </p:nvSpPr>
        <p:spPr>
          <a:xfrm>
            <a:off x="2513852" y="1858610"/>
            <a:ext cx="265325" cy="241609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" name="Google Shape;205;p21"/>
          <p:cNvSpPr/>
          <p:nvPr/>
        </p:nvSpPr>
        <p:spPr>
          <a:xfrm>
            <a:off x="6289949" y="3472749"/>
            <a:ext cx="288782" cy="241590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" name="Google Shape;206;p21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07" name="Google Shape;207;p21"/>
          <p:cNvSpPr txBox="1"/>
          <p:nvPr>
            <p:ph idx="2" type="subTitle"/>
          </p:nvPr>
        </p:nvSpPr>
        <p:spPr>
          <a:xfrm>
            <a:off x="1614200" y="3472738"/>
            <a:ext cx="4031700" cy="63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208" name="Google Shape;208;p21"/>
          <p:cNvSpPr txBox="1"/>
          <p:nvPr>
            <p:ph idx="4" type="ctrTitle"/>
          </p:nvPr>
        </p:nvSpPr>
        <p:spPr>
          <a:xfrm>
            <a:off x="7368453" y="129625"/>
            <a:ext cx="10677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Literature Review</a:t>
            </a:r>
            <a:endParaRPr/>
          </a:p>
        </p:txBody>
      </p:sp>
      <p:sp>
        <p:nvSpPr>
          <p:cNvPr id="209" name="Google Shape;209;p21"/>
          <p:cNvSpPr txBox="1"/>
          <p:nvPr>
            <p:ph type="ctrTitle"/>
          </p:nvPr>
        </p:nvSpPr>
        <p:spPr>
          <a:xfrm>
            <a:off x="2166692" y="2133255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Theory 1</a:t>
            </a:r>
            <a:endParaRPr/>
          </a:p>
        </p:txBody>
      </p:sp>
      <p:sp>
        <p:nvSpPr>
          <p:cNvPr id="210" name="Google Shape;210;p21"/>
          <p:cNvSpPr txBox="1"/>
          <p:nvPr>
            <p:ph idx="3" type="ctrTitle"/>
          </p:nvPr>
        </p:nvSpPr>
        <p:spPr>
          <a:xfrm>
            <a:off x="5124663" y="3758315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Theory 2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DF3E5">
            <a:alpha val="29620"/>
          </a:srgbClr>
        </a:solidFill>
      </p:bgPr>
    </p:bg>
    <p:spTree>
      <p:nvGrpSpPr>
        <p:cNvPr id="214" name="Shape 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" name="Google Shape;215;p22"/>
          <p:cNvSpPr/>
          <p:nvPr/>
        </p:nvSpPr>
        <p:spPr>
          <a:xfrm>
            <a:off x="1849088" y="3854476"/>
            <a:ext cx="6022500" cy="130500"/>
          </a:xfrm>
          <a:prstGeom prst="rect">
            <a:avLst/>
          </a:prstGeom>
          <a:solidFill>
            <a:srgbClr val="EEEEE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" name="Google Shape;216;p22"/>
          <p:cNvSpPr/>
          <p:nvPr/>
        </p:nvSpPr>
        <p:spPr>
          <a:xfrm>
            <a:off x="1849088" y="4299576"/>
            <a:ext cx="6022500" cy="130500"/>
          </a:xfrm>
          <a:prstGeom prst="rect">
            <a:avLst/>
          </a:prstGeom>
          <a:solidFill>
            <a:srgbClr val="EEEEE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" name="Google Shape;217;p22"/>
          <p:cNvSpPr/>
          <p:nvPr/>
        </p:nvSpPr>
        <p:spPr>
          <a:xfrm>
            <a:off x="1849088" y="3409376"/>
            <a:ext cx="6022500" cy="130500"/>
          </a:xfrm>
          <a:prstGeom prst="rect">
            <a:avLst/>
          </a:prstGeom>
          <a:solidFill>
            <a:srgbClr val="EEEEE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" name="Google Shape;218;p22"/>
          <p:cNvSpPr/>
          <p:nvPr/>
        </p:nvSpPr>
        <p:spPr>
          <a:xfrm>
            <a:off x="1849088" y="2964276"/>
            <a:ext cx="6022500" cy="130500"/>
          </a:xfrm>
          <a:prstGeom prst="rect">
            <a:avLst/>
          </a:prstGeom>
          <a:solidFill>
            <a:srgbClr val="EEEEE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" name="Google Shape;219;p22"/>
          <p:cNvSpPr/>
          <p:nvPr/>
        </p:nvSpPr>
        <p:spPr>
          <a:xfrm>
            <a:off x="1849088" y="2519176"/>
            <a:ext cx="6022500" cy="130500"/>
          </a:xfrm>
          <a:prstGeom prst="rect">
            <a:avLst/>
          </a:prstGeom>
          <a:solidFill>
            <a:srgbClr val="EEEEE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" name="Google Shape;220;p22"/>
          <p:cNvSpPr/>
          <p:nvPr/>
        </p:nvSpPr>
        <p:spPr>
          <a:xfrm>
            <a:off x="1849088" y="2074076"/>
            <a:ext cx="6022500" cy="130500"/>
          </a:xfrm>
          <a:prstGeom prst="rect">
            <a:avLst/>
          </a:prstGeom>
          <a:solidFill>
            <a:srgbClr val="EEEEE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" name="Google Shape;221;p22"/>
          <p:cNvSpPr/>
          <p:nvPr/>
        </p:nvSpPr>
        <p:spPr>
          <a:xfrm>
            <a:off x="1849088" y="1480859"/>
            <a:ext cx="805793" cy="326697"/>
          </a:xfrm>
          <a:custGeom>
            <a:rect b="b" l="l" r="r" t="t"/>
            <a:pathLst>
              <a:path extrusionOk="0" h="11414" w="10546">
                <a:moveTo>
                  <a:pt x="1" y="0"/>
                </a:moveTo>
                <a:lnTo>
                  <a:pt x="1" y="9998"/>
                </a:lnTo>
                <a:lnTo>
                  <a:pt x="3333" y="9998"/>
                </a:lnTo>
                <a:lnTo>
                  <a:pt x="5501" y="11413"/>
                </a:lnTo>
                <a:lnTo>
                  <a:pt x="7327" y="9998"/>
                </a:lnTo>
                <a:lnTo>
                  <a:pt x="10546" y="9998"/>
                </a:lnTo>
                <a:lnTo>
                  <a:pt x="10546" y="0"/>
                </a:lnTo>
                <a:close/>
              </a:path>
            </a:pathLst>
          </a:custGeom>
          <a:solidFill>
            <a:srgbClr val="3389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DF3E5"/>
              </a:solidFill>
            </a:endParaRPr>
          </a:p>
        </p:txBody>
      </p:sp>
      <p:sp>
        <p:nvSpPr>
          <p:cNvPr id="222" name="Google Shape;222;p22"/>
          <p:cNvSpPr/>
          <p:nvPr/>
        </p:nvSpPr>
        <p:spPr>
          <a:xfrm>
            <a:off x="2892433" y="1480859"/>
            <a:ext cx="805793" cy="326697"/>
          </a:xfrm>
          <a:custGeom>
            <a:rect b="b" l="l" r="r" t="t"/>
            <a:pathLst>
              <a:path extrusionOk="0" h="11414" w="10546">
                <a:moveTo>
                  <a:pt x="1" y="0"/>
                </a:moveTo>
                <a:lnTo>
                  <a:pt x="1" y="9998"/>
                </a:lnTo>
                <a:lnTo>
                  <a:pt x="3333" y="9998"/>
                </a:lnTo>
                <a:lnTo>
                  <a:pt x="5501" y="11413"/>
                </a:lnTo>
                <a:lnTo>
                  <a:pt x="7327" y="9998"/>
                </a:lnTo>
                <a:lnTo>
                  <a:pt x="10546" y="9998"/>
                </a:lnTo>
                <a:lnTo>
                  <a:pt x="10546" y="0"/>
                </a:lnTo>
                <a:close/>
              </a:path>
            </a:pathLst>
          </a:custGeom>
          <a:solidFill>
            <a:srgbClr val="3389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DF3E5"/>
              </a:solidFill>
            </a:endParaRPr>
          </a:p>
        </p:txBody>
      </p:sp>
      <p:sp>
        <p:nvSpPr>
          <p:cNvPr id="223" name="Google Shape;223;p22"/>
          <p:cNvSpPr/>
          <p:nvPr/>
        </p:nvSpPr>
        <p:spPr>
          <a:xfrm>
            <a:off x="3935779" y="1480859"/>
            <a:ext cx="805793" cy="326697"/>
          </a:xfrm>
          <a:custGeom>
            <a:rect b="b" l="l" r="r" t="t"/>
            <a:pathLst>
              <a:path extrusionOk="0" h="11414" w="10546">
                <a:moveTo>
                  <a:pt x="1" y="0"/>
                </a:moveTo>
                <a:lnTo>
                  <a:pt x="1" y="9998"/>
                </a:lnTo>
                <a:lnTo>
                  <a:pt x="3333" y="9998"/>
                </a:lnTo>
                <a:lnTo>
                  <a:pt x="5501" y="11413"/>
                </a:lnTo>
                <a:lnTo>
                  <a:pt x="7327" y="9998"/>
                </a:lnTo>
                <a:lnTo>
                  <a:pt x="10546" y="9998"/>
                </a:lnTo>
                <a:lnTo>
                  <a:pt x="10546" y="0"/>
                </a:lnTo>
                <a:close/>
              </a:path>
            </a:pathLst>
          </a:custGeom>
          <a:solidFill>
            <a:srgbClr val="3389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DF3E5"/>
              </a:solidFill>
            </a:endParaRPr>
          </a:p>
        </p:txBody>
      </p:sp>
      <p:sp>
        <p:nvSpPr>
          <p:cNvPr id="224" name="Google Shape;224;p22"/>
          <p:cNvSpPr/>
          <p:nvPr/>
        </p:nvSpPr>
        <p:spPr>
          <a:xfrm>
            <a:off x="4979125" y="1480859"/>
            <a:ext cx="805793" cy="326697"/>
          </a:xfrm>
          <a:custGeom>
            <a:rect b="b" l="l" r="r" t="t"/>
            <a:pathLst>
              <a:path extrusionOk="0" h="11414" w="10546">
                <a:moveTo>
                  <a:pt x="1" y="0"/>
                </a:moveTo>
                <a:lnTo>
                  <a:pt x="1" y="9998"/>
                </a:lnTo>
                <a:lnTo>
                  <a:pt x="3333" y="9998"/>
                </a:lnTo>
                <a:lnTo>
                  <a:pt x="5501" y="11413"/>
                </a:lnTo>
                <a:lnTo>
                  <a:pt x="7327" y="9998"/>
                </a:lnTo>
                <a:lnTo>
                  <a:pt x="10546" y="9998"/>
                </a:lnTo>
                <a:lnTo>
                  <a:pt x="10546" y="0"/>
                </a:lnTo>
                <a:close/>
              </a:path>
            </a:pathLst>
          </a:custGeom>
          <a:solidFill>
            <a:srgbClr val="3389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DF3E5"/>
              </a:solidFill>
            </a:endParaRPr>
          </a:p>
        </p:txBody>
      </p:sp>
      <p:sp>
        <p:nvSpPr>
          <p:cNvPr id="225" name="Google Shape;225;p22"/>
          <p:cNvSpPr/>
          <p:nvPr/>
        </p:nvSpPr>
        <p:spPr>
          <a:xfrm>
            <a:off x="6022471" y="1480859"/>
            <a:ext cx="805793" cy="326697"/>
          </a:xfrm>
          <a:custGeom>
            <a:rect b="b" l="l" r="r" t="t"/>
            <a:pathLst>
              <a:path extrusionOk="0" h="11414" w="10546">
                <a:moveTo>
                  <a:pt x="1" y="0"/>
                </a:moveTo>
                <a:lnTo>
                  <a:pt x="1" y="9998"/>
                </a:lnTo>
                <a:lnTo>
                  <a:pt x="3333" y="9998"/>
                </a:lnTo>
                <a:lnTo>
                  <a:pt x="5501" y="11413"/>
                </a:lnTo>
                <a:lnTo>
                  <a:pt x="7327" y="9998"/>
                </a:lnTo>
                <a:lnTo>
                  <a:pt x="10546" y="9998"/>
                </a:lnTo>
                <a:lnTo>
                  <a:pt x="10546" y="0"/>
                </a:lnTo>
                <a:close/>
              </a:path>
            </a:pathLst>
          </a:custGeom>
          <a:solidFill>
            <a:srgbClr val="3389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DF3E5"/>
              </a:solidFill>
            </a:endParaRPr>
          </a:p>
        </p:txBody>
      </p:sp>
      <p:sp>
        <p:nvSpPr>
          <p:cNvPr id="226" name="Google Shape;226;p22"/>
          <p:cNvSpPr/>
          <p:nvPr/>
        </p:nvSpPr>
        <p:spPr>
          <a:xfrm>
            <a:off x="7065817" y="1480859"/>
            <a:ext cx="805793" cy="326697"/>
          </a:xfrm>
          <a:custGeom>
            <a:rect b="b" l="l" r="r" t="t"/>
            <a:pathLst>
              <a:path extrusionOk="0" h="11414" w="10546">
                <a:moveTo>
                  <a:pt x="1" y="0"/>
                </a:moveTo>
                <a:lnTo>
                  <a:pt x="1" y="9998"/>
                </a:lnTo>
                <a:lnTo>
                  <a:pt x="3333" y="9998"/>
                </a:lnTo>
                <a:lnTo>
                  <a:pt x="5501" y="11413"/>
                </a:lnTo>
                <a:lnTo>
                  <a:pt x="7327" y="9998"/>
                </a:lnTo>
                <a:lnTo>
                  <a:pt x="10546" y="9998"/>
                </a:lnTo>
                <a:lnTo>
                  <a:pt x="10546" y="0"/>
                </a:lnTo>
                <a:close/>
              </a:path>
            </a:pathLst>
          </a:custGeom>
          <a:solidFill>
            <a:srgbClr val="3389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DF3E5"/>
              </a:solidFill>
            </a:endParaRPr>
          </a:p>
        </p:txBody>
      </p:sp>
      <p:sp>
        <p:nvSpPr>
          <p:cNvPr id="227" name="Google Shape;227;p22"/>
          <p:cNvSpPr txBox="1"/>
          <p:nvPr/>
        </p:nvSpPr>
        <p:spPr>
          <a:xfrm flipH="1">
            <a:off x="1849088" y="1442864"/>
            <a:ext cx="8058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000">
                <a:solidFill>
                  <a:srgbClr val="FDF3E5"/>
                </a:solidFill>
                <a:latin typeface="Josefin Sans"/>
                <a:ea typeface="Josefin Sans"/>
                <a:cs typeface="Josefin Sans"/>
                <a:sym typeface="Josefin Sans"/>
              </a:rPr>
              <a:t>J</a:t>
            </a:r>
            <a:r>
              <a:rPr b="1" lang="es" sz="1000">
                <a:solidFill>
                  <a:srgbClr val="FDF3E5"/>
                </a:solidFill>
                <a:latin typeface="Josefin Sans"/>
                <a:ea typeface="Josefin Sans"/>
                <a:cs typeface="Josefin Sans"/>
                <a:sym typeface="Josefin Sans"/>
              </a:rPr>
              <a:t>anuary</a:t>
            </a:r>
            <a:endParaRPr b="1" sz="1000">
              <a:solidFill>
                <a:srgbClr val="FDF3E5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28" name="Google Shape;228;p22"/>
          <p:cNvSpPr txBox="1"/>
          <p:nvPr/>
        </p:nvSpPr>
        <p:spPr>
          <a:xfrm flipH="1">
            <a:off x="2818763" y="1442864"/>
            <a:ext cx="9531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000">
                <a:solidFill>
                  <a:srgbClr val="FDF3E5"/>
                </a:solidFill>
                <a:latin typeface="Josefin Sans"/>
                <a:ea typeface="Josefin Sans"/>
                <a:cs typeface="Josefin Sans"/>
                <a:sym typeface="Josefin Sans"/>
              </a:rPr>
              <a:t>F</a:t>
            </a:r>
            <a:r>
              <a:rPr b="1" lang="es" sz="1000">
                <a:solidFill>
                  <a:srgbClr val="FDF3E5"/>
                </a:solidFill>
                <a:latin typeface="Josefin Sans"/>
                <a:ea typeface="Josefin Sans"/>
                <a:cs typeface="Josefin Sans"/>
                <a:sym typeface="Josefin Sans"/>
              </a:rPr>
              <a:t>ebruary</a:t>
            </a:r>
            <a:endParaRPr b="1" sz="1000">
              <a:solidFill>
                <a:srgbClr val="FDF3E5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29" name="Google Shape;229;p22"/>
          <p:cNvSpPr txBox="1"/>
          <p:nvPr/>
        </p:nvSpPr>
        <p:spPr>
          <a:xfrm flipH="1">
            <a:off x="3935775" y="1442864"/>
            <a:ext cx="8058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000">
                <a:solidFill>
                  <a:srgbClr val="FDF3E5"/>
                </a:solidFill>
                <a:latin typeface="Josefin Sans"/>
                <a:ea typeface="Josefin Sans"/>
                <a:cs typeface="Josefin Sans"/>
                <a:sym typeface="Josefin Sans"/>
              </a:rPr>
              <a:t>M</a:t>
            </a:r>
            <a:r>
              <a:rPr b="1" lang="es" sz="1000">
                <a:solidFill>
                  <a:srgbClr val="FDF3E5"/>
                </a:solidFill>
                <a:latin typeface="Josefin Sans"/>
                <a:ea typeface="Josefin Sans"/>
                <a:cs typeface="Josefin Sans"/>
                <a:sym typeface="Josefin Sans"/>
              </a:rPr>
              <a:t>arch</a:t>
            </a:r>
            <a:endParaRPr b="1" sz="1000">
              <a:solidFill>
                <a:srgbClr val="FDF3E5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30" name="Google Shape;230;p22"/>
          <p:cNvSpPr txBox="1"/>
          <p:nvPr/>
        </p:nvSpPr>
        <p:spPr>
          <a:xfrm flipH="1">
            <a:off x="4979100" y="1442864"/>
            <a:ext cx="8058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000">
                <a:solidFill>
                  <a:srgbClr val="FDF3E5"/>
                </a:solidFill>
                <a:latin typeface="Josefin Sans"/>
                <a:ea typeface="Josefin Sans"/>
                <a:cs typeface="Josefin Sans"/>
                <a:sym typeface="Josefin Sans"/>
              </a:rPr>
              <a:t>A</a:t>
            </a:r>
            <a:r>
              <a:rPr b="1" lang="es" sz="1000">
                <a:solidFill>
                  <a:srgbClr val="FDF3E5"/>
                </a:solidFill>
                <a:latin typeface="Josefin Sans"/>
                <a:ea typeface="Josefin Sans"/>
                <a:cs typeface="Josefin Sans"/>
                <a:sym typeface="Josefin Sans"/>
              </a:rPr>
              <a:t>pril</a:t>
            </a:r>
            <a:endParaRPr b="1" sz="1000">
              <a:solidFill>
                <a:srgbClr val="FDF3E5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31" name="Google Shape;231;p22"/>
          <p:cNvSpPr txBox="1"/>
          <p:nvPr/>
        </p:nvSpPr>
        <p:spPr>
          <a:xfrm flipH="1">
            <a:off x="6022450" y="1442864"/>
            <a:ext cx="8058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000">
                <a:solidFill>
                  <a:srgbClr val="FDF3E5"/>
                </a:solidFill>
                <a:latin typeface="Josefin Sans"/>
                <a:ea typeface="Josefin Sans"/>
                <a:cs typeface="Josefin Sans"/>
                <a:sym typeface="Josefin Sans"/>
              </a:rPr>
              <a:t>M</a:t>
            </a:r>
            <a:r>
              <a:rPr b="1" lang="es" sz="1000">
                <a:solidFill>
                  <a:srgbClr val="FDF3E5"/>
                </a:solidFill>
                <a:latin typeface="Josefin Sans"/>
                <a:ea typeface="Josefin Sans"/>
                <a:cs typeface="Josefin Sans"/>
                <a:sym typeface="Josefin Sans"/>
              </a:rPr>
              <a:t>ay</a:t>
            </a:r>
            <a:endParaRPr b="1" sz="1000">
              <a:solidFill>
                <a:srgbClr val="FDF3E5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32" name="Google Shape;232;p22"/>
          <p:cNvSpPr txBox="1"/>
          <p:nvPr/>
        </p:nvSpPr>
        <p:spPr>
          <a:xfrm flipH="1">
            <a:off x="7065800" y="1442864"/>
            <a:ext cx="8058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000">
                <a:solidFill>
                  <a:srgbClr val="FDF3E5"/>
                </a:solidFill>
                <a:latin typeface="Josefin Sans"/>
                <a:ea typeface="Josefin Sans"/>
                <a:cs typeface="Josefin Sans"/>
                <a:sym typeface="Josefin Sans"/>
              </a:rPr>
              <a:t>J</a:t>
            </a:r>
            <a:r>
              <a:rPr b="1" lang="es" sz="1000">
                <a:solidFill>
                  <a:srgbClr val="FDF3E5"/>
                </a:solidFill>
                <a:latin typeface="Josefin Sans"/>
                <a:ea typeface="Josefin Sans"/>
                <a:cs typeface="Josefin Sans"/>
                <a:sym typeface="Josefin Sans"/>
              </a:rPr>
              <a:t>une</a:t>
            </a:r>
            <a:endParaRPr b="1" sz="1000">
              <a:solidFill>
                <a:srgbClr val="FDF3E5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33" name="Google Shape;233;p22"/>
          <p:cNvSpPr/>
          <p:nvPr/>
        </p:nvSpPr>
        <p:spPr>
          <a:xfrm>
            <a:off x="1849088" y="2074075"/>
            <a:ext cx="927000" cy="130500"/>
          </a:xfrm>
          <a:prstGeom prst="rect">
            <a:avLst/>
          </a:prstGeom>
          <a:solidFill>
            <a:srgbClr val="3389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" name="Google Shape;234;p22"/>
          <p:cNvSpPr/>
          <p:nvPr/>
        </p:nvSpPr>
        <p:spPr>
          <a:xfrm>
            <a:off x="1849088" y="2519175"/>
            <a:ext cx="858300" cy="130500"/>
          </a:xfrm>
          <a:prstGeom prst="rect">
            <a:avLst/>
          </a:prstGeom>
          <a:solidFill>
            <a:srgbClr val="EEEEE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" name="Google Shape;235;p22"/>
          <p:cNvSpPr/>
          <p:nvPr/>
        </p:nvSpPr>
        <p:spPr>
          <a:xfrm>
            <a:off x="3819763" y="2964275"/>
            <a:ext cx="1043700" cy="130500"/>
          </a:xfrm>
          <a:prstGeom prst="rect">
            <a:avLst/>
          </a:pr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" name="Google Shape;236;p22"/>
          <p:cNvSpPr/>
          <p:nvPr/>
        </p:nvSpPr>
        <p:spPr>
          <a:xfrm>
            <a:off x="1849088" y="2519175"/>
            <a:ext cx="927000" cy="130500"/>
          </a:xfrm>
          <a:prstGeom prst="rect">
            <a:avLst/>
          </a:prstGeom>
          <a:solidFill>
            <a:srgbClr val="A6B8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" name="Google Shape;237;p22"/>
          <p:cNvSpPr/>
          <p:nvPr/>
        </p:nvSpPr>
        <p:spPr>
          <a:xfrm>
            <a:off x="2776138" y="2964275"/>
            <a:ext cx="1043700" cy="130500"/>
          </a:xfrm>
          <a:prstGeom prst="rect">
            <a:avLst/>
          </a:pr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" name="Google Shape;238;p22"/>
          <p:cNvSpPr/>
          <p:nvPr/>
        </p:nvSpPr>
        <p:spPr>
          <a:xfrm>
            <a:off x="2776138" y="2074075"/>
            <a:ext cx="1043700" cy="130500"/>
          </a:xfrm>
          <a:prstGeom prst="rect">
            <a:avLst/>
          </a:prstGeom>
          <a:solidFill>
            <a:srgbClr val="3389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" name="Google Shape;239;p22"/>
          <p:cNvSpPr/>
          <p:nvPr/>
        </p:nvSpPr>
        <p:spPr>
          <a:xfrm>
            <a:off x="4863388" y="3409375"/>
            <a:ext cx="1043700" cy="130500"/>
          </a:xfrm>
          <a:prstGeom prst="rect">
            <a:avLst/>
          </a:prstGeom>
          <a:solidFill>
            <a:srgbClr val="3389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" name="Google Shape;240;p22"/>
          <p:cNvSpPr/>
          <p:nvPr/>
        </p:nvSpPr>
        <p:spPr>
          <a:xfrm>
            <a:off x="5907138" y="3409375"/>
            <a:ext cx="1036800" cy="130500"/>
          </a:xfrm>
          <a:prstGeom prst="rect">
            <a:avLst/>
          </a:prstGeom>
          <a:solidFill>
            <a:srgbClr val="3389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" name="Google Shape;241;p22"/>
          <p:cNvSpPr/>
          <p:nvPr/>
        </p:nvSpPr>
        <p:spPr>
          <a:xfrm>
            <a:off x="6943988" y="3409375"/>
            <a:ext cx="927000" cy="130500"/>
          </a:xfrm>
          <a:prstGeom prst="rect">
            <a:avLst/>
          </a:prstGeom>
          <a:solidFill>
            <a:srgbClr val="3389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" name="Google Shape;242;p22"/>
          <p:cNvSpPr/>
          <p:nvPr/>
        </p:nvSpPr>
        <p:spPr>
          <a:xfrm>
            <a:off x="4863388" y="3854475"/>
            <a:ext cx="1043700" cy="130500"/>
          </a:xfrm>
          <a:prstGeom prst="rect">
            <a:avLst/>
          </a:prstGeom>
          <a:solidFill>
            <a:srgbClr val="A6B8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" name="Google Shape;243;p22"/>
          <p:cNvSpPr/>
          <p:nvPr/>
        </p:nvSpPr>
        <p:spPr>
          <a:xfrm>
            <a:off x="5907138" y="4299575"/>
            <a:ext cx="1036800" cy="130500"/>
          </a:xfrm>
          <a:prstGeom prst="rect">
            <a:avLst/>
          </a:pr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" name="Google Shape;244;p22"/>
          <p:cNvSpPr/>
          <p:nvPr/>
        </p:nvSpPr>
        <p:spPr>
          <a:xfrm>
            <a:off x="6943988" y="4299575"/>
            <a:ext cx="927000" cy="130500"/>
          </a:xfrm>
          <a:prstGeom prst="rect">
            <a:avLst/>
          </a:pr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" name="Google Shape;245;p22"/>
          <p:cNvSpPr txBox="1"/>
          <p:nvPr/>
        </p:nvSpPr>
        <p:spPr>
          <a:xfrm>
            <a:off x="3696225" y="2279775"/>
            <a:ext cx="11844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Jan 1</a:t>
            </a:r>
            <a:r>
              <a:rPr lang="es" sz="9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 - Mar 1</a:t>
            </a:r>
            <a:endParaRPr sz="9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246" name="Google Shape;246;p22"/>
          <p:cNvSpPr txBox="1"/>
          <p:nvPr/>
        </p:nvSpPr>
        <p:spPr>
          <a:xfrm>
            <a:off x="7020211" y="3630725"/>
            <a:ext cx="9531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Apr 1 </a:t>
            </a:r>
            <a:r>
              <a:rPr lang="es" sz="9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 - Jun 25</a:t>
            </a:r>
            <a:endParaRPr sz="9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247" name="Google Shape;247;p22"/>
          <p:cNvSpPr txBox="1"/>
          <p:nvPr/>
        </p:nvSpPr>
        <p:spPr>
          <a:xfrm>
            <a:off x="2652529" y="2724850"/>
            <a:ext cx="9531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Jan 1 - 27</a:t>
            </a:r>
            <a:endParaRPr sz="9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248" name="Google Shape;248;p22"/>
          <p:cNvSpPr txBox="1"/>
          <p:nvPr/>
        </p:nvSpPr>
        <p:spPr>
          <a:xfrm>
            <a:off x="4739779" y="3185625"/>
            <a:ext cx="9531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Feb 1</a:t>
            </a:r>
            <a:r>
              <a:rPr lang="es" sz="9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 - Mar 25</a:t>
            </a:r>
            <a:endParaRPr sz="9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249" name="Google Shape;249;p22"/>
          <p:cNvSpPr txBox="1"/>
          <p:nvPr/>
        </p:nvSpPr>
        <p:spPr>
          <a:xfrm>
            <a:off x="5783529" y="4075825"/>
            <a:ext cx="9531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April 1 - 23</a:t>
            </a:r>
            <a:endParaRPr sz="9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250" name="Google Shape;250;p22"/>
          <p:cNvSpPr txBox="1"/>
          <p:nvPr/>
        </p:nvSpPr>
        <p:spPr>
          <a:xfrm flipH="1">
            <a:off x="895988" y="1941639"/>
            <a:ext cx="9531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000">
                <a:solidFill>
                  <a:srgbClr val="338987"/>
                </a:solidFill>
                <a:latin typeface="Josefin Sans"/>
                <a:ea typeface="Josefin Sans"/>
                <a:cs typeface="Josefin Sans"/>
                <a:sym typeface="Josefin Sans"/>
              </a:rPr>
              <a:t>PHASE 1</a:t>
            </a:r>
            <a:endParaRPr b="1" sz="1000">
              <a:solidFill>
                <a:srgbClr val="338987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51" name="Google Shape;251;p22"/>
          <p:cNvSpPr txBox="1"/>
          <p:nvPr/>
        </p:nvSpPr>
        <p:spPr>
          <a:xfrm flipH="1">
            <a:off x="1043288" y="3276939"/>
            <a:ext cx="8058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000">
                <a:solidFill>
                  <a:srgbClr val="338987"/>
                </a:solidFill>
                <a:latin typeface="Josefin Sans"/>
                <a:ea typeface="Josefin Sans"/>
                <a:cs typeface="Josefin Sans"/>
                <a:sym typeface="Josefin Sans"/>
              </a:rPr>
              <a:t>PHASE 2</a:t>
            </a:r>
            <a:endParaRPr b="1" sz="1000">
              <a:solidFill>
                <a:srgbClr val="338987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252" name="Google Shape;252;p22"/>
          <p:cNvSpPr txBox="1"/>
          <p:nvPr/>
        </p:nvSpPr>
        <p:spPr>
          <a:xfrm flipH="1">
            <a:off x="1043288" y="2386739"/>
            <a:ext cx="8058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Task 1</a:t>
            </a:r>
            <a:endParaRPr sz="10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253" name="Google Shape;253;p22"/>
          <p:cNvSpPr txBox="1"/>
          <p:nvPr/>
        </p:nvSpPr>
        <p:spPr>
          <a:xfrm flipH="1">
            <a:off x="1043288" y="2831839"/>
            <a:ext cx="8058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Task 2</a:t>
            </a:r>
            <a:endParaRPr sz="10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254" name="Google Shape;254;p22"/>
          <p:cNvSpPr txBox="1"/>
          <p:nvPr/>
        </p:nvSpPr>
        <p:spPr>
          <a:xfrm flipH="1">
            <a:off x="1043288" y="3722039"/>
            <a:ext cx="8058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Task 1</a:t>
            </a:r>
            <a:endParaRPr sz="10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255" name="Google Shape;255;p22"/>
          <p:cNvSpPr txBox="1"/>
          <p:nvPr/>
        </p:nvSpPr>
        <p:spPr>
          <a:xfrm flipH="1">
            <a:off x="1043288" y="4167139"/>
            <a:ext cx="8058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Task 2</a:t>
            </a:r>
            <a:endParaRPr sz="10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256" name="Google Shape;256;p22"/>
          <p:cNvSpPr txBox="1"/>
          <p:nvPr/>
        </p:nvSpPr>
        <p:spPr>
          <a:xfrm>
            <a:off x="7020211" y="4426331"/>
            <a:ext cx="9531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May 1 - Jun 25</a:t>
            </a:r>
            <a:endParaRPr sz="9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257" name="Google Shape;257;p22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58" name="Google Shape;258;p22"/>
          <p:cNvSpPr txBox="1"/>
          <p:nvPr>
            <p:ph type="ctrTitle"/>
          </p:nvPr>
        </p:nvSpPr>
        <p:spPr>
          <a:xfrm>
            <a:off x="5569480" y="129625"/>
            <a:ext cx="2866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Schedule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2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p23"/>
          <p:cNvSpPr txBox="1"/>
          <p:nvPr/>
        </p:nvSpPr>
        <p:spPr>
          <a:xfrm>
            <a:off x="2715925" y="1556475"/>
            <a:ext cx="1327500" cy="45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Venus has a beautiful name, but it’s terribly hot</a:t>
            </a:r>
            <a:endParaRPr sz="11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264" name="Google Shape;264;p23"/>
          <p:cNvSpPr txBox="1"/>
          <p:nvPr>
            <p:ph idx="4294967295" type="ctrTitle"/>
          </p:nvPr>
        </p:nvSpPr>
        <p:spPr>
          <a:xfrm>
            <a:off x="2715875" y="1377592"/>
            <a:ext cx="1327500" cy="26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338987"/>
                </a:solidFill>
              </a:rPr>
              <a:t>Research</a:t>
            </a:r>
            <a:endParaRPr sz="1200">
              <a:solidFill>
                <a:srgbClr val="338987"/>
              </a:solidFill>
            </a:endParaRPr>
          </a:p>
        </p:txBody>
      </p:sp>
      <p:grpSp>
        <p:nvGrpSpPr>
          <p:cNvPr id="265" name="Google Shape;265;p23"/>
          <p:cNvGrpSpPr/>
          <p:nvPr/>
        </p:nvGrpSpPr>
        <p:grpSpPr>
          <a:xfrm>
            <a:off x="3264654" y="1298038"/>
            <a:ext cx="229939" cy="120775"/>
            <a:chOff x="2080675" y="352325"/>
            <a:chExt cx="485000" cy="254800"/>
          </a:xfrm>
        </p:grpSpPr>
        <p:sp>
          <p:nvSpPr>
            <p:cNvPr id="266" name="Google Shape;266;p23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3389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267" name="Google Shape;267;p23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3389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268" name="Google Shape;268;p23"/>
          <p:cNvGrpSpPr/>
          <p:nvPr/>
        </p:nvGrpSpPr>
        <p:grpSpPr>
          <a:xfrm>
            <a:off x="3899735" y="3815215"/>
            <a:ext cx="192286" cy="190299"/>
            <a:chOff x="3282325" y="2035675"/>
            <a:chExt cx="459575" cy="454825"/>
          </a:xfrm>
        </p:grpSpPr>
        <p:sp>
          <p:nvSpPr>
            <p:cNvPr id="269" name="Google Shape;269;p23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3389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270" name="Google Shape;270;p23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3389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271" name="Google Shape;271;p23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3389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272" name="Google Shape;272;p23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3389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273" name="Google Shape;273;p23"/>
          <p:cNvGrpSpPr/>
          <p:nvPr/>
        </p:nvGrpSpPr>
        <p:grpSpPr>
          <a:xfrm>
            <a:off x="4491531" y="524444"/>
            <a:ext cx="206139" cy="202559"/>
            <a:chOff x="-60988625" y="2310475"/>
            <a:chExt cx="316650" cy="311150"/>
          </a:xfrm>
        </p:grpSpPr>
        <p:sp>
          <p:nvSpPr>
            <p:cNvPr id="274" name="Google Shape;274;p23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3389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3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3389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3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3389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23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3389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23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3389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23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3389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0" name="Google Shape;280;p23"/>
          <p:cNvGrpSpPr/>
          <p:nvPr/>
        </p:nvGrpSpPr>
        <p:grpSpPr>
          <a:xfrm>
            <a:off x="5081446" y="3538329"/>
            <a:ext cx="244125" cy="245253"/>
            <a:chOff x="-1333975" y="2365850"/>
            <a:chExt cx="292225" cy="293575"/>
          </a:xfrm>
        </p:grpSpPr>
        <p:sp>
          <p:nvSpPr>
            <p:cNvPr id="281" name="Google Shape;281;p23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3389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23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3389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23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3389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3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3389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3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3389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3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3389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3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3389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3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3389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9" name="Google Shape;289;p23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90" name="Google Shape;290;p23"/>
          <p:cNvSpPr/>
          <p:nvPr/>
        </p:nvSpPr>
        <p:spPr>
          <a:xfrm>
            <a:off x="98" y="4048798"/>
            <a:ext cx="28596" cy="32"/>
          </a:xfrm>
          <a:custGeom>
            <a:rect b="b" l="l" r="r" t="t"/>
            <a:pathLst>
              <a:path extrusionOk="0" fill="none" h="1" w="893">
                <a:moveTo>
                  <a:pt x="0" y="1"/>
                </a:moveTo>
                <a:lnTo>
                  <a:pt x="892" y="1"/>
                </a:lnTo>
              </a:path>
            </a:pathLst>
          </a:custGeom>
          <a:noFill/>
          <a:ln cap="flat" cmpd="sng" w="3800">
            <a:solidFill>
              <a:srgbClr val="1F1F1F"/>
            </a:solidFill>
            <a:prstDash val="solid"/>
            <a:miter lim="8921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" name="Google Shape;291;p23"/>
          <p:cNvSpPr/>
          <p:nvPr/>
        </p:nvSpPr>
        <p:spPr>
          <a:xfrm>
            <a:off x="4200649" y="1580401"/>
            <a:ext cx="796496" cy="81177"/>
          </a:xfrm>
          <a:custGeom>
            <a:rect b="b" l="l" r="r" t="t"/>
            <a:pathLst>
              <a:path extrusionOk="0" fill="none" h="2535" w="24873">
                <a:moveTo>
                  <a:pt x="0" y="1"/>
                </a:moveTo>
                <a:lnTo>
                  <a:pt x="10188" y="1"/>
                </a:lnTo>
                <a:lnTo>
                  <a:pt x="12454" y="2534"/>
                </a:lnTo>
                <a:lnTo>
                  <a:pt x="14720" y="1"/>
                </a:lnTo>
                <a:lnTo>
                  <a:pt x="24872" y="1"/>
                </a:lnTo>
              </a:path>
            </a:pathLst>
          </a:custGeom>
          <a:noFill/>
          <a:ln cap="flat" cmpd="sng" w="19050">
            <a:solidFill>
              <a:srgbClr val="338987"/>
            </a:solidFill>
            <a:prstDash val="solid"/>
            <a:miter lim="8921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" name="Google Shape;292;p23"/>
          <p:cNvSpPr/>
          <p:nvPr/>
        </p:nvSpPr>
        <p:spPr>
          <a:xfrm>
            <a:off x="3598434" y="3631244"/>
            <a:ext cx="795087" cy="59434"/>
          </a:xfrm>
          <a:custGeom>
            <a:rect b="b" l="l" r="r" t="t"/>
            <a:pathLst>
              <a:path extrusionOk="0" fill="none" h="1856" w="24829">
                <a:moveTo>
                  <a:pt x="24828" y="1856"/>
                </a:moveTo>
                <a:lnTo>
                  <a:pt x="14685" y="1856"/>
                </a:lnTo>
                <a:lnTo>
                  <a:pt x="12410" y="0"/>
                </a:lnTo>
                <a:lnTo>
                  <a:pt x="10144" y="1856"/>
                </a:lnTo>
                <a:lnTo>
                  <a:pt x="1" y="1856"/>
                </a:lnTo>
              </a:path>
            </a:pathLst>
          </a:custGeom>
          <a:noFill/>
          <a:ln cap="flat" cmpd="sng" w="19050">
            <a:solidFill>
              <a:srgbClr val="338987"/>
            </a:solidFill>
            <a:prstDash val="solid"/>
            <a:miter lim="8921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" name="Google Shape;293;p23"/>
          <p:cNvSpPr/>
          <p:nvPr/>
        </p:nvSpPr>
        <p:spPr>
          <a:xfrm>
            <a:off x="4805426" y="3349286"/>
            <a:ext cx="796207" cy="80857"/>
          </a:xfrm>
          <a:custGeom>
            <a:rect b="b" l="l" r="r" t="t"/>
            <a:pathLst>
              <a:path extrusionOk="0" fill="none" h="2525" w="24864">
                <a:moveTo>
                  <a:pt x="24863" y="2525"/>
                </a:moveTo>
                <a:lnTo>
                  <a:pt x="14684" y="2525"/>
                </a:lnTo>
                <a:lnTo>
                  <a:pt x="12454" y="0"/>
                </a:lnTo>
                <a:lnTo>
                  <a:pt x="10179" y="2525"/>
                </a:lnTo>
                <a:lnTo>
                  <a:pt x="0" y="2525"/>
                </a:lnTo>
              </a:path>
            </a:pathLst>
          </a:custGeom>
          <a:noFill/>
          <a:ln cap="flat" cmpd="sng" w="19050">
            <a:solidFill>
              <a:srgbClr val="338987"/>
            </a:solidFill>
            <a:prstDash val="solid"/>
            <a:miter lim="8921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" name="Google Shape;294;p23"/>
          <p:cNvSpPr txBox="1"/>
          <p:nvPr/>
        </p:nvSpPr>
        <p:spPr>
          <a:xfrm>
            <a:off x="3930875" y="864675"/>
            <a:ext cx="1327500" cy="45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Jupiter is </a:t>
            </a:r>
            <a:r>
              <a:rPr lang="es" sz="11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a gas giant and </a:t>
            </a:r>
            <a:r>
              <a:rPr lang="es" sz="11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the biggest planet</a:t>
            </a:r>
            <a:endParaRPr sz="11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295" name="Google Shape;295;p23"/>
          <p:cNvSpPr txBox="1"/>
          <p:nvPr>
            <p:ph idx="4294967295" type="ctrTitle"/>
          </p:nvPr>
        </p:nvSpPr>
        <p:spPr>
          <a:xfrm>
            <a:off x="3930855" y="685795"/>
            <a:ext cx="1327500" cy="26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338987"/>
                </a:solidFill>
              </a:rPr>
              <a:t>Analysis</a:t>
            </a:r>
            <a:endParaRPr sz="1200">
              <a:solidFill>
                <a:srgbClr val="338987"/>
              </a:solidFill>
            </a:endParaRPr>
          </a:p>
        </p:txBody>
      </p:sp>
      <p:grpSp>
        <p:nvGrpSpPr>
          <p:cNvPr id="296" name="Google Shape;296;p23"/>
          <p:cNvGrpSpPr/>
          <p:nvPr/>
        </p:nvGrpSpPr>
        <p:grpSpPr>
          <a:xfrm>
            <a:off x="98" y="969547"/>
            <a:ext cx="9157631" cy="3204428"/>
            <a:chOff x="98" y="969547"/>
            <a:chExt cx="9157631" cy="3204428"/>
          </a:xfrm>
        </p:grpSpPr>
        <p:sp>
          <p:nvSpPr>
            <p:cNvPr id="297" name="Google Shape;297;p23"/>
            <p:cNvSpPr/>
            <p:nvPr/>
          </p:nvSpPr>
          <p:spPr>
            <a:xfrm>
              <a:off x="13832" y="969547"/>
              <a:ext cx="9143897" cy="3182972"/>
            </a:xfrm>
            <a:custGeom>
              <a:rect b="b" l="l" r="r" t="t"/>
              <a:pathLst>
                <a:path extrusionOk="0" h="99398" w="285546">
                  <a:moveTo>
                    <a:pt x="178751" y="0"/>
                  </a:moveTo>
                  <a:cubicBezTo>
                    <a:pt x="171953" y="0"/>
                    <a:pt x="166449" y="5540"/>
                    <a:pt x="166449" y="12302"/>
                  </a:cubicBezTo>
                  <a:lnTo>
                    <a:pt x="166449" y="58691"/>
                  </a:lnTo>
                  <a:cubicBezTo>
                    <a:pt x="166449" y="61930"/>
                    <a:pt x="163809" y="64570"/>
                    <a:pt x="160579" y="64570"/>
                  </a:cubicBezTo>
                  <a:lnTo>
                    <a:pt x="160320" y="64570"/>
                  </a:lnTo>
                  <a:cubicBezTo>
                    <a:pt x="157082" y="64570"/>
                    <a:pt x="154486" y="61930"/>
                    <a:pt x="154486" y="58691"/>
                  </a:cubicBezTo>
                  <a:lnTo>
                    <a:pt x="154486" y="36094"/>
                  </a:lnTo>
                  <a:cubicBezTo>
                    <a:pt x="154486" y="29288"/>
                    <a:pt x="148946" y="23757"/>
                    <a:pt x="142139" y="23757"/>
                  </a:cubicBezTo>
                  <a:lnTo>
                    <a:pt x="141916" y="23757"/>
                  </a:lnTo>
                  <a:cubicBezTo>
                    <a:pt x="135118" y="23757"/>
                    <a:pt x="129579" y="29288"/>
                    <a:pt x="129579" y="36094"/>
                  </a:cubicBezTo>
                  <a:lnTo>
                    <a:pt x="129579" y="68058"/>
                  </a:lnTo>
                  <a:cubicBezTo>
                    <a:pt x="129579" y="71297"/>
                    <a:pt x="126938" y="73937"/>
                    <a:pt x="123708" y="73937"/>
                  </a:cubicBezTo>
                  <a:lnTo>
                    <a:pt x="123218" y="73937"/>
                  </a:lnTo>
                  <a:cubicBezTo>
                    <a:pt x="119988" y="73937"/>
                    <a:pt x="117383" y="71297"/>
                    <a:pt x="117383" y="68058"/>
                  </a:cubicBezTo>
                  <a:lnTo>
                    <a:pt x="117383" y="57130"/>
                  </a:lnTo>
                  <a:cubicBezTo>
                    <a:pt x="117383" y="50332"/>
                    <a:pt x="111843" y="44828"/>
                    <a:pt x="105046" y="44828"/>
                  </a:cubicBezTo>
                  <a:cubicBezTo>
                    <a:pt x="98239" y="44828"/>
                    <a:pt x="92744" y="50332"/>
                    <a:pt x="92744" y="57130"/>
                  </a:cubicBezTo>
                  <a:lnTo>
                    <a:pt x="92744" y="90102"/>
                  </a:lnTo>
                  <a:cubicBezTo>
                    <a:pt x="92744" y="91663"/>
                    <a:pt x="91441" y="92930"/>
                    <a:pt x="89880" y="92930"/>
                  </a:cubicBezTo>
                  <a:lnTo>
                    <a:pt x="0" y="92966"/>
                  </a:lnTo>
                  <a:lnTo>
                    <a:pt x="0" y="99398"/>
                  </a:lnTo>
                  <a:lnTo>
                    <a:pt x="89880" y="99398"/>
                  </a:lnTo>
                  <a:cubicBezTo>
                    <a:pt x="95009" y="99398"/>
                    <a:pt x="99176" y="95232"/>
                    <a:pt x="99176" y="90102"/>
                  </a:cubicBezTo>
                  <a:lnTo>
                    <a:pt x="99176" y="57130"/>
                  </a:lnTo>
                  <a:cubicBezTo>
                    <a:pt x="99176" y="53901"/>
                    <a:pt x="101807" y="51260"/>
                    <a:pt x="105046" y="51260"/>
                  </a:cubicBezTo>
                  <a:cubicBezTo>
                    <a:pt x="108275" y="51260"/>
                    <a:pt x="110916" y="53901"/>
                    <a:pt x="110916" y="57130"/>
                  </a:cubicBezTo>
                  <a:lnTo>
                    <a:pt x="110916" y="68058"/>
                  </a:lnTo>
                  <a:cubicBezTo>
                    <a:pt x="110916" y="74865"/>
                    <a:pt x="116456" y="80405"/>
                    <a:pt x="123218" y="80405"/>
                  </a:cubicBezTo>
                  <a:lnTo>
                    <a:pt x="123708" y="80405"/>
                  </a:lnTo>
                  <a:cubicBezTo>
                    <a:pt x="130506" y="80405"/>
                    <a:pt x="136046" y="74865"/>
                    <a:pt x="136046" y="68058"/>
                  </a:cubicBezTo>
                  <a:lnTo>
                    <a:pt x="136046" y="36094"/>
                  </a:lnTo>
                  <a:cubicBezTo>
                    <a:pt x="136046" y="32856"/>
                    <a:pt x="138687" y="30224"/>
                    <a:pt x="141916" y="30224"/>
                  </a:cubicBezTo>
                  <a:lnTo>
                    <a:pt x="142139" y="30224"/>
                  </a:lnTo>
                  <a:cubicBezTo>
                    <a:pt x="145378" y="30224"/>
                    <a:pt x="148018" y="32856"/>
                    <a:pt x="148018" y="36094"/>
                  </a:cubicBezTo>
                  <a:lnTo>
                    <a:pt x="148018" y="58691"/>
                  </a:lnTo>
                  <a:cubicBezTo>
                    <a:pt x="148018" y="65498"/>
                    <a:pt x="153549" y="71038"/>
                    <a:pt x="160320" y="71038"/>
                  </a:cubicBezTo>
                  <a:lnTo>
                    <a:pt x="160579" y="71038"/>
                  </a:lnTo>
                  <a:cubicBezTo>
                    <a:pt x="167377" y="71038"/>
                    <a:pt x="172881" y="65498"/>
                    <a:pt x="172881" y="58691"/>
                  </a:cubicBezTo>
                  <a:lnTo>
                    <a:pt x="172881" y="12302"/>
                  </a:lnTo>
                  <a:cubicBezTo>
                    <a:pt x="172881" y="9073"/>
                    <a:pt x="175522" y="6468"/>
                    <a:pt x="178751" y="6468"/>
                  </a:cubicBezTo>
                  <a:lnTo>
                    <a:pt x="179019" y="6468"/>
                  </a:lnTo>
                  <a:cubicBezTo>
                    <a:pt x="182248" y="6468"/>
                    <a:pt x="184889" y="9073"/>
                    <a:pt x="184889" y="12302"/>
                  </a:cubicBezTo>
                  <a:lnTo>
                    <a:pt x="184889" y="33490"/>
                  </a:lnTo>
                  <a:cubicBezTo>
                    <a:pt x="184889" y="38699"/>
                    <a:pt x="189091" y="42892"/>
                    <a:pt x="194292" y="42892"/>
                  </a:cubicBezTo>
                  <a:lnTo>
                    <a:pt x="285545" y="42892"/>
                  </a:lnTo>
                  <a:lnTo>
                    <a:pt x="285545" y="36505"/>
                  </a:lnTo>
                  <a:lnTo>
                    <a:pt x="194292" y="36469"/>
                  </a:lnTo>
                  <a:cubicBezTo>
                    <a:pt x="192659" y="36469"/>
                    <a:pt x="191321" y="35131"/>
                    <a:pt x="191321" y="33490"/>
                  </a:cubicBezTo>
                  <a:lnTo>
                    <a:pt x="191321" y="12302"/>
                  </a:lnTo>
                  <a:cubicBezTo>
                    <a:pt x="191321" y="5540"/>
                    <a:pt x="185781" y="0"/>
                    <a:pt x="179019" y="0"/>
                  </a:cubicBezTo>
                  <a:close/>
                </a:path>
              </a:pathLst>
            </a:custGeom>
            <a:solidFill>
              <a:srgbClr val="FFB8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23"/>
            <p:cNvSpPr/>
            <p:nvPr/>
          </p:nvSpPr>
          <p:spPr>
            <a:xfrm>
              <a:off x="98" y="990970"/>
              <a:ext cx="9143897" cy="2975883"/>
            </a:xfrm>
            <a:custGeom>
              <a:rect b="b" l="l" r="r" t="t"/>
              <a:pathLst>
                <a:path extrusionOk="0" fill="none" h="92931" w="285546">
                  <a:moveTo>
                    <a:pt x="285545" y="36469"/>
                  </a:moveTo>
                  <a:lnTo>
                    <a:pt x="195630" y="36469"/>
                  </a:lnTo>
                  <a:cubicBezTo>
                    <a:pt x="193997" y="36469"/>
                    <a:pt x="192659" y="35131"/>
                    <a:pt x="192659" y="33490"/>
                  </a:cubicBezTo>
                  <a:lnTo>
                    <a:pt x="192659" y="12302"/>
                  </a:lnTo>
                  <a:cubicBezTo>
                    <a:pt x="192659" y="5540"/>
                    <a:pt x="187119" y="0"/>
                    <a:pt x="180357" y="0"/>
                  </a:cubicBezTo>
                  <a:lnTo>
                    <a:pt x="180089" y="0"/>
                  </a:lnTo>
                  <a:cubicBezTo>
                    <a:pt x="173292" y="0"/>
                    <a:pt x="167787" y="5540"/>
                    <a:pt x="167787" y="12302"/>
                  </a:cubicBezTo>
                  <a:lnTo>
                    <a:pt x="167787" y="58691"/>
                  </a:lnTo>
                  <a:cubicBezTo>
                    <a:pt x="167787" y="61930"/>
                    <a:pt x="165147" y="64570"/>
                    <a:pt x="161917" y="64570"/>
                  </a:cubicBezTo>
                  <a:lnTo>
                    <a:pt x="161659" y="64570"/>
                  </a:lnTo>
                  <a:cubicBezTo>
                    <a:pt x="158420" y="64570"/>
                    <a:pt x="155824" y="61930"/>
                    <a:pt x="155824" y="58691"/>
                  </a:cubicBezTo>
                  <a:lnTo>
                    <a:pt x="155824" y="36095"/>
                  </a:lnTo>
                  <a:cubicBezTo>
                    <a:pt x="155824" y="29288"/>
                    <a:pt x="150284" y="23757"/>
                    <a:pt x="143477" y="23757"/>
                  </a:cubicBezTo>
                  <a:lnTo>
                    <a:pt x="143254" y="23757"/>
                  </a:lnTo>
                  <a:cubicBezTo>
                    <a:pt x="136457" y="23757"/>
                    <a:pt x="130917" y="29288"/>
                    <a:pt x="130917" y="36095"/>
                  </a:cubicBezTo>
                  <a:lnTo>
                    <a:pt x="130917" y="68059"/>
                  </a:lnTo>
                  <a:cubicBezTo>
                    <a:pt x="130917" y="71297"/>
                    <a:pt x="128276" y="73937"/>
                    <a:pt x="125047" y="73937"/>
                  </a:cubicBezTo>
                  <a:lnTo>
                    <a:pt x="124556" y="73937"/>
                  </a:lnTo>
                  <a:cubicBezTo>
                    <a:pt x="121327" y="73937"/>
                    <a:pt x="118686" y="71297"/>
                    <a:pt x="118686" y="68059"/>
                  </a:cubicBezTo>
                  <a:lnTo>
                    <a:pt x="118686" y="57130"/>
                  </a:lnTo>
                  <a:cubicBezTo>
                    <a:pt x="118686" y="50332"/>
                    <a:pt x="113182" y="44793"/>
                    <a:pt x="106384" y="44793"/>
                  </a:cubicBezTo>
                  <a:cubicBezTo>
                    <a:pt x="99577" y="44793"/>
                    <a:pt x="94082" y="50332"/>
                    <a:pt x="94082" y="57130"/>
                  </a:cubicBezTo>
                  <a:lnTo>
                    <a:pt x="94082" y="90102"/>
                  </a:lnTo>
                  <a:cubicBezTo>
                    <a:pt x="94082" y="91664"/>
                    <a:pt x="92779" y="92930"/>
                    <a:pt x="91218" y="92930"/>
                  </a:cubicBezTo>
                  <a:lnTo>
                    <a:pt x="0" y="92930"/>
                  </a:lnTo>
                </a:path>
              </a:pathLst>
            </a:custGeom>
            <a:noFill/>
            <a:ln cap="flat" cmpd="sng" w="19050">
              <a:solidFill>
                <a:srgbClr val="338987"/>
              </a:solidFill>
              <a:prstDash val="solid"/>
              <a:miter lim="8921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23"/>
            <p:cNvSpPr/>
            <p:nvPr/>
          </p:nvSpPr>
          <p:spPr>
            <a:xfrm>
              <a:off x="98" y="1198059"/>
              <a:ext cx="9143897" cy="2975915"/>
            </a:xfrm>
            <a:custGeom>
              <a:rect b="b" l="l" r="r" t="t"/>
              <a:pathLst>
                <a:path extrusionOk="0" fill="none" h="92932" w="285546">
                  <a:moveTo>
                    <a:pt x="285545" y="36425"/>
                  </a:moveTo>
                  <a:lnTo>
                    <a:pt x="195630" y="36425"/>
                  </a:lnTo>
                  <a:cubicBezTo>
                    <a:pt x="190429" y="36425"/>
                    <a:pt x="186191" y="32188"/>
                    <a:pt x="186191" y="27023"/>
                  </a:cubicBezTo>
                  <a:lnTo>
                    <a:pt x="186191" y="5835"/>
                  </a:lnTo>
                  <a:cubicBezTo>
                    <a:pt x="186191" y="2606"/>
                    <a:pt x="183587" y="1"/>
                    <a:pt x="180357" y="1"/>
                  </a:cubicBezTo>
                  <a:lnTo>
                    <a:pt x="180089" y="1"/>
                  </a:lnTo>
                  <a:cubicBezTo>
                    <a:pt x="176860" y="1"/>
                    <a:pt x="174219" y="2606"/>
                    <a:pt x="174219" y="5835"/>
                  </a:cubicBezTo>
                  <a:lnTo>
                    <a:pt x="174219" y="52224"/>
                  </a:lnTo>
                  <a:cubicBezTo>
                    <a:pt x="174219" y="59031"/>
                    <a:pt x="168715" y="64527"/>
                    <a:pt x="161917" y="64527"/>
                  </a:cubicBezTo>
                  <a:lnTo>
                    <a:pt x="161659" y="64527"/>
                  </a:lnTo>
                  <a:cubicBezTo>
                    <a:pt x="154888" y="64527"/>
                    <a:pt x="149356" y="59031"/>
                    <a:pt x="149356" y="52224"/>
                  </a:cubicBezTo>
                  <a:lnTo>
                    <a:pt x="149356" y="29628"/>
                  </a:lnTo>
                  <a:cubicBezTo>
                    <a:pt x="149356" y="26389"/>
                    <a:pt x="146716" y="23757"/>
                    <a:pt x="143477" y="23757"/>
                  </a:cubicBezTo>
                  <a:lnTo>
                    <a:pt x="143254" y="23757"/>
                  </a:lnTo>
                  <a:cubicBezTo>
                    <a:pt x="140025" y="23757"/>
                    <a:pt x="137384" y="26389"/>
                    <a:pt x="137384" y="29628"/>
                  </a:cubicBezTo>
                  <a:lnTo>
                    <a:pt x="137384" y="61592"/>
                  </a:lnTo>
                  <a:cubicBezTo>
                    <a:pt x="137384" y="68398"/>
                    <a:pt x="131844" y="73938"/>
                    <a:pt x="125047" y="73938"/>
                  </a:cubicBezTo>
                  <a:lnTo>
                    <a:pt x="124556" y="73938"/>
                  </a:lnTo>
                  <a:cubicBezTo>
                    <a:pt x="117794" y="73938"/>
                    <a:pt x="112254" y="68398"/>
                    <a:pt x="112254" y="61592"/>
                  </a:cubicBezTo>
                  <a:lnTo>
                    <a:pt x="112254" y="50663"/>
                  </a:lnTo>
                  <a:cubicBezTo>
                    <a:pt x="112254" y="47434"/>
                    <a:pt x="109613" y="44793"/>
                    <a:pt x="106384" y="44793"/>
                  </a:cubicBezTo>
                  <a:cubicBezTo>
                    <a:pt x="103145" y="44793"/>
                    <a:pt x="100514" y="47434"/>
                    <a:pt x="100514" y="50663"/>
                  </a:cubicBezTo>
                  <a:lnTo>
                    <a:pt x="100514" y="83635"/>
                  </a:lnTo>
                  <a:cubicBezTo>
                    <a:pt x="100514" y="88765"/>
                    <a:pt x="96348" y="92931"/>
                    <a:pt x="91218" y="92931"/>
                  </a:cubicBezTo>
                  <a:lnTo>
                    <a:pt x="0" y="92931"/>
                  </a:lnTo>
                </a:path>
              </a:pathLst>
            </a:custGeom>
            <a:noFill/>
            <a:ln cap="flat" cmpd="sng" w="19050">
              <a:solidFill>
                <a:srgbClr val="338987"/>
              </a:solidFill>
              <a:prstDash val="solid"/>
              <a:miter lim="8921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23"/>
            <p:cNvSpPr/>
            <p:nvPr/>
          </p:nvSpPr>
          <p:spPr>
            <a:xfrm>
              <a:off x="9115399" y="2240776"/>
              <a:ext cx="28596" cy="32"/>
            </a:xfrm>
            <a:custGeom>
              <a:rect b="b" l="l" r="r" t="t"/>
              <a:pathLst>
                <a:path extrusionOk="0" fill="none" h="1" w="893">
                  <a:moveTo>
                    <a:pt x="0" y="1"/>
                  </a:moveTo>
                  <a:lnTo>
                    <a:pt x="892" y="1"/>
                  </a:lnTo>
                </a:path>
              </a:pathLst>
            </a:custGeom>
            <a:noFill/>
            <a:ln cap="flat" cmpd="sng" w="3800">
              <a:solidFill>
                <a:srgbClr val="1F1F1F"/>
              </a:solidFill>
              <a:prstDash val="solid"/>
              <a:miter lim="8921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1" name="Google Shape;301;p23"/>
          <p:cNvSpPr/>
          <p:nvPr/>
        </p:nvSpPr>
        <p:spPr>
          <a:xfrm>
            <a:off x="129285" y="1089672"/>
            <a:ext cx="8966253" cy="2979788"/>
          </a:xfrm>
          <a:custGeom>
            <a:rect b="b" l="l" r="r" t="t"/>
            <a:pathLst>
              <a:path extrusionOk="0" h="93082" w="280086">
                <a:moveTo>
                  <a:pt x="176191" y="0"/>
                </a:moveTo>
                <a:lnTo>
                  <a:pt x="176191" y="152"/>
                </a:lnTo>
                <a:lnTo>
                  <a:pt x="176637" y="152"/>
                </a:lnTo>
                <a:cubicBezTo>
                  <a:pt x="177083" y="152"/>
                  <a:pt x="177529" y="187"/>
                  <a:pt x="177975" y="223"/>
                </a:cubicBezTo>
                <a:lnTo>
                  <a:pt x="177975" y="80"/>
                </a:lnTo>
                <a:cubicBezTo>
                  <a:pt x="177529" y="36"/>
                  <a:pt x="177083" y="0"/>
                  <a:pt x="176637" y="0"/>
                </a:cubicBezTo>
                <a:close/>
                <a:moveTo>
                  <a:pt x="174407" y="223"/>
                </a:moveTo>
                <a:cubicBezTo>
                  <a:pt x="173809" y="339"/>
                  <a:pt x="173256" y="526"/>
                  <a:pt x="172694" y="785"/>
                </a:cubicBezTo>
                <a:lnTo>
                  <a:pt x="172775" y="892"/>
                </a:lnTo>
                <a:cubicBezTo>
                  <a:pt x="173292" y="669"/>
                  <a:pt x="173845" y="482"/>
                  <a:pt x="174443" y="375"/>
                </a:cubicBezTo>
                <a:lnTo>
                  <a:pt x="174407" y="223"/>
                </a:lnTo>
                <a:close/>
                <a:moveTo>
                  <a:pt x="179724" y="526"/>
                </a:moveTo>
                <a:lnTo>
                  <a:pt x="179688" y="669"/>
                </a:lnTo>
                <a:cubicBezTo>
                  <a:pt x="180241" y="856"/>
                  <a:pt x="180759" y="1115"/>
                  <a:pt x="181285" y="1418"/>
                </a:cubicBezTo>
                <a:lnTo>
                  <a:pt x="181357" y="1303"/>
                </a:lnTo>
                <a:cubicBezTo>
                  <a:pt x="180839" y="972"/>
                  <a:pt x="180277" y="705"/>
                  <a:pt x="179724" y="526"/>
                </a:cubicBezTo>
                <a:close/>
                <a:moveTo>
                  <a:pt x="171133" y="1677"/>
                </a:moveTo>
                <a:cubicBezTo>
                  <a:pt x="170651" y="2007"/>
                  <a:pt x="170170" y="2382"/>
                  <a:pt x="169759" y="2828"/>
                </a:cubicBezTo>
                <a:lnTo>
                  <a:pt x="169875" y="2935"/>
                </a:lnTo>
                <a:cubicBezTo>
                  <a:pt x="170277" y="2489"/>
                  <a:pt x="170723" y="2123"/>
                  <a:pt x="171213" y="1784"/>
                </a:cubicBezTo>
                <a:lnTo>
                  <a:pt x="171133" y="1677"/>
                </a:lnTo>
                <a:close/>
                <a:moveTo>
                  <a:pt x="182766" y="2382"/>
                </a:moveTo>
                <a:lnTo>
                  <a:pt x="182695" y="2453"/>
                </a:lnTo>
                <a:cubicBezTo>
                  <a:pt x="183141" y="2864"/>
                  <a:pt x="183515" y="3310"/>
                  <a:pt x="183881" y="3791"/>
                </a:cubicBezTo>
                <a:lnTo>
                  <a:pt x="183997" y="3684"/>
                </a:lnTo>
                <a:cubicBezTo>
                  <a:pt x="183623" y="3203"/>
                  <a:pt x="183212" y="2757"/>
                  <a:pt x="182766" y="2382"/>
                </a:cubicBezTo>
                <a:close/>
                <a:moveTo>
                  <a:pt x="168644" y="4238"/>
                </a:moveTo>
                <a:cubicBezTo>
                  <a:pt x="168350" y="4764"/>
                  <a:pt x="168046" y="5281"/>
                  <a:pt x="167868" y="5834"/>
                </a:cubicBezTo>
                <a:lnTo>
                  <a:pt x="167975" y="5915"/>
                </a:lnTo>
                <a:cubicBezTo>
                  <a:pt x="168198" y="5353"/>
                  <a:pt x="168457" y="4835"/>
                  <a:pt x="168796" y="4318"/>
                </a:cubicBezTo>
                <a:lnTo>
                  <a:pt x="168644" y="4238"/>
                </a:lnTo>
                <a:close/>
                <a:moveTo>
                  <a:pt x="184925" y="5246"/>
                </a:moveTo>
                <a:lnTo>
                  <a:pt x="184773" y="5281"/>
                </a:lnTo>
                <a:cubicBezTo>
                  <a:pt x="185041" y="5834"/>
                  <a:pt x="185264" y="6396"/>
                  <a:pt x="185371" y="6950"/>
                </a:cubicBezTo>
                <a:lnTo>
                  <a:pt x="185523" y="6914"/>
                </a:lnTo>
                <a:cubicBezTo>
                  <a:pt x="185371" y="6361"/>
                  <a:pt x="185184" y="5763"/>
                  <a:pt x="184925" y="5246"/>
                </a:cubicBezTo>
                <a:close/>
                <a:moveTo>
                  <a:pt x="167377" y="7583"/>
                </a:moveTo>
                <a:cubicBezTo>
                  <a:pt x="167270" y="8109"/>
                  <a:pt x="167235" y="8627"/>
                  <a:pt x="167235" y="9144"/>
                </a:cubicBezTo>
                <a:lnTo>
                  <a:pt x="167235" y="9367"/>
                </a:lnTo>
                <a:lnTo>
                  <a:pt x="167377" y="9367"/>
                </a:lnTo>
                <a:lnTo>
                  <a:pt x="167377" y="9144"/>
                </a:lnTo>
                <a:cubicBezTo>
                  <a:pt x="167377" y="8627"/>
                  <a:pt x="167422" y="8109"/>
                  <a:pt x="167529" y="7583"/>
                </a:cubicBezTo>
                <a:close/>
                <a:moveTo>
                  <a:pt x="185630" y="8698"/>
                </a:moveTo>
                <a:cubicBezTo>
                  <a:pt x="185665" y="8850"/>
                  <a:pt x="185665" y="9001"/>
                  <a:pt x="185665" y="9144"/>
                </a:cubicBezTo>
                <a:lnTo>
                  <a:pt x="185665" y="10482"/>
                </a:lnTo>
                <a:lnTo>
                  <a:pt x="185817" y="10482"/>
                </a:lnTo>
                <a:lnTo>
                  <a:pt x="185817" y="9144"/>
                </a:lnTo>
                <a:cubicBezTo>
                  <a:pt x="185817" y="9001"/>
                  <a:pt x="185817" y="8850"/>
                  <a:pt x="185781" y="8698"/>
                </a:cubicBezTo>
                <a:close/>
                <a:moveTo>
                  <a:pt x="167235" y="11151"/>
                </a:moveTo>
                <a:lnTo>
                  <a:pt x="167235" y="12936"/>
                </a:lnTo>
                <a:lnTo>
                  <a:pt x="167377" y="12936"/>
                </a:lnTo>
                <a:lnTo>
                  <a:pt x="167377" y="11151"/>
                </a:lnTo>
                <a:close/>
                <a:moveTo>
                  <a:pt x="185665" y="12266"/>
                </a:moveTo>
                <a:lnTo>
                  <a:pt x="185665" y="14051"/>
                </a:lnTo>
                <a:lnTo>
                  <a:pt x="185817" y="14051"/>
                </a:lnTo>
                <a:lnTo>
                  <a:pt x="185817" y="12266"/>
                </a:lnTo>
                <a:close/>
                <a:moveTo>
                  <a:pt x="167235" y="14720"/>
                </a:moveTo>
                <a:lnTo>
                  <a:pt x="167235" y="16504"/>
                </a:lnTo>
                <a:lnTo>
                  <a:pt x="167377" y="16504"/>
                </a:lnTo>
                <a:lnTo>
                  <a:pt x="167377" y="14720"/>
                </a:lnTo>
                <a:close/>
                <a:moveTo>
                  <a:pt x="185665" y="15835"/>
                </a:moveTo>
                <a:lnTo>
                  <a:pt x="185665" y="17619"/>
                </a:lnTo>
                <a:lnTo>
                  <a:pt x="185817" y="17619"/>
                </a:lnTo>
                <a:lnTo>
                  <a:pt x="185817" y="15835"/>
                </a:lnTo>
                <a:close/>
                <a:moveTo>
                  <a:pt x="167235" y="18288"/>
                </a:moveTo>
                <a:lnTo>
                  <a:pt x="167235" y="20072"/>
                </a:lnTo>
                <a:lnTo>
                  <a:pt x="167377" y="20072"/>
                </a:lnTo>
                <a:lnTo>
                  <a:pt x="167377" y="18288"/>
                </a:lnTo>
                <a:close/>
                <a:moveTo>
                  <a:pt x="185665" y="19403"/>
                </a:moveTo>
                <a:lnTo>
                  <a:pt x="185665" y="21187"/>
                </a:lnTo>
                <a:lnTo>
                  <a:pt x="185817" y="21187"/>
                </a:lnTo>
                <a:lnTo>
                  <a:pt x="185817" y="19403"/>
                </a:lnTo>
                <a:close/>
                <a:moveTo>
                  <a:pt x="167235" y="21857"/>
                </a:moveTo>
                <a:lnTo>
                  <a:pt x="167235" y="23641"/>
                </a:lnTo>
                <a:lnTo>
                  <a:pt x="167377" y="23641"/>
                </a:lnTo>
                <a:lnTo>
                  <a:pt x="167377" y="21857"/>
                </a:lnTo>
                <a:close/>
                <a:moveTo>
                  <a:pt x="139205" y="23757"/>
                </a:moveTo>
                <a:cubicBezTo>
                  <a:pt x="138607" y="23792"/>
                  <a:pt x="138018" y="23864"/>
                  <a:pt x="137456" y="24015"/>
                </a:cubicBezTo>
                <a:lnTo>
                  <a:pt x="137456" y="24167"/>
                </a:lnTo>
                <a:cubicBezTo>
                  <a:pt x="138054" y="24015"/>
                  <a:pt x="138652" y="23944"/>
                  <a:pt x="139240" y="23899"/>
                </a:cubicBezTo>
                <a:lnTo>
                  <a:pt x="139205" y="23757"/>
                </a:lnTo>
                <a:close/>
                <a:moveTo>
                  <a:pt x="141025" y="23828"/>
                </a:moveTo>
                <a:lnTo>
                  <a:pt x="140989" y="23980"/>
                </a:lnTo>
                <a:cubicBezTo>
                  <a:pt x="141587" y="24087"/>
                  <a:pt x="142140" y="24203"/>
                  <a:pt x="142702" y="24390"/>
                </a:cubicBezTo>
                <a:lnTo>
                  <a:pt x="142773" y="24274"/>
                </a:lnTo>
                <a:cubicBezTo>
                  <a:pt x="142220" y="24051"/>
                  <a:pt x="141622" y="23944"/>
                  <a:pt x="141025" y="23828"/>
                </a:cubicBezTo>
                <a:close/>
                <a:moveTo>
                  <a:pt x="185665" y="22972"/>
                </a:moveTo>
                <a:lnTo>
                  <a:pt x="185665" y="24756"/>
                </a:lnTo>
                <a:lnTo>
                  <a:pt x="185817" y="24756"/>
                </a:lnTo>
                <a:lnTo>
                  <a:pt x="185817" y="22972"/>
                </a:lnTo>
                <a:close/>
                <a:moveTo>
                  <a:pt x="135752" y="24569"/>
                </a:moveTo>
                <a:cubicBezTo>
                  <a:pt x="135190" y="24836"/>
                  <a:pt x="134673" y="25131"/>
                  <a:pt x="134191" y="25505"/>
                </a:cubicBezTo>
                <a:lnTo>
                  <a:pt x="134262" y="25612"/>
                </a:lnTo>
                <a:cubicBezTo>
                  <a:pt x="134744" y="25282"/>
                  <a:pt x="135262" y="24979"/>
                  <a:pt x="135788" y="24720"/>
                </a:cubicBezTo>
                <a:lnTo>
                  <a:pt x="135752" y="24569"/>
                </a:lnTo>
                <a:close/>
                <a:moveTo>
                  <a:pt x="144406" y="25015"/>
                </a:moveTo>
                <a:lnTo>
                  <a:pt x="144334" y="25131"/>
                </a:lnTo>
                <a:cubicBezTo>
                  <a:pt x="144816" y="25425"/>
                  <a:pt x="145298" y="25800"/>
                  <a:pt x="145744" y="26174"/>
                </a:cubicBezTo>
                <a:lnTo>
                  <a:pt x="145860" y="26058"/>
                </a:lnTo>
                <a:cubicBezTo>
                  <a:pt x="145414" y="25648"/>
                  <a:pt x="144932" y="25318"/>
                  <a:pt x="144406" y="25015"/>
                </a:cubicBezTo>
                <a:close/>
                <a:moveTo>
                  <a:pt x="167235" y="25425"/>
                </a:moveTo>
                <a:lnTo>
                  <a:pt x="167235" y="27209"/>
                </a:lnTo>
                <a:lnTo>
                  <a:pt x="167377" y="27209"/>
                </a:lnTo>
                <a:lnTo>
                  <a:pt x="167377" y="25425"/>
                </a:lnTo>
                <a:close/>
                <a:moveTo>
                  <a:pt x="132853" y="26656"/>
                </a:moveTo>
                <a:cubicBezTo>
                  <a:pt x="132442" y="27102"/>
                  <a:pt x="132068" y="27584"/>
                  <a:pt x="131738" y="28101"/>
                </a:cubicBezTo>
                <a:lnTo>
                  <a:pt x="131880" y="28182"/>
                </a:lnTo>
                <a:cubicBezTo>
                  <a:pt x="132184" y="27691"/>
                  <a:pt x="132550" y="27209"/>
                  <a:pt x="132960" y="26763"/>
                </a:cubicBezTo>
                <a:lnTo>
                  <a:pt x="132853" y="26656"/>
                </a:lnTo>
                <a:close/>
                <a:moveTo>
                  <a:pt x="185665" y="26540"/>
                </a:moveTo>
                <a:lnTo>
                  <a:pt x="185665" y="28324"/>
                </a:lnTo>
                <a:lnTo>
                  <a:pt x="185817" y="28324"/>
                </a:lnTo>
                <a:lnTo>
                  <a:pt x="185817" y="26540"/>
                </a:lnTo>
                <a:close/>
                <a:moveTo>
                  <a:pt x="147082" y="27361"/>
                </a:moveTo>
                <a:lnTo>
                  <a:pt x="146975" y="27468"/>
                </a:lnTo>
                <a:cubicBezTo>
                  <a:pt x="147305" y="27914"/>
                  <a:pt x="147644" y="28440"/>
                  <a:pt x="147903" y="28958"/>
                </a:cubicBezTo>
                <a:lnTo>
                  <a:pt x="148019" y="28922"/>
                </a:lnTo>
                <a:cubicBezTo>
                  <a:pt x="147751" y="28360"/>
                  <a:pt x="147457" y="27843"/>
                  <a:pt x="147082" y="27361"/>
                </a:cubicBezTo>
                <a:close/>
                <a:moveTo>
                  <a:pt x="167235" y="28993"/>
                </a:moveTo>
                <a:lnTo>
                  <a:pt x="167235" y="30778"/>
                </a:lnTo>
                <a:lnTo>
                  <a:pt x="167377" y="30778"/>
                </a:lnTo>
                <a:lnTo>
                  <a:pt x="167377" y="28993"/>
                </a:lnTo>
                <a:close/>
                <a:moveTo>
                  <a:pt x="130953" y="29698"/>
                </a:moveTo>
                <a:cubicBezTo>
                  <a:pt x="130730" y="30260"/>
                  <a:pt x="130578" y="30858"/>
                  <a:pt x="130507" y="31447"/>
                </a:cubicBezTo>
                <a:lnTo>
                  <a:pt x="130658" y="31482"/>
                </a:lnTo>
                <a:cubicBezTo>
                  <a:pt x="130730" y="30894"/>
                  <a:pt x="130881" y="30296"/>
                  <a:pt x="131104" y="29778"/>
                </a:cubicBezTo>
                <a:lnTo>
                  <a:pt x="130953" y="29698"/>
                </a:lnTo>
                <a:close/>
                <a:moveTo>
                  <a:pt x="185665" y="30108"/>
                </a:moveTo>
                <a:lnTo>
                  <a:pt x="185665" y="30332"/>
                </a:lnTo>
                <a:cubicBezTo>
                  <a:pt x="185665" y="30858"/>
                  <a:pt x="185710" y="31375"/>
                  <a:pt x="185853" y="31893"/>
                </a:cubicBezTo>
                <a:lnTo>
                  <a:pt x="186004" y="31857"/>
                </a:lnTo>
                <a:cubicBezTo>
                  <a:pt x="185853" y="31375"/>
                  <a:pt x="185817" y="30858"/>
                  <a:pt x="185817" y="30332"/>
                </a:cubicBezTo>
                <a:lnTo>
                  <a:pt x="185817" y="30108"/>
                </a:lnTo>
                <a:close/>
                <a:moveTo>
                  <a:pt x="148643" y="30590"/>
                </a:moveTo>
                <a:lnTo>
                  <a:pt x="148500" y="30635"/>
                </a:lnTo>
                <a:cubicBezTo>
                  <a:pt x="148643" y="31188"/>
                  <a:pt x="148759" y="31786"/>
                  <a:pt x="148795" y="32374"/>
                </a:cubicBezTo>
                <a:lnTo>
                  <a:pt x="148946" y="32339"/>
                </a:lnTo>
                <a:cubicBezTo>
                  <a:pt x="148911" y="31750"/>
                  <a:pt x="148795" y="31152"/>
                  <a:pt x="148643" y="30590"/>
                </a:cubicBezTo>
                <a:close/>
                <a:moveTo>
                  <a:pt x="167235" y="32562"/>
                </a:moveTo>
                <a:lnTo>
                  <a:pt x="167235" y="34346"/>
                </a:lnTo>
                <a:lnTo>
                  <a:pt x="167377" y="34346"/>
                </a:lnTo>
                <a:lnTo>
                  <a:pt x="167377" y="32562"/>
                </a:lnTo>
                <a:close/>
                <a:moveTo>
                  <a:pt x="186638" y="33490"/>
                </a:moveTo>
                <a:lnTo>
                  <a:pt x="186522" y="33570"/>
                </a:lnTo>
                <a:cubicBezTo>
                  <a:pt x="186825" y="34087"/>
                  <a:pt x="187191" y="34569"/>
                  <a:pt x="187637" y="34979"/>
                </a:cubicBezTo>
                <a:lnTo>
                  <a:pt x="187753" y="34872"/>
                </a:lnTo>
                <a:cubicBezTo>
                  <a:pt x="187307" y="34498"/>
                  <a:pt x="186932" y="34016"/>
                  <a:pt x="186638" y="33490"/>
                </a:cubicBezTo>
                <a:close/>
                <a:moveTo>
                  <a:pt x="130355" y="33231"/>
                </a:moveTo>
                <a:lnTo>
                  <a:pt x="130355" y="35015"/>
                </a:lnTo>
                <a:lnTo>
                  <a:pt x="130507" y="35015"/>
                </a:lnTo>
                <a:lnTo>
                  <a:pt x="130507" y="33231"/>
                </a:lnTo>
                <a:close/>
                <a:moveTo>
                  <a:pt x="148795" y="34159"/>
                </a:moveTo>
                <a:lnTo>
                  <a:pt x="148795" y="35943"/>
                </a:lnTo>
                <a:lnTo>
                  <a:pt x="148946" y="35943"/>
                </a:lnTo>
                <a:lnTo>
                  <a:pt x="148946" y="34159"/>
                </a:lnTo>
                <a:close/>
                <a:moveTo>
                  <a:pt x="189198" y="35871"/>
                </a:moveTo>
                <a:lnTo>
                  <a:pt x="189127" y="36023"/>
                </a:lnTo>
                <a:cubicBezTo>
                  <a:pt x="189644" y="36282"/>
                  <a:pt x="190242" y="36433"/>
                  <a:pt x="190840" y="36541"/>
                </a:cubicBezTo>
                <a:lnTo>
                  <a:pt x="190875" y="36389"/>
                </a:lnTo>
                <a:cubicBezTo>
                  <a:pt x="190278" y="36318"/>
                  <a:pt x="189725" y="36130"/>
                  <a:pt x="189198" y="35871"/>
                </a:cubicBezTo>
                <a:close/>
                <a:moveTo>
                  <a:pt x="192624" y="36469"/>
                </a:moveTo>
                <a:lnTo>
                  <a:pt x="192624" y="36612"/>
                </a:lnTo>
                <a:lnTo>
                  <a:pt x="194408" y="36612"/>
                </a:lnTo>
                <a:lnTo>
                  <a:pt x="194408" y="36469"/>
                </a:lnTo>
                <a:close/>
                <a:moveTo>
                  <a:pt x="196192" y="36469"/>
                </a:moveTo>
                <a:lnTo>
                  <a:pt x="196192" y="36612"/>
                </a:lnTo>
                <a:lnTo>
                  <a:pt x="197976" y="36612"/>
                </a:lnTo>
                <a:lnTo>
                  <a:pt x="197976" y="36469"/>
                </a:lnTo>
                <a:close/>
                <a:moveTo>
                  <a:pt x="199761" y="36469"/>
                </a:moveTo>
                <a:lnTo>
                  <a:pt x="199761" y="36612"/>
                </a:lnTo>
                <a:lnTo>
                  <a:pt x="201545" y="36612"/>
                </a:lnTo>
                <a:lnTo>
                  <a:pt x="201545" y="36469"/>
                </a:lnTo>
                <a:close/>
                <a:moveTo>
                  <a:pt x="203329" y="36469"/>
                </a:moveTo>
                <a:lnTo>
                  <a:pt x="203329" y="36612"/>
                </a:lnTo>
                <a:lnTo>
                  <a:pt x="205113" y="36612"/>
                </a:lnTo>
                <a:lnTo>
                  <a:pt x="205113" y="36469"/>
                </a:lnTo>
                <a:close/>
                <a:moveTo>
                  <a:pt x="206898" y="36469"/>
                </a:moveTo>
                <a:lnTo>
                  <a:pt x="206898" y="36612"/>
                </a:lnTo>
                <a:lnTo>
                  <a:pt x="208682" y="36612"/>
                </a:lnTo>
                <a:lnTo>
                  <a:pt x="208682" y="36469"/>
                </a:lnTo>
                <a:close/>
                <a:moveTo>
                  <a:pt x="210466" y="36469"/>
                </a:moveTo>
                <a:lnTo>
                  <a:pt x="210466" y="36612"/>
                </a:lnTo>
                <a:lnTo>
                  <a:pt x="212286" y="36612"/>
                </a:lnTo>
                <a:lnTo>
                  <a:pt x="212286" y="36469"/>
                </a:lnTo>
                <a:close/>
                <a:moveTo>
                  <a:pt x="214070" y="36469"/>
                </a:moveTo>
                <a:lnTo>
                  <a:pt x="214070" y="36612"/>
                </a:lnTo>
                <a:lnTo>
                  <a:pt x="215854" y="36612"/>
                </a:lnTo>
                <a:lnTo>
                  <a:pt x="215854" y="36469"/>
                </a:lnTo>
                <a:close/>
                <a:moveTo>
                  <a:pt x="217638" y="36469"/>
                </a:moveTo>
                <a:lnTo>
                  <a:pt x="217638" y="36612"/>
                </a:lnTo>
                <a:lnTo>
                  <a:pt x="219423" y="36612"/>
                </a:lnTo>
                <a:lnTo>
                  <a:pt x="219423" y="36469"/>
                </a:lnTo>
                <a:close/>
                <a:moveTo>
                  <a:pt x="221207" y="36469"/>
                </a:moveTo>
                <a:lnTo>
                  <a:pt x="221207" y="36612"/>
                </a:lnTo>
                <a:lnTo>
                  <a:pt x="222991" y="36612"/>
                </a:lnTo>
                <a:lnTo>
                  <a:pt x="222991" y="36469"/>
                </a:lnTo>
                <a:close/>
                <a:moveTo>
                  <a:pt x="224775" y="36469"/>
                </a:moveTo>
                <a:lnTo>
                  <a:pt x="224775" y="36612"/>
                </a:lnTo>
                <a:lnTo>
                  <a:pt x="226560" y="36612"/>
                </a:lnTo>
                <a:lnTo>
                  <a:pt x="226560" y="36469"/>
                </a:lnTo>
                <a:close/>
                <a:moveTo>
                  <a:pt x="228344" y="36469"/>
                </a:moveTo>
                <a:lnTo>
                  <a:pt x="228344" y="36612"/>
                </a:lnTo>
                <a:lnTo>
                  <a:pt x="230128" y="36612"/>
                </a:lnTo>
                <a:lnTo>
                  <a:pt x="230128" y="36469"/>
                </a:lnTo>
                <a:close/>
                <a:moveTo>
                  <a:pt x="231912" y="36469"/>
                </a:moveTo>
                <a:lnTo>
                  <a:pt x="231912" y="36612"/>
                </a:lnTo>
                <a:lnTo>
                  <a:pt x="233696" y="36612"/>
                </a:lnTo>
                <a:lnTo>
                  <a:pt x="233696" y="36469"/>
                </a:lnTo>
                <a:close/>
                <a:moveTo>
                  <a:pt x="235481" y="36469"/>
                </a:moveTo>
                <a:lnTo>
                  <a:pt x="235481" y="36612"/>
                </a:lnTo>
                <a:lnTo>
                  <a:pt x="237265" y="36612"/>
                </a:lnTo>
                <a:lnTo>
                  <a:pt x="237265" y="36469"/>
                </a:lnTo>
                <a:close/>
                <a:moveTo>
                  <a:pt x="239049" y="36469"/>
                </a:moveTo>
                <a:lnTo>
                  <a:pt x="239049" y="36612"/>
                </a:lnTo>
                <a:lnTo>
                  <a:pt x="240833" y="36612"/>
                </a:lnTo>
                <a:lnTo>
                  <a:pt x="240833" y="36469"/>
                </a:lnTo>
                <a:close/>
                <a:moveTo>
                  <a:pt x="242617" y="36469"/>
                </a:moveTo>
                <a:lnTo>
                  <a:pt x="242617" y="36612"/>
                </a:lnTo>
                <a:lnTo>
                  <a:pt x="244402" y="36612"/>
                </a:lnTo>
                <a:lnTo>
                  <a:pt x="244402" y="36469"/>
                </a:lnTo>
                <a:close/>
                <a:moveTo>
                  <a:pt x="246186" y="36469"/>
                </a:moveTo>
                <a:lnTo>
                  <a:pt x="246186" y="36612"/>
                </a:lnTo>
                <a:lnTo>
                  <a:pt x="247970" y="36612"/>
                </a:lnTo>
                <a:lnTo>
                  <a:pt x="247970" y="36469"/>
                </a:lnTo>
                <a:close/>
                <a:moveTo>
                  <a:pt x="249754" y="36469"/>
                </a:moveTo>
                <a:lnTo>
                  <a:pt x="249754" y="36612"/>
                </a:lnTo>
                <a:lnTo>
                  <a:pt x="251538" y="36612"/>
                </a:lnTo>
                <a:lnTo>
                  <a:pt x="251538" y="36469"/>
                </a:lnTo>
                <a:close/>
                <a:moveTo>
                  <a:pt x="253323" y="36469"/>
                </a:moveTo>
                <a:lnTo>
                  <a:pt x="253323" y="36612"/>
                </a:lnTo>
                <a:lnTo>
                  <a:pt x="255107" y="36612"/>
                </a:lnTo>
                <a:lnTo>
                  <a:pt x="255107" y="36469"/>
                </a:lnTo>
                <a:close/>
                <a:moveTo>
                  <a:pt x="256891" y="36469"/>
                </a:moveTo>
                <a:lnTo>
                  <a:pt x="256891" y="36612"/>
                </a:lnTo>
                <a:lnTo>
                  <a:pt x="258675" y="36612"/>
                </a:lnTo>
                <a:lnTo>
                  <a:pt x="258675" y="36469"/>
                </a:lnTo>
                <a:close/>
                <a:moveTo>
                  <a:pt x="260459" y="36469"/>
                </a:moveTo>
                <a:lnTo>
                  <a:pt x="260459" y="36612"/>
                </a:lnTo>
                <a:lnTo>
                  <a:pt x="262244" y="36612"/>
                </a:lnTo>
                <a:lnTo>
                  <a:pt x="262244" y="36469"/>
                </a:lnTo>
                <a:close/>
                <a:moveTo>
                  <a:pt x="264028" y="36469"/>
                </a:moveTo>
                <a:lnTo>
                  <a:pt x="264028" y="36612"/>
                </a:lnTo>
                <a:lnTo>
                  <a:pt x="265812" y="36612"/>
                </a:lnTo>
                <a:lnTo>
                  <a:pt x="265812" y="36469"/>
                </a:lnTo>
                <a:close/>
                <a:moveTo>
                  <a:pt x="267596" y="36469"/>
                </a:moveTo>
                <a:lnTo>
                  <a:pt x="267596" y="36612"/>
                </a:lnTo>
                <a:lnTo>
                  <a:pt x="269381" y="36612"/>
                </a:lnTo>
                <a:lnTo>
                  <a:pt x="269381" y="36469"/>
                </a:lnTo>
                <a:close/>
                <a:moveTo>
                  <a:pt x="271165" y="36469"/>
                </a:moveTo>
                <a:lnTo>
                  <a:pt x="271165" y="36612"/>
                </a:lnTo>
                <a:lnTo>
                  <a:pt x="272949" y="36612"/>
                </a:lnTo>
                <a:lnTo>
                  <a:pt x="272949" y="36469"/>
                </a:lnTo>
                <a:close/>
                <a:moveTo>
                  <a:pt x="274733" y="36469"/>
                </a:moveTo>
                <a:lnTo>
                  <a:pt x="274733" y="36612"/>
                </a:lnTo>
                <a:lnTo>
                  <a:pt x="276517" y="36612"/>
                </a:lnTo>
                <a:lnTo>
                  <a:pt x="276517" y="36469"/>
                </a:lnTo>
                <a:close/>
                <a:moveTo>
                  <a:pt x="278302" y="36469"/>
                </a:moveTo>
                <a:lnTo>
                  <a:pt x="278302" y="36612"/>
                </a:lnTo>
                <a:lnTo>
                  <a:pt x="280086" y="36612"/>
                </a:lnTo>
                <a:lnTo>
                  <a:pt x="280086" y="36469"/>
                </a:lnTo>
                <a:close/>
                <a:moveTo>
                  <a:pt x="167235" y="36130"/>
                </a:moveTo>
                <a:lnTo>
                  <a:pt x="167235" y="37914"/>
                </a:lnTo>
                <a:lnTo>
                  <a:pt x="167377" y="37914"/>
                </a:lnTo>
                <a:lnTo>
                  <a:pt x="167377" y="36130"/>
                </a:lnTo>
                <a:close/>
                <a:moveTo>
                  <a:pt x="130355" y="36799"/>
                </a:moveTo>
                <a:lnTo>
                  <a:pt x="130355" y="38583"/>
                </a:lnTo>
                <a:lnTo>
                  <a:pt x="130507" y="38583"/>
                </a:lnTo>
                <a:lnTo>
                  <a:pt x="130507" y="36799"/>
                </a:lnTo>
                <a:close/>
                <a:moveTo>
                  <a:pt x="148795" y="37727"/>
                </a:moveTo>
                <a:lnTo>
                  <a:pt x="148795" y="39511"/>
                </a:lnTo>
                <a:lnTo>
                  <a:pt x="148946" y="39511"/>
                </a:lnTo>
                <a:lnTo>
                  <a:pt x="148946" y="37727"/>
                </a:lnTo>
                <a:close/>
                <a:moveTo>
                  <a:pt x="167235" y="39699"/>
                </a:moveTo>
                <a:lnTo>
                  <a:pt x="167235" y="41483"/>
                </a:lnTo>
                <a:lnTo>
                  <a:pt x="167377" y="41483"/>
                </a:lnTo>
                <a:lnTo>
                  <a:pt x="167377" y="39699"/>
                </a:lnTo>
                <a:close/>
                <a:moveTo>
                  <a:pt x="130355" y="40368"/>
                </a:moveTo>
                <a:lnTo>
                  <a:pt x="130355" y="42152"/>
                </a:lnTo>
                <a:lnTo>
                  <a:pt x="130507" y="42152"/>
                </a:lnTo>
                <a:lnTo>
                  <a:pt x="130507" y="40368"/>
                </a:lnTo>
                <a:close/>
                <a:moveTo>
                  <a:pt x="148795" y="41295"/>
                </a:moveTo>
                <a:lnTo>
                  <a:pt x="148795" y="43080"/>
                </a:lnTo>
                <a:lnTo>
                  <a:pt x="148946" y="43080"/>
                </a:lnTo>
                <a:lnTo>
                  <a:pt x="148946" y="41295"/>
                </a:lnTo>
                <a:close/>
                <a:moveTo>
                  <a:pt x="167235" y="43267"/>
                </a:moveTo>
                <a:lnTo>
                  <a:pt x="167235" y="45051"/>
                </a:lnTo>
                <a:lnTo>
                  <a:pt x="167377" y="45051"/>
                </a:lnTo>
                <a:lnTo>
                  <a:pt x="167377" y="43267"/>
                </a:lnTo>
                <a:close/>
                <a:moveTo>
                  <a:pt x="102967" y="44792"/>
                </a:moveTo>
                <a:cubicBezTo>
                  <a:pt x="102370" y="44792"/>
                  <a:pt x="101772" y="44828"/>
                  <a:pt x="101183" y="44944"/>
                </a:cubicBezTo>
                <a:lnTo>
                  <a:pt x="101183" y="45087"/>
                </a:lnTo>
                <a:cubicBezTo>
                  <a:pt x="101772" y="44980"/>
                  <a:pt x="102370" y="44944"/>
                  <a:pt x="102967" y="44944"/>
                </a:cubicBezTo>
                <a:lnTo>
                  <a:pt x="102967" y="44792"/>
                </a:lnTo>
                <a:close/>
                <a:moveTo>
                  <a:pt x="130355" y="43936"/>
                </a:moveTo>
                <a:lnTo>
                  <a:pt x="130355" y="45720"/>
                </a:lnTo>
                <a:lnTo>
                  <a:pt x="130507" y="45720"/>
                </a:lnTo>
                <a:lnTo>
                  <a:pt x="130507" y="43936"/>
                </a:lnTo>
                <a:close/>
                <a:moveTo>
                  <a:pt x="104752" y="45051"/>
                </a:moveTo>
                <a:lnTo>
                  <a:pt x="104707" y="45203"/>
                </a:lnTo>
                <a:cubicBezTo>
                  <a:pt x="105305" y="45310"/>
                  <a:pt x="105867" y="45497"/>
                  <a:pt x="106384" y="45756"/>
                </a:cubicBezTo>
                <a:lnTo>
                  <a:pt x="106455" y="45613"/>
                </a:lnTo>
                <a:cubicBezTo>
                  <a:pt x="105902" y="45354"/>
                  <a:pt x="105340" y="45167"/>
                  <a:pt x="104752" y="45051"/>
                </a:cubicBezTo>
                <a:close/>
                <a:moveTo>
                  <a:pt x="99435" y="45390"/>
                </a:moveTo>
                <a:cubicBezTo>
                  <a:pt x="98873" y="45613"/>
                  <a:pt x="98355" y="45872"/>
                  <a:pt x="97838" y="46202"/>
                </a:cubicBezTo>
                <a:lnTo>
                  <a:pt x="97909" y="46318"/>
                </a:lnTo>
                <a:cubicBezTo>
                  <a:pt x="98391" y="46024"/>
                  <a:pt x="98953" y="45756"/>
                  <a:pt x="99506" y="45533"/>
                </a:cubicBezTo>
                <a:lnTo>
                  <a:pt x="99435" y="45390"/>
                </a:lnTo>
                <a:close/>
                <a:moveTo>
                  <a:pt x="148795" y="44864"/>
                </a:moveTo>
                <a:lnTo>
                  <a:pt x="148795" y="46648"/>
                </a:lnTo>
                <a:lnTo>
                  <a:pt x="148946" y="46648"/>
                </a:lnTo>
                <a:lnTo>
                  <a:pt x="148946" y="44864"/>
                </a:lnTo>
                <a:close/>
                <a:moveTo>
                  <a:pt x="108017" y="46505"/>
                </a:moveTo>
                <a:lnTo>
                  <a:pt x="107910" y="46612"/>
                </a:lnTo>
                <a:cubicBezTo>
                  <a:pt x="108391" y="46987"/>
                  <a:pt x="108837" y="47362"/>
                  <a:pt x="109248" y="47808"/>
                </a:cubicBezTo>
                <a:lnTo>
                  <a:pt x="109355" y="47692"/>
                </a:lnTo>
                <a:cubicBezTo>
                  <a:pt x="108944" y="47246"/>
                  <a:pt x="108498" y="46871"/>
                  <a:pt x="108017" y="46505"/>
                </a:cubicBezTo>
                <a:close/>
                <a:moveTo>
                  <a:pt x="167235" y="46835"/>
                </a:moveTo>
                <a:lnTo>
                  <a:pt x="167235" y="48620"/>
                </a:lnTo>
                <a:lnTo>
                  <a:pt x="167377" y="48620"/>
                </a:lnTo>
                <a:lnTo>
                  <a:pt x="167377" y="46835"/>
                </a:lnTo>
                <a:close/>
                <a:moveTo>
                  <a:pt x="96419" y="47281"/>
                </a:moveTo>
                <a:cubicBezTo>
                  <a:pt x="95973" y="47692"/>
                  <a:pt x="95563" y="48138"/>
                  <a:pt x="95233" y="48655"/>
                </a:cubicBezTo>
                <a:lnTo>
                  <a:pt x="95340" y="48736"/>
                </a:lnTo>
                <a:cubicBezTo>
                  <a:pt x="95679" y="48254"/>
                  <a:pt x="96089" y="47808"/>
                  <a:pt x="96500" y="47397"/>
                </a:cubicBezTo>
                <a:lnTo>
                  <a:pt x="96419" y="47281"/>
                </a:lnTo>
                <a:close/>
                <a:moveTo>
                  <a:pt x="130355" y="47504"/>
                </a:moveTo>
                <a:lnTo>
                  <a:pt x="130355" y="49289"/>
                </a:lnTo>
                <a:lnTo>
                  <a:pt x="130507" y="49289"/>
                </a:lnTo>
                <a:lnTo>
                  <a:pt x="130507" y="47504"/>
                </a:lnTo>
                <a:close/>
                <a:moveTo>
                  <a:pt x="148795" y="48432"/>
                </a:moveTo>
                <a:lnTo>
                  <a:pt x="148795" y="50216"/>
                </a:lnTo>
                <a:lnTo>
                  <a:pt x="148946" y="50216"/>
                </a:lnTo>
                <a:lnTo>
                  <a:pt x="148946" y="48432"/>
                </a:lnTo>
                <a:close/>
                <a:moveTo>
                  <a:pt x="110470" y="49101"/>
                </a:moveTo>
                <a:lnTo>
                  <a:pt x="110327" y="49182"/>
                </a:lnTo>
                <a:cubicBezTo>
                  <a:pt x="110657" y="49699"/>
                  <a:pt x="110916" y="50216"/>
                  <a:pt x="111103" y="50778"/>
                </a:cubicBezTo>
                <a:lnTo>
                  <a:pt x="111255" y="50707"/>
                </a:lnTo>
                <a:cubicBezTo>
                  <a:pt x="111032" y="50145"/>
                  <a:pt x="110773" y="49628"/>
                  <a:pt x="110470" y="49101"/>
                </a:cubicBezTo>
                <a:close/>
                <a:moveTo>
                  <a:pt x="94341" y="50181"/>
                </a:moveTo>
                <a:cubicBezTo>
                  <a:pt x="94082" y="50743"/>
                  <a:pt x="93895" y="51296"/>
                  <a:pt x="93743" y="51894"/>
                </a:cubicBezTo>
                <a:lnTo>
                  <a:pt x="93895" y="51929"/>
                </a:lnTo>
                <a:cubicBezTo>
                  <a:pt x="94046" y="51376"/>
                  <a:pt x="94225" y="50814"/>
                  <a:pt x="94448" y="50261"/>
                </a:cubicBezTo>
                <a:lnTo>
                  <a:pt x="94341" y="50181"/>
                </a:lnTo>
                <a:close/>
                <a:moveTo>
                  <a:pt x="167235" y="50404"/>
                </a:moveTo>
                <a:lnTo>
                  <a:pt x="167235" y="52188"/>
                </a:lnTo>
                <a:lnTo>
                  <a:pt x="167377" y="52188"/>
                </a:lnTo>
                <a:lnTo>
                  <a:pt x="167377" y="50404"/>
                </a:lnTo>
                <a:close/>
                <a:moveTo>
                  <a:pt x="130355" y="51073"/>
                </a:moveTo>
                <a:lnTo>
                  <a:pt x="130355" y="52857"/>
                </a:lnTo>
                <a:lnTo>
                  <a:pt x="130507" y="52857"/>
                </a:lnTo>
                <a:lnTo>
                  <a:pt x="130507" y="51073"/>
                </a:lnTo>
                <a:close/>
                <a:moveTo>
                  <a:pt x="148795" y="52001"/>
                </a:moveTo>
                <a:lnTo>
                  <a:pt x="148795" y="53785"/>
                </a:lnTo>
                <a:lnTo>
                  <a:pt x="148946" y="53785"/>
                </a:lnTo>
                <a:lnTo>
                  <a:pt x="148946" y="52001"/>
                </a:lnTo>
                <a:close/>
                <a:moveTo>
                  <a:pt x="111737" y="52447"/>
                </a:moveTo>
                <a:lnTo>
                  <a:pt x="111585" y="52491"/>
                </a:lnTo>
                <a:cubicBezTo>
                  <a:pt x="111665" y="52973"/>
                  <a:pt x="111701" y="53455"/>
                  <a:pt x="111701" y="53972"/>
                </a:cubicBezTo>
                <a:lnTo>
                  <a:pt x="111701" y="54231"/>
                </a:lnTo>
                <a:lnTo>
                  <a:pt x="111844" y="54231"/>
                </a:lnTo>
                <a:lnTo>
                  <a:pt x="111844" y="53972"/>
                </a:lnTo>
                <a:cubicBezTo>
                  <a:pt x="111844" y="53455"/>
                  <a:pt x="111808" y="52973"/>
                  <a:pt x="111737" y="52447"/>
                </a:cubicBezTo>
                <a:close/>
                <a:moveTo>
                  <a:pt x="93520" y="53678"/>
                </a:moveTo>
                <a:lnTo>
                  <a:pt x="93520" y="53972"/>
                </a:lnTo>
                <a:lnTo>
                  <a:pt x="93520" y="55462"/>
                </a:lnTo>
                <a:lnTo>
                  <a:pt x="93672" y="55462"/>
                </a:lnTo>
                <a:lnTo>
                  <a:pt x="93672" y="53972"/>
                </a:lnTo>
                <a:lnTo>
                  <a:pt x="93672" y="53678"/>
                </a:lnTo>
                <a:close/>
                <a:moveTo>
                  <a:pt x="167235" y="53972"/>
                </a:moveTo>
                <a:lnTo>
                  <a:pt x="167235" y="55533"/>
                </a:lnTo>
                <a:lnTo>
                  <a:pt x="167235" y="55756"/>
                </a:lnTo>
                <a:lnTo>
                  <a:pt x="167377" y="55756"/>
                </a:lnTo>
                <a:lnTo>
                  <a:pt x="167377" y="55533"/>
                </a:lnTo>
                <a:lnTo>
                  <a:pt x="167377" y="53972"/>
                </a:lnTo>
                <a:close/>
                <a:moveTo>
                  <a:pt x="130355" y="54641"/>
                </a:moveTo>
                <a:lnTo>
                  <a:pt x="130355" y="56425"/>
                </a:lnTo>
                <a:lnTo>
                  <a:pt x="130507" y="56425"/>
                </a:lnTo>
                <a:lnTo>
                  <a:pt x="130507" y="54641"/>
                </a:lnTo>
                <a:close/>
                <a:moveTo>
                  <a:pt x="148795" y="55569"/>
                </a:moveTo>
                <a:cubicBezTo>
                  <a:pt x="148795" y="56167"/>
                  <a:pt x="148866" y="56764"/>
                  <a:pt x="148982" y="57353"/>
                </a:cubicBezTo>
                <a:lnTo>
                  <a:pt x="149134" y="57318"/>
                </a:lnTo>
                <a:cubicBezTo>
                  <a:pt x="149018" y="56764"/>
                  <a:pt x="148946" y="56167"/>
                  <a:pt x="148946" y="55569"/>
                </a:cubicBezTo>
                <a:close/>
                <a:moveTo>
                  <a:pt x="111701" y="56015"/>
                </a:moveTo>
                <a:lnTo>
                  <a:pt x="111701" y="57799"/>
                </a:lnTo>
                <a:lnTo>
                  <a:pt x="111844" y="57799"/>
                </a:lnTo>
                <a:lnTo>
                  <a:pt x="111844" y="56015"/>
                </a:lnTo>
                <a:close/>
                <a:moveTo>
                  <a:pt x="93520" y="57246"/>
                </a:moveTo>
                <a:lnTo>
                  <a:pt x="93520" y="59030"/>
                </a:lnTo>
                <a:lnTo>
                  <a:pt x="93672" y="59030"/>
                </a:lnTo>
                <a:lnTo>
                  <a:pt x="93672" y="57246"/>
                </a:lnTo>
                <a:close/>
                <a:moveTo>
                  <a:pt x="167012" y="57505"/>
                </a:moveTo>
                <a:cubicBezTo>
                  <a:pt x="166896" y="58103"/>
                  <a:pt x="166708" y="58656"/>
                  <a:pt x="166449" y="59218"/>
                </a:cubicBezTo>
                <a:lnTo>
                  <a:pt x="166601" y="59253"/>
                </a:lnTo>
                <a:cubicBezTo>
                  <a:pt x="166824" y="58691"/>
                  <a:pt x="167012" y="58138"/>
                  <a:pt x="167154" y="57541"/>
                </a:cubicBezTo>
                <a:lnTo>
                  <a:pt x="167012" y="57505"/>
                </a:lnTo>
                <a:close/>
                <a:moveTo>
                  <a:pt x="130355" y="58210"/>
                </a:moveTo>
                <a:lnTo>
                  <a:pt x="130355" y="59994"/>
                </a:lnTo>
                <a:lnTo>
                  <a:pt x="130507" y="59994"/>
                </a:lnTo>
                <a:lnTo>
                  <a:pt x="130507" y="58210"/>
                </a:lnTo>
                <a:close/>
                <a:moveTo>
                  <a:pt x="149651" y="59030"/>
                </a:moveTo>
                <a:lnTo>
                  <a:pt x="149500" y="59066"/>
                </a:lnTo>
                <a:cubicBezTo>
                  <a:pt x="149723" y="59628"/>
                  <a:pt x="150026" y="60146"/>
                  <a:pt x="150356" y="60663"/>
                </a:cubicBezTo>
                <a:lnTo>
                  <a:pt x="150472" y="60556"/>
                </a:lnTo>
                <a:cubicBezTo>
                  <a:pt x="150169" y="60074"/>
                  <a:pt x="149874" y="59548"/>
                  <a:pt x="149651" y="59030"/>
                </a:cubicBezTo>
                <a:close/>
                <a:moveTo>
                  <a:pt x="111701" y="59584"/>
                </a:moveTo>
                <a:lnTo>
                  <a:pt x="111701" y="61368"/>
                </a:lnTo>
                <a:lnTo>
                  <a:pt x="111844" y="61368"/>
                </a:lnTo>
                <a:lnTo>
                  <a:pt x="111844" y="59584"/>
                </a:lnTo>
                <a:close/>
                <a:moveTo>
                  <a:pt x="165593" y="60743"/>
                </a:moveTo>
                <a:cubicBezTo>
                  <a:pt x="165227" y="61225"/>
                  <a:pt x="164853" y="61671"/>
                  <a:pt x="164442" y="62081"/>
                </a:cubicBezTo>
                <a:lnTo>
                  <a:pt x="164523" y="62188"/>
                </a:lnTo>
                <a:cubicBezTo>
                  <a:pt x="164969" y="61778"/>
                  <a:pt x="165370" y="61296"/>
                  <a:pt x="165709" y="60815"/>
                </a:cubicBezTo>
                <a:lnTo>
                  <a:pt x="165593" y="60743"/>
                </a:lnTo>
                <a:close/>
                <a:moveTo>
                  <a:pt x="93520" y="60815"/>
                </a:moveTo>
                <a:lnTo>
                  <a:pt x="93520" y="62599"/>
                </a:lnTo>
                <a:lnTo>
                  <a:pt x="93672" y="62599"/>
                </a:lnTo>
                <a:lnTo>
                  <a:pt x="93672" y="60815"/>
                </a:lnTo>
                <a:close/>
                <a:moveTo>
                  <a:pt x="151623" y="61930"/>
                </a:moveTo>
                <a:lnTo>
                  <a:pt x="151507" y="62037"/>
                </a:lnTo>
                <a:cubicBezTo>
                  <a:pt x="151917" y="62447"/>
                  <a:pt x="152399" y="62858"/>
                  <a:pt x="152881" y="63152"/>
                </a:cubicBezTo>
                <a:lnTo>
                  <a:pt x="152961" y="63045"/>
                </a:lnTo>
                <a:cubicBezTo>
                  <a:pt x="152479" y="62706"/>
                  <a:pt x="152033" y="62340"/>
                  <a:pt x="151623" y="61930"/>
                </a:cubicBezTo>
                <a:close/>
                <a:moveTo>
                  <a:pt x="130355" y="61778"/>
                </a:moveTo>
                <a:lnTo>
                  <a:pt x="130355" y="63562"/>
                </a:lnTo>
                <a:lnTo>
                  <a:pt x="130507" y="63562"/>
                </a:lnTo>
                <a:lnTo>
                  <a:pt x="130507" y="61778"/>
                </a:lnTo>
                <a:close/>
                <a:moveTo>
                  <a:pt x="163033" y="63152"/>
                </a:moveTo>
                <a:cubicBezTo>
                  <a:pt x="162551" y="63491"/>
                  <a:pt x="161989" y="63750"/>
                  <a:pt x="161472" y="63973"/>
                </a:cubicBezTo>
                <a:lnTo>
                  <a:pt x="161507" y="64089"/>
                </a:lnTo>
                <a:cubicBezTo>
                  <a:pt x="162069" y="63866"/>
                  <a:pt x="162622" y="63598"/>
                  <a:pt x="163104" y="63304"/>
                </a:cubicBezTo>
                <a:lnTo>
                  <a:pt x="163033" y="63152"/>
                </a:lnTo>
                <a:close/>
                <a:moveTo>
                  <a:pt x="154522" y="63901"/>
                </a:moveTo>
                <a:lnTo>
                  <a:pt x="154486" y="64008"/>
                </a:lnTo>
                <a:cubicBezTo>
                  <a:pt x="155039" y="64231"/>
                  <a:pt x="155602" y="64419"/>
                  <a:pt x="156190" y="64535"/>
                </a:cubicBezTo>
                <a:lnTo>
                  <a:pt x="156226" y="64383"/>
                </a:lnTo>
                <a:cubicBezTo>
                  <a:pt x="155637" y="64267"/>
                  <a:pt x="155075" y="64124"/>
                  <a:pt x="154522" y="63901"/>
                </a:cubicBezTo>
                <a:close/>
                <a:moveTo>
                  <a:pt x="159759" y="64419"/>
                </a:moveTo>
                <a:cubicBezTo>
                  <a:pt x="159241" y="64535"/>
                  <a:pt x="158724" y="64570"/>
                  <a:pt x="158198" y="64570"/>
                </a:cubicBezTo>
                <a:lnTo>
                  <a:pt x="157975" y="64570"/>
                </a:lnTo>
                <a:lnTo>
                  <a:pt x="157975" y="64713"/>
                </a:lnTo>
                <a:lnTo>
                  <a:pt x="158198" y="64713"/>
                </a:lnTo>
                <a:cubicBezTo>
                  <a:pt x="158724" y="64713"/>
                  <a:pt x="159277" y="64642"/>
                  <a:pt x="159759" y="64570"/>
                </a:cubicBezTo>
                <a:lnTo>
                  <a:pt x="159759" y="64419"/>
                </a:lnTo>
                <a:close/>
                <a:moveTo>
                  <a:pt x="111701" y="63152"/>
                </a:moveTo>
                <a:lnTo>
                  <a:pt x="111701" y="64936"/>
                </a:lnTo>
                <a:lnTo>
                  <a:pt x="111844" y="64936"/>
                </a:lnTo>
                <a:lnTo>
                  <a:pt x="111844" y="63152"/>
                </a:lnTo>
                <a:close/>
                <a:moveTo>
                  <a:pt x="93520" y="64383"/>
                </a:moveTo>
                <a:lnTo>
                  <a:pt x="93520" y="66167"/>
                </a:lnTo>
                <a:lnTo>
                  <a:pt x="93672" y="66167"/>
                </a:lnTo>
                <a:lnTo>
                  <a:pt x="93672" y="64383"/>
                </a:lnTo>
                <a:close/>
                <a:moveTo>
                  <a:pt x="130355" y="65347"/>
                </a:moveTo>
                <a:cubicBezTo>
                  <a:pt x="130319" y="65944"/>
                  <a:pt x="130248" y="66542"/>
                  <a:pt x="130096" y="67095"/>
                </a:cubicBezTo>
                <a:lnTo>
                  <a:pt x="130248" y="67131"/>
                </a:lnTo>
                <a:cubicBezTo>
                  <a:pt x="130400" y="66578"/>
                  <a:pt x="130471" y="65980"/>
                  <a:pt x="130507" y="65347"/>
                </a:cubicBezTo>
                <a:close/>
                <a:moveTo>
                  <a:pt x="111888" y="66720"/>
                </a:moveTo>
                <a:cubicBezTo>
                  <a:pt x="111995" y="67318"/>
                  <a:pt x="112183" y="67916"/>
                  <a:pt x="112406" y="68469"/>
                </a:cubicBezTo>
                <a:lnTo>
                  <a:pt x="112557" y="68397"/>
                </a:lnTo>
                <a:cubicBezTo>
                  <a:pt x="112334" y="67835"/>
                  <a:pt x="112147" y="67282"/>
                  <a:pt x="112031" y="66720"/>
                </a:cubicBezTo>
                <a:close/>
                <a:moveTo>
                  <a:pt x="93520" y="67951"/>
                </a:moveTo>
                <a:lnTo>
                  <a:pt x="93520" y="69736"/>
                </a:lnTo>
                <a:lnTo>
                  <a:pt x="93672" y="69736"/>
                </a:lnTo>
                <a:lnTo>
                  <a:pt x="93672" y="67951"/>
                </a:lnTo>
                <a:close/>
                <a:moveTo>
                  <a:pt x="129507" y="68772"/>
                </a:moveTo>
                <a:cubicBezTo>
                  <a:pt x="129240" y="69290"/>
                  <a:pt x="128945" y="69807"/>
                  <a:pt x="128615" y="70289"/>
                </a:cubicBezTo>
                <a:lnTo>
                  <a:pt x="128722" y="70369"/>
                </a:lnTo>
                <a:cubicBezTo>
                  <a:pt x="129061" y="69887"/>
                  <a:pt x="129391" y="69361"/>
                  <a:pt x="129650" y="68844"/>
                </a:cubicBezTo>
                <a:lnTo>
                  <a:pt x="129507" y="68772"/>
                </a:lnTo>
                <a:close/>
                <a:moveTo>
                  <a:pt x="113405" y="69959"/>
                </a:moveTo>
                <a:lnTo>
                  <a:pt x="113262" y="70030"/>
                </a:lnTo>
                <a:cubicBezTo>
                  <a:pt x="113592" y="70512"/>
                  <a:pt x="114003" y="71002"/>
                  <a:pt x="114413" y="71404"/>
                </a:cubicBezTo>
                <a:lnTo>
                  <a:pt x="114520" y="71297"/>
                </a:lnTo>
                <a:cubicBezTo>
                  <a:pt x="114119" y="70886"/>
                  <a:pt x="113708" y="70440"/>
                  <a:pt x="113405" y="69959"/>
                </a:cubicBezTo>
                <a:close/>
                <a:moveTo>
                  <a:pt x="127420" y="71591"/>
                </a:moveTo>
                <a:cubicBezTo>
                  <a:pt x="126974" y="72002"/>
                  <a:pt x="126492" y="72341"/>
                  <a:pt x="125975" y="72635"/>
                </a:cubicBezTo>
                <a:lnTo>
                  <a:pt x="126046" y="72787"/>
                </a:lnTo>
                <a:cubicBezTo>
                  <a:pt x="126564" y="72448"/>
                  <a:pt x="127054" y="72118"/>
                  <a:pt x="127500" y="71707"/>
                </a:cubicBezTo>
                <a:lnTo>
                  <a:pt x="127420" y="71591"/>
                </a:lnTo>
                <a:close/>
                <a:moveTo>
                  <a:pt x="93520" y="71520"/>
                </a:moveTo>
                <a:lnTo>
                  <a:pt x="93520" y="73304"/>
                </a:lnTo>
                <a:lnTo>
                  <a:pt x="93672" y="73304"/>
                </a:lnTo>
                <a:lnTo>
                  <a:pt x="93672" y="71520"/>
                </a:lnTo>
                <a:close/>
                <a:moveTo>
                  <a:pt x="115903" y="72412"/>
                </a:moveTo>
                <a:lnTo>
                  <a:pt x="115823" y="72564"/>
                </a:lnTo>
                <a:cubicBezTo>
                  <a:pt x="116304" y="72894"/>
                  <a:pt x="116831" y="73152"/>
                  <a:pt x="117384" y="73375"/>
                </a:cubicBezTo>
                <a:lnTo>
                  <a:pt x="117464" y="73268"/>
                </a:lnTo>
                <a:cubicBezTo>
                  <a:pt x="116902" y="73045"/>
                  <a:pt x="116385" y="72742"/>
                  <a:pt x="115903" y="72412"/>
                </a:cubicBezTo>
                <a:close/>
                <a:moveTo>
                  <a:pt x="124378" y="73411"/>
                </a:moveTo>
                <a:cubicBezTo>
                  <a:pt x="123852" y="73598"/>
                  <a:pt x="123263" y="73750"/>
                  <a:pt x="122665" y="73821"/>
                </a:cubicBezTo>
                <a:lnTo>
                  <a:pt x="122701" y="73973"/>
                </a:lnTo>
                <a:cubicBezTo>
                  <a:pt x="123298" y="73902"/>
                  <a:pt x="123887" y="73750"/>
                  <a:pt x="124449" y="73527"/>
                </a:cubicBezTo>
                <a:lnTo>
                  <a:pt x="124378" y="73411"/>
                </a:lnTo>
                <a:close/>
                <a:moveTo>
                  <a:pt x="119132" y="73750"/>
                </a:moveTo>
                <a:lnTo>
                  <a:pt x="119132" y="73902"/>
                </a:lnTo>
                <a:cubicBezTo>
                  <a:pt x="119694" y="74009"/>
                  <a:pt x="120283" y="74080"/>
                  <a:pt x="120881" y="74080"/>
                </a:cubicBezTo>
                <a:lnTo>
                  <a:pt x="120916" y="74080"/>
                </a:lnTo>
                <a:lnTo>
                  <a:pt x="120916" y="73937"/>
                </a:lnTo>
                <a:lnTo>
                  <a:pt x="120881" y="73937"/>
                </a:lnTo>
                <a:cubicBezTo>
                  <a:pt x="120283" y="73937"/>
                  <a:pt x="119730" y="73857"/>
                  <a:pt x="119132" y="73750"/>
                </a:cubicBezTo>
                <a:close/>
                <a:moveTo>
                  <a:pt x="93520" y="75088"/>
                </a:moveTo>
                <a:lnTo>
                  <a:pt x="93520" y="76872"/>
                </a:lnTo>
                <a:lnTo>
                  <a:pt x="93672" y="76872"/>
                </a:lnTo>
                <a:lnTo>
                  <a:pt x="93672" y="75088"/>
                </a:lnTo>
                <a:close/>
                <a:moveTo>
                  <a:pt x="93520" y="78657"/>
                </a:moveTo>
                <a:lnTo>
                  <a:pt x="93520" y="80441"/>
                </a:lnTo>
                <a:lnTo>
                  <a:pt x="93672" y="80441"/>
                </a:lnTo>
                <a:lnTo>
                  <a:pt x="93672" y="78657"/>
                </a:lnTo>
                <a:close/>
                <a:moveTo>
                  <a:pt x="93520" y="82225"/>
                </a:moveTo>
                <a:lnTo>
                  <a:pt x="93520" y="84009"/>
                </a:lnTo>
                <a:lnTo>
                  <a:pt x="93672" y="84009"/>
                </a:lnTo>
                <a:lnTo>
                  <a:pt x="93672" y="82225"/>
                </a:lnTo>
                <a:close/>
                <a:moveTo>
                  <a:pt x="93520" y="85829"/>
                </a:moveTo>
                <a:lnTo>
                  <a:pt x="93520" y="86944"/>
                </a:lnTo>
                <a:cubicBezTo>
                  <a:pt x="93520" y="87132"/>
                  <a:pt x="93484" y="87355"/>
                  <a:pt x="93484" y="87578"/>
                </a:cubicBezTo>
                <a:lnTo>
                  <a:pt x="93636" y="87613"/>
                </a:lnTo>
                <a:cubicBezTo>
                  <a:pt x="93636" y="87390"/>
                  <a:pt x="93672" y="87167"/>
                  <a:pt x="93672" y="86944"/>
                </a:cubicBezTo>
                <a:lnTo>
                  <a:pt x="93672" y="85829"/>
                </a:lnTo>
                <a:close/>
                <a:moveTo>
                  <a:pt x="93038" y="89291"/>
                </a:moveTo>
                <a:cubicBezTo>
                  <a:pt x="92815" y="89844"/>
                  <a:pt x="92485" y="90325"/>
                  <a:pt x="92110" y="90771"/>
                </a:cubicBezTo>
                <a:lnTo>
                  <a:pt x="92217" y="90887"/>
                </a:lnTo>
                <a:cubicBezTo>
                  <a:pt x="92628" y="90406"/>
                  <a:pt x="92931" y="89879"/>
                  <a:pt x="93190" y="89362"/>
                </a:cubicBezTo>
                <a:lnTo>
                  <a:pt x="93038" y="89291"/>
                </a:lnTo>
                <a:close/>
                <a:moveTo>
                  <a:pt x="90808" y="91967"/>
                </a:moveTo>
                <a:cubicBezTo>
                  <a:pt x="90326" y="92261"/>
                  <a:pt x="89764" y="92520"/>
                  <a:pt x="89211" y="92707"/>
                </a:cubicBezTo>
                <a:lnTo>
                  <a:pt x="89247" y="92814"/>
                </a:lnTo>
                <a:cubicBezTo>
                  <a:pt x="89844" y="92672"/>
                  <a:pt x="90398" y="92413"/>
                  <a:pt x="90879" y="92074"/>
                </a:cubicBezTo>
                <a:lnTo>
                  <a:pt x="90808" y="91967"/>
                </a:lnTo>
                <a:close/>
                <a:moveTo>
                  <a:pt x="1" y="92930"/>
                </a:moveTo>
                <a:lnTo>
                  <a:pt x="1" y="93082"/>
                </a:lnTo>
                <a:lnTo>
                  <a:pt x="1785" y="93082"/>
                </a:lnTo>
                <a:lnTo>
                  <a:pt x="1785" y="92930"/>
                </a:lnTo>
                <a:close/>
                <a:moveTo>
                  <a:pt x="3569" y="92930"/>
                </a:moveTo>
                <a:lnTo>
                  <a:pt x="3569" y="93082"/>
                </a:lnTo>
                <a:lnTo>
                  <a:pt x="5353" y="93082"/>
                </a:lnTo>
                <a:lnTo>
                  <a:pt x="5353" y="92930"/>
                </a:lnTo>
                <a:close/>
                <a:moveTo>
                  <a:pt x="7137" y="92930"/>
                </a:moveTo>
                <a:lnTo>
                  <a:pt x="7137" y="93082"/>
                </a:lnTo>
                <a:lnTo>
                  <a:pt x="8922" y="93082"/>
                </a:lnTo>
                <a:lnTo>
                  <a:pt x="8922" y="92930"/>
                </a:lnTo>
                <a:close/>
                <a:moveTo>
                  <a:pt x="10706" y="92930"/>
                </a:moveTo>
                <a:lnTo>
                  <a:pt x="10706" y="93082"/>
                </a:lnTo>
                <a:lnTo>
                  <a:pt x="12490" y="93082"/>
                </a:lnTo>
                <a:lnTo>
                  <a:pt x="12490" y="92930"/>
                </a:lnTo>
                <a:close/>
                <a:moveTo>
                  <a:pt x="14274" y="92930"/>
                </a:moveTo>
                <a:lnTo>
                  <a:pt x="14274" y="93082"/>
                </a:lnTo>
                <a:lnTo>
                  <a:pt x="16094" y="93082"/>
                </a:lnTo>
                <a:lnTo>
                  <a:pt x="16094" y="92930"/>
                </a:lnTo>
                <a:close/>
                <a:moveTo>
                  <a:pt x="17878" y="92930"/>
                </a:moveTo>
                <a:lnTo>
                  <a:pt x="17878" y="93082"/>
                </a:lnTo>
                <a:lnTo>
                  <a:pt x="19663" y="93082"/>
                </a:lnTo>
                <a:lnTo>
                  <a:pt x="19663" y="92930"/>
                </a:lnTo>
                <a:close/>
                <a:moveTo>
                  <a:pt x="21447" y="92930"/>
                </a:moveTo>
                <a:lnTo>
                  <a:pt x="21447" y="93082"/>
                </a:lnTo>
                <a:lnTo>
                  <a:pt x="23231" y="93082"/>
                </a:lnTo>
                <a:lnTo>
                  <a:pt x="23231" y="92930"/>
                </a:lnTo>
                <a:close/>
                <a:moveTo>
                  <a:pt x="25015" y="92930"/>
                </a:moveTo>
                <a:lnTo>
                  <a:pt x="25015" y="93082"/>
                </a:lnTo>
                <a:lnTo>
                  <a:pt x="26799" y="93082"/>
                </a:lnTo>
                <a:lnTo>
                  <a:pt x="26799" y="92930"/>
                </a:lnTo>
                <a:close/>
                <a:moveTo>
                  <a:pt x="28584" y="92930"/>
                </a:moveTo>
                <a:lnTo>
                  <a:pt x="28584" y="93082"/>
                </a:lnTo>
                <a:lnTo>
                  <a:pt x="30368" y="93082"/>
                </a:lnTo>
                <a:lnTo>
                  <a:pt x="30368" y="92930"/>
                </a:lnTo>
                <a:close/>
                <a:moveTo>
                  <a:pt x="32152" y="92930"/>
                </a:moveTo>
                <a:lnTo>
                  <a:pt x="32152" y="93082"/>
                </a:lnTo>
                <a:lnTo>
                  <a:pt x="33936" y="93082"/>
                </a:lnTo>
                <a:lnTo>
                  <a:pt x="33936" y="92930"/>
                </a:lnTo>
                <a:close/>
                <a:moveTo>
                  <a:pt x="35720" y="92930"/>
                </a:moveTo>
                <a:lnTo>
                  <a:pt x="35720" y="93082"/>
                </a:lnTo>
                <a:lnTo>
                  <a:pt x="37505" y="93082"/>
                </a:lnTo>
                <a:lnTo>
                  <a:pt x="37505" y="92930"/>
                </a:lnTo>
                <a:close/>
                <a:moveTo>
                  <a:pt x="39289" y="92930"/>
                </a:moveTo>
                <a:lnTo>
                  <a:pt x="39289" y="93082"/>
                </a:lnTo>
                <a:lnTo>
                  <a:pt x="41073" y="93082"/>
                </a:lnTo>
                <a:lnTo>
                  <a:pt x="41073" y="92930"/>
                </a:lnTo>
                <a:close/>
                <a:moveTo>
                  <a:pt x="42857" y="92930"/>
                </a:moveTo>
                <a:lnTo>
                  <a:pt x="42857" y="93082"/>
                </a:lnTo>
                <a:lnTo>
                  <a:pt x="44642" y="93082"/>
                </a:lnTo>
                <a:lnTo>
                  <a:pt x="44642" y="92930"/>
                </a:lnTo>
                <a:close/>
                <a:moveTo>
                  <a:pt x="46426" y="92930"/>
                </a:moveTo>
                <a:lnTo>
                  <a:pt x="46426" y="93082"/>
                </a:lnTo>
                <a:lnTo>
                  <a:pt x="48210" y="93082"/>
                </a:lnTo>
                <a:lnTo>
                  <a:pt x="48210" y="92930"/>
                </a:lnTo>
                <a:close/>
                <a:moveTo>
                  <a:pt x="49994" y="92930"/>
                </a:moveTo>
                <a:lnTo>
                  <a:pt x="49994" y="93082"/>
                </a:lnTo>
                <a:lnTo>
                  <a:pt x="51778" y="93082"/>
                </a:lnTo>
                <a:lnTo>
                  <a:pt x="51778" y="92930"/>
                </a:lnTo>
                <a:close/>
                <a:moveTo>
                  <a:pt x="53563" y="92930"/>
                </a:moveTo>
                <a:lnTo>
                  <a:pt x="53563" y="93082"/>
                </a:lnTo>
                <a:lnTo>
                  <a:pt x="55347" y="93082"/>
                </a:lnTo>
                <a:lnTo>
                  <a:pt x="55347" y="92930"/>
                </a:lnTo>
                <a:close/>
                <a:moveTo>
                  <a:pt x="57131" y="92930"/>
                </a:moveTo>
                <a:lnTo>
                  <a:pt x="57131" y="93082"/>
                </a:lnTo>
                <a:lnTo>
                  <a:pt x="58915" y="93082"/>
                </a:lnTo>
                <a:lnTo>
                  <a:pt x="58915" y="92930"/>
                </a:lnTo>
                <a:close/>
                <a:moveTo>
                  <a:pt x="60699" y="92930"/>
                </a:moveTo>
                <a:lnTo>
                  <a:pt x="60699" y="93082"/>
                </a:lnTo>
                <a:lnTo>
                  <a:pt x="62484" y="93082"/>
                </a:lnTo>
                <a:lnTo>
                  <a:pt x="62484" y="92930"/>
                </a:lnTo>
                <a:close/>
                <a:moveTo>
                  <a:pt x="64268" y="92930"/>
                </a:moveTo>
                <a:lnTo>
                  <a:pt x="64268" y="93082"/>
                </a:lnTo>
                <a:lnTo>
                  <a:pt x="66052" y="93082"/>
                </a:lnTo>
                <a:lnTo>
                  <a:pt x="66052" y="92930"/>
                </a:lnTo>
                <a:close/>
                <a:moveTo>
                  <a:pt x="67836" y="92930"/>
                </a:moveTo>
                <a:lnTo>
                  <a:pt x="67836" y="93082"/>
                </a:lnTo>
                <a:lnTo>
                  <a:pt x="69620" y="93082"/>
                </a:lnTo>
                <a:lnTo>
                  <a:pt x="69620" y="92930"/>
                </a:lnTo>
                <a:close/>
                <a:moveTo>
                  <a:pt x="71405" y="92930"/>
                </a:moveTo>
                <a:lnTo>
                  <a:pt x="71405" y="93082"/>
                </a:lnTo>
                <a:lnTo>
                  <a:pt x="73189" y="93082"/>
                </a:lnTo>
                <a:lnTo>
                  <a:pt x="73189" y="92930"/>
                </a:lnTo>
                <a:close/>
                <a:moveTo>
                  <a:pt x="74973" y="92930"/>
                </a:moveTo>
                <a:lnTo>
                  <a:pt x="74973" y="93082"/>
                </a:lnTo>
                <a:lnTo>
                  <a:pt x="76757" y="93082"/>
                </a:lnTo>
                <a:lnTo>
                  <a:pt x="76757" y="92930"/>
                </a:lnTo>
                <a:close/>
                <a:moveTo>
                  <a:pt x="78542" y="92930"/>
                </a:moveTo>
                <a:lnTo>
                  <a:pt x="78542" y="93082"/>
                </a:lnTo>
                <a:lnTo>
                  <a:pt x="80326" y="93082"/>
                </a:lnTo>
                <a:lnTo>
                  <a:pt x="80326" y="92930"/>
                </a:lnTo>
                <a:close/>
                <a:moveTo>
                  <a:pt x="82110" y="92930"/>
                </a:moveTo>
                <a:lnTo>
                  <a:pt x="82110" y="93082"/>
                </a:lnTo>
                <a:lnTo>
                  <a:pt x="83894" y="93082"/>
                </a:lnTo>
                <a:lnTo>
                  <a:pt x="83894" y="92930"/>
                </a:lnTo>
                <a:close/>
                <a:moveTo>
                  <a:pt x="85678" y="92930"/>
                </a:moveTo>
                <a:lnTo>
                  <a:pt x="85678" y="93082"/>
                </a:lnTo>
                <a:lnTo>
                  <a:pt x="87463" y="93082"/>
                </a:lnTo>
                <a:lnTo>
                  <a:pt x="87463" y="92930"/>
                </a:lnTo>
                <a:close/>
              </a:path>
            </a:pathLst>
          </a:custGeom>
          <a:solidFill>
            <a:srgbClr val="338987"/>
          </a:solidFill>
          <a:ln cap="flat" cmpd="sng" w="9525">
            <a:solidFill>
              <a:srgbClr val="3389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" name="Google Shape;302;p23"/>
          <p:cNvSpPr/>
          <p:nvPr/>
        </p:nvSpPr>
        <p:spPr>
          <a:xfrm>
            <a:off x="2981374" y="2254040"/>
            <a:ext cx="796496" cy="81177"/>
          </a:xfrm>
          <a:custGeom>
            <a:rect b="b" l="l" r="r" t="t"/>
            <a:pathLst>
              <a:path extrusionOk="0" fill="none" h="2535" w="24873">
                <a:moveTo>
                  <a:pt x="0" y="1"/>
                </a:moveTo>
                <a:lnTo>
                  <a:pt x="10188" y="1"/>
                </a:lnTo>
                <a:lnTo>
                  <a:pt x="12454" y="2534"/>
                </a:lnTo>
                <a:lnTo>
                  <a:pt x="14720" y="1"/>
                </a:lnTo>
                <a:lnTo>
                  <a:pt x="24872" y="1"/>
                </a:lnTo>
              </a:path>
            </a:pathLst>
          </a:custGeom>
          <a:noFill/>
          <a:ln cap="flat" cmpd="sng" w="19050">
            <a:solidFill>
              <a:srgbClr val="338987"/>
            </a:solidFill>
            <a:prstDash val="solid"/>
            <a:miter lim="8921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" name="Google Shape;303;p23"/>
          <p:cNvSpPr txBox="1"/>
          <p:nvPr>
            <p:ph type="ctrTitle"/>
          </p:nvPr>
        </p:nvSpPr>
        <p:spPr>
          <a:xfrm>
            <a:off x="5569480" y="129625"/>
            <a:ext cx="2866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Methodology</a:t>
            </a:r>
            <a:endParaRPr/>
          </a:p>
        </p:txBody>
      </p:sp>
      <p:sp>
        <p:nvSpPr>
          <p:cNvPr id="304" name="Google Shape;304;p23"/>
          <p:cNvSpPr txBox="1"/>
          <p:nvPr/>
        </p:nvSpPr>
        <p:spPr>
          <a:xfrm>
            <a:off x="4659850" y="3890151"/>
            <a:ext cx="1087500" cy="45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Saturn is the ringed one and a gas giant</a:t>
            </a:r>
            <a:endParaRPr sz="11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305" name="Google Shape;305;p23"/>
          <p:cNvSpPr txBox="1"/>
          <p:nvPr>
            <p:ph idx="4294967295" type="ctrTitle"/>
          </p:nvPr>
        </p:nvSpPr>
        <p:spPr>
          <a:xfrm>
            <a:off x="4539755" y="3711272"/>
            <a:ext cx="1327500" cy="26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338987"/>
                </a:solidFill>
              </a:rPr>
              <a:t>Comparison</a:t>
            </a:r>
            <a:endParaRPr sz="1200">
              <a:solidFill>
                <a:srgbClr val="338987"/>
              </a:solidFill>
            </a:endParaRPr>
          </a:p>
        </p:txBody>
      </p:sp>
      <p:sp>
        <p:nvSpPr>
          <p:cNvPr id="306" name="Google Shape;306;p23"/>
          <p:cNvSpPr txBox="1"/>
          <p:nvPr/>
        </p:nvSpPr>
        <p:spPr>
          <a:xfrm>
            <a:off x="3452200" y="4150676"/>
            <a:ext cx="1087500" cy="45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Despite being red, Mars is a cold place</a:t>
            </a:r>
            <a:endParaRPr sz="11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307" name="Google Shape;307;p23"/>
          <p:cNvSpPr txBox="1"/>
          <p:nvPr>
            <p:ph idx="4294967295" type="ctrTitle"/>
          </p:nvPr>
        </p:nvSpPr>
        <p:spPr>
          <a:xfrm>
            <a:off x="3332130" y="3971797"/>
            <a:ext cx="1327500" cy="26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338987"/>
                </a:solidFill>
              </a:rPr>
              <a:t>Data Study</a:t>
            </a:r>
            <a:endParaRPr sz="1200">
              <a:solidFill>
                <a:srgbClr val="338987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DF3E5">
            <a:alpha val="29620"/>
          </a:srgbClr>
        </a:solidFill>
      </p:bgPr>
    </p:bg>
    <p:spTree>
      <p:nvGrpSpPr>
        <p:cNvPr id="311" name="Shape 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" name="Google Shape;312;p24"/>
          <p:cNvSpPr/>
          <p:nvPr/>
        </p:nvSpPr>
        <p:spPr>
          <a:xfrm>
            <a:off x="3877167" y="2565332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A6B8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4935178" y="1987517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917793" y="2565332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5958423" y="2565332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A6B8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6972867" y="2565332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A6B8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6993947" y="3704354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3898340" y="4269504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19" name="Google Shape;319;p24"/>
          <p:cNvSpPr/>
          <p:nvPr/>
        </p:nvSpPr>
        <p:spPr>
          <a:xfrm>
            <a:off x="3898340" y="3704354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20" name="Google Shape;320;p24"/>
          <p:cNvSpPr/>
          <p:nvPr/>
        </p:nvSpPr>
        <p:spPr>
          <a:xfrm>
            <a:off x="3898340" y="1987517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21" name="Google Shape;321;p24"/>
          <p:cNvSpPr/>
          <p:nvPr/>
        </p:nvSpPr>
        <p:spPr>
          <a:xfrm>
            <a:off x="5958423" y="1995282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A6B8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22" name="Google Shape;322;p24"/>
          <p:cNvSpPr/>
          <p:nvPr/>
        </p:nvSpPr>
        <p:spPr>
          <a:xfrm>
            <a:off x="5958423" y="3125594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A6B8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23" name="Google Shape;323;p24"/>
          <p:cNvSpPr/>
          <p:nvPr/>
        </p:nvSpPr>
        <p:spPr>
          <a:xfrm>
            <a:off x="5958423" y="3712119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A6B8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24" name="Google Shape;324;p24"/>
          <p:cNvSpPr/>
          <p:nvPr/>
        </p:nvSpPr>
        <p:spPr>
          <a:xfrm>
            <a:off x="5958423" y="4277269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A6B8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25" name="Google Shape;325;p24"/>
          <p:cNvSpPr/>
          <p:nvPr/>
        </p:nvSpPr>
        <p:spPr>
          <a:xfrm>
            <a:off x="4935178" y="3117829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26" name="Google Shape;326;p24"/>
          <p:cNvSpPr/>
          <p:nvPr/>
        </p:nvSpPr>
        <p:spPr>
          <a:xfrm>
            <a:off x="3877167" y="3125594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A6B8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27" name="Google Shape;327;p24"/>
          <p:cNvSpPr/>
          <p:nvPr/>
        </p:nvSpPr>
        <p:spPr>
          <a:xfrm>
            <a:off x="4917793" y="3712119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A6B8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28" name="Google Shape;328;p24"/>
          <p:cNvSpPr/>
          <p:nvPr/>
        </p:nvSpPr>
        <p:spPr>
          <a:xfrm>
            <a:off x="4917793" y="4277269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A6B8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29" name="Google Shape;329;p24"/>
          <p:cNvSpPr/>
          <p:nvPr/>
        </p:nvSpPr>
        <p:spPr>
          <a:xfrm>
            <a:off x="6972873" y="1995282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A6B8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30" name="Google Shape;330;p24"/>
          <p:cNvSpPr/>
          <p:nvPr/>
        </p:nvSpPr>
        <p:spPr>
          <a:xfrm>
            <a:off x="6972873" y="3125594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A6B8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31" name="Google Shape;331;p24"/>
          <p:cNvSpPr/>
          <p:nvPr/>
        </p:nvSpPr>
        <p:spPr>
          <a:xfrm>
            <a:off x="6993947" y="4269504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FFB8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32" name="Google Shape;332;p24"/>
          <p:cNvSpPr txBox="1"/>
          <p:nvPr/>
        </p:nvSpPr>
        <p:spPr>
          <a:xfrm flipH="1">
            <a:off x="1288965" y="1887800"/>
            <a:ext cx="19845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Describe here your metrics 1</a:t>
            </a:r>
            <a:endParaRPr sz="11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333" name="Google Shape;333;p24"/>
          <p:cNvSpPr txBox="1"/>
          <p:nvPr/>
        </p:nvSpPr>
        <p:spPr>
          <a:xfrm flipH="1">
            <a:off x="1288965" y="2457853"/>
            <a:ext cx="19845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Describe here your metrics 2</a:t>
            </a:r>
            <a:endParaRPr sz="11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334" name="Google Shape;334;p24"/>
          <p:cNvSpPr txBox="1"/>
          <p:nvPr/>
        </p:nvSpPr>
        <p:spPr>
          <a:xfrm flipH="1">
            <a:off x="1288965" y="3018118"/>
            <a:ext cx="19845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Describe here your metrics 3</a:t>
            </a:r>
            <a:endParaRPr sz="11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335" name="Google Shape;335;p24"/>
          <p:cNvSpPr txBox="1"/>
          <p:nvPr/>
        </p:nvSpPr>
        <p:spPr>
          <a:xfrm flipH="1">
            <a:off x="1288965" y="3604646"/>
            <a:ext cx="19845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Describe here your metrics 4</a:t>
            </a:r>
            <a:endParaRPr sz="11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336" name="Google Shape;336;p24"/>
          <p:cNvSpPr txBox="1"/>
          <p:nvPr/>
        </p:nvSpPr>
        <p:spPr>
          <a:xfrm flipH="1">
            <a:off x="1288965" y="4169798"/>
            <a:ext cx="19845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Describe here your metrics 5</a:t>
            </a:r>
            <a:endParaRPr sz="11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337" name="Google Shape;337;p24"/>
          <p:cNvSpPr txBox="1"/>
          <p:nvPr/>
        </p:nvSpPr>
        <p:spPr>
          <a:xfrm flipH="1">
            <a:off x="3507791" y="1363950"/>
            <a:ext cx="8919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338987"/>
                </a:solidFill>
                <a:latin typeface="Josefin Sans"/>
                <a:ea typeface="Josefin Sans"/>
                <a:cs typeface="Josefin Sans"/>
                <a:sym typeface="Josefin Sans"/>
              </a:rPr>
              <a:t>Test</a:t>
            </a:r>
            <a:r>
              <a:rPr b="1" lang="es" sz="1100">
                <a:solidFill>
                  <a:srgbClr val="338987"/>
                </a:solidFill>
                <a:latin typeface="Josefin Sans"/>
                <a:ea typeface="Josefin Sans"/>
                <a:cs typeface="Josefin Sans"/>
                <a:sym typeface="Josefin Sans"/>
              </a:rPr>
              <a:t> 1</a:t>
            </a:r>
            <a:endParaRPr b="1" sz="1100">
              <a:solidFill>
                <a:srgbClr val="338987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338" name="Google Shape;338;p24"/>
          <p:cNvSpPr txBox="1"/>
          <p:nvPr/>
        </p:nvSpPr>
        <p:spPr>
          <a:xfrm flipH="1">
            <a:off x="4548391" y="1363950"/>
            <a:ext cx="8919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338987"/>
                </a:solidFill>
                <a:latin typeface="Josefin Sans"/>
                <a:ea typeface="Josefin Sans"/>
                <a:cs typeface="Josefin Sans"/>
                <a:sym typeface="Josefin Sans"/>
              </a:rPr>
              <a:t>Test</a:t>
            </a:r>
            <a:r>
              <a:rPr b="1" lang="es" sz="1100">
                <a:solidFill>
                  <a:srgbClr val="338987"/>
                </a:solidFill>
                <a:latin typeface="Josefin Sans"/>
                <a:ea typeface="Josefin Sans"/>
                <a:cs typeface="Josefin Sans"/>
                <a:sym typeface="Josefin Sans"/>
              </a:rPr>
              <a:t> 2</a:t>
            </a:r>
            <a:endParaRPr b="1" sz="1100">
              <a:solidFill>
                <a:srgbClr val="338987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339" name="Google Shape;339;p24"/>
          <p:cNvSpPr txBox="1"/>
          <p:nvPr/>
        </p:nvSpPr>
        <p:spPr>
          <a:xfrm flipH="1">
            <a:off x="5572629" y="1363950"/>
            <a:ext cx="8919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338987"/>
                </a:solidFill>
                <a:latin typeface="Josefin Sans"/>
                <a:ea typeface="Josefin Sans"/>
                <a:cs typeface="Josefin Sans"/>
                <a:sym typeface="Josefin Sans"/>
              </a:rPr>
              <a:t>Test </a:t>
            </a:r>
            <a:r>
              <a:rPr b="1" lang="es" sz="1100">
                <a:solidFill>
                  <a:srgbClr val="338987"/>
                </a:solidFill>
                <a:latin typeface="Josefin Sans"/>
                <a:ea typeface="Josefin Sans"/>
                <a:cs typeface="Josefin Sans"/>
                <a:sym typeface="Josefin Sans"/>
              </a:rPr>
              <a:t>3</a:t>
            </a:r>
            <a:endParaRPr b="1" sz="1100">
              <a:solidFill>
                <a:srgbClr val="338987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340" name="Google Shape;340;p24"/>
          <p:cNvSpPr txBox="1"/>
          <p:nvPr/>
        </p:nvSpPr>
        <p:spPr>
          <a:xfrm flipH="1">
            <a:off x="6613991" y="1363950"/>
            <a:ext cx="8919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338987"/>
                </a:solidFill>
                <a:latin typeface="Josefin Sans"/>
                <a:ea typeface="Josefin Sans"/>
                <a:cs typeface="Josefin Sans"/>
                <a:sym typeface="Josefin Sans"/>
              </a:rPr>
              <a:t>Test </a:t>
            </a:r>
            <a:r>
              <a:rPr b="1" lang="es" sz="1100">
                <a:solidFill>
                  <a:srgbClr val="338987"/>
                </a:solidFill>
                <a:latin typeface="Josefin Sans"/>
                <a:ea typeface="Josefin Sans"/>
                <a:cs typeface="Josefin Sans"/>
                <a:sym typeface="Josefin Sans"/>
              </a:rPr>
              <a:t>4</a:t>
            </a:r>
            <a:endParaRPr b="1" sz="1100">
              <a:solidFill>
                <a:srgbClr val="338987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cxnSp>
        <p:nvCxnSpPr>
          <p:cNvPr id="341" name="Google Shape;341;p24"/>
          <p:cNvCxnSpPr/>
          <p:nvPr/>
        </p:nvCxnSpPr>
        <p:spPr>
          <a:xfrm rot="10800000">
            <a:off x="1288841" y="2339611"/>
            <a:ext cx="6592500" cy="0"/>
          </a:xfrm>
          <a:prstGeom prst="straightConnector1">
            <a:avLst/>
          </a:prstGeom>
          <a:noFill/>
          <a:ln cap="flat" cmpd="sng" w="19050">
            <a:solidFill>
              <a:srgbClr val="33898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42" name="Google Shape;342;p24"/>
          <p:cNvCxnSpPr/>
          <p:nvPr/>
        </p:nvCxnSpPr>
        <p:spPr>
          <a:xfrm rot="10800000">
            <a:off x="1288841" y="2895851"/>
            <a:ext cx="6592500" cy="0"/>
          </a:xfrm>
          <a:prstGeom prst="straightConnector1">
            <a:avLst/>
          </a:prstGeom>
          <a:noFill/>
          <a:ln cap="flat" cmpd="sng" w="19050">
            <a:solidFill>
              <a:srgbClr val="33898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43" name="Google Shape;343;p24"/>
          <p:cNvCxnSpPr/>
          <p:nvPr/>
        </p:nvCxnSpPr>
        <p:spPr>
          <a:xfrm rot="10800000">
            <a:off x="1288841" y="3472689"/>
            <a:ext cx="6592500" cy="0"/>
          </a:xfrm>
          <a:prstGeom prst="straightConnector1">
            <a:avLst/>
          </a:prstGeom>
          <a:noFill/>
          <a:ln cap="flat" cmpd="sng" w="19050">
            <a:solidFill>
              <a:srgbClr val="33898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44" name="Google Shape;344;p24"/>
          <p:cNvCxnSpPr/>
          <p:nvPr/>
        </p:nvCxnSpPr>
        <p:spPr>
          <a:xfrm rot="10800000">
            <a:off x="1288841" y="4049524"/>
            <a:ext cx="6592500" cy="0"/>
          </a:xfrm>
          <a:prstGeom prst="straightConnector1">
            <a:avLst/>
          </a:prstGeom>
          <a:noFill/>
          <a:ln cap="flat" cmpd="sng" w="19050">
            <a:solidFill>
              <a:srgbClr val="33898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45" name="Google Shape;345;p24"/>
          <p:cNvCxnSpPr/>
          <p:nvPr/>
        </p:nvCxnSpPr>
        <p:spPr>
          <a:xfrm rot="10800000">
            <a:off x="1288841" y="4619485"/>
            <a:ext cx="6592500" cy="0"/>
          </a:xfrm>
          <a:prstGeom prst="straightConnector1">
            <a:avLst/>
          </a:prstGeom>
          <a:noFill/>
          <a:ln cap="flat" cmpd="sng" w="19050">
            <a:solidFill>
              <a:srgbClr val="33898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46" name="Google Shape;346;p24"/>
          <p:cNvCxnSpPr/>
          <p:nvPr/>
        </p:nvCxnSpPr>
        <p:spPr>
          <a:xfrm rot="10800000">
            <a:off x="1288841" y="1762761"/>
            <a:ext cx="6592500" cy="0"/>
          </a:xfrm>
          <a:prstGeom prst="straightConnector1">
            <a:avLst/>
          </a:prstGeom>
          <a:noFill/>
          <a:ln cap="flat" cmpd="sng" w="19050">
            <a:solidFill>
              <a:srgbClr val="33898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47" name="Google Shape;347;p24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48" name="Google Shape;348;p24"/>
          <p:cNvSpPr txBox="1"/>
          <p:nvPr>
            <p:ph type="ctrTitle"/>
          </p:nvPr>
        </p:nvSpPr>
        <p:spPr>
          <a:xfrm>
            <a:off x="5569480" y="129625"/>
            <a:ext cx="2866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DF3E5">
            <a:alpha val="29620"/>
          </a:srgbClr>
        </a:solidFill>
      </p:bgPr>
    </p:bg>
    <p:spTree>
      <p:nvGrpSpPr>
        <p:cNvPr id="352" name="Shape 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" name="Google Shape;353;p25"/>
          <p:cNvSpPr/>
          <p:nvPr/>
        </p:nvSpPr>
        <p:spPr>
          <a:xfrm>
            <a:off x="4825175" y="3001300"/>
            <a:ext cx="3728700" cy="1166400"/>
          </a:xfrm>
          <a:prstGeom prst="rect">
            <a:avLst/>
          </a:prstGeom>
          <a:solidFill>
            <a:srgbClr val="FFB8A5"/>
          </a:solidFill>
          <a:ln cap="flat" cmpd="sng" w="19050">
            <a:solidFill>
              <a:srgbClr val="FFB8A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491"/>
              </a:solidFill>
            </a:endParaRPr>
          </a:p>
        </p:txBody>
      </p:sp>
      <p:sp>
        <p:nvSpPr>
          <p:cNvPr id="354" name="Google Shape;354;p25"/>
          <p:cNvSpPr txBox="1"/>
          <p:nvPr/>
        </p:nvSpPr>
        <p:spPr>
          <a:xfrm>
            <a:off x="5198958" y="3318850"/>
            <a:ext cx="1364700" cy="86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38987"/>
                </a:solidFill>
                <a:latin typeface="Josefin Sans Thin"/>
                <a:ea typeface="Josefin Sans Thin"/>
                <a:cs typeface="Josefin Sans Thin"/>
                <a:sym typeface="Josefin Sans Thin"/>
              </a:rPr>
              <a:t>Venus</a:t>
            </a:r>
            <a:endParaRPr>
              <a:solidFill>
                <a:srgbClr val="338987"/>
              </a:solidFill>
              <a:latin typeface="Josefin Sans Thin"/>
              <a:ea typeface="Josefin Sans Thin"/>
              <a:cs typeface="Josefin Sans Thin"/>
              <a:sym typeface="Josefin Sans Thin"/>
            </a:endParaRPr>
          </a:p>
          <a:p>
            <a:pPr indent="0" lvl="0" marL="0" marR="0" rtl="0" algn="r">
              <a:spcBef>
                <a:spcPts val="10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Venus has a beautiful name, but it’s terribly hot</a:t>
            </a:r>
            <a:endParaRPr sz="9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355" name="Google Shape;355;p25"/>
          <p:cNvSpPr txBox="1"/>
          <p:nvPr/>
        </p:nvSpPr>
        <p:spPr>
          <a:xfrm>
            <a:off x="6763172" y="3202825"/>
            <a:ext cx="1553100" cy="722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>
                <a:solidFill>
                  <a:srgbClr val="338987"/>
                </a:solidFill>
                <a:latin typeface="Josefin Sans"/>
                <a:ea typeface="Josefin Sans"/>
                <a:cs typeface="Josefin Sans"/>
                <a:sym typeface="Josefin Sans"/>
              </a:rPr>
              <a:t>60%</a:t>
            </a:r>
            <a:endParaRPr sz="4800">
              <a:solidFill>
                <a:srgbClr val="338987"/>
              </a:solidFill>
              <a:latin typeface="Josefin Sans Thin"/>
              <a:ea typeface="Josefin Sans Thin"/>
              <a:cs typeface="Josefin Sans Thin"/>
              <a:sym typeface="Josefin Sans Thin"/>
            </a:endParaRPr>
          </a:p>
        </p:txBody>
      </p:sp>
      <p:sp>
        <p:nvSpPr>
          <p:cNvPr id="356" name="Google Shape;356;p25"/>
          <p:cNvSpPr txBox="1"/>
          <p:nvPr/>
        </p:nvSpPr>
        <p:spPr>
          <a:xfrm>
            <a:off x="770726" y="3780825"/>
            <a:ext cx="35502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338987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If you want to modify this graph, click on it, follow the link, change the data and replace it </a:t>
            </a:r>
            <a:endParaRPr sz="9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338987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357" name="Google Shape;357;p25"/>
          <p:cNvSpPr txBox="1"/>
          <p:nvPr/>
        </p:nvSpPr>
        <p:spPr>
          <a:xfrm>
            <a:off x="1786509" y="1072325"/>
            <a:ext cx="13647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spcBef>
                <a:spcPts val="10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338987"/>
                </a:solidFill>
                <a:latin typeface="Josefin Sans"/>
                <a:ea typeface="Josefin Sans"/>
                <a:cs typeface="Josefin Sans"/>
                <a:sym typeface="Josefin Sans"/>
              </a:rPr>
              <a:t>Statistics</a:t>
            </a:r>
            <a:br>
              <a:rPr b="1" lang="es" sz="1000">
                <a:solidFill>
                  <a:srgbClr val="338987"/>
                </a:solidFill>
                <a:latin typeface="Josefin Sans"/>
                <a:ea typeface="Josefin Sans"/>
                <a:cs typeface="Josefin Sans"/>
                <a:sym typeface="Josefin Sans"/>
              </a:rPr>
            </a:br>
            <a:endParaRPr b="1" sz="1000">
              <a:solidFill>
                <a:srgbClr val="338987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358" name="Google Shape;358;p25"/>
          <p:cNvSpPr/>
          <p:nvPr/>
        </p:nvSpPr>
        <p:spPr>
          <a:xfrm>
            <a:off x="4819476" y="1626400"/>
            <a:ext cx="1803000" cy="1166400"/>
          </a:xfrm>
          <a:prstGeom prst="rect">
            <a:avLst/>
          </a:prstGeom>
          <a:solidFill>
            <a:srgbClr val="3389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" name="Google Shape;359;p25"/>
          <p:cNvSpPr/>
          <p:nvPr/>
        </p:nvSpPr>
        <p:spPr>
          <a:xfrm>
            <a:off x="5025368" y="1812875"/>
            <a:ext cx="256018" cy="256739"/>
          </a:xfrm>
          <a:custGeom>
            <a:rect b="b" l="l" r="r" t="t"/>
            <a:pathLst>
              <a:path extrusionOk="0" h="10343" w="10315">
                <a:moveTo>
                  <a:pt x="5102" y="670"/>
                </a:moveTo>
                <a:cubicBezTo>
                  <a:pt x="5604" y="670"/>
                  <a:pt x="6022" y="1088"/>
                  <a:pt x="6022" y="1562"/>
                </a:cubicBezTo>
                <a:cubicBezTo>
                  <a:pt x="6022" y="2063"/>
                  <a:pt x="5604" y="2481"/>
                  <a:pt x="5102" y="2481"/>
                </a:cubicBezTo>
                <a:cubicBezTo>
                  <a:pt x="4600" y="2481"/>
                  <a:pt x="4182" y="2063"/>
                  <a:pt x="4182" y="1562"/>
                </a:cubicBezTo>
                <a:cubicBezTo>
                  <a:pt x="4182" y="1088"/>
                  <a:pt x="4600" y="670"/>
                  <a:pt x="5102" y="670"/>
                </a:cubicBezTo>
                <a:close/>
                <a:moveTo>
                  <a:pt x="1757" y="1896"/>
                </a:moveTo>
                <a:cubicBezTo>
                  <a:pt x="2063" y="1896"/>
                  <a:pt x="2342" y="2175"/>
                  <a:pt x="2342" y="2481"/>
                </a:cubicBezTo>
                <a:cubicBezTo>
                  <a:pt x="2342" y="2788"/>
                  <a:pt x="2063" y="3067"/>
                  <a:pt x="1757" y="3067"/>
                </a:cubicBezTo>
                <a:cubicBezTo>
                  <a:pt x="1422" y="3067"/>
                  <a:pt x="1143" y="2788"/>
                  <a:pt x="1143" y="2481"/>
                </a:cubicBezTo>
                <a:cubicBezTo>
                  <a:pt x="1143" y="2119"/>
                  <a:pt x="1422" y="1896"/>
                  <a:pt x="1757" y="1896"/>
                </a:cubicBezTo>
                <a:close/>
                <a:moveTo>
                  <a:pt x="8447" y="1896"/>
                </a:moveTo>
                <a:cubicBezTo>
                  <a:pt x="8781" y="1896"/>
                  <a:pt x="9032" y="2175"/>
                  <a:pt x="9032" y="2481"/>
                </a:cubicBezTo>
                <a:cubicBezTo>
                  <a:pt x="9032" y="2788"/>
                  <a:pt x="8753" y="3067"/>
                  <a:pt x="8447" y="3067"/>
                </a:cubicBezTo>
                <a:cubicBezTo>
                  <a:pt x="8112" y="3067"/>
                  <a:pt x="7834" y="2788"/>
                  <a:pt x="7834" y="2481"/>
                </a:cubicBezTo>
                <a:cubicBezTo>
                  <a:pt x="7834" y="2119"/>
                  <a:pt x="8112" y="1896"/>
                  <a:pt x="8447" y="1896"/>
                </a:cubicBezTo>
                <a:close/>
                <a:moveTo>
                  <a:pt x="1701" y="3624"/>
                </a:moveTo>
                <a:cubicBezTo>
                  <a:pt x="2370" y="3624"/>
                  <a:pt x="2927" y="4182"/>
                  <a:pt x="2927" y="4851"/>
                </a:cubicBezTo>
                <a:lnTo>
                  <a:pt x="2927" y="6412"/>
                </a:lnTo>
                <a:cubicBezTo>
                  <a:pt x="2955" y="6635"/>
                  <a:pt x="2816" y="6719"/>
                  <a:pt x="2649" y="6719"/>
                </a:cubicBezTo>
                <a:cubicBezTo>
                  <a:pt x="2481" y="6719"/>
                  <a:pt x="2342" y="6858"/>
                  <a:pt x="2342" y="7053"/>
                </a:cubicBezTo>
                <a:lnTo>
                  <a:pt x="2342" y="8865"/>
                </a:lnTo>
                <a:cubicBezTo>
                  <a:pt x="2342" y="9032"/>
                  <a:pt x="2203" y="9172"/>
                  <a:pt x="2035" y="9172"/>
                </a:cubicBezTo>
                <a:lnTo>
                  <a:pt x="1422" y="9172"/>
                </a:lnTo>
                <a:cubicBezTo>
                  <a:pt x="1255" y="9172"/>
                  <a:pt x="1116" y="9032"/>
                  <a:pt x="1116" y="8865"/>
                </a:cubicBezTo>
                <a:lnTo>
                  <a:pt x="1116" y="7053"/>
                </a:lnTo>
                <a:cubicBezTo>
                  <a:pt x="1116" y="6858"/>
                  <a:pt x="976" y="6719"/>
                  <a:pt x="809" y="6719"/>
                </a:cubicBezTo>
                <a:cubicBezTo>
                  <a:pt x="642" y="6719"/>
                  <a:pt x="502" y="6579"/>
                  <a:pt x="502" y="6412"/>
                </a:cubicBezTo>
                <a:lnTo>
                  <a:pt x="502" y="4851"/>
                </a:lnTo>
                <a:cubicBezTo>
                  <a:pt x="502" y="4182"/>
                  <a:pt x="1060" y="3624"/>
                  <a:pt x="1701" y="3624"/>
                </a:cubicBezTo>
                <a:close/>
                <a:moveTo>
                  <a:pt x="8391" y="3624"/>
                </a:moveTo>
                <a:cubicBezTo>
                  <a:pt x="9060" y="3624"/>
                  <a:pt x="9618" y="4182"/>
                  <a:pt x="9618" y="4851"/>
                </a:cubicBezTo>
                <a:lnTo>
                  <a:pt x="9618" y="6440"/>
                </a:lnTo>
                <a:lnTo>
                  <a:pt x="9645" y="6440"/>
                </a:lnTo>
                <a:cubicBezTo>
                  <a:pt x="9645" y="6635"/>
                  <a:pt x="9506" y="6774"/>
                  <a:pt x="9339" y="6774"/>
                </a:cubicBezTo>
                <a:cubicBezTo>
                  <a:pt x="9172" y="6774"/>
                  <a:pt x="9032" y="6914"/>
                  <a:pt x="9032" y="7081"/>
                </a:cubicBezTo>
                <a:lnTo>
                  <a:pt x="9032" y="8893"/>
                </a:lnTo>
                <a:cubicBezTo>
                  <a:pt x="9032" y="9060"/>
                  <a:pt x="8893" y="9199"/>
                  <a:pt x="8726" y="9199"/>
                </a:cubicBezTo>
                <a:lnTo>
                  <a:pt x="8112" y="9199"/>
                </a:lnTo>
                <a:cubicBezTo>
                  <a:pt x="7945" y="9199"/>
                  <a:pt x="7806" y="9060"/>
                  <a:pt x="7806" y="8893"/>
                </a:cubicBezTo>
                <a:lnTo>
                  <a:pt x="7806" y="7053"/>
                </a:lnTo>
                <a:cubicBezTo>
                  <a:pt x="7806" y="6858"/>
                  <a:pt x="7666" y="6719"/>
                  <a:pt x="7499" y="6719"/>
                </a:cubicBezTo>
                <a:cubicBezTo>
                  <a:pt x="7332" y="6719"/>
                  <a:pt x="7192" y="6579"/>
                  <a:pt x="7192" y="6412"/>
                </a:cubicBezTo>
                <a:lnTo>
                  <a:pt x="7192" y="4851"/>
                </a:lnTo>
                <a:cubicBezTo>
                  <a:pt x="7192" y="4182"/>
                  <a:pt x="7750" y="3624"/>
                  <a:pt x="8391" y="3624"/>
                </a:cubicBezTo>
                <a:close/>
                <a:moveTo>
                  <a:pt x="5381" y="3095"/>
                </a:moveTo>
                <a:cubicBezTo>
                  <a:pt x="6077" y="3234"/>
                  <a:pt x="6635" y="3875"/>
                  <a:pt x="6635" y="4600"/>
                </a:cubicBezTo>
                <a:lnTo>
                  <a:pt x="6635" y="6440"/>
                </a:lnTo>
                <a:cubicBezTo>
                  <a:pt x="6663" y="6635"/>
                  <a:pt x="6523" y="6719"/>
                  <a:pt x="6356" y="6719"/>
                </a:cubicBezTo>
                <a:cubicBezTo>
                  <a:pt x="6161" y="6719"/>
                  <a:pt x="6022" y="6858"/>
                  <a:pt x="6022" y="7053"/>
                </a:cubicBezTo>
                <a:lnTo>
                  <a:pt x="6022" y="9478"/>
                </a:lnTo>
                <a:cubicBezTo>
                  <a:pt x="6022" y="9645"/>
                  <a:pt x="5882" y="9785"/>
                  <a:pt x="5715" y="9785"/>
                </a:cubicBezTo>
                <a:lnTo>
                  <a:pt x="4461" y="9785"/>
                </a:lnTo>
                <a:cubicBezTo>
                  <a:pt x="4293" y="9785"/>
                  <a:pt x="4154" y="9645"/>
                  <a:pt x="4154" y="9478"/>
                </a:cubicBezTo>
                <a:lnTo>
                  <a:pt x="4154" y="7053"/>
                </a:lnTo>
                <a:cubicBezTo>
                  <a:pt x="4154" y="6858"/>
                  <a:pt x="4015" y="6719"/>
                  <a:pt x="3847" y="6719"/>
                </a:cubicBezTo>
                <a:cubicBezTo>
                  <a:pt x="3652" y="6719"/>
                  <a:pt x="3513" y="6579"/>
                  <a:pt x="3513" y="6412"/>
                </a:cubicBezTo>
                <a:lnTo>
                  <a:pt x="3513" y="4851"/>
                </a:lnTo>
                <a:lnTo>
                  <a:pt x="3513" y="4600"/>
                </a:lnTo>
                <a:cubicBezTo>
                  <a:pt x="3513" y="3875"/>
                  <a:pt x="4043" y="3234"/>
                  <a:pt x="4739" y="3095"/>
                </a:cubicBezTo>
                <a:lnTo>
                  <a:pt x="4739" y="5185"/>
                </a:lnTo>
                <a:cubicBezTo>
                  <a:pt x="4739" y="5381"/>
                  <a:pt x="4879" y="5520"/>
                  <a:pt x="5046" y="5520"/>
                </a:cubicBezTo>
                <a:cubicBezTo>
                  <a:pt x="5241" y="5520"/>
                  <a:pt x="5381" y="5381"/>
                  <a:pt x="5381" y="5185"/>
                </a:cubicBezTo>
                <a:lnTo>
                  <a:pt x="5381" y="3095"/>
                </a:lnTo>
                <a:close/>
                <a:moveTo>
                  <a:pt x="5130" y="1"/>
                </a:moveTo>
                <a:cubicBezTo>
                  <a:pt x="4293" y="1"/>
                  <a:pt x="3624" y="670"/>
                  <a:pt x="3624" y="1506"/>
                </a:cubicBezTo>
                <a:cubicBezTo>
                  <a:pt x="3624" y="1952"/>
                  <a:pt x="3847" y="2370"/>
                  <a:pt x="4154" y="2649"/>
                </a:cubicBezTo>
                <a:cubicBezTo>
                  <a:pt x="3736" y="2872"/>
                  <a:pt x="3373" y="3234"/>
                  <a:pt x="3206" y="3652"/>
                </a:cubicBezTo>
                <a:cubicBezTo>
                  <a:pt x="3067" y="3485"/>
                  <a:pt x="2900" y="3346"/>
                  <a:pt x="2677" y="3234"/>
                </a:cubicBezTo>
                <a:cubicBezTo>
                  <a:pt x="2900" y="3039"/>
                  <a:pt x="3039" y="2732"/>
                  <a:pt x="3039" y="2398"/>
                </a:cubicBezTo>
                <a:cubicBezTo>
                  <a:pt x="3039" y="1757"/>
                  <a:pt x="2481" y="1199"/>
                  <a:pt x="1812" y="1199"/>
                </a:cubicBezTo>
                <a:cubicBezTo>
                  <a:pt x="1143" y="1199"/>
                  <a:pt x="586" y="1757"/>
                  <a:pt x="586" y="2398"/>
                </a:cubicBezTo>
                <a:cubicBezTo>
                  <a:pt x="586" y="2732"/>
                  <a:pt x="725" y="3039"/>
                  <a:pt x="948" y="3234"/>
                </a:cubicBezTo>
                <a:cubicBezTo>
                  <a:pt x="391" y="3569"/>
                  <a:pt x="1" y="4154"/>
                  <a:pt x="1" y="4851"/>
                </a:cubicBezTo>
                <a:lnTo>
                  <a:pt x="1" y="6412"/>
                </a:lnTo>
                <a:cubicBezTo>
                  <a:pt x="1" y="6802"/>
                  <a:pt x="251" y="7137"/>
                  <a:pt x="586" y="7276"/>
                </a:cubicBezTo>
                <a:lnTo>
                  <a:pt x="586" y="8865"/>
                </a:lnTo>
                <a:cubicBezTo>
                  <a:pt x="586" y="9339"/>
                  <a:pt x="1004" y="9757"/>
                  <a:pt x="1506" y="9757"/>
                </a:cubicBezTo>
                <a:lnTo>
                  <a:pt x="2091" y="9757"/>
                </a:lnTo>
                <a:cubicBezTo>
                  <a:pt x="2593" y="9757"/>
                  <a:pt x="3011" y="9339"/>
                  <a:pt x="3011" y="8865"/>
                </a:cubicBezTo>
                <a:lnTo>
                  <a:pt x="3011" y="7276"/>
                </a:lnTo>
                <a:cubicBezTo>
                  <a:pt x="3095" y="7248"/>
                  <a:pt x="3206" y="7192"/>
                  <a:pt x="3318" y="7109"/>
                </a:cubicBezTo>
                <a:cubicBezTo>
                  <a:pt x="3429" y="7192"/>
                  <a:pt x="3485" y="7248"/>
                  <a:pt x="3624" y="7276"/>
                </a:cubicBezTo>
                <a:lnTo>
                  <a:pt x="3624" y="9450"/>
                </a:lnTo>
                <a:cubicBezTo>
                  <a:pt x="3624" y="9924"/>
                  <a:pt x="4043" y="10342"/>
                  <a:pt x="4544" y="10342"/>
                </a:cubicBezTo>
                <a:lnTo>
                  <a:pt x="5799" y="10342"/>
                </a:lnTo>
                <a:cubicBezTo>
                  <a:pt x="6273" y="10342"/>
                  <a:pt x="6691" y="9924"/>
                  <a:pt x="6691" y="9450"/>
                </a:cubicBezTo>
                <a:lnTo>
                  <a:pt x="6691" y="7276"/>
                </a:lnTo>
                <a:cubicBezTo>
                  <a:pt x="6802" y="7248"/>
                  <a:pt x="6914" y="7192"/>
                  <a:pt x="6997" y="7109"/>
                </a:cubicBezTo>
                <a:cubicBezTo>
                  <a:pt x="7109" y="7192"/>
                  <a:pt x="7192" y="7248"/>
                  <a:pt x="7332" y="7276"/>
                </a:cubicBezTo>
                <a:lnTo>
                  <a:pt x="7332" y="8865"/>
                </a:lnTo>
                <a:cubicBezTo>
                  <a:pt x="7332" y="9339"/>
                  <a:pt x="7750" y="9757"/>
                  <a:pt x="8224" y="9757"/>
                </a:cubicBezTo>
                <a:lnTo>
                  <a:pt x="8809" y="9757"/>
                </a:lnTo>
                <a:cubicBezTo>
                  <a:pt x="9311" y="9757"/>
                  <a:pt x="9729" y="9339"/>
                  <a:pt x="9729" y="8865"/>
                </a:cubicBezTo>
                <a:lnTo>
                  <a:pt x="9729" y="7276"/>
                </a:lnTo>
                <a:cubicBezTo>
                  <a:pt x="10064" y="7137"/>
                  <a:pt x="10314" y="6830"/>
                  <a:pt x="10314" y="6412"/>
                </a:cubicBezTo>
                <a:lnTo>
                  <a:pt x="10314" y="4851"/>
                </a:lnTo>
                <a:cubicBezTo>
                  <a:pt x="10287" y="4210"/>
                  <a:pt x="9896" y="3596"/>
                  <a:pt x="9339" y="3318"/>
                </a:cubicBezTo>
                <a:cubicBezTo>
                  <a:pt x="9562" y="3095"/>
                  <a:pt x="9701" y="2788"/>
                  <a:pt x="9701" y="2481"/>
                </a:cubicBezTo>
                <a:cubicBezTo>
                  <a:pt x="9701" y="1812"/>
                  <a:pt x="9144" y="1255"/>
                  <a:pt x="8475" y="1255"/>
                </a:cubicBezTo>
                <a:cubicBezTo>
                  <a:pt x="7806" y="1255"/>
                  <a:pt x="7248" y="1812"/>
                  <a:pt x="7248" y="2481"/>
                </a:cubicBezTo>
                <a:cubicBezTo>
                  <a:pt x="7248" y="2788"/>
                  <a:pt x="7388" y="3095"/>
                  <a:pt x="7611" y="3318"/>
                </a:cubicBezTo>
                <a:cubicBezTo>
                  <a:pt x="7388" y="3429"/>
                  <a:pt x="7220" y="3569"/>
                  <a:pt x="7081" y="3736"/>
                </a:cubicBezTo>
                <a:cubicBezTo>
                  <a:pt x="6969" y="3485"/>
                  <a:pt x="6802" y="3290"/>
                  <a:pt x="6635" y="3067"/>
                </a:cubicBezTo>
                <a:cubicBezTo>
                  <a:pt x="6496" y="2927"/>
                  <a:pt x="6300" y="2788"/>
                  <a:pt x="6105" y="2677"/>
                </a:cubicBezTo>
                <a:cubicBezTo>
                  <a:pt x="6440" y="2370"/>
                  <a:pt x="6663" y="1952"/>
                  <a:pt x="6663" y="1534"/>
                </a:cubicBezTo>
                <a:cubicBezTo>
                  <a:pt x="6663" y="1116"/>
                  <a:pt x="6496" y="725"/>
                  <a:pt x="6217" y="447"/>
                </a:cubicBezTo>
                <a:cubicBezTo>
                  <a:pt x="5938" y="168"/>
                  <a:pt x="5520" y="1"/>
                  <a:pt x="5130" y="1"/>
                </a:cubicBez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60" name="Google Shape;360;p25"/>
          <p:cNvCxnSpPr/>
          <p:nvPr/>
        </p:nvCxnSpPr>
        <p:spPr>
          <a:xfrm>
            <a:off x="5025375" y="2138169"/>
            <a:ext cx="1412400" cy="0"/>
          </a:xfrm>
          <a:prstGeom prst="straightConnector1">
            <a:avLst/>
          </a:prstGeom>
          <a:noFill/>
          <a:ln cap="flat" cmpd="sng" w="19050">
            <a:solidFill>
              <a:srgbClr val="FDF3E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61" name="Google Shape;361;p25"/>
          <p:cNvSpPr txBox="1"/>
          <p:nvPr/>
        </p:nvSpPr>
        <p:spPr>
          <a:xfrm>
            <a:off x="5343371" y="1848075"/>
            <a:ext cx="1094400" cy="29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DF3E5"/>
                </a:solidFill>
                <a:latin typeface="Josefin Sans"/>
                <a:ea typeface="Josefin Sans"/>
                <a:cs typeface="Josefin Sans"/>
                <a:sym typeface="Josefin Sans"/>
              </a:rPr>
              <a:t>Mercury</a:t>
            </a:r>
            <a:endParaRPr b="1" sz="1100">
              <a:solidFill>
                <a:srgbClr val="FDF3E5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362" name="Google Shape;362;p25"/>
          <p:cNvSpPr txBox="1"/>
          <p:nvPr/>
        </p:nvSpPr>
        <p:spPr>
          <a:xfrm>
            <a:off x="5025375" y="2206700"/>
            <a:ext cx="1412400" cy="526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DF3E5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1</a:t>
            </a:r>
            <a:r>
              <a:rPr lang="es" sz="1000">
                <a:solidFill>
                  <a:srgbClr val="FDF3E5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,369</a:t>
            </a:r>
            <a:br>
              <a:rPr lang="es" sz="1000">
                <a:solidFill>
                  <a:srgbClr val="FDF3E5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</a:br>
            <a:r>
              <a:rPr lang="es" sz="1000">
                <a:solidFill>
                  <a:srgbClr val="FDF3E5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Results last month</a:t>
            </a:r>
            <a:endParaRPr sz="1000">
              <a:solidFill>
                <a:srgbClr val="FDF3E5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cxnSp>
        <p:nvCxnSpPr>
          <p:cNvPr id="363" name="Google Shape;363;p25"/>
          <p:cNvCxnSpPr/>
          <p:nvPr/>
        </p:nvCxnSpPr>
        <p:spPr>
          <a:xfrm>
            <a:off x="6678434" y="3335250"/>
            <a:ext cx="0" cy="597300"/>
          </a:xfrm>
          <a:prstGeom prst="straightConnector1">
            <a:avLst/>
          </a:prstGeom>
          <a:noFill/>
          <a:ln cap="flat" cmpd="sng" w="9525">
            <a:solidFill>
              <a:srgbClr val="33898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64" name="Google Shape;364;p25"/>
          <p:cNvSpPr/>
          <p:nvPr/>
        </p:nvSpPr>
        <p:spPr>
          <a:xfrm>
            <a:off x="6750776" y="1626400"/>
            <a:ext cx="1803000" cy="1166400"/>
          </a:xfrm>
          <a:prstGeom prst="rect">
            <a:avLst/>
          </a:prstGeom>
          <a:solidFill>
            <a:srgbClr val="A6B8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" name="Google Shape;365;p25"/>
          <p:cNvSpPr/>
          <p:nvPr/>
        </p:nvSpPr>
        <p:spPr>
          <a:xfrm>
            <a:off x="6956668" y="1812875"/>
            <a:ext cx="256018" cy="256739"/>
          </a:xfrm>
          <a:custGeom>
            <a:rect b="b" l="l" r="r" t="t"/>
            <a:pathLst>
              <a:path extrusionOk="0" h="10343" w="10315">
                <a:moveTo>
                  <a:pt x="5102" y="670"/>
                </a:moveTo>
                <a:cubicBezTo>
                  <a:pt x="5604" y="670"/>
                  <a:pt x="6022" y="1088"/>
                  <a:pt x="6022" y="1562"/>
                </a:cubicBezTo>
                <a:cubicBezTo>
                  <a:pt x="6022" y="2063"/>
                  <a:pt x="5604" y="2481"/>
                  <a:pt x="5102" y="2481"/>
                </a:cubicBezTo>
                <a:cubicBezTo>
                  <a:pt x="4600" y="2481"/>
                  <a:pt x="4182" y="2063"/>
                  <a:pt x="4182" y="1562"/>
                </a:cubicBezTo>
                <a:cubicBezTo>
                  <a:pt x="4182" y="1088"/>
                  <a:pt x="4600" y="670"/>
                  <a:pt x="5102" y="670"/>
                </a:cubicBezTo>
                <a:close/>
                <a:moveTo>
                  <a:pt x="1757" y="1896"/>
                </a:moveTo>
                <a:cubicBezTo>
                  <a:pt x="2063" y="1896"/>
                  <a:pt x="2342" y="2175"/>
                  <a:pt x="2342" y="2481"/>
                </a:cubicBezTo>
                <a:cubicBezTo>
                  <a:pt x="2342" y="2788"/>
                  <a:pt x="2063" y="3067"/>
                  <a:pt x="1757" y="3067"/>
                </a:cubicBezTo>
                <a:cubicBezTo>
                  <a:pt x="1422" y="3067"/>
                  <a:pt x="1143" y="2788"/>
                  <a:pt x="1143" y="2481"/>
                </a:cubicBezTo>
                <a:cubicBezTo>
                  <a:pt x="1143" y="2119"/>
                  <a:pt x="1422" y="1896"/>
                  <a:pt x="1757" y="1896"/>
                </a:cubicBezTo>
                <a:close/>
                <a:moveTo>
                  <a:pt x="8447" y="1896"/>
                </a:moveTo>
                <a:cubicBezTo>
                  <a:pt x="8781" y="1896"/>
                  <a:pt x="9032" y="2175"/>
                  <a:pt x="9032" y="2481"/>
                </a:cubicBezTo>
                <a:cubicBezTo>
                  <a:pt x="9032" y="2788"/>
                  <a:pt x="8753" y="3067"/>
                  <a:pt x="8447" y="3067"/>
                </a:cubicBezTo>
                <a:cubicBezTo>
                  <a:pt x="8112" y="3067"/>
                  <a:pt x="7834" y="2788"/>
                  <a:pt x="7834" y="2481"/>
                </a:cubicBezTo>
                <a:cubicBezTo>
                  <a:pt x="7834" y="2119"/>
                  <a:pt x="8112" y="1896"/>
                  <a:pt x="8447" y="1896"/>
                </a:cubicBezTo>
                <a:close/>
                <a:moveTo>
                  <a:pt x="1701" y="3624"/>
                </a:moveTo>
                <a:cubicBezTo>
                  <a:pt x="2370" y="3624"/>
                  <a:pt x="2927" y="4182"/>
                  <a:pt x="2927" y="4851"/>
                </a:cubicBezTo>
                <a:lnTo>
                  <a:pt x="2927" y="6412"/>
                </a:lnTo>
                <a:cubicBezTo>
                  <a:pt x="2955" y="6635"/>
                  <a:pt x="2816" y="6719"/>
                  <a:pt x="2649" y="6719"/>
                </a:cubicBezTo>
                <a:cubicBezTo>
                  <a:pt x="2481" y="6719"/>
                  <a:pt x="2342" y="6858"/>
                  <a:pt x="2342" y="7053"/>
                </a:cubicBezTo>
                <a:lnTo>
                  <a:pt x="2342" y="8865"/>
                </a:lnTo>
                <a:cubicBezTo>
                  <a:pt x="2342" y="9032"/>
                  <a:pt x="2203" y="9172"/>
                  <a:pt x="2035" y="9172"/>
                </a:cubicBezTo>
                <a:lnTo>
                  <a:pt x="1422" y="9172"/>
                </a:lnTo>
                <a:cubicBezTo>
                  <a:pt x="1255" y="9172"/>
                  <a:pt x="1116" y="9032"/>
                  <a:pt x="1116" y="8865"/>
                </a:cubicBezTo>
                <a:lnTo>
                  <a:pt x="1116" y="7053"/>
                </a:lnTo>
                <a:cubicBezTo>
                  <a:pt x="1116" y="6858"/>
                  <a:pt x="976" y="6719"/>
                  <a:pt x="809" y="6719"/>
                </a:cubicBezTo>
                <a:cubicBezTo>
                  <a:pt x="642" y="6719"/>
                  <a:pt x="502" y="6579"/>
                  <a:pt x="502" y="6412"/>
                </a:cubicBezTo>
                <a:lnTo>
                  <a:pt x="502" y="4851"/>
                </a:lnTo>
                <a:cubicBezTo>
                  <a:pt x="502" y="4182"/>
                  <a:pt x="1060" y="3624"/>
                  <a:pt x="1701" y="3624"/>
                </a:cubicBezTo>
                <a:close/>
                <a:moveTo>
                  <a:pt x="8391" y="3624"/>
                </a:moveTo>
                <a:cubicBezTo>
                  <a:pt x="9060" y="3624"/>
                  <a:pt x="9618" y="4182"/>
                  <a:pt x="9618" y="4851"/>
                </a:cubicBezTo>
                <a:lnTo>
                  <a:pt x="9618" y="6440"/>
                </a:lnTo>
                <a:lnTo>
                  <a:pt x="9645" y="6440"/>
                </a:lnTo>
                <a:cubicBezTo>
                  <a:pt x="9645" y="6635"/>
                  <a:pt x="9506" y="6774"/>
                  <a:pt x="9339" y="6774"/>
                </a:cubicBezTo>
                <a:cubicBezTo>
                  <a:pt x="9172" y="6774"/>
                  <a:pt x="9032" y="6914"/>
                  <a:pt x="9032" y="7081"/>
                </a:cubicBezTo>
                <a:lnTo>
                  <a:pt x="9032" y="8893"/>
                </a:lnTo>
                <a:cubicBezTo>
                  <a:pt x="9032" y="9060"/>
                  <a:pt x="8893" y="9199"/>
                  <a:pt x="8726" y="9199"/>
                </a:cubicBezTo>
                <a:lnTo>
                  <a:pt x="8112" y="9199"/>
                </a:lnTo>
                <a:cubicBezTo>
                  <a:pt x="7945" y="9199"/>
                  <a:pt x="7806" y="9060"/>
                  <a:pt x="7806" y="8893"/>
                </a:cubicBezTo>
                <a:lnTo>
                  <a:pt x="7806" y="7053"/>
                </a:lnTo>
                <a:cubicBezTo>
                  <a:pt x="7806" y="6858"/>
                  <a:pt x="7666" y="6719"/>
                  <a:pt x="7499" y="6719"/>
                </a:cubicBezTo>
                <a:cubicBezTo>
                  <a:pt x="7332" y="6719"/>
                  <a:pt x="7192" y="6579"/>
                  <a:pt x="7192" y="6412"/>
                </a:cubicBezTo>
                <a:lnTo>
                  <a:pt x="7192" y="4851"/>
                </a:lnTo>
                <a:cubicBezTo>
                  <a:pt x="7192" y="4182"/>
                  <a:pt x="7750" y="3624"/>
                  <a:pt x="8391" y="3624"/>
                </a:cubicBezTo>
                <a:close/>
                <a:moveTo>
                  <a:pt x="5381" y="3095"/>
                </a:moveTo>
                <a:cubicBezTo>
                  <a:pt x="6077" y="3234"/>
                  <a:pt x="6635" y="3875"/>
                  <a:pt x="6635" y="4600"/>
                </a:cubicBezTo>
                <a:lnTo>
                  <a:pt x="6635" y="6440"/>
                </a:lnTo>
                <a:cubicBezTo>
                  <a:pt x="6663" y="6635"/>
                  <a:pt x="6523" y="6719"/>
                  <a:pt x="6356" y="6719"/>
                </a:cubicBezTo>
                <a:cubicBezTo>
                  <a:pt x="6161" y="6719"/>
                  <a:pt x="6022" y="6858"/>
                  <a:pt x="6022" y="7053"/>
                </a:cubicBezTo>
                <a:lnTo>
                  <a:pt x="6022" y="9478"/>
                </a:lnTo>
                <a:cubicBezTo>
                  <a:pt x="6022" y="9645"/>
                  <a:pt x="5882" y="9785"/>
                  <a:pt x="5715" y="9785"/>
                </a:cubicBezTo>
                <a:lnTo>
                  <a:pt x="4461" y="9785"/>
                </a:lnTo>
                <a:cubicBezTo>
                  <a:pt x="4293" y="9785"/>
                  <a:pt x="4154" y="9645"/>
                  <a:pt x="4154" y="9478"/>
                </a:cubicBezTo>
                <a:lnTo>
                  <a:pt x="4154" y="7053"/>
                </a:lnTo>
                <a:cubicBezTo>
                  <a:pt x="4154" y="6858"/>
                  <a:pt x="4015" y="6719"/>
                  <a:pt x="3847" y="6719"/>
                </a:cubicBezTo>
                <a:cubicBezTo>
                  <a:pt x="3652" y="6719"/>
                  <a:pt x="3513" y="6579"/>
                  <a:pt x="3513" y="6412"/>
                </a:cubicBezTo>
                <a:lnTo>
                  <a:pt x="3513" y="4851"/>
                </a:lnTo>
                <a:lnTo>
                  <a:pt x="3513" y="4600"/>
                </a:lnTo>
                <a:cubicBezTo>
                  <a:pt x="3513" y="3875"/>
                  <a:pt x="4043" y="3234"/>
                  <a:pt x="4739" y="3095"/>
                </a:cubicBezTo>
                <a:lnTo>
                  <a:pt x="4739" y="5185"/>
                </a:lnTo>
                <a:cubicBezTo>
                  <a:pt x="4739" y="5381"/>
                  <a:pt x="4879" y="5520"/>
                  <a:pt x="5046" y="5520"/>
                </a:cubicBezTo>
                <a:cubicBezTo>
                  <a:pt x="5241" y="5520"/>
                  <a:pt x="5381" y="5381"/>
                  <a:pt x="5381" y="5185"/>
                </a:cubicBezTo>
                <a:lnTo>
                  <a:pt x="5381" y="3095"/>
                </a:lnTo>
                <a:close/>
                <a:moveTo>
                  <a:pt x="5130" y="1"/>
                </a:moveTo>
                <a:cubicBezTo>
                  <a:pt x="4293" y="1"/>
                  <a:pt x="3624" y="670"/>
                  <a:pt x="3624" y="1506"/>
                </a:cubicBezTo>
                <a:cubicBezTo>
                  <a:pt x="3624" y="1952"/>
                  <a:pt x="3847" y="2370"/>
                  <a:pt x="4154" y="2649"/>
                </a:cubicBezTo>
                <a:cubicBezTo>
                  <a:pt x="3736" y="2872"/>
                  <a:pt x="3373" y="3234"/>
                  <a:pt x="3206" y="3652"/>
                </a:cubicBezTo>
                <a:cubicBezTo>
                  <a:pt x="3067" y="3485"/>
                  <a:pt x="2900" y="3346"/>
                  <a:pt x="2677" y="3234"/>
                </a:cubicBezTo>
                <a:cubicBezTo>
                  <a:pt x="2900" y="3039"/>
                  <a:pt x="3039" y="2732"/>
                  <a:pt x="3039" y="2398"/>
                </a:cubicBezTo>
                <a:cubicBezTo>
                  <a:pt x="3039" y="1757"/>
                  <a:pt x="2481" y="1199"/>
                  <a:pt x="1812" y="1199"/>
                </a:cubicBezTo>
                <a:cubicBezTo>
                  <a:pt x="1143" y="1199"/>
                  <a:pt x="586" y="1757"/>
                  <a:pt x="586" y="2398"/>
                </a:cubicBezTo>
                <a:cubicBezTo>
                  <a:pt x="586" y="2732"/>
                  <a:pt x="725" y="3039"/>
                  <a:pt x="948" y="3234"/>
                </a:cubicBezTo>
                <a:cubicBezTo>
                  <a:pt x="391" y="3569"/>
                  <a:pt x="1" y="4154"/>
                  <a:pt x="1" y="4851"/>
                </a:cubicBezTo>
                <a:lnTo>
                  <a:pt x="1" y="6412"/>
                </a:lnTo>
                <a:cubicBezTo>
                  <a:pt x="1" y="6802"/>
                  <a:pt x="251" y="7137"/>
                  <a:pt x="586" y="7276"/>
                </a:cubicBezTo>
                <a:lnTo>
                  <a:pt x="586" y="8865"/>
                </a:lnTo>
                <a:cubicBezTo>
                  <a:pt x="586" y="9339"/>
                  <a:pt x="1004" y="9757"/>
                  <a:pt x="1506" y="9757"/>
                </a:cubicBezTo>
                <a:lnTo>
                  <a:pt x="2091" y="9757"/>
                </a:lnTo>
                <a:cubicBezTo>
                  <a:pt x="2593" y="9757"/>
                  <a:pt x="3011" y="9339"/>
                  <a:pt x="3011" y="8865"/>
                </a:cubicBezTo>
                <a:lnTo>
                  <a:pt x="3011" y="7276"/>
                </a:lnTo>
                <a:cubicBezTo>
                  <a:pt x="3095" y="7248"/>
                  <a:pt x="3206" y="7192"/>
                  <a:pt x="3318" y="7109"/>
                </a:cubicBezTo>
                <a:cubicBezTo>
                  <a:pt x="3429" y="7192"/>
                  <a:pt x="3485" y="7248"/>
                  <a:pt x="3624" y="7276"/>
                </a:cubicBezTo>
                <a:lnTo>
                  <a:pt x="3624" y="9450"/>
                </a:lnTo>
                <a:cubicBezTo>
                  <a:pt x="3624" y="9924"/>
                  <a:pt x="4043" y="10342"/>
                  <a:pt x="4544" y="10342"/>
                </a:cubicBezTo>
                <a:lnTo>
                  <a:pt x="5799" y="10342"/>
                </a:lnTo>
                <a:cubicBezTo>
                  <a:pt x="6273" y="10342"/>
                  <a:pt x="6691" y="9924"/>
                  <a:pt x="6691" y="9450"/>
                </a:cubicBezTo>
                <a:lnTo>
                  <a:pt x="6691" y="7276"/>
                </a:lnTo>
                <a:cubicBezTo>
                  <a:pt x="6802" y="7248"/>
                  <a:pt x="6914" y="7192"/>
                  <a:pt x="6997" y="7109"/>
                </a:cubicBezTo>
                <a:cubicBezTo>
                  <a:pt x="7109" y="7192"/>
                  <a:pt x="7192" y="7248"/>
                  <a:pt x="7332" y="7276"/>
                </a:cubicBezTo>
                <a:lnTo>
                  <a:pt x="7332" y="8865"/>
                </a:lnTo>
                <a:cubicBezTo>
                  <a:pt x="7332" y="9339"/>
                  <a:pt x="7750" y="9757"/>
                  <a:pt x="8224" y="9757"/>
                </a:cubicBezTo>
                <a:lnTo>
                  <a:pt x="8809" y="9757"/>
                </a:lnTo>
                <a:cubicBezTo>
                  <a:pt x="9311" y="9757"/>
                  <a:pt x="9729" y="9339"/>
                  <a:pt x="9729" y="8865"/>
                </a:cubicBezTo>
                <a:lnTo>
                  <a:pt x="9729" y="7276"/>
                </a:lnTo>
                <a:cubicBezTo>
                  <a:pt x="10064" y="7137"/>
                  <a:pt x="10314" y="6830"/>
                  <a:pt x="10314" y="6412"/>
                </a:cubicBezTo>
                <a:lnTo>
                  <a:pt x="10314" y="4851"/>
                </a:lnTo>
                <a:cubicBezTo>
                  <a:pt x="10287" y="4210"/>
                  <a:pt x="9896" y="3596"/>
                  <a:pt x="9339" y="3318"/>
                </a:cubicBezTo>
                <a:cubicBezTo>
                  <a:pt x="9562" y="3095"/>
                  <a:pt x="9701" y="2788"/>
                  <a:pt x="9701" y="2481"/>
                </a:cubicBezTo>
                <a:cubicBezTo>
                  <a:pt x="9701" y="1812"/>
                  <a:pt x="9144" y="1255"/>
                  <a:pt x="8475" y="1255"/>
                </a:cubicBezTo>
                <a:cubicBezTo>
                  <a:pt x="7806" y="1255"/>
                  <a:pt x="7248" y="1812"/>
                  <a:pt x="7248" y="2481"/>
                </a:cubicBezTo>
                <a:cubicBezTo>
                  <a:pt x="7248" y="2788"/>
                  <a:pt x="7388" y="3095"/>
                  <a:pt x="7611" y="3318"/>
                </a:cubicBezTo>
                <a:cubicBezTo>
                  <a:pt x="7388" y="3429"/>
                  <a:pt x="7220" y="3569"/>
                  <a:pt x="7081" y="3736"/>
                </a:cubicBezTo>
                <a:cubicBezTo>
                  <a:pt x="6969" y="3485"/>
                  <a:pt x="6802" y="3290"/>
                  <a:pt x="6635" y="3067"/>
                </a:cubicBezTo>
                <a:cubicBezTo>
                  <a:pt x="6496" y="2927"/>
                  <a:pt x="6300" y="2788"/>
                  <a:pt x="6105" y="2677"/>
                </a:cubicBezTo>
                <a:cubicBezTo>
                  <a:pt x="6440" y="2370"/>
                  <a:pt x="6663" y="1952"/>
                  <a:pt x="6663" y="1534"/>
                </a:cubicBezTo>
                <a:cubicBezTo>
                  <a:pt x="6663" y="1116"/>
                  <a:pt x="6496" y="725"/>
                  <a:pt x="6217" y="447"/>
                </a:cubicBezTo>
                <a:cubicBezTo>
                  <a:pt x="5938" y="168"/>
                  <a:pt x="5520" y="1"/>
                  <a:pt x="5130" y="1"/>
                </a:cubicBez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66" name="Google Shape;366;p25"/>
          <p:cNvCxnSpPr/>
          <p:nvPr/>
        </p:nvCxnSpPr>
        <p:spPr>
          <a:xfrm>
            <a:off x="6956675" y="2138169"/>
            <a:ext cx="1412400" cy="0"/>
          </a:xfrm>
          <a:prstGeom prst="straightConnector1">
            <a:avLst/>
          </a:prstGeom>
          <a:noFill/>
          <a:ln cap="flat" cmpd="sng" w="19050">
            <a:solidFill>
              <a:srgbClr val="FDF3E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67" name="Google Shape;367;p25"/>
          <p:cNvSpPr txBox="1"/>
          <p:nvPr/>
        </p:nvSpPr>
        <p:spPr>
          <a:xfrm>
            <a:off x="7274671" y="1848075"/>
            <a:ext cx="1094400" cy="29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DF3E5"/>
                </a:solidFill>
                <a:latin typeface="Josefin Sans"/>
                <a:ea typeface="Josefin Sans"/>
                <a:cs typeface="Josefin Sans"/>
                <a:sym typeface="Josefin Sans"/>
              </a:rPr>
              <a:t>Jupiter</a:t>
            </a:r>
            <a:endParaRPr b="1" sz="1100">
              <a:solidFill>
                <a:srgbClr val="FDF3E5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  <p:sp>
        <p:nvSpPr>
          <p:cNvPr id="368" name="Google Shape;368;p25"/>
          <p:cNvSpPr txBox="1"/>
          <p:nvPr/>
        </p:nvSpPr>
        <p:spPr>
          <a:xfrm>
            <a:off x="6956675" y="2206700"/>
            <a:ext cx="1412400" cy="526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DF3E5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5,408</a:t>
            </a:r>
            <a:br>
              <a:rPr lang="es" sz="1000">
                <a:solidFill>
                  <a:srgbClr val="FDF3E5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</a:br>
            <a:r>
              <a:rPr lang="es" sz="1000">
                <a:solidFill>
                  <a:srgbClr val="FDF3E5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Results this month</a:t>
            </a:r>
            <a:endParaRPr sz="1000">
              <a:solidFill>
                <a:srgbClr val="FDF3E5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369" name="Google Shape;369;p25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70" name="Google Shape;370;p25"/>
          <p:cNvSpPr txBox="1"/>
          <p:nvPr>
            <p:ph type="ctrTitle"/>
          </p:nvPr>
        </p:nvSpPr>
        <p:spPr>
          <a:xfrm>
            <a:off x="7504903" y="129625"/>
            <a:ext cx="9315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Results Analysis</a:t>
            </a:r>
            <a:endParaRPr/>
          </a:p>
        </p:txBody>
      </p:sp>
      <p:pic>
        <p:nvPicPr>
          <p:cNvPr id="371" name="Google Shape;371;p25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45700" y="1626404"/>
            <a:ext cx="3728702" cy="197909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75" name="Shape 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" name="Google Shape;376;p26"/>
          <p:cNvSpPr txBox="1"/>
          <p:nvPr>
            <p:ph idx="1" type="subTitle"/>
          </p:nvPr>
        </p:nvSpPr>
        <p:spPr>
          <a:xfrm>
            <a:off x="6054575" y="4117388"/>
            <a:ext cx="2244000" cy="63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DF3E5"/>
                </a:solidFill>
              </a:rPr>
              <a:t>Venus has a beautiful name and is the second planet from the Sun. It’s terribly hot—even hotter than Mercury</a:t>
            </a:r>
            <a:r>
              <a:rPr lang="es"/>
              <a:t>. </a:t>
            </a:r>
            <a:r>
              <a:rPr lang="es">
                <a:solidFill>
                  <a:srgbClr val="FDF3E5"/>
                </a:solidFill>
              </a:rPr>
              <a:t>It’s the second-brightest natural object in the night sky after the Moon</a:t>
            </a:r>
            <a:endParaRPr>
              <a:solidFill>
                <a:srgbClr val="FDF3E5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DF3E5"/>
              </a:solidFill>
            </a:endParaRPr>
          </a:p>
        </p:txBody>
      </p:sp>
      <p:sp>
        <p:nvSpPr>
          <p:cNvPr id="377" name="Google Shape;377;p26"/>
          <p:cNvSpPr txBox="1"/>
          <p:nvPr>
            <p:ph idx="2" type="subTitle"/>
          </p:nvPr>
        </p:nvSpPr>
        <p:spPr>
          <a:xfrm>
            <a:off x="1243500" y="628885"/>
            <a:ext cx="2603700" cy="6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378" name="Google Shape;378;p26"/>
          <p:cNvSpPr txBox="1"/>
          <p:nvPr>
            <p:ph idx="4" type="ctrTitle"/>
          </p:nvPr>
        </p:nvSpPr>
        <p:spPr>
          <a:xfrm>
            <a:off x="5569480" y="129625"/>
            <a:ext cx="2866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Conclusions</a:t>
            </a:r>
            <a:endParaRPr/>
          </a:p>
        </p:txBody>
      </p:sp>
      <p:sp>
        <p:nvSpPr>
          <p:cNvPr id="379" name="Google Shape;379;p26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80" name="Google Shape;380;p26"/>
          <p:cNvSpPr txBox="1"/>
          <p:nvPr>
            <p:ph type="title"/>
          </p:nvPr>
        </p:nvSpPr>
        <p:spPr>
          <a:xfrm>
            <a:off x="4285350" y="4176788"/>
            <a:ext cx="1682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DF3E5"/>
                </a:solidFill>
              </a:rPr>
              <a:t>2</a:t>
            </a:r>
            <a:endParaRPr sz="2800">
              <a:solidFill>
                <a:srgbClr val="FDF3E5"/>
              </a:solidFill>
            </a:endParaRPr>
          </a:p>
        </p:txBody>
      </p:sp>
      <p:sp>
        <p:nvSpPr>
          <p:cNvPr id="381" name="Google Shape;381;p26"/>
          <p:cNvSpPr txBox="1"/>
          <p:nvPr>
            <p:ph idx="3" type="title"/>
          </p:nvPr>
        </p:nvSpPr>
        <p:spPr>
          <a:xfrm>
            <a:off x="-525725" y="706180"/>
            <a:ext cx="16821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85" name="Shape 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" name="Google Shape;386;p27"/>
          <p:cNvSpPr txBox="1"/>
          <p:nvPr>
            <p:ph idx="1" type="subTitle"/>
          </p:nvPr>
        </p:nvSpPr>
        <p:spPr>
          <a:xfrm>
            <a:off x="831200" y="2314225"/>
            <a:ext cx="30816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DF3E5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Does anyone have any questions?</a:t>
            </a:r>
            <a:endParaRPr>
              <a:solidFill>
                <a:srgbClr val="FDF3E5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DF3E5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DF3E5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addyouremail@freepik.com </a:t>
            </a:r>
            <a:endParaRPr>
              <a:solidFill>
                <a:srgbClr val="FDF3E5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DF3E5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+91  620 421 838 </a:t>
            </a:r>
            <a:endParaRPr>
              <a:solidFill>
                <a:srgbClr val="FDF3E5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DF3E5"/>
                </a:solidFill>
                <a:latin typeface="Josefin Slab SemiBold"/>
                <a:ea typeface="Josefin Slab SemiBold"/>
                <a:cs typeface="Josefin Slab SemiBold"/>
                <a:sym typeface="Josefin Slab SemiBold"/>
              </a:rPr>
              <a:t>yourcompany.com</a:t>
            </a:r>
            <a:endParaRPr>
              <a:solidFill>
                <a:srgbClr val="FDF3E5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</p:txBody>
      </p:sp>
      <p:sp>
        <p:nvSpPr>
          <p:cNvPr id="387" name="Google Shape;387;p27"/>
          <p:cNvSpPr txBox="1"/>
          <p:nvPr>
            <p:ph type="ctrTitle"/>
          </p:nvPr>
        </p:nvSpPr>
        <p:spPr>
          <a:xfrm>
            <a:off x="831200" y="3764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DF3E5"/>
                </a:solidFill>
              </a:rPr>
              <a:t>Thanks</a:t>
            </a:r>
            <a:endParaRPr>
              <a:solidFill>
                <a:srgbClr val="FDF3E5"/>
              </a:solidFill>
            </a:endParaRPr>
          </a:p>
        </p:txBody>
      </p:sp>
      <p:sp>
        <p:nvSpPr>
          <p:cNvPr id="388" name="Google Shape;388;p27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89" name="Google Shape;389;p27"/>
          <p:cNvSpPr/>
          <p:nvPr/>
        </p:nvSpPr>
        <p:spPr>
          <a:xfrm>
            <a:off x="1220397" y="3578015"/>
            <a:ext cx="186052" cy="177680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DF3E5"/>
              </a:solidFill>
            </a:endParaRPr>
          </a:p>
        </p:txBody>
      </p:sp>
      <p:sp>
        <p:nvSpPr>
          <p:cNvPr id="390" name="Google Shape;390;p27"/>
          <p:cNvSpPr/>
          <p:nvPr/>
        </p:nvSpPr>
        <p:spPr>
          <a:xfrm>
            <a:off x="1587725" y="3613075"/>
            <a:ext cx="206735" cy="142619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DF3E5"/>
              </a:solidFill>
            </a:endParaRPr>
          </a:p>
        </p:txBody>
      </p:sp>
      <p:sp>
        <p:nvSpPr>
          <p:cNvPr id="391" name="Google Shape;391;p27"/>
          <p:cNvSpPr/>
          <p:nvPr/>
        </p:nvSpPr>
        <p:spPr>
          <a:xfrm>
            <a:off x="942956" y="3548960"/>
            <a:ext cx="96134" cy="206735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FDF3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DF3E5"/>
              </a:solidFill>
            </a:endParaRPr>
          </a:p>
        </p:txBody>
      </p:sp>
      <p:sp>
        <p:nvSpPr>
          <p:cNvPr id="392" name="Google Shape;392;p27"/>
          <p:cNvSpPr txBox="1"/>
          <p:nvPr>
            <p:ph idx="2" type="ctrTitle"/>
          </p:nvPr>
        </p:nvSpPr>
        <p:spPr>
          <a:xfrm>
            <a:off x="5569480" y="129625"/>
            <a:ext cx="2866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96" name="Shape 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" name="Google Shape;397;p28"/>
          <p:cNvSpPr/>
          <p:nvPr/>
        </p:nvSpPr>
        <p:spPr>
          <a:xfrm>
            <a:off x="0" y="1652100"/>
            <a:ext cx="9144000" cy="2446500"/>
          </a:xfrm>
          <a:prstGeom prst="rect">
            <a:avLst/>
          </a:prstGeom>
          <a:solidFill>
            <a:srgbClr val="3389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491"/>
              </a:solidFill>
            </a:endParaRPr>
          </a:p>
        </p:txBody>
      </p:sp>
      <p:sp>
        <p:nvSpPr>
          <p:cNvPr id="398" name="Google Shape;398;p28"/>
          <p:cNvSpPr txBox="1"/>
          <p:nvPr>
            <p:ph idx="1" type="body"/>
          </p:nvPr>
        </p:nvSpPr>
        <p:spPr>
          <a:xfrm>
            <a:off x="642050" y="2134800"/>
            <a:ext cx="53082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>
                <a:solidFill>
                  <a:srgbClr val="FDF3E5"/>
                </a:solidFill>
                <a:latin typeface="Josefin Sans Thin"/>
                <a:ea typeface="Josefin Sans Thin"/>
                <a:cs typeface="Josefin Sans Thin"/>
                <a:sym typeface="Josefin Sans Thin"/>
              </a:rPr>
              <a:t>AUTHOR (YEAR)</a:t>
            </a:r>
            <a:r>
              <a:rPr lang="es">
                <a:solidFill>
                  <a:srgbClr val="FDF3E5"/>
                </a:solidFill>
              </a:rPr>
              <a:t>. </a:t>
            </a:r>
            <a:r>
              <a:rPr i="1" lang="es">
                <a:solidFill>
                  <a:srgbClr val="FDF3E5"/>
                </a:solidFill>
              </a:rPr>
              <a:t>Title of the publication</a:t>
            </a:r>
            <a:r>
              <a:rPr lang="es">
                <a:solidFill>
                  <a:srgbClr val="FDF3E5"/>
                </a:solidFill>
              </a:rPr>
              <a:t>. Publisher.</a:t>
            </a:r>
            <a:endParaRPr>
              <a:solidFill>
                <a:srgbClr val="FDF3E5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>
                <a:solidFill>
                  <a:srgbClr val="FDF3E5"/>
                </a:solidFill>
                <a:latin typeface="Josefin Sans Thin"/>
                <a:ea typeface="Josefin Sans Thin"/>
                <a:cs typeface="Josefin Sans Thin"/>
                <a:sym typeface="Josefin Sans Thin"/>
              </a:rPr>
              <a:t>AUTHOR (YEAR)</a:t>
            </a:r>
            <a:r>
              <a:rPr lang="es">
                <a:solidFill>
                  <a:srgbClr val="FDF3E5"/>
                </a:solidFill>
              </a:rPr>
              <a:t>. </a:t>
            </a:r>
            <a:r>
              <a:rPr i="1" lang="es">
                <a:solidFill>
                  <a:srgbClr val="FDF3E5"/>
                </a:solidFill>
              </a:rPr>
              <a:t>Title of the publication</a:t>
            </a:r>
            <a:r>
              <a:rPr lang="es">
                <a:solidFill>
                  <a:srgbClr val="FDF3E5"/>
                </a:solidFill>
              </a:rPr>
              <a:t>. Publisher.</a:t>
            </a:r>
            <a:endParaRPr>
              <a:solidFill>
                <a:srgbClr val="FDF3E5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>
                <a:solidFill>
                  <a:srgbClr val="FDF3E5"/>
                </a:solidFill>
                <a:latin typeface="Josefin Sans Thin"/>
                <a:ea typeface="Josefin Sans Thin"/>
                <a:cs typeface="Josefin Sans Thin"/>
                <a:sym typeface="Josefin Sans Thin"/>
              </a:rPr>
              <a:t>AUTHOR (YEAR)</a:t>
            </a:r>
            <a:r>
              <a:rPr lang="es">
                <a:solidFill>
                  <a:srgbClr val="FDF3E5"/>
                </a:solidFill>
              </a:rPr>
              <a:t>. </a:t>
            </a:r>
            <a:r>
              <a:rPr i="1" lang="es">
                <a:solidFill>
                  <a:srgbClr val="FDF3E5"/>
                </a:solidFill>
              </a:rPr>
              <a:t>Title of the publication</a:t>
            </a:r>
            <a:r>
              <a:rPr lang="es">
                <a:solidFill>
                  <a:srgbClr val="FDF3E5"/>
                </a:solidFill>
              </a:rPr>
              <a:t>. Publisher.</a:t>
            </a:r>
            <a:endParaRPr>
              <a:solidFill>
                <a:srgbClr val="FDF3E5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>
                <a:solidFill>
                  <a:srgbClr val="FDF3E5"/>
                </a:solidFill>
                <a:latin typeface="Josefin Sans Thin"/>
                <a:ea typeface="Josefin Sans Thin"/>
                <a:cs typeface="Josefin Sans Thin"/>
                <a:sym typeface="Josefin Sans Thin"/>
              </a:rPr>
              <a:t>AUTHOR (YEAR)</a:t>
            </a:r>
            <a:r>
              <a:rPr lang="es">
                <a:solidFill>
                  <a:srgbClr val="FDF3E5"/>
                </a:solidFill>
              </a:rPr>
              <a:t>. </a:t>
            </a:r>
            <a:r>
              <a:rPr i="1" lang="es">
                <a:solidFill>
                  <a:srgbClr val="FDF3E5"/>
                </a:solidFill>
              </a:rPr>
              <a:t>Title of the publication</a:t>
            </a:r>
            <a:r>
              <a:rPr lang="es">
                <a:solidFill>
                  <a:srgbClr val="FDF3E5"/>
                </a:solidFill>
              </a:rPr>
              <a:t>. Publisher.</a:t>
            </a:r>
            <a:endParaRPr>
              <a:solidFill>
                <a:srgbClr val="FDF3E5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>
                <a:solidFill>
                  <a:srgbClr val="FDF3E5"/>
                </a:solidFill>
                <a:latin typeface="Josefin Sans Thin"/>
                <a:ea typeface="Josefin Sans Thin"/>
                <a:cs typeface="Josefin Sans Thin"/>
                <a:sym typeface="Josefin Sans Thin"/>
              </a:rPr>
              <a:t>AUTHOR (YEAR)</a:t>
            </a:r>
            <a:r>
              <a:rPr lang="es">
                <a:solidFill>
                  <a:srgbClr val="FDF3E5"/>
                </a:solidFill>
              </a:rPr>
              <a:t>. </a:t>
            </a:r>
            <a:r>
              <a:rPr i="1" lang="es">
                <a:solidFill>
                  <a:srgbClr val="FDF3E5"/>
                </a:solidFill>
              </a:rPr>
              <a:t>Title of the publication</a:t>
            </a:r>
            <a:r>
              <a:rPr lang="es">
                <a:solidFill>
                  <a:srgbClr val="FDF3E5"/>
                </a:solidFill>
              </a:rPr>
              <a:t>. Publisher.</a:t>
            </a:r>
            <a:endParaRPr>
              <a:solidFill>
                <a:srgbClr val="FDF3E5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s">
                <a:solidFill>
                  <a:srgbClr val="FDF3E5"/>
                </a:solidFill>
                <a:latin typeface="Josefin Sans Thin"/>
                <a:ea typeface="Josefin Sans Thin"/>
                <a:cs typeface="Josefin Sans Thin"/>
                <a:sym typeface="Josefin Sans Thin"/>
              </a:rPr>
              <a:t>AUTHOR (YEAR)</a:t>
            </a:r>
            <a:r>
              <a:rPr lang="es">
                <a:solidFill>
                  <a:srgbClr val="FDF3E5"/>
                </a:solidFill>
              </a:rPr>
              <a:t>. </a:t>
            </a:r>
            <a:r>
              <a:rPr i="1" lang="es">
                <a:solidFill>
                  <a:srgbClr val="FDF3E5"/>
                </a:solidFill>
              </a:rPr>
              <a:t>Title of the publication</a:t>
            </a:r>
            <a:r>
              <a:rPr lang="es">
                <a:solidFill>
                  <a:srgbClr val="FDF3E5"/>
                </a:solidFill>
              </a:rPr>
              <a:t>. Publisher.</a:t>
            </a:r>
            <a:endParaRPr>
              <a:solidFill>
                <a:srgbClr val="FDF3E5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>
              <a:solidFill>
                <a:srgbClr val="FDF3E5"/>
              </a:solidFill>
            </a:endParaRPr>
          </a:p>
        </p:txBody>
      </p:sp>
      <p:sp>
        <p:nvSpPr>
          <p:cNvPr id="399" name="Google Shape;399;p28"/>
          <p:cNvSpPr txBox="1"/>
          <p:nvPr>
            <p:ph type="ctrTitle"/>
          </p:nvPr>
        </p:nvSpPr>
        <p:spPr>
          <a:xfrm>
            <a:off x="6777877" y="129625"/>
            <a:ext cx="16584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Bibliography</a:t>
            </a:r>
            <a:r>
              <a:rPr lang="es"/>
              <a:t> </a:t>
            </a:r>
            <a:endParaRPr/>
          </a:p>
        </p:txBody>
      </p:sp>
      <p:sp>
        <p:nvSpPr>
          <p:cNvPr id="400" name="Google Shape;400;p28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04" name="Shape 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" name="Google Shape;405;p29"/>
          <p:cNvSpPr txBox="1"/>
          <p:nvPr>
            <p:ph type="ctrTitle"/>
          </p:nvPr>
        </p:nvSpPr>
        <p:spPr>
          <a:xfrm>
            <a:off x="5569480" y="129625"/>
            <a:ext cx="2866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406" name="Google Shape;406;p29"/>
          <p:cNvSpPr txBox="1"/>
          <p:nvPr>
            <p:ph idx="1" type="subTitle"/>
          </p:nvPr>
        </p:nvSpPr>
        <p:spPr>
          <a:xfrm>
            <a:off x="3825000" y="1963975"/>
            <a:ext cx="47352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DF3E5"/>
                </a:solidFill>
              </a:rPr>
              <a:t>This is where you give credit to the ones who are part of this project.</a:t>
            </a:r>
            <a:endParaRPr>
              <a:solidFill>
                <a:srgbClr val="FDF3E5"/>
              </a:solidFill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DF3E5"/>
                </a:solidFill>
              </a:rPr>
              <a:t>Did you like the resources on this template? Get them for free at our other websites.</a:t>
            </a:r>
            <a:endParaRPr>
              <a:solidFill>
                <a:srgbClr val="FDF3E5"/>
              </a:solidFill>
            </a:endParaRPr>
          </a:p>
          <a:p>
            <a:pPr indent="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DF3E5"/>
              </a:solidFill>
            </a:endParaRPr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Josefin Slab SemiBold"/>
              <a:buChar char="◂"/>
            </a:pPr>
            <a:r>
              <a:rPr lang="es">
                <a:solidFill>
                  <a:srgbClr val="FDF3E5"/>
                </a:solidFill>
              </a:rPr>
              <a:t>Presentation template by </a:t>
            </a:r>
            <a:r>
              <a:rPr lang="es">
                <a:solidFill>
                  <a:srgbClr val="338987"/>
                </a:solidFill>
                <a:highlight>
                  <a:schemeClr val="dk2"/>
                </a:highlight>
                <a:uFill>
                  <a:noFill/>
                </a:uFill>
                <a:hlinkClick r:id="rId4"/>
              </a:rPr>
              <a:t>Slidesgo</a:t>
            </a:r>
            <a:endParaRPr>
              <a:solidFill>
                <a:srgbClr val="338987"/>
              </a:solidFill>
              <a:highlight>
                <a:schemeClr val="dk2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Josefin Slab SemiBold"/>
              <a:buChar char="◂"/>
            </a:pPr>
            <a:r>
              <a:rPr lang="es">
                <a:solidFill>
                  <a:srgbClr val="FDF3E5"/>
                </a:solidFill>
              </a:rPr>
              <a:t>Icons by </a:t>
            </a:r>
            <a:r>
              <a:rPr lang="es">
                <a:solidFill>
                  <a:srgbClr val="338987"/>
                </a:solidFill>
                <a:highlight>
                  <a:schemeClr val="dk2"/>
                </a:highlight>
                <a:uFill>
                  <a:noFill/>
                </a:uFill>
                <a:hlinkClick r:id="rId5"/>
              </a:rPr>
              <a:t>Flaticon</a:t>
            </a:r>
            <a:endParaRPr>
              <a:solidFill>
                <a:srgbClr val="338987"/>
              </a:solidFill>
              <a:highlight>
                <a:schemeClr val="dk2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Josefin Slab SemiBold"/>
              <a:buChar char="◂"/>
            </a:pPr>
            <a:r>
              <a:rPr lang="es">
                <a:solidFill>
                  <a:srgbClr val="FDF3E5"/>
                </a:solidFill>
              </a:rPr>
              <a:t>Infographics by </a:t>
            </a:r>
            <a:r>
              <a:rPr lang="es">
                <a:solidFill>
                  <a:srgbClr val="338987"/>
                </a:solidFill>
                <a:highlight>
                  <a:schemeClr val="dk2"/>
                </a:highlight>
                <a:uFill>
                  <a:noFill/>
                </a:uFill>
                <a:hlinkClick r:id="rId6"/>
              </a:rPr>
              <a:t>Freepik</a:t>
            </a:r>
            <a:endParaRPr>
              <a:solidFill>
                <a:srgbClr val="338987"/>
              </a:solidFill>
              <a:highlight>
                <a:schemeClr val="dk2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Josefin Slab SemiBold"/>
              <a:buChar char="◂"/>
            </a:pPr>
            <a:r>
              <a:rPr lang="es">
                <a:solidFill>
                  <a:srgbClr val="FDF3E5"/>
                </a:solidFill>
              </a:rPr>
              <a:t>Images created by Freepik</a:t>
            </a:r>
            <a:endParaRPr>
              <a:solidFill>
                <a:srgbClr val="FDF3E5"/>
              </a:solidFill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Josefin Slab SemiBold"/>
              <a:buChar char="◂"/>
            </a:pPr>
            <a:r>
              <a:rPr lang="es">
                <a:solidFill>
                  <a:srgbClr val="FDF3E5"/>
                </a:solidFill>
              </a:rPr>
              <a:t>Author introduction slide photo created by Freepik</a:t>
            </a:r>
            <a:endParaRPr>
              <a:solidFill>
                <a:srgbClr val="FDF3E5"/>
              </a:solidFill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Josefin Slab SemiBold"/>
              <a:buChar char="◂"/>
            </a:pPr>
            <a:r>
              <a:rPr lang="es">
                <a:solidFill>
                  <a:srgbClr val="FDF3E5"/>
                </a:solidFill>
              </a:rPr>
              <a:t>Text &amp; Image slide photo created by Freepik.com</a:t>
            </a:r>
            <a:endParaRPr>
              <a:solidFill>
                <a:srgbClr val="FDF3E5"/>
              </a:solidFill>
            </a:endParaRPr>
          </a:p>
        </p:txBody>
      </p:sp>
      <p:sp>
        <p:nvSpPr>
          <p:cNvPr id="407" name="Google Shape;407;p29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11" name="Shape 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" name="Google Shape;412;p30"/>
          <p:cNvSpPr txBox="1"/>
          <p:nvPr>
            <p:ph type="ctrTitle"/>
          </p:nvPr>
        </p:nvSpPr>
        <p:spPr>
          <a:xfrm>
            <a:off x="5569480" y="129625"/>
            <a:ext cx="2866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  <p:sp>
        <p:nvSpPr>
          <p:cNvPr id="413" name="Google Shape;413;p30"/>
          <p:cNvSpPr txBox="1"/>
          <p:nvPr>
            <p:ph idx="12" type="sldNum"/>
          </p:nvPr>
        </p:nvSpPr>
        <p:spPr>
          <a:xfrm>
            <a:off x="7887614" y="473134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14" name="Google Shape;414;p30"/>
          <p:cNvSpPr txBox="1"/>
          <p:nvPr>
            <p:ph idx="1" type="body"/>
          </p:nvPr>
        </p:nvSpPr>
        <p:spPr>
          <a:xfrm>
            <a:off x="642050" y="2134800"/>
            <a:ext cx="5308200" cy="187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lt1"/>
              </a:solidFill>
              <a:latin typeface="Josefin Slab SemiBold"/>
              <a:ea typeface="Josefin Slab SemiBold"/>
              <a:cs typeface="Josefin Slab SemiBold"/>
              <a:sym typeface="Josefin Slab SemiBold"/>
            </a:endParaRPr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Josefin Slab SemiBold"/>
              <a:buChar char="◂"/>
            </a:pPr>
            <a:r>
              <a:rPr lang="es">
                <a:solidFill>
                  <a:schemeClr val="lt1"/>
                </a:solidFill>
                <a:uFill>
                  <a:noFill/>
                </a:uFill>
                <a:hlinkClick r:id="rId3"/>
              </a:rPr>
              <a:t>Road desert landscape Morocco</a:t>
            </a:r>
            <a:endParaRPr>
              <a:solidFill>
                <a:schemeClr val="lt1"/>
              </a:solidFill>
            </a:endParaRPr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Nunito Light"/>
              <a:buChar char="◂"/>
            </a:pPr>
            <a:r>
              <a:rPr lang="es">
                <a:solidFill>
                  <a:schemeClr val="lt1"/>
                </a:solidFill>
                <a:uFill>
                  <a:noFill/>
                </a:uFill>
                <a:hlinkClick r:id="rId4"/>
              </a:rPr>
              <a:t>Rear view woman walking boardwalk mountain</a:t>
            </a:r>
            <a:endParaRPr>
              <a:solidFill>
                <a:schemeClr val="lt1"/>
              </a:solidFill>
            </a:endParaRPr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Nunito Light"/>
              <a:buChar char="◂"/>
            </a:pPr>
            <a:r>
              <a:rPr lang="es">
                <a:solidFill>
                  <a:schemeClr val="lt1"/>
                </a:solidFill>
                <a:uFill>
                  <a:noFill/>
                </a:uFill>
                <a:hlinkClick r:id="rId5"/>
              </a:rPr>
              <a:t>Couple running sunny road</a:t>
            </a:r>
            <a:endParaRPr>
              <a:solidFill>
                <a:schemeClr val="lt1"/>
              </a:solidFill>
            </a:endParaRPr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Nunito Light"/>
              <a:buChar char="◂"/>
            </a:pPr>
            <a:r>
              <a:rPr lang="es">
                <a:solidFill>
                  <a:schemeClr val="lt1"/>
                </a:solidFill>
                <a:uFill>
                  <a:noFill/>
                </a:uFill>
                <a:hlinkClick r:id="rId6"/>
              </a:rPr>
              <a:t>High angle view tropical trees growing forest</a:t>
            </a:r>
            <a:endParaRPr>
              <a:solidFill>
                <a:schemeClr val="lt1"/>
              </a:solidFill>
            </a:endParaRPr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Nunito Light"/>
              <a:buChar char="◂"/>
            </a:pPr>
            <a:r>
              <a:rPr lang="es">
                <a:solidFill>
                  <a:schemeClr val="lt1"/>
                </a:solidFill>
                <a:uFill>
                  <a:noFill/>
                </a:uFill>
                <a:hlinkClick r:id="rId7"/>
              </a:rPr>
              <a:t>Hiker sitting rock</a:t>
            </a:r>
            <a:endParaRPr>
              <a:solidFill>
                <a:schemeClr val="lt1"/>
              </a:solidFill>
            </a:endParaRPr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Nunito Light"/>
              <a:buChar char="◂"/>
            </a:pPr>
            <a:r>
              <a:rPr lang="es">
                <a:solidFill>
                  <a:schemeClr val="lt1"/>
                </a:solidFill>
                <a:uFill>
                  <a:noFill/>
                </a:uFill>
                <a:hlinkClick r:id="rId8"/>
              </a:rPr>
              <a:t>High angle view winding road surrounded by green trees</a:t>
            </a:r>
            <a:endParaRPr>
              <a:solidFill>
                <a:schemeClr val="lt1"/>
              </a:solidFill>
            </a:endParaRPr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Nunito Light"/>
              <a:buChar char="◂"/>
            </a:pPr>
            <a:r>
              <a:rPr lang="es">
                <a:solidFill>
                  <a:schemeClr val="lt1"/>
                </a:solidFill>
                <a:uFill>
                  <a:noFill/>
                </a:uFill>
                <a:hlinkClick r:id="rId9"/>
              </a:rPr>
              <a:t>Woman with book looking bookshelves</a:t>
            </a:r>
            <a:endParaRPr>
              <a:solidFill>
                <a:schemeClr val="lt1"/>
              </a:solidFill>
            </a:endParaRPr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Nunito Light"/>
              <a:buChar char="◂"/>
            </a:pPr>
            <a:r>
              <a:rPr lang="es">
                <a:solidFill>
                  <a:schemeClr val="lt1"/>
                </a:solidFill>
                <a:uFill>
                  <a:noFill/>
                </a:uFill>
                <a:hlinkClick r:id="rId10"/>
              </a:rPr>
              <a:t>Elevated view road forest during sunny day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415" name="Google Shape;415;p30"/>
          <p:cNvSpPr txBox="1"/>
          <p:nvPr>
            <p:ph type="ctrTitle"/>
          </p:nvPr>
        </p:nvSpPr>
        <p:spPr>
          <a:xfrm>
            <a:off x="867675" y="1758600"/>
            <a:ext cx="2866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lt1"/>
                </a:solidFill>
              </a:rPr>
              <a:t>Photos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416" name="Google Shape;416;p30"/>
          <p:cNvSpPr txBox="1"/>
          <p:nvPr>
            <p:ph idx="1" type="body"/>
          </p:nvPr>
        </p:nvSpPr>
        <p:spPr>
          <a:xfrm>
            <a:off x="642050" y="1182000"/>
            <a:ext cx="5308200" cy="576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241300" rtl="0" algn="l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Nunito Light"/>
              <a:buChar char="◂"/>
            </a:pPr>
            <a:r>
              <a:rPr lang="es">
                <a:solidFill>
                  <a:schemeClr val="lt1"/>
                </a:solidFill>
                <a:uFill>
                  <a:noFill/>
                </a:uFill>
                <a:hlinkClick r:id="rId11"/>
              </a:rPr>
              <a:t>Infographic timeline concept with road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417" name="Google Shape;417;p30"/>
          <p:cNvSpPr txBox="1"/>
          <p:nvPr>
            <p:ph type="ctrTitle"/>
          </p:nvPr>
        </p:nvSpPr>
        <p:spPr>
          <a:xfrm>
            <a:off x="867675" y="1048800"/>
            <a:ext cx="2866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lt1"/>
                </a:solidFill>
              </a:rPr>
              <a:t>Vector</a:t>
            </a:r>
            <a:endParaRPr sz="1400"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21" name="Shape 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" name="Google Shape;422;p3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23" name="Google Shape;423;p31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424" name="Google Shape;424;p31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28" name="Shape 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" name="Google Shape;429;p3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30" name="Google Shape;430;p32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431" name="Google Shape;431;p32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Josefin Sans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FEFE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https://fonts.google.com/specimen/Josefin+Sans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Josefin Slab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https://fonts.google.com/specimen/Josefin+Slab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432" name="Google Shape;432;p32"/>
          <p:cNvGrpSpPr/>
          <p:nvPr/>
        </p:nvGrpSpPr>
        <p:grpSpPr>
          <a:xfrm>
            <a:off x="2660888" y="3550879"/>
            <a:ext cx="3822224" cy="724862"/>
            <a:chOff x="2170376" y="3550879"/>
            <a:chExt cx="3822224" cy="724862"/>
          </a:xfrm>
        </p:grpSpPr>
        <p:grpSp>
          <p:nvGrpSpPr>
            <p:cNvPr id="433" name="Google Shape;433;p32"/>
            <p:cNvGrpSpPr/>
            <p:nvPr/>
          </p:nvGrpSpPr>
          <p:grpSpPr>
            <a:xfrm>
              <a:off x="2170376" y="3550879"/>
              <a:ext cx="760615" cy="724862"/>
              <a:chOff x="2072503" y="3521476"/>
              <a:chExt cx="791400" cy="754200"/>
            </a:xfrm>
          </p:grpSpPr>
          <p:sp>
            <p:nvSpPr>
              <p:cNvPr id="434" name="Google Shape;434;p32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DF3E5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435" name="Google Shape;435;p32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434343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#fdf3e5</a:t>
                </a:r>
                <a:endParaRPr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436" name="Google Shape;436;p32"/>
            <p:cNvGrpSpPr/>
            <p:nvPr/>
          </p:nvGrpSpPr>
          <p:grpSpPr>
            <a:xfrm>
              <a:off x="3190910" y="3550879"/>
              <a:ext cx="760615" cy="724862"/>
              <a:chOff x="3134343" y="3521476"/>
              <a:chExt cx="791400" cy="754200"/>
            </a:xfrm>
          </p:grpSpPr>
          <p:sp>
            <p:nvSpPr>
              <p:cNvPr id="437" name="Google Shape;437;p32"/>
              <p:cNvSpPr/>
              <p:nvPr/>
            </p:nvSpPr>
            <p:spPr>
              <a:xfrm>
                <a:off x="313434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338987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" name="Google Shape;438;p32"/>
              <p:cNvSpPr txBox="1"/>
              <p:nvPr/>
            </p:nvSpPr>
            <p:spPr>
              <a:xfrm>
                <a:off x="313434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#338987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439" name="Google Shape;439;p32"/>
            <p:cNvGrpSpPr/>
            <p:nvPr/>
          </p:nvGrpSpPr>
          <p:grpSpPr>
            <a:xfrm>
              <a:off x="4211439" y="3550879"/>
              <a:ext cx="760620" cy="724862"/>
              <a:chOff x="4196177" y="3521476"/>
              <a:chExt cx="791405" cy="754200"/>
            </a:xfrm>
          </p:grpSpPr>
          <p:sp>
            <p:nvSpPr>
              <p:cNvPr id="440" name="Google Shape;440;p32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FB8A5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441" name="Google Shape;441;p32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434343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#ffb8a5</a:t>
                </a:r>
                <a:endParaRPr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442" name="Google Shape;442;p32"/>
            <p:cNvGrpSpPr/>
            <p:nvPr/>
          </p:nvGrpSpPr>
          <p:grpSpPr>
            <a:xfrm>
              <a:off x="5231985" y="3550879"/>
              <a:ext cx="760615" cy="724862"/>
              <a:chOff x="3134343" y="3521476"/>
              <a:chExt cx="791400" cy="754200"/>
            </a:xfrm>
          </p:grpSpPr>
          <p:sp>
            <p:nvSpPr>
              <p:cNvPr id="443" name="Google Shape;443;p32"/>
              <p:cNvSpPr/>
              <p:nvPr/>
            </p:nvSpPr>
            <p:spPr>
              <a:xfrm>
                <a:off x="313434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A6B8B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" name="Google Shape;444;p32"/>
              <p:cNvSpPr txBox="1"/>
              <p:nvPr/>
            </p:nvSpPr>
            <p:spPr>
              <a:xfrm>
                <a:off x="313434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#a6b8bf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48" name="Shape 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9" name="Google Shape;449;p33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450" name="Google Shape;450;p33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33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33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33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33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33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33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33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33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33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33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33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33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" name="Google Shape;463;p33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464" name="Google Shape;464;p33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33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" name="Google Shape;466;p33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467" name="Google Shape;467;p33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33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33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33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" name="Google Shape;471;p33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472" name="Google Shape;472;p33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33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" name="Google Shape;474;p33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475" name="Google Shape;475;p33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33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33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" name="Google Shape;478;p33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479" name="Google Shape;479;p33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33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33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" name="Google Shape;482;p33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483" name="Google Shape;483;p33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33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" name="Google Shape;485;p33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486" name="Google Shape;486;p33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33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33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33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" name="Google Shape;490;p33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491" name="Google Shape;491;p33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33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33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33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" name="Google Shape;495;p33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496" name="Google Shape;496;p33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33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33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33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33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" name="Google Shape;501;p33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502" name="Google Shape;502;p33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33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33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33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33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33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33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33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33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33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33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33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33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33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33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33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33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33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33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33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33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33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" name="Google Shape;524;p33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525" name="Google Shape;525;p33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33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33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33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33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33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33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33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33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33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33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33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33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33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33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33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33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3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33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33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33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33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33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33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33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33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33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3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33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33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33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33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33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33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33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33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33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33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33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33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33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33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3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33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33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33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3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3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3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3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3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3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3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3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3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3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3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3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3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" name="Google Shape;584;p33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585" name="Google Shape;585;p33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3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3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3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3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3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3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3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3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3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3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3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" name="Google Shape;597;p33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598" name="Google Shape;598;p33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33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33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33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33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33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33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33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33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33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" name="Google Shape;608;p33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609" name="Google Shape;609;p33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3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33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33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" name="Google Shape;613;p33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614" name="Google Shape;614;p33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33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33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" name="Google Shape;617;p33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618" name="Google Shape;618;p33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33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3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3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3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3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" name="Google Shape;624;p33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625" name="Google Shape;625;p33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33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33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33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3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3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3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" name="Google Shape;632;p33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633" name="Google Shape;633;p33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33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33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33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3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" name="Google Shape;638;p33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639" name="Google Shape;639;p33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3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3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3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3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3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33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33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33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33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" name="Google Shape;649;p33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" name="Google Shape;650;p33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" name="Google Shape;651;p33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" name="Google Shape;652;p33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" name="Google Shape;653;p33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654" name="Google Shape;654;p33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3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" name="Google Shape;656;p33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657" name="Google Shape;657;p33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3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" name="Google Shape;659;p33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660" name="Google Shape;660;p33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3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" name="Google Shape;662;p33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663" name="Google Shape;663;p33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33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" name="Google Shape;665;p33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666" name="Google Shape;666;p33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3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" name="Google Shape;668;p33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669" name="Google Shape;669;p33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33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" name="Google Shape;671;p33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672" name="Google Shape;672;p33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33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" name="Google Shape;674;p33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675" name="Google Shape;675;p33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33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33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" name="Google Shape;678;p33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679" name="Google Shape;679;p33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33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33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" name="Google Shape;682;p33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683" name="Google Shape;683;p33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33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33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" name="Google Shape;686;p33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687" name="Google Shape;687;p33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33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33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" name="Google Shape;690;p33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691" name="Google Shape;691;p33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3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33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" name="Google Shape;694;p33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695" name="Google Shape;695;p33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3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3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" name="Google Shape;698;p33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699" name="Google Shape;699;p33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3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" name="Google Shape;701;p33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" name="Google Shape;702;p33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" name="Google Shape;703;p33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" name="Google Shape;704;p33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" name="Google Shape;705;p33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" name="Google Shape;706;p33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" name="Google Shape;707;p33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" name="Google Shape;708;p33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" name="Google Shape;709;p33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" name="Google Shape;710;p33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" name="Google Shape;711;p33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" name="Google Shape;712;p33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713" name="Google Shape;713;p33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33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" name="Google Shape;715;p33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" name="Google Shape;716;p33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717" name="Google Shape;717;p33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33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" name="Google Shape;719;p33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720" name="Google Shape;720;p33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33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" name="Google Shape;722;p33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" name="Google Shape;723;p33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" name="Google Shape;724;p33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" name="Google Shape;725;p33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726" name="Google Shape;726;p33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33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33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33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33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33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33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33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33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" name="Google Shape;735;p33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736" name="Google Shape;736;p33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33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33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33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33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33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33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33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33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33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33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33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33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33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33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33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" name="Google Shape;752;p33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753" name="Google Shape;753;p33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33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" name="Google Shape;755;p33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756" name="Google Shape;756;p33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33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33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33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33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33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33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33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33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33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33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33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33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33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33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33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33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33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33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33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" name="Google Shape;776;p33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777" name="Google Shape;777;p33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33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33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33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33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33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33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33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33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33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33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33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33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33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33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33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33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33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33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33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33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33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33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33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33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33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33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33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33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33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33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33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33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33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33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33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33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33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33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33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33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33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33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33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33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33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33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33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33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33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33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33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33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33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33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33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33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33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33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33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33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33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33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33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33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33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33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33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33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33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33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33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33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33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33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33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33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33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" name="Google Shape;855;p33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" name="Google Shape;856;p33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7" name="Google Shape;857;p33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8" name="Google Shape;858;p33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9" name="Google Shape;859;p33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" name="Google Shape;860;p33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" name="Google Shape;861;p33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2" name="Google Shape;862;p33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3" name="Google Shape;863;p33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4" name="Google Shape;864;p33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5" name="Google Shape;865;p33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" name="Google Shape;866;p33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" name="Google Shape;867;p33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" name="Google Shape;868;p33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" name="Google Shape;869;p33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" name="Google Shape;870;p33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" name="Google Shape;871;p33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2" name="Google Shape;872;p33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3" name="Google Shape;873;p33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" name="Google Shape;874;p33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" name="Google Shape;875;p33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" name="Google Shape;876;p33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" name="Google Shape;877;p33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" name="Google Shape;878;p33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879" name="Google Shape;879;p33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33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33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33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33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33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33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33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33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33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33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33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33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33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33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33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33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33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33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33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33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33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33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33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33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33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33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33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33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33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33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33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33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33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33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33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33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33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33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33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33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33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33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33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33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33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33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33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33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33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33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33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33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33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33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33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33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33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33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33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33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33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33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33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33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33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33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33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33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33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33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33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33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33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33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33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33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33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33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33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33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33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33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33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33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33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33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33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33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33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33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33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33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33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33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33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33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33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33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33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33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33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33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33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33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33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33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33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33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33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33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33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33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33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33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33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33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33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33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33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33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33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33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33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33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33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33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33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33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33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33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33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33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33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33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33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33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33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33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33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33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33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33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33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33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33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33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33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33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33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33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33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33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33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33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33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33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33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33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33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33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33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33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33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33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33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33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33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33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33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33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33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33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33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33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33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33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33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33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33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9" name="Google Shape;1059;p33"/>
          <p:cNvSpPr txBox="1"/>
          <p:nvPr/>
        </p:nvSpPr>
        <p:spPr>
          <a:xfrm>
            <a:off x="1068100" y="65387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8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60" name="Google Shape;1060;p33"/>
          <p:cNvSpPr txBox="1"/>
          <p:nvPr/>
        </p:nvSpPr>
        <p:spPr>
          <a:xfrm>
            <a:off x="1068100" y="14578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64" name="Shape 1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5" name="Google Shape;1065;p34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066" name="Google Shape;1066;p34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34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34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" name="Google Shape;1069;p34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070" name="Google Shape;1070;p34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34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" name="Google Shape;1072;p34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073" name="Google Shape;1073;p34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34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" name="Google Shape;1075;p34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076" name="Google Shape;1076;p34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34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" name="Google Shape;1078;p34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079" name="Google Shape;1079;p34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80" name="Google Shape;1080;p34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081" name="Google Shape;1081;p34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" name="Google Shape;1082;p34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" name="Google Shape;1083;p34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84" name="Google Shape;1084;p34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085" name="Google Shape;1085;p34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86" name="Google Shape;1086;p34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087" name="Google Shape;1087;p34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" name="Google Shape;1088;p34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89" name="Google Shape;1089;p34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090" name="Google Shape;1090;p34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34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" name="Google Shape;1092;p34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093" name="Google Shape;1093;p34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094" name="Google Shape;1094;p34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95" name="Google Shape;1095;p34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096" name="Google Shape;1096;p34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7" name="Google Shape;1097;p34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098" name="Google Shape;1098;p34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" name="Google Shape;1099;p34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100" name="Google Shape;1100;p34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34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34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34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04" name="Google Shape;1104;p34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105" name="Google Shape;1105;p34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" name="Google Shape;1106;p34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" name="Google Shape;1107;p34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" name="Google Shape;1108;p34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09" name="Google Shape;1109;p34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110" name="Google Shape;1110;p34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111" name="Google Shape;1111;p34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112" name="Google Shape;1112;p34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3" name="Google Shape;1113;p34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4" name="Google Shape;1114;p34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115" name="Google Shape;1115;p34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116" name="Google Shape;1116;p34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117" name="Google Shape;1117;p34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18" name="Google Shape;1118;p34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119" name="Google Shape;1119;p34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120" name="Google Shape;1120;p34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" name="Google Shape;1121;p34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22" name="Google Shape;1122;p34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123" name="Google Shape;1123;p34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124" name="Google Shape;1124;p34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125" name="Google Shape;1125;p34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" name="Google Shape;1126;p34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127" name="Google Shape;1127;p34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34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34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" name="Google Shape;1130;p34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131" name="Google Shape;1131;p34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34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34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34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" name="Google Shape;1135;p34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136" name="Google Shape;1136;p34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34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34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34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34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34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" name="Google Shape;1142;p34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143" name="Google Shape;1143;p34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34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145" name="Google Shape;1145;p34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" name="Google Shape;1146;p34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147" name="Google Shape;1147;p34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148" name="Google Shape;1148;p34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" name="Google Shape;1149;p34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" name="Google Shape;1150;p34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1" name="Google Shape;1151;p34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152" name="Google Shape;1152;p34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" name="Google Shape;1153;p34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" name="Google Shape;1154;p34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5" name="Google Shape;1155;p34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156" name="Google Shape;1156;p34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" name="Google Shape;1157;p34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" name="Google Shape;1158;p34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59" name="Google Shape;1159;p34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160" name="Google Shape;1160;p34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34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" name="Google Shape;1162;p34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163" name="Google Shape;1163;p34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164" name="Google Shape;1164;p34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" name="Google Shape;1165;p34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66" name="Google Shape;1166;p34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167" name="Google Shape;1167;p34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" name="Google Shape;1168;p34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69" name="Google Shape;1169;p34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170" name="Google Shape;1170;p34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" name="Google Shape;1171;p34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72" name="Google Shape;1172;p34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173" name="Google Shape;1173;p34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" name="Google Shape;1174;p34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75" name="Google Shape;1175;p34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176" name="Google Shape;1176;p34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34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" name="Google Shape;1178;p34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179" name="Google Shape;1179;p34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34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34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34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34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34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34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34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34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34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" name="Google Shape;1189;p34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190" name="Google Shape;1190;p34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191" name="Google Shape;1191;p34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" name="Google Shape;1192;p34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193" name="Google Shape;1193;p34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194" name="Google Shape;1194;p34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195" name="Google Shape;1195;p34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6" name="Google Shape;1196;p34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7" name="Google Shape;1197;p34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198" name="Google Shape;1198;p34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9" name="Google Shape;1199;p34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0" name="Google Shape;1200;p34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201" name="Google Shape;1201;p34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2" name="Google Shape;1202;p34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3" name="Google Shape;1203;p34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204" name="Google Shape;1204;p34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5" name="Google Shape;1205;p34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06" name="Google Shape;1206;p34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07" name="Google Shape;1207;p34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208" name="Google Shape;1208;p34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209" name="Google Shape;1209;p34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" name="Google Shape;1210;p34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" name="Google Shape;1211;p34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2" name="Google Shape;1212;p34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213" name="Google Shape;1213;p34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" name="Google Shape;1214;p34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" name="Google Shape;1215;p34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6" name="Google Shape;1216;p34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217" name="Google Shape;1217;p34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" name="Google Shape;1218;p34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" name="Google Shape;1219;p34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0" name="Google Shape;1220;p34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221" name="Google Shape;1221;p34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" name="Google Shape;1222;p34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" name="Google Shape;1223;p34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4" name="Google Shape;1224;p34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225" name="Google Shape;1225;p34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" name="Google Shape;1226;p34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" name="Google Shape;1227;p34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28" name="Google Shape;1228;p34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229" name="Google Shape;1229;p34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34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34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34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34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34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34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34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34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34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34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34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34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34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34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34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34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6" name="Google Shape;1246;p34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7" name="Google Shape;1247;p34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248" name="Google Shape;1248;p34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34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" name="Google Shape;1250;p34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251" name="Google Shape;1251;p34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34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34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34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34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34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34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34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34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34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34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" name="Google Shape;1262;p34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263" name="Google Shape;1263;p34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34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34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34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34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34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34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34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34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34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34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34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34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34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34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34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34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34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34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34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34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34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34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34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34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34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34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" name="Google Shape;1290;p34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291" name="Google Shape;1291;p34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292" name="Google Shape;1292;p34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293" name="Google Shape;1293;p34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34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295" name="Google Shape;1295;p34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34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34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298" name="Google Shape;1298;p34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299" name="Google Shape;1299;p34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00" name="Google Shape;1300;p34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34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34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34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34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05" name="Google Shape;1305;p34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34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34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34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34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34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311" name="Google Shape;1311;p34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34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34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34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34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34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34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34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34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34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34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34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34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34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34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34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34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34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34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34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34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34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34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34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34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34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34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34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34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34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34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34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34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34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34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" name="Google Shape;1346;p34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347" name="Google Shape;1347;p34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48" name="Google Shape;1348;p34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349" name="Google Shape;1349;p34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" name="Google Shape;1350;p34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" name="Google Shape;1351;p34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" name="Google Shape;1352;p34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3" name="Google Shape;1353;p34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354" name="Google Shape;1354;p34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" name="Google Shape;1355;p34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" name="Google Shape;1356;p34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" name="Google Shape;1357;p34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58" name="Google Shape;1358;p34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359" name="Google Shape;1359;p34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34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34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34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3" name="Google Shape;1363;p34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364" name="Google Shape;1364;p34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365" name="Google Shape;1365;p34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" name="Google Shape;1366;p34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" name="Google Shape;1367;p34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" name="Google Shape;1368;p34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9" name="Google Shape;1369;p34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370" name="Google Shape;1370;p34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" name="Google Shape;1371;p34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" name="Google Shape;1372;p34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3" name="Google Shape;1373;p34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374" name="Google Shape;1374;p34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375" name="Google Shape;1375;p34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" name="Google Shape;1376;p34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377" name="Google Shape;1377;p34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378" name="Google Shape;1378;p34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" name="Google Shape;1379;p34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" name="Google Shape;1380;p34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34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2" name="Google Shape;1382;p34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383" name="Google Shape;1383;p34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" name="Google Shape;1384;p34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34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6" name="Google Shape;1386;p34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387" name="Google Shape;1387;p34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" name="Google Shape;1388;p34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89" name="Google Shape;1389;p34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390" name="Google Shape;1390;p34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391" name="Google Shape;1391;p34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" name="Google Shape;1392;p34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" name="Google Shape;1393;p34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" name="Google Shape;1394;p34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" name="Google Shape;1395;p34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" name="Google Shape;1396;p34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" name="Google Shape;1397;p34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" name="Google Shape;1398;p34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" name="Google Shape;1399;p34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" name="Google Shape;1400;p34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" name="Google Shape;1401;p34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" name="Google Shape;1402;p34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" name="Google Shape;1403;p34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" name="Google Shape;1404;p34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" name="Google Shape;1405;p34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" name="Google Shape;1406;p34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" name="Google Shape;1407;p34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" name="Google Shape;1408;p34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" name="Google Shape;1409;p34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" name="Google Shape;1410;p34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" name="Google Shape;1411;p34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" name="Google Shape;1412;p34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" name="Google Shape;1413;p34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" name="Google Shape;1414;p34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" name="Google Shape;1415;p34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" name="Google Shape;1416;p34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" name="Google Shape;1417;p34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" name="Google Shape;1418;p34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" name="Google Shape;1419;p34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" name="Google Shape;1420;p34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" name="Google Shape;1421;p34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" name="Google Shape;1422;p34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" name="Google Shape;1423;p34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4" name="Google Shape;1424;p34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425" name="Google Shape;1425;p34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" name="Google Shape;1426;p34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" name="Google Shape;1427;p34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" name="Google Shape;1428;p34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" name="Google Shape;1429;p34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" name="Google Shape;1430;p34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" name="Google Shape;1431;p34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32" name="Google Shape;1432;p34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433" name="Google Shape;1433;p34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34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34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34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34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34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9" name="Google Shape;1439;p34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440" name="Google Shape;1440;p34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34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34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34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" name="Google Shape;1444;p34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445" name="Google Shape;1445;p34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34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34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8" name="Google Shape;1448;p34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449" name="Google Shape;1449;p34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450" name="Google Shape;1450;p34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" name="Google Shape;1451;p34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2" name="Google Shape;1452;p34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453" name="Google Shape;1453;p34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" name="Google Shape;1454;p34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5" name="Google Shape;1455;p34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456" name="Google Shape;1456;p34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" name="Google Shape;1457;p34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" name="Google Shape;1458;p34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59" name="Google Shape;1459;p34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460" name="Google Shape;1460;p34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461" name="Google Shape;1461;p34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" name="Google Shape;1462;p34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" name="Google Shape;1463;p34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4" name="Google Shape;1464;p34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465" name="Google Shape;1465;p34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" name="Google Shape;1466;p34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" name="Google Shape;1467;p34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8" name="Google Shape;1468;p34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469" name="Google Shape;1469;p34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" name="Google Shape;1470;p34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71" name="Google Shape;1471;p34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472" name="Google Shape;1472;p34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34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34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34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34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34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34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34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34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34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34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34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34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5" name="Google Shape;1485;p34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486" name="Google Shape;1486;p34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487" name="Google Shape;1487;p34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" name="Google Shape;1488;p34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" name="Google Shape;1489;p34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0" name="Google Shape;1490;p34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491" name="Google Shape;1491;p34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34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" name="Google Shape;1493;p34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4" name="Google Shape;1494;p34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495" name="Google Shape;1495;p34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" name="Google Shape;1496;p34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" name="Google Shape;1497;p34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98" name="Google Shape;1498;p34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499" name="Google Shape;1499;p34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34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34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34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34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34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34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34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34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34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34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0" name="Google Shape;1510;p34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511" name="Google Shape;1511;p34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34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3" name="Google Shape;1513;p34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514" name="Google Shape;1514;p34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34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34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34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34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34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34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34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34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34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34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34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34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34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34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34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34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34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34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34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34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34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34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34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34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34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34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34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34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34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34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34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34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34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34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34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34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1" name="Google Shape;1551;p34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552" name="Google Shape;1552;p34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34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34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34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34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34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34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34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34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34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34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34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34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34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34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" name="Google Shape;1567;p34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568" name="Google Shape;1568;p34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569" name="Google Shape;1569;p3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3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71" name="Google Shape;1571;p34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572" name="Google Shape;1572;p3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3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74" name="Google Shape;1574;p34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575" name="Google Shape;1575;p3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576" name="Google Shape;1576;p3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577" name="Google Shape;1577;p34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578" name="Google Shape;1578;p3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579" name="Google Shape;1579;p3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80" name="Google Shape;1580;p34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581" name="Google Shape;1581;p34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582" name="Google Shape;1582;p34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34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34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85" name="Google Shape;1585;p34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586" name="Google Shape;1586;p34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34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34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89" name="Google Shape;1589;p34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590" name="Google Shape;1590;p34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34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34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3" name="Google Shape;1593;p34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594" name="Google Shape;1594;p34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" name="Google Shape;1595;p34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34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7" name="Google Shape;1597;p34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598" name="Google Shape;1598;p34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34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34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1" name="Google Shape;1601;p34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602" name="Google Shape;1602;p34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" name="Google Shape;1603;p34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34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5" name="Google Shape;1605;p34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606" name="Google Shape;1606;p34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34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34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9" name="Google Shape;1609;p34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610" name="Google Shape;1610;p34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" name="Google Shape;1611;p34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34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3" name="Google Shape;1613;p34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614" name="Google Shape;1614;p34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34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" name="Google Shape;1616;p34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7" name="Google Shape;1617;p34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618" name="Google Shape;1618;p34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34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34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21" name="Google Shape;1621;p34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622" name="Google Shape;1622;p34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623" name="Google Shape;1623;p34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34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5" name="Google Shape;1625;p34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626" name="Google Shape;1626;p34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" name="Google Shape;1627;p34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8" name="Google Shape;1628;p34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629" name="Google Shape;1629;p34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" name="Google Shape;1630;p34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1" name="Google Shape;1631;p34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632" name="Google Shape;1632;p34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34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4" name="Google Shape;1634;p34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635" name="Google Shape;1635;p34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34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7" name="Google Shape;1637;p34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638" name="Google Shape;1638;p34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" name="Google Shape;1639;p34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0" name="Google Shape;1640;p34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641" name="Google Shape;1641;p34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" name="Google Shape;1642;p34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3" name="Google Shape;1643;p34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644" name="Google Shape;1644;p34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34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6" name="Google Shape;1646;p34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647" name="Google Shape;1647;p34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34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9" name="Google Shape;1649;p34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650" name="Google Shape;1650;p34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34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652" name="Google Shape;1652;p34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3" name="Google Shape;1653;p34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4" name="Google Shape;1654;p34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5" name="Google Shape;1655;p34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6" name="Google Shape;1656;p34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7" name="Google Shape;1657;p34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8" name="Google Shape;1658;p34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9" name="Google Shape;1659;p34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0" name="Google Shape;1660;p34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1" name="Google Shape;1661;p34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2" name="Google Shape;1662;p34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3" name="Google Shape;1663;p34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4" name="Google Shape;1664;p34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5" name="Google Shape;1665;p34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6" name="Google Shape;1666;p34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7" name="Google Shape;1667;p34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8" name="Google Shape;1668;p34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9" name="Google Shape;1669;p34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0" name="Google Shape;1670;p34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1" name="Google Shape;1671;p34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2" name="Google Shape;1672;p34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3" name="Google Shape;1673;p34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4" name="Google Shape;1674;p34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5" name="Google Shape;1675;p34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6" name="Google Shape;1676;p34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7" name="Google Shape;1677;p34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8" name="Google Shape;1678;p34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9" name="Google Shape;1679;p34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0" name="Google Shape;1680;p34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1" name="Google Shape;1681;p34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2" name="Google Shape;1682;p34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3" name="Google Shape;1683;p34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4" name="Google Shape;1684;p34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5" name="Google Shape;1685;p34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6" name="Google Shape;1686;p34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87" name="Google Shape;1687;p34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688" name="Google Shape;1688;p34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34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34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34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34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34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34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34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34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34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34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34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34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34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34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34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34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34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34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34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34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34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34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34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34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34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34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34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34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34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4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4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4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34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34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34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34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34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34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4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34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34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34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34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34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4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4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34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4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4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4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4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34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34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4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34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34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34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4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34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34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4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34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34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4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4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4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34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4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4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34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34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4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4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34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34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4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4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4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4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4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34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34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34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4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34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34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34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34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34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4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4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4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34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34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4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34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34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4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34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34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4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4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34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34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4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34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34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34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34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34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34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34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4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4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34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34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34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34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34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34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34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34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34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34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34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34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34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34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34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34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34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34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34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34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34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34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34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34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34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34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34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34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34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34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34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34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34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34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34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34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34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34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34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34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34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34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34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34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34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34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34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4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4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4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4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4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4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4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4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4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4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4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4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4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4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4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4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4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4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4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4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4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4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4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4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4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4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4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4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4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4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4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4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4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4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4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4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4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4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4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4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4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4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4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4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34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4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4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34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34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34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34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34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34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34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34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34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34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4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4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4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4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4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4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4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4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4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4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34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34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34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34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34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34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4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4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4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34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34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34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34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34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34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34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34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34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34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34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34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34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34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34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34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34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34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34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34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34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34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34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34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4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4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4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4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4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4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4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34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34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4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4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4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34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34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4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4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4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4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4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4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4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4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4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4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4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4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4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4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4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4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4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34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34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4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4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34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34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4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4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4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4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4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4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4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4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4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4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4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4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4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4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4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4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4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4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4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4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4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4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4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4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4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4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4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4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4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4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4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4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4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4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34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34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34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4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34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34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34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34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34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34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34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34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34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34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34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34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34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34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34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34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34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34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34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34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4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34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34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34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34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34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34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4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4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4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4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4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4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4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4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4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4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34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34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34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34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34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34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34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34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34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34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34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34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34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34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34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34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34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34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34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4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4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34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34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34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34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34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34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34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34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34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34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34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34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34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34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34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34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34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34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34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4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4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4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4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4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4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4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4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4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4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34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34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34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34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4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34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34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4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34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34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34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34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34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34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34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34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34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34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34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34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34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34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34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34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34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34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4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34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34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34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34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34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34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4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34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34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4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4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4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4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34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34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34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34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34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4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4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34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34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4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4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34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34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4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4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34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34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34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34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34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34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34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34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34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34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34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34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34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34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34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34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34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4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34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34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34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34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34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34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34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34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34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34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34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34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34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34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34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34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34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34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34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34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34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34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34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34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34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34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34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34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34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34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34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34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34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34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34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34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34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34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34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34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34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34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34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34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34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34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34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34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34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34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34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34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34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34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34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34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34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34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34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34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34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34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34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34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34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34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34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34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34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34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34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34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34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34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34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34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34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34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34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34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34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34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34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34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34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34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34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34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34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34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34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34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34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34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34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34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34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34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34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34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34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34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34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34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34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34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34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34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34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34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34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34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34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34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34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34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34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34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34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34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34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34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34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34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34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34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34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34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34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34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34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34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34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34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34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34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34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34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34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34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34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34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34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34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34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34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34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34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34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34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34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34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34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34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34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34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34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34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34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34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34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34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34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34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34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34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34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34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34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34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34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34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34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34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34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34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34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34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34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34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34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34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34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34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34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34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34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34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34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34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34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34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34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34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34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34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34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34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34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34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34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34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34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34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34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34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34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34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34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34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34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34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34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34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34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34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34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34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34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34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34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34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34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34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34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34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34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34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34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34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34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34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34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34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34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34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34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34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34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34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34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34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34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34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34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34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34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34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34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34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34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34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34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34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34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34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34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34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34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34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34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34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34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34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34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34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34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34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34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34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34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34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34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34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34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34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34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34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34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34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34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34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34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34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34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34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34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34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34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34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34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34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34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34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34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34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34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34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34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34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34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34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34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34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34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34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34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34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34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34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34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34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34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34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34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34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34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34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34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34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34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34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34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34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34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34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34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34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34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34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34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34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34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34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34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34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34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34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34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34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34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34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34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34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34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34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34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34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4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34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34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34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34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34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4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4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4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4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4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4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4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4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34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34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4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4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4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4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4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4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4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4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4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4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4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4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4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34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34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34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34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34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34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34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34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34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34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34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34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34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34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34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34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34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34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34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34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34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34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4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4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4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34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34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34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34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34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34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34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34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34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34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34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34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34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34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34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34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34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34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34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34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34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34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34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34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34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34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34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34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34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34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34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34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34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34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34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34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34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34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34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34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34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34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34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34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34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34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34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34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34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34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34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34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34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1" name="Google Shape;2641;p34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642" name="Google Shape;2642;p34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643" name="Google Shape;2643;p34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4" name="Google Shape;2644;p34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45" name="Google Shape;2645;p34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34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7" name="Google Shape;2647;p34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648" name="Google Shape;2648;p34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649" name="Google Shape;2649;p34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50" name="Google Shape;2650;p34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51" name="Google Shape;2651;p34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652" name="Google Shape;2652;p34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653" name="Google Shape;2653;p34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654" name="Google Shape;2654;p34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655" name="Google Shape;2655;p34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56" name="Google Shape;2656;p34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57" name="Google Shape;2657;p34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58" name="Google Shape;2658;p34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59" name="Google Shape;2659;p34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660" name="Google Shape;2660;p34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661" name="Google Shape;2661;p34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62" name="Google Shape;2662;p34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63" name="Google Shape;2663;p34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664" name="Google Shape;2664;p34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65" name="Google Shape;2665;p34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6" name="Google Shape;2666;p34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7" name="Google Shape;2667;p34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" name="Google Shape;2668;p34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9" name="Google Shape;2669;p34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70" name="Google Shape;2670;p34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671" name="Google Shape;2671;p34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2" name="Google Shape;2672;p34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673" name="Google Shape;2673;p34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674" name="Google Shape;2674;p34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5" name="Google Shape;2675;p34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76" name="Google Shape;2676;p34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677" name="Google Shape;2677;p34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678" name="Google Shape;2678;p34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9" name="Google Shape;2679;p34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680" name="Google Shape;2680;p34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681" name="Google Shape;2681;p34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82" name="Google Shape;2682;p34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83" name="Google Shape;2683;p34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684" name="Google Shape;2684;p34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685" name="Google Shape;2685;p34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686" name="Google Shape;2686;p34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87" name="Google Shape;2687;p34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688" name="Google Shape;2688;p34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689" name="Google Shape;2689;p34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90" name="Google Shape;2690;p34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91" name="Google Shape;2691;p34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692" name="Google Shape;2692;p34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93" name="Google Shape;2693;p34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94" name="Google Shape;2694;p34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695" name="Google Shape;2695;p34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96" name="Google Shape;2696;p34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97" name="Google Shape;2697;p34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34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34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00" name="Google Shape;2700;p34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701" name="Google Shape;2701;p34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" name="Google Shape;2702;p34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" name="Google Shape;2703;p34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" name="Google Shape;2704;p34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" name="Google Shape;2705;p34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" name="Google Shape;2706;p34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" name="Google Shape;2707;p34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" name="Google Shape;2708;p34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" name="Google Shape;2709;p34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" name="Google Shape;2710;p34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" name="Google Shape;2711;p34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" name="Google Shape;2712;p34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" name="Google Shape;2713;p34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" name="Google Shape;2714;p34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5" name="Google Shape;2715;p34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" name="Google Shape;2716;p34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17" name="Google Shape;2717;p34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34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34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34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34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34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34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34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34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34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34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34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34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34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34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34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34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34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34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34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34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34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39" name="Google Shape;2739;p34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740" name="Google Shape;2740;p34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" name="Google Shape;2741;p34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42" name="Google Shape;2742;p34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43" name="Google Shape;2743;p34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744" name="Google Shape;2744;p34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" name="Google Shape;2745;p34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" name="Google Shape;2746;p34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" name="Google Shape;2747;p34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48" name="Google Shape;2748;p34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34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34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34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34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34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34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55" name="Google Shape;2755;p34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756" name="Google Shape;2756;p34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" name="Google Shape;2757;p34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" name="Google Shape;2758;p34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" name="Google Shape;2759;p34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60" name="Google Shape;2760;p34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34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34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34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34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34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34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34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34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34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34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34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34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34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34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34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34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34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34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34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34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34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34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34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34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34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34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34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34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89" name="Google Shape;2789;p34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2790" name="Google Shape;2790;p34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" name="Google Shape;2791;p34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92" name="Google Shape;2792;p34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93" name="Google Shape;2793;p34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2794" name="Google Shape;2794;p34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" name="Google Shape;2795;p34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96" name="Google Shape;2796;p34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2797" name="Google Shape;2797;p34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" name="Google Shape;2798;p34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99" name="Google Shape;2799;p34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34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34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34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34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34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34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34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07" name="Google Shape;2807;p34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2808" name="Google Shape;2808;p34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9" name="Google Shape;2809;p34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" name="Google Shape;2810;p34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" name="Google Shape;2811;p34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12" name="Google Shape;2812;p34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34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34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34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34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34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34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34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20" name="Google Shape;2820;p34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2821" name="Google Shape;2821;p34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" name="Google Shape;2822;p34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" name="Google Shape;2823;p34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" name="Google Shape;2824;p34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25" name="Google Shape;2825;p34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34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34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34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34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34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34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34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34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34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34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34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34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34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34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34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34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34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34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34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34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34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34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34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34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34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34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34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34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34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34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34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34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34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34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34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34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34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34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34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34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34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67" name="Google Shape;2867;p34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2868" name="Google Shape;2868;p34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" name="Google Shape;2869;p34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70" name="Google Shape;2870;p34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34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34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34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34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34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34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34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34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34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34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34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34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34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34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34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34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34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34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34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34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34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34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34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34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34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34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34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34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34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34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34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34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34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34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5" name="Google Shape;2905;p34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2906" name="Google Shape;2906;p34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2907" name="Google Shape;2907;p34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" name="Google Shape;2908;p34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" name="Google Shape;2909;p34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" name="Google Shape;2910;p34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" name="Google Shape;2911;p34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" name="Google Shape;2912;p34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" name="Google Shape;2913;p34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" name="Google Shape;2914;p34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" name="Google Shape;2915;p34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" name="Google Shape;2916;p34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" name="Google Shape;2917;p34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" name="Google Shape;2918;p34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" name="Google Shape;2919;p34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" name="Google Shape;2920;p34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" name="Google Shape;2921;p34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" name="Google Shape;2922;p34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" name="Google Shape;2923;p34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" name="Google Shape;2924;p34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" name="Google Shape;2925;p34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" name="Google Shape;2926;p34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" name="Google Shape;2927;p34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" name="Google Shape;2928;p34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" name="Google Shape;2929;p34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" name="Google Shape;2930;p34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" name="Google Shape;2931;p34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" name="Google Shape;2932;p34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" name="Google Shape;2933;p34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" name="Google Shape;2934;p34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" name="Google Shape;2935;p34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" name="Google Shape;2936;p34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" name="Google Shape;2937;p34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" name="Google Shape;2938;p34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" name="Google Shape;2939;p34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" name="Google Shape;2940;p34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" name="Google Shape;2941;p34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" name="Google Shape;2942;p34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" name="Google Shape;2943;p34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34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" name="Google Shape;2945;p34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" name="Google Shape;2946;p34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" name="Google Shape;2947;p34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34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" name="Google Shape;2949;p34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" name="Google Shape;2950;p34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" name="Google Shape;2951;p34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" name="Google Shape;2952;p34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34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" name="Google Shape;2954;p34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" name="Google Shape;2955;p34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" name="Google Shape;2956;p34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" name="Google Shape;2957;p34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" name="Google Shape;2958;p34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" name="Google Shape;2959;p34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" name="Google Shape;2960;p34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34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" name="Google Shape;2962;p34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" name="Google Shape;2963;p34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" name="Google Shape;2964;p34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34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" name="Google Shape;2966;p34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" name="Google Shape;2967;p34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" name="Google Shape;2968;p34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" name="Google Shape;2969;p34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" name="Google Shape;2970;p34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" name="Google Shape;2971;p34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" name="Google Shape;2972;p34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" name="Google Shape;2973;p34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" name="Google Shape;2974;p34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" name="Google Shape;2975;p34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" name="Google Shape;2976;p34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" name="Google Shape;2977;p34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" name="Google Shape;2978;p34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" name="Google Shape;2979;p34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" name="Google Shape;2980;p34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" name="Google Shape;2981;p34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" name="Google Shape;2982;p34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" name="Google Shape;2983;p34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" name="Google Shape;2984;p34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" name="Google Shape;2985;p34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" name="Google Shape;2986;p34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" name="Google Shape;2987;p34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" name="Google Shape;2988;p34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" name="Google Shape;2989;p34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" name="Google Shape;2990;p34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" name="Google Shape;2991;p34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" name="Google Shape;2992;p34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" name="Google Shape;2993;p34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" name="Google Shape;2994;p34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" name="Google Shape;2995;p34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" name="Google Shape;2996;p34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" name="Google Shape;2997;p34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" name="Google Shape;2998;p34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" name="Google Shape;2999;p34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34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34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34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" name="Google Shape;3003;p34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" name="Google Shape;3004;p34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34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" name="Google Shape;3006;p34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" name="Google Shape;3007;p34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" name="Google Shape;3008;p34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" name="Google Shape;3009;p34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" name="Google Shape;3010;p34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" name="Google Shape;3011;p34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" name="Google Shape;3012;p34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" name="Google Shape;3013;p34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" name="Google Shape;3014;p34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" name="Google Shape;3015;p34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" name="Google Shape;3016;p34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" name="Google Shape;3017;p34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" name="Google Shape;3018;p34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" name="Google Shape;3019;p34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" name="Google Shape;3020;p34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" name="Google Shape;3021;p34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" name="Google Shape;3022;p34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" name="Google Shape;3023;p34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" name="Google Shape;3024;p34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" name="Google Shape;3025;p34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" name="Google Shape;3026;p34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" name="Google Shape;3027;p34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" name="Google Shape;3028;p34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" name="Google Shape;3029;p34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" name="Google Shape;3030;p34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" name="Google Shape;3031;p34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" name="Google Shape;3032;p34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" name="Google Shape;3033;p34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" name="Google Shape;3034;p34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" name="Google Shape;3035;p34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" name="Google Shape;3036;p34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" name="Google Shape;3037;p34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34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34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34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34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34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34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34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34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34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34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34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" name="Google Shape;3049;p34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34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34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34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" name="Google Shape;3053;p34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34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34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34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34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34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34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34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34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34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34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34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34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34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34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34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34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34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34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34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34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34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34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34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34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34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34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34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34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34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34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34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34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34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34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34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34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34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34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34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34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34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34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34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34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34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34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34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34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34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34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34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34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34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34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34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34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34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34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34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34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34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34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34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34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34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34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34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34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34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" name="Google Shape;3123;p34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34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34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" name="Google Shape;3126;p34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34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34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34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" name="Google Shape;3130;p34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" name="Google Shape;3131;p34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" name="Google Shape;3132;p34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34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34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34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34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34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34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34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34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34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34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34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34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34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34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34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34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34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34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34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34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34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34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34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34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34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34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34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34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34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34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34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34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34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34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34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34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34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34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34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34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34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34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34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34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34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34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34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34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81" name="Google Shape;3181;p34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82" name="Google Shape;3182;p34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183" name="Google Shape;3183;p34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34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34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34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34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34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34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34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34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34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34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34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34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34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34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34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34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34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34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34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34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34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34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34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34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34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34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34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34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34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34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34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34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34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34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34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19" name="Google Shape;3219;p34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220" name="Google Shape;3220;p34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221" name="Google Shape;3221;p34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34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34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34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34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34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34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34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34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34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34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34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34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34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34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34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37" name="Google Shape;3237;p34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238" name="Google Shape;3238;p34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34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34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34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34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34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34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34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34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34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34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34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34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34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34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34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34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34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34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34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34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34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34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34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34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34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34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34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34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34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34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34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34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34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34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34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34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34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34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34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34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34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34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34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34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34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34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34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34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34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34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34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34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34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34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34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34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34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34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34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34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34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34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34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34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34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34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34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34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34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34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34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34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34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34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34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34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34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34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34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34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34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34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34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34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34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34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34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34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34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34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34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34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34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34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34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34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34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34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34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34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34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34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34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34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34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34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34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34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34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34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34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34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34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34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34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34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34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34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34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34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34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34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34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34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34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34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34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34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34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34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34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34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34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34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34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34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34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34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34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34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34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34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34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34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34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34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34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34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34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34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34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34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34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34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34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34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34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34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34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34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34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34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34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34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34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34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34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34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34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34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34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34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34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34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34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34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34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34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34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34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34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34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34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34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34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34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34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34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34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34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34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34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34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34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34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34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34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34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34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34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34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34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34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34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34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34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34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34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34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34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34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34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34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34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34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34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34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34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34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34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34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34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34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34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34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34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34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34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34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34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34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34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34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34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34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34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34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34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34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34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34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34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34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34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34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34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34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34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34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34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34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34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34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34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34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34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34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34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34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34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34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34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34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34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34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34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34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34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34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34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34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34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34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34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34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34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34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34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34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34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34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34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34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34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34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34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34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34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34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34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34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34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34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34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34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34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34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34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34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34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34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34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34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34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34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34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34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34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34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34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34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34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51" name="Google Shape;3551;p34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555" name="Shape 3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6" name="Google Shape;3556;p3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557" name="Google Shape;3557;p35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3558" name="Google Shape;3558;p35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3559" name="Google Shape;3559;p35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60" name="Google Shape;3560;p35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61" name="Google Shape;3561;p35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62" name="Google Shape;3562;p35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63" name="Google Shape;3563;p35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64" name="Google Shape;3564;p35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565" name="Google Shape;3565;p35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3566" name="Google Shape;3566;p35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67" name="Google Shape;3567;p35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568" name="Google Shape;3568;p35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3569" name="Google Shape;3569;p35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70" name="Google Shape;3570;p35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571" name="Google Shape;3571;p35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3572" name="Google Shape;3572;p35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73" name="Google Shape;3573;p35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574" name="Google Shape;3574;p35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3575" name="Google Shape;3575;p35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76" name="Google Shape;3576;p35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77" name="Google Shape;3577;p35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78" name="Google Shape;3578;p35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79" name="Google Shape;3579;p35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80" name="Google Shape;3580;p35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581" name="Google Shape;3581;p35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3582" name="Google Shape;3582;p35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83" name="Google Shape;3583;p35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84" name="Google Shape;3584;p35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85" name="Google Shape;3585;p35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86" name="Google Shape;3586;p35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87" name="Google Shape;3587;p35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88" name="Google Shape;3588;p35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89" name="Google Shape;3589;p35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590" name="Google Shape;3590;p35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3591" name="Google Shape;3591;p35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92" name="Google Shape;3592;p35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593" name="Google Shape;3593;p35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3594" name="Google Shape;3594;p35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95" name="Google Shape;3595;p35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596" name="Google Shape;3596;p35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3597" name="Google Shape;3597;p35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98" name="Google Shape;3598;p35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599" name="Google Shape;3599;p35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3600" name="Google Shape;3600;p35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1" name="Google Shape;3601;p35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2" name="Google Shape;3602;p35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3" name="Google Shape;3603;p35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4" name="Google Shape;3604;p35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05" name="Google Shape;3605;p35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3606" name="Google Shape;3606;p35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7" name="Google Shape;3607;p35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8" name="Google Shape;3608;p35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9" name="Google Shape;3609;p35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610" name="Google Shape;3610;p35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611" name="Google Shape;3611;p35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3612" name="Google Shape;3612;p35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13" name="Google Shape;3613;p35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14" name="Google Shape;3614;p35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15" name="Google Shape;3615;p35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3616" name="Google Shape;3616;p35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17" name="Google Shape;3617;p35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18" name="Google Shape;3618;p35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3619" name="Google Shape;3619;p35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0" name="Google Shape;3620;p35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1" name="Google Shape;3621;p35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622" name="Google Shape;3622;p35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623" name="Google Shape;3623;p35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3624" name="Google Shape;3624;p35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5" name="Google Shape;3625;p35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6" name="Google Shape;3626;p35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7" name="Google Shape;3627;p35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28" name="Google Shape;3628;p35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3629" name="Google Shape;3629;p35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0" name="Google Shape;3630;p35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31" name="Google Shape;3631;p35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3632" name="Google Shape;3632;p35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3" name="Google Shape;3633;p35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4" name="Google Shape;3634;p35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5" name="Google Shape;3635;p35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6" name="Google Shape;3636;p35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7" name="Google Shape;3637;p35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38" name="Google Shape;3638;p35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3639" name="Google Shape;3639;p35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0" name="Google Shape;3640;p35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1" name="Google Shape;3641;p35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2" name="Google Shape;3642;p35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3" name="Google Shape;3643;p35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4" name="Google Shape;3644;p35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5" name="Google Shape;3645;p35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46" name="Google Shape;3646;p35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3647" name="Google Shape;3647;p35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8" name="Google Shape;3648;p35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9" name="Google Shape;3649;p35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0" name="Google Shape;3650;p35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51" name="Google Shape;3651;p35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3652" name="Google Shape;3652;p35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3" name="Google Shape;3653;p35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54" name="Google Shape;3654;p35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3655" name="Google Shape;3655;p35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6" name="Google Shape;3656;p35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7" name="Google Shape;3657;p35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58" name="Google Shape;3658;p35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3659" name="Google Shape;3659;p35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0" name="Google Shape;3660;p35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1" name="Google Shape;3661;p35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62" name="Google Shape;3662;p35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3663" name="Google Shape;3663;p35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4" name="Google Shape;3664;p35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65" name="Google Shape;3665;p35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3666" name="Google Shape;3666;p35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7" name="Google Shape;3667;p35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8" name="Google Shape;3668;p35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9" name="Google Shape;3669;p35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0" name="Google Shape;3670;p35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71" name="Google Shape;3671;p35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3672" name="Google Shape;3672;p35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3" name="Google Shape;3673;p35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4" name="Google Shape;3674;p35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5" name="Google Shape;3675;p35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6" name="Google Shape;3676;p35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7" name="Google Shape;3677;p35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8" name="Google Shape;3678;p35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9" name="Google Shape;3679;p35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0" name="Google Shape;3680;p35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1" name="Google Shape;3681;p35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2" name="Google Shape;3682;p35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3" name="Google Shape;3683;p35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4" name="Google Shape;3684;p35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5" name="Google Shape;3685;p35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6" name="Google Shape;3686;p35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7" name="Google Shape;3687;p35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8" name="Google Shape;3688;p35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9" name="Google Shape;3689;p35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0" name="Google Shape;3690;p35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91" name="Google Shape;3691;p35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3692" name="Google Shape;3692;p35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3" name="Google Shape;3693;p35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4" name="Google Shape;3694;p35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5" name="Google Shape;3695;p35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96" name="Google Shape;3696;p35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3697" name="Google Shape;3697;p35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8" name="Google Shape;3698;p35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9" name="Google Shape;3699;p35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00" name="Google Shape;3700;p35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3701" name="Google Shape;3701;p35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2" name="Google Shape;3702;p35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3" name="Google Shape;3703;p35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4" name="Google Shape;3704;p35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5" name="Google Shape;3705;p35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06" name="Google Shape;3706;p35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3707" name="Google Shape;3707;p35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8" name="Google Shape;3708;p35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9" name="Google Shape;3709;p35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10" name="Google Shape;3710;p35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3711" name="Google Shape;3711;p35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2" name="Google Shape;3712;p35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3" name="Google Shape;3713;p35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14" name="Google Shape;3714;p35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3715" name="Google Shape;3715;p35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6" name="Google Shape;3716;p35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7" name="Google Shape;3717;p35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8" name="Google Shape;3718;p35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9" name="Google Shape;3719;p35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20" name="Google Shape;3720;p35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3721" name="Google Shape;3721;p35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2" name="Google Shape;3722;p35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3" name="Google Shape;3723;p35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724" name="Google Shape;3724;p35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725" name="Google Shape;3725;p35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3726" name="Google Shape;3726;p35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7" name="Google Shape;3727;p35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28" name="Google Shape;3728;p35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3729" name="Google Shape;3729;p35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0" name="Google Shape;3730;p35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1" name="Google Shape;3731;p35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2" name="Google Shape;3732;p35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3" name="Google Shape;3733;p35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4" name="Google Shape;3734;p35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5" name="Google Shape;3735;p35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6" name="Google Shape;3736;p35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37" name="Google Shape;3737;p35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3738" name="Google Shape;3738;p35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9" name="Google Shape;3739;p35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0" name="Google Shape;3740;p35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1" name="Google Shape;3741;p35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3742" name="Google Shape;3742;p35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3" name="Google Shape;3743;p35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4" name="Google Shape;3744;p35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3745" name="Google Shape;3745;p35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6" name="Google Shape;3746;p35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7" name="Google Shape;3747;p35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8" name="Google Shape;3748;p35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3749" name="Google Shape;3749;p35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0" name="Google Shape;3750;p35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1" name="Google Shape;3751;p35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2" name="Google Shape;3752;p35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3" name="Google Shape;3753;p35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54" name="Google Shape;3754;p35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3755" name="Google Shape;3755;p35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6" name="Google Shape;3756;p35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757" name="Google Shape;3757;p35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758" name="Google Shape;3758;p35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3759" name="Google Shape;3759;p35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0" name="Google Shape;3760;p35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1" name="Google Shape;3761;p35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2" name="Google Shape;3762;p35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3" name="Google Shape;3763;p35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4" name="Google Shape;3764;p35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5" name="Google Shape;3765;p35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66" name="Google Shape;3766;p35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3767" name="Google Shape;3767;p35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8" name="Google Shape;3768;p35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9" name="Google Shape;3769;p35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70" name="Google Shape;3770;p35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3771" name="Google Shape;3771;p35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2" name="Google Shape;3772;p35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3" name="Google Shape;3773;p35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4" name="Google Shape;3774;p35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75" name="Google Shape;3775;p35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3776" name="Google Shape;3776;p35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7" name="Google Shape;3777;p35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8" name="Google Shape;3778;p35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9" name="Google Shape;3779;p35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0" name="Google Shape;3780;p35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1" name="Google Shape;3781;p35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2" name="Google Shape;3782;p35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3783" name="Google Shape;3783;p35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4" name="Google Shape;3784;p35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5" name="Google Shape;3785;p35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6" name="Google Shape;3786;p35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3787" name="Google Shape;3787;p35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8" name="Google Shape;3788;p35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9" name="Google Shape;3789;p35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0" name="Google Shape;3790;p35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1" name="Google Shape;3791;p35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2" name="Google Shape;3792;p35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3" name="Google Shape;3793;p35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94" name="Google Shape;3794;p35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3795" name="Google Shape;3795;p35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6" name="Google Shape;3796;p35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7" name="Google Shape;3797;p35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8" name="Google Shape;3798;p35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9" name="Google Shape;3799;p35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00" name="Google Shape;3800;p35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01" name="Google Shape;3801;p35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3802" name="Google Shape;3802;p35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3" name="Google Shape;3803;p35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4" name="Google Shape;3804;p35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05" name="Google Shape;3805;p35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3806" name="Google Shape;3806;p35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7" name="Google Shape;3807;p35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08" name="Google Shape;3808;p35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09" name="Google Shape;3809;p35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3810" name="Google Shape;3810;p35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1" name="Google Shape;3811;p35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12" name="Google Shape;3812;p35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3813" name="Google Shape;3813;p35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4" name="Google Shape;3814;p35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15" name="Google Shape;3815;p35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816" name="Google Shape;3816;p35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17" name="Google Shape;3817;p35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3818" name="Google Shape;3818;p35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9" name="Google Shape;3819;p35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0" name="Google Shape;3820;p35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1" name="Google Shape;3821;p35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2" name="Google Shape;3822;p35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23" name="Google Shape;3823;p35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3824" name="Google Shape;3824;p35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5" name="Google Shape;3825;p35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6" name="Google Shape;3826;p35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7" name="Google Shape;3827;p35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8" name="Google Shape;3828;p35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9" name="Google Shape;3829;p35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30" name="Google Shape;3830;p35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3831" name="Google Shape;3831;p35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2" name="Google Shape;3832;p35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3" name="Google Shape;3833;p35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4" name="Google Shape;3834;p35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5" name="Google Shape;3835;p35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36" name="Google Shape;3836;p35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3837" name="Google Shape;3837;p35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8" name="Google Shape;3838;p35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9" name="Google Shape;3839;p35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0" name="Google Shape;3840;p35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41" name="Google Shape;3841;p35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3842" name="Google Shape;3842;p35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3" name="Google Shape;3843;p35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44" name="Google Shape;3844;p35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3845" name="Google Shape;3845;p35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6" name="Google Shape;3846;p35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47" name="Google Shape;3847;p35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3848" name="Google Shape;3848;p35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9" name="Google Shape;3849;p35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50" name="Google Shape;3850;p35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3851" name="Google Shape;3851;p35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2" name="Google Shape;3852;p35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53" name="Google Shape;3853;p35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3854" name="Google Shape;3854;p35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5" name="Google Shape;3855;p35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6" name="Google Shape;3856;p35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7" name="Google Shape;3857;p35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8" name="Google Shape;3858;p35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9" name="Google Shape;3859;p35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0" name="Google Shape;3860;p35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3861" name="Google Shape;3861;p35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2" name="Google Shape;3862;p35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3" name="Google Shape;3863;p35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4" name="Google Shape;3864;p35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3865" name="Google Shape;3865;p35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6" name="Google Shape;3866;p35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7" name="Google Shape;3867;p35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8" name="Google Shape;3868;p35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9" name="Google Shape;3869;p35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3870" name="Google Shape;3870;p35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1" name="Google Shape;3871;p35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2" name="Google Shape;3872;p35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73" name="Google Shape;3873;p35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3874" name="Google Shape;3874;p35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5" name="Google Shape;3875;p35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6" name="Google Shape;3876;p35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7" name="Google Shape;3877;p35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8" name="Google Shape;3878;p35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9" name="Google Shape;3879;p35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0" name="Google Shape;3880;p35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1" name="Google Shape;3881;p35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2" name="Google Shape;3882;p35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3883" name="Google Shape;3883;p35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4" name="Google Shape;3884;p35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5" name="Google Shape;3885;p35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6" name="Google Shape;3886;p35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7" name="Google Shape;3887;p35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8" name="Google Shape;3888;p35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3889" name="Google Shape;3889;p35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0" name="Google Shape;3890;p35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1" name="Google Shape;3891;p35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2" name="Google Shape;3892;p35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3" name="Google Shape;3893;p35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4" name="Google Shape;3894;p35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95" name="Google Shape;3895;p35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3896" name="Google Shape;3896;p35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7" name="Google Shape;3897;p35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8" name="Google Shape;3898;p35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9" name="Google Shape;3899;p35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0" name="Google Shape;3900;p35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1" name="Google Shape;3901;p35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2" name="Google Shape;3902;p35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3" name="Google Shape;3903;p35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4" name="Google Shape;3904;p35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5" name="Google Shape;3905;p35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6" name="Google Shape;3906;p35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7" name="Google Shape;3907;p35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08" name="Google Shape;3908;p35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3909" name="Google Shape;3909;p35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0" name="Google Shape;3910;p35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1" name="Google Shape;3911;p35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2" name="Google Shape;3912;p35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3" name="Google Shape;3913;p35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4" name="Google Shape;3914;p35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5" name="Google Shape;3915;p35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16" name="Google Shape;3916;p35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3917" name="Google Shape;3917;p35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8" name="Google Shape;3918;p35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9" name="Google Shape;3919;p35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0" name="Google Shape;3920;p35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1" name="Google Shape;3921;p35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22" name="Google Shape;3922;p35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3923" name="Google Shape;3923;p35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4" name="Google Shape;3924;p35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25" name="Google Shape;3925;p35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26" name="Google Shape;3926;p35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3927" name="Google Shape;3927;p35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8" name="Google Shape;3928;p35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29" name="Google Shape;3929;p35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3930" name="Google Shape;3930;p35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1" name="Google Shape;3931;p35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2" name="Google Shape;3932;p35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3" name="Google Shape;3933;p35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3934" name="Google Shape;3934;p35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5" name="Google Shape;3935;p35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6" name="Google Shape;3936;p35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7" name="Google Shape;3937;p35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3938" name="Google Shape;3938;p35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9" name="Google Shape;3939;p35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0" name="Google Shape;3940;p35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3941" name="Google Shape;3941;p35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2" name="Google Shape;3942;p35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3" name="Google Shape;3943;p35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3944" name="Google Shape;3944;p35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5" name="Google Shape;3945;p35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6" name="Google Shape;3946;p35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7" name="Google Shape;3947;p35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3948" name="Google Shape;3948;p35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9" name="Google Shape;3949;p35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0" name="Google Shape;3950;p35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1" name="Google Shape;3951;p35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3952" name="Google Shape;3952;p35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3" name="Google Shape;3953;p35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4" name="Google Shape;3954;p35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5" name="Google Shape;3955;p35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6" name="Google Shape;3956;p35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3957" name="Google Shape;3957;p35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8" name="Google Shape;3958;p35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9" name="Google Shape;3959;p35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0" name="Google Shape;3960;p35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1" name="Google Shape;3961;p35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3962" name="Google Shape;3962;p35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3" name="Google Shape;3963;p35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4" name="Google Shape;3964;p35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5" name="Google Shape;3965;p35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6" name="Google Shape;3966;p35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3967" name="Google Shape;3967;p35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8" name="Google Shape;3968;p35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9" name="Google Shape;3969;p35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0" name="Google Shape;3970;p35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3971" name="Google Shape;3971;p35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2" name="Google Shape;3972;p35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3" name="Google Shape;3973;p35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3974" name="Google Shape;3974;p35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5" name="Google Shape;3975;p35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6" name="Google Shape;3976;p35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3977" name="Google Shape;3977;p35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8" name="Google Shape;3978;p35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9" name="Google Shape;3979;p35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0" name="Google Shape;3980;p35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81" name="Google Shape;3981;p35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3982" name="Google Shape;3982;p35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3" name="Google Shape;3983;p35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4" name="Google Shape;3984;p35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5" name="Google Shape;3985;p35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6" name="Google Shape;3986;p35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87" name="Google Shape;3987;p35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3988" name="Google Shape;3988;p35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9" name="Google Shape;3989;p35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0" name="Google Shape;3990;p35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1" name="Google Shape;3991;p35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35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3" name="Google Shape;3993;p35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4" name="Google Shape;3994;p35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95" name="Google Shape;3995;p35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96" name="Google Shape;3996;p35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3997" name="Google Shape;3997;p35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8" name="Google Shape;3998;p35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9" name="Google Shape;3999;p35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0" name="Google Shape;4000;p35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1" name="Google Shape;4001;p35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002" name="Google Shape;4002;p35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3" name="Google Shape;4003;p35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4" name="Google Shape;4004;p35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5" name="Google Shape;4005;p35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6" name="Google Shape;4006;p35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7" name="Google Shape;4007;p35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8" name="Google Shape;4008;p35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9" name="Google Shape;4009;p35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0" name="Google Shape;4010;p35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1" name="Google Shape;4011;p35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2" name="Google Shape;4012;p35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013" name="Google Shape;4013;p35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4" name="Google Shape;4014;p35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5" name="Google Shape;4015;p35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6" name="Google Shape;4016;p35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017" name="Google Shape;4017;p35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35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9" name="Google Shape;4019;p35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0" name="Google Shape;4020;p35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21" name="Google Shape;4021;p35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022" name="Google Shape;4022;p35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23" name="Google Shape;4023;p35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024" name="Google Shape;4024;p35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5" name="Google Shape;4025;p35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6" name="Google Shape;4026;p35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7" name="Google Shape;4027;p35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028" name="Google Shape;4028;p35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9" name="Google Shape;4029;p35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0" name="Google Shape;4030;p35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1" name="Google Shape;4031;p35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032" name="Google Shape;4032;p35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3" name="Google Shape;4033;p35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4" name="Google Shape;4034;p35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5" name="Google Shape;4035;p35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6" name="Google Shape;4036;p35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037" name="Google Shape;4037;p35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8" name="Google Shape;4038;p35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9" name="Google Shape;4039;p35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0" name="Google Shape;4040;p35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041" name="Google Shape;4041;p35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2" name="Google Shape;4042;p35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43" name="Google Shape;4043;p35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44" name="Google Shape;4044;p35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045" name="Google Shape;4045;p35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35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7" name="Google Shape;4047;p35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048" name="Google Shape;4048;p35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9" name="Google Shape;4049;p35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0" name="Google Shape;4050;p35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1" name="Google Shape;4051;p35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52" name="Google Shape;4052;p35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053" name="Google Shape;4053;p35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54" name="Google Shape;4054;p35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055" name="Google Shape;4055;p35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6" name="Google Shape;4056;p35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35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8" name="Google Shape;4058;p35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059" name="Google Shape;4059;p35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0" name="Google Shape;4060;p35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35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2" name="Google Shape;4062;p35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063" name="Google Shape;4063;p35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4" name="Google Shape;4064;p35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5" name="Google Shape;4065;p35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66" name="Google Shape;4066;p35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067" name="Google Shape;4067;p35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68" name="Google Shape;4068;p35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069" name="Google Shape;4069;p35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0" name="Google Shape;4070;p35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1" name="Google Shape;4071;p35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072" name="Google Shape;4072;p35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3" name="Google Shape;4073;p35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35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75" name="Google Shape;4075;p35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76" name="Google Shape;4076;p35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077" name="Google Shape;4077;p35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8" name="Google Shape;4078;p35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9" name="Google Shape;4079;p35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35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1" name="Google Shape;4081;p35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082" name="Google Shape;4082;p35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35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35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5" name="Google Shape;4085;p35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6" name="Google Shape;4086;p35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35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8" name="Google Shape;4088;p35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089" name="Google Shape;4089;p35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0" name="Google Shape;4090;p35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1" name="Google Shape;4091;p35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092" name="Google Shape;4092;p35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3" name="Google Shape;4093;p35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35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5" name="Google Shape;4095;p35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96" name="Google Shape;4096;p35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097" name="Google Shape;4097;p35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98" name="Google Shape;4098;p35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099" name="Google Shape;4099;p35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0" name="Google Shape;4100;p35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35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35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35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35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5" name="Google Shape;4105;p35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6" name="Google Shape;4106;p35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07" name="Google Shape;4107;p35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08" name="Google Shape;4108;p35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109" name="Google Shape;4109;p35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0" name="Google Shape;4110;p35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35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2" name="Google Shape;4112;p35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113" name="Google Shape;4113;p35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4" name="Google Shape;4114;p35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35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6" name="Google Shape;4116;p35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117" name="Google Shape;4117;p35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8" name="Google Shape;4118;p35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9" name="Google Shape;4119;p35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0" name="Google Shape;4120;p35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121" name="Google Shape;4121;p35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2" name="Google Shape;4122;p35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35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35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5" name="Google Shape;4125;p35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126" name="Google Shape;4126;p35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7" name="Google Shape;4127;p35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35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35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0" name="Google Shape;4130;p35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131" name="Google Shape;4131;p35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2" name="Google Shape;4132;p35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33" name="Google Shape;4133;p35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34" name="Google Shape;4134;p35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35" name="Google Shape;4135;p35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36" name="Google Shape;4136;p35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137" name="Google Shape;4137;p35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35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9" name="Google Shape;4139;p35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140" name="Google Shape;4140;p35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1" name="Google Shape;4141;p35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35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3" name="Google Shape;4143;p35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35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45" name="Google Shape;4145;p35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46" name="Google Shape;4146;p35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147" name="Google Shape;4147;p35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35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" name="Google Shape;4149;p35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50" name="Google Shape;4150;p35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51" name="Google Shape;4151;p35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52" name="Google Shape;4152;p35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153" name="Google Shape;4153;p35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35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5" name="Google Shape;4155;p35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156" name="Google Shape;4156;p35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7" name="Google Shape;4157;p35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8" name="Google Shape;4158;p35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159" name="Google Shape;4159;p35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35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61" name="Google Shape;4161;p35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62" name="Google Shape;4162;p35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163" name="Google Shape;4163;p35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4" name="Google Shape;4164;p35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35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6" name="Google Shape;4166;p35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35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8" name="Google Shape;4168;p35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169" name="Google Shape;4169;p35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0" name="Google Shape;4170;p35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35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2" name="Google Shape;4172;p35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173" name="Google Shape;4173;p35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4" name="Google Shape;4174;p35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75" name="Google Shape;4175;p35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76" name="Google Shape;4176;p35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177" name="Google Shape;4177;p35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8" name="Google Shape;4178;p35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9" name="Google Shape;4179;p35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180" name="Google Shape;4180;p35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35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35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35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84" name="Google Shape;4184;p35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85" name="Google Shape;4185;p35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86" name="Google Shape;4186;p35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187" name="Google Shape;4187;p35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35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35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0" name="Google Shape;4190;p35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1" name="Google Shape;4191;p35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192" name="Google Shape;4192;p35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3" name="Google Shape;4193;p35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35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35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6" name="Google Shape;4196;p35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197" name="Google Shape;4197;p35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8" name="Google Shape;4198;p35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9" name="Google Shape;4199;p35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35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1" name="Google Shape;4201;p35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202" name="Google Shape;4202;p35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35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35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35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6" name="Google Shape;4206;p35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207" name="Google Shape;4207;p35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8" name="Google Shape;4208;p35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9" name="Google Shape;4209;p35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0" name="Google Shape;4210;p35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211" name="Google Shape;4211;p35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35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35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35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5" name="Google Shape;4215;p35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216" name="Google Shape;4216;p35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35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18" name="Google Shape;4218;p35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19" name="Google Shape;4219;p35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220" name="Google Shape;4220;p35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35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2" name="Google Shape;4222;p35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223" name="Google Shape;4223;p35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35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25" name="Google Shape;4225;p35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26" name="Google Shape;4226;p35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227" name="Google Shape;4227;p35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35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35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0" name="Google Shape;4230;p35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231" name="Google Shape;4231;p35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35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3" name="Google Shape;4233;p35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234" name="Google Shape;4234;p35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5" name="Google Shape;4235;p35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35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7" name="Google Shape;4237;p35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238" name="Google Shape;4238;p35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35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35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1" name="Google Shape;4241;p35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242" name="Google Shape;4242;p35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35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4" name="Google Shape;4244;p35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245" name="Google Shape;4245;p35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35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7" name="Google Shape;4247;p35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248" name="Google Shape;4248;p35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35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0" name="Google Shape;4250;p35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1" name="Google Shape;4251;p35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252" name="Google Shape;4252;p35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35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35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55" name="Google Shape;4255;p35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56" name="Google Shape;4256;p35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257" name="Google Shape;4257;p35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35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9" name="Google Shape;4259;p35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260" name="Google Shape;4260;p35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35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265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6" name="Google Shape;4266;p3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267" name="Google Shape;4267;p36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268" name="Google Shape;4268;p36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36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0" name="Google Shape;4270;p36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271" name="Google Shape;4271;p36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36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3" name="Google Shape;4273;p36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274" name="Google Shape;4274;p36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36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6" name="Google Shape;4276;p36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277" name="Google Shape;4277;p36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36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79" name="Google Shape;4279;p36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80" name="Google Shape;4280;p36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281" name="Google Shape;4281;p36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36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3" name="Google Shape;4283;p36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284" name="Google Shape;4284;p36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36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36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36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8" name="Google Shape;4288;p36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289" name="Google Shape;4289;p36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36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36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2" name="Google Shape;4292;p36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293" name="Google Shape;4293;p36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36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36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36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36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8" name="Google Shape;4298;p36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299" name="Google Shape;4299;p36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36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36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2" name="Google Shape;4302;p36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303" name="Google Shape;4303;p36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36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5" name="Google Shape;4305;p36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306" name="Google Shape;4306;p36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36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08" name="Google Shape;4308;p36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09" name="Google Shape;4309;p36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310" name="Google Shape;4310;p36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36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2" name="Google Shape;4312;p36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313" name="Google Shape;4313;p36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36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36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6" name="Google Shape;4316;p36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317" name="Google Shape;4317;p36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36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19" name="Google Shape;4319;p36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20" name="Google Shape;4320;p36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321" name="Google Shape;4321;p36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36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36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36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36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36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7" name="Google Shape;4327;p36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328" name="Google Shape;4328;p36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36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0" name="Google Shape;4330;p36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331" name="Google Shape;4331;p36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36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36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36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36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36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7" name="Google Shape;4337;p36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338" name="Google Shape;4338;p36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36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36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1" name="Google Shape;4341;p36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342" name="Google Shape;4342;p36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36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44" name="Google Shape;4344;p36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45" name="Google Shape;4345;p36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346" name="Google Shape;4346;p36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36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8" name="Google Shape;4348;p36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349" name="Google Shape;4349;p36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36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1" name="Google Shape;4351;p36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352" name="Google Shape;4352;p36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36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4" name="Google Shape;4354;p36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355" name="Google Shape;4355;p36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36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7" name="Google Shape;4357;p36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358" name="Google Shape;4358;p36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36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36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1" name="Google Shape;4361;p36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362" name="Google Shape;4362;p36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36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4" name="Google Shape;4364;p36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365" name="Google Shape;4365;p36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36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36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36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36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36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36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72" name="Google Shape;4372;p36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73" name="Google Shape;4373;p36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74" name="Google Shape;4374;p36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375" name="Google Shape;4375;p36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36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7" name="Google Shape;4377;p36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378" name="Google Shape;4378;p36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36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0" name="Google Shape;4380;p36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381" name="Google Shape;4381;p36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36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36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36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36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6" name="Google Shape;4386;p36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387" name="Google Shape;4387;p36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36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36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36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1" name="Google Shape;4391;p36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392" name="Google Shape;4392;p36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36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36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36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6" name="Google Shape;4396;p36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397" name="Google Shape;4397;p36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98" name="Google Shape;4398;p36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399" name="Google Shape;4399;p36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" name="Google Shape;4400;p36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" name="Google Shape;4401;p36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" name="Google Shape;4402;p36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" name="Google Shape;4403;p36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" name="Google Shape;4404;p36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" name="Google Shape;4405;p36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06" name="Google Shape;4406;p36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407" name="Google Shape;4407;p36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36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9" name="Google Shape;4409;p36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410" name="Google Shape;4410;p36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36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36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36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36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36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36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36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36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36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0" name="Google Shape;4420;p36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421" name="Google Shape;4421;p36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36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3" name="Google Shape;4423;p36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424" name="Google Shape;4424;p36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36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6" name="Google Shape;4426;p36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427" name="Google Shape;4427;p36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36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9" name="Google Shape;4429;p36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430" name="Google Shape;4430;p36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36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36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36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4" name="Google Shape;4434;p36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435" name="Google Shape;4435;p36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36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7" name="Google Shape;4437;p36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438" name="Google Shape;4438;p36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36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36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1" name="Google Shape;4441;p36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442" name="Google Shape;4442;p36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36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36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36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46" name="Google Shape;4446;p36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47" name="Google Shape;4447;p36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448" name="Google Shape;4448;p36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36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36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36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2" name="Google Shape;4452;p36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453" name="Google Shape;4453;p36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36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55" name="Google Shape;4455;p36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56" name="Google Shape;4456;p36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457" name="Google Shape;4457;p36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36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9" name="Google Shape;4459;p36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460" name="Google Shape;4460;p36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36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36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63" name="Google Shape;4463;p36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64" name="Google Shape;4464;p36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465" name="Google Shape;4465;p36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36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36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8" name="Google Shape;4468;p36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469" name="Google Shape;4469;p36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36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36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36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36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36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36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36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36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8" name="Google Shape;4478;p36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479" name="Google Shape;4479;p36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36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36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2" name="Google Shape;4482;p36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483" name="Google Shape;4483;p36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36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36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6" name="Google Shape;4486;p36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487" name="Google Shape;4487;p36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36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9" name="Google Shape;4489;p36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490" name="Google Shape;4490;p36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36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36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36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36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36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36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36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36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9" name="Google Shape;4499;p36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500" name="Google Shape;4500;p36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36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36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36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04" name="Google Shape;4504;p36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5" name="Google Shape;4505;p36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6" name="Google Shape;4506;p36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07" name="Google Shape;4507;p36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508" name="Google Shape;4508;p36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36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36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36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36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36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36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36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36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36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36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36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36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36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2" name="Google Shape;4522;p36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523" name="Google Shape;4523;p36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36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5" name="Google Shape;4525;p36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526" name="Google Shape;4526;p36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36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36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9" name="Google Shape;4529;p36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530" name="Google Shape;4530;p36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36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36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3" name="Google Shape;4533;p36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534" name="Google Shape;4534;p36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36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36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36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36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9" name="Google Shape;4539;p36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540" name="Google Shape;4540;p36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36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36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36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4" name="Google Shape;4544;p36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545" name="Google Shape;4545;p36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36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47" name="Google Shape;4547;p36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48" name="Google Shape;4548;p36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549" name="Google Shape;4549;p36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36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36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52" name="Google Shape;4552;p36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53" name="Google Shape;4553;p36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554" name="Google Shape;4554;p36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36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6" name="Google Shape;4556;p36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557" name="Google Shape;4557;p36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36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36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36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36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2" name="Google Shape;4562;p36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563" name="Google Shape;4563;p36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36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36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36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36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68" name="Google Shape;4568;p36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69" name="Google Shape;4569;p36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570" name="Google Shape;4570;p36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36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36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3" name="Google Shape;4573;p36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574" name="Google Shape;4574;p36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36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36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36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36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36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0" name="Google Shape;4580;p36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581" name="Google Shape;4581;p36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36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36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4" name="Google Shape;4584;p36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585" name="Google Shape;4585;p36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36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36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8" name="Google Shape;4588;p36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589" name="Google Shape;4589;p36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36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36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36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3" name="Google Shape;4593;p36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594" name="Google Shape;4594;p36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36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6" name="Google Shape;4596;p36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597" name="Google Shape;4597;p36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36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9" name="Google Shape;4599;p36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600" name="Google Shape;4600;p36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36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36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36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4" name="Google Shape;4604;p36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605" name="Google Shape;4605;p36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36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36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36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9" name="Google Shape;4609;p36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4610" name="Google Shape;4610;p36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36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36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36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36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36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36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7" name="Google Shape;4617;p36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4618" name="Google Shape;4618;p36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36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20" name="Google Shape;4620;p36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21" name="Google Shape;4621;p36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4622" name="Google Shape;4622;p36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36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36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36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26" name="Google Shape;4626;p36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27" name="Google Shape;4627;p36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4628" name="Google Shape;4628;p36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36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36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1" name="Google Shape;4631;p36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4632" name="Google Shape;4632;p36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36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36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36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36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36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36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9" name="Google Shape;4639;p36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4640" name="Google Shape;4640;p36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36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42" name="Google Shape;4642;p36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3" name="Google Shape;4643;p36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4" name="Google Shape;4644;p36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45" name="Google Shape;4645;p36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4646" name="Google Shape;4646;p36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36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36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36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0" name="Google Shape;4650;p36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4651" name="Google Shape;4651;p36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36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36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36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36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36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36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661" name="Shape 4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2" name="Google Shape;4662;p3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663" name="Google Shape;4663;p37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4664" name="Google Shape;4664;p37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37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37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37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8" name="Google Shape;4668;p37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4669" name="Google Shape;4669;p37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37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37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37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3" name="Google Shape;4673;p37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4674" name="Google Shape;4674;p37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37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37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37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8" name="Google Shape;4678;p37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4679" name="Google Shape;4679;p37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37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1" name="Google Shape;4681;p37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4682" name="Google Shape;4682;p37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37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37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37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6" name="Google Shape;4686;p37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4687" name="Google Shape;4687;p37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37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37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37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1" name="Google Shape;4691;p37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4692" name="Google Shape;4692;p37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37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4" name="Google Shape;4694;p37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4695" name="Google Shape;4695;p37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37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37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37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9" name="Google Shape;4699;p37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4700" name="Google Shape;4700;p37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37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37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37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4" name="Google Shape;4704;p37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4705" name="Google Shape;4705;p37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37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37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37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9" name="Google Shape;4709;p37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4710" name="Google Shape;4710;p37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37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37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37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4" name="Google Shape;4714;p37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4715" name="Google Shape;4715;p37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37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37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37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37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0" name="Google Shape;4720;p37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4721" name="Google Shape;4721;p37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37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3" name="Google Shape;4723;p37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4724" name="Google Shape;4724;p37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37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37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37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37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37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0" name="Google Shape;4730;p37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4731" name="Google Shape;4731;p37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37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37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37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5" name="Google Shape;4735;p37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4736" name="Google Shape;4736;p37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37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37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37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0" name="Google Shape;4740;p37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4741" name="Google Shape;4741;p37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37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37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37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5" name="Google Shape;4745;p37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4746" name="Google Shape;4746;p37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37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37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37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0" name="Google Shape;4750;p37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4751" name="Google Shape;4751;p37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37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37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37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37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6" name="Google Shape;4756;p37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4757" name="Google Shape;4757;p37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37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37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37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37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2" name="Google Shape;4762;p37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4763" name="Google Shape;4763;p37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37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37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37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7" name="Google Shape;4767;p37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4768" name="Google Shape;4768;p37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37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0" name="Google Shape;4770;p37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4771" name="Google Shape;4771;p37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37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37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37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37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6" name="Google Shape;4776;p37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4777" name="Google Shape;4777;p37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37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37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37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1" name="Google Shape;4781;p37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4782" name="Google Shape;4782;p37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37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37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37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6" name="Google Shape;4786;p37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4787" name="Google Shape;4787;p37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37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37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0" name="Google Shape;4790;p37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4791" name="Google Shape;4791;p37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37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3" name="Google Shape;4793;p37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4794" name="Google Shape;4794;p37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37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37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37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8" name="Google Shape;4798;p37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4799" name="Google Shape;4799;p37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37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37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37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3" name="Google Shape;4803;p37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4804" name="Google Shape;4804;p37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37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6" name="Google Shape;4806;p37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4807" name="Google Shape;4807;p37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37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37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0" name="Google Shape;4810;p37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4811" name="Google Shape;4811;p37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37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37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4" name="Google Shape;4814;p37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4815" name="Google Shape;4815;p37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37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37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8" name="Google Shape;4818;p37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4819" name="Google Shape;4819;p37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37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37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37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3" name="Google Shape;4823;p37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4824" name="Google Shape;4824;p37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37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37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37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8" name="Google Shape;4828;p37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4829" name="Google Shape;4829;p37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37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1" name="Google Shape;4831;p37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4832" name="Google Shape;4832;p37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37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37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5" name="Google Shape;4835;p37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4836" name="Google Shape;4836;p37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37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37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37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0" name="Google Shape;4840;p37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4841" name="Google Shape;4841;p37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37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37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37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5" name="Google Shape;4845;p37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4846" name="Google Shape;4846;p37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37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37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9" name="Google Shape;4849;p37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4850" name="Google Shape;4850;p37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37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37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37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4" name="Google Shape;4854;p37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4855" name="Google Shape;4855;p37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37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37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37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9" name="Google Shape;4859;p37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4860" name="Google Shape;4860;p37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37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37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37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37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5" name="Google Shape;4865;p37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4866" name="Google Shape;4866;p37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37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37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37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37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1" name="Google Shape;4871;p37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4872" name="Google Shape;4872;p37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37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4" name="Google Shape;4874;p37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4875" name="Google Shape;4875;p37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37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37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37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9" name="Google Shape;4879;p37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4880" name="Google Shape;4880;p37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37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37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37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4" name="Google Shape;4884;p37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4885" name="Google Shape;4885;p37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37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37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8" name="Google Shape;4888;p37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4889" name="Google Shape;4889;p37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37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37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37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37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37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37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6" name="Google Shape;4896;p37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4897" name="Google Shape;4897;p37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37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37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37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37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2" name="Google Shape;4902;p37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4903" name="Google Shape;4903;p37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37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37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37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7" name="Google Shape;4907;p37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4908" name="Google Shape;4908;p37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37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37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37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2" name="Google Shape;4912;p37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4913" name="Google Shape;4913;p37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37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37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37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37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8" name="Google Shape;4918;p37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4919" name="Google Shape;4919;p37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37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37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37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37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4" name="Google Shape;4924;p37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4925" name="Google Shape;4925;p37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37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37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37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37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37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37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37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3" name="Google Shape;4933;p37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4934" name="Google Shape;4934;p37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37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37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37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37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37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0" name="Google Shape;4940;p37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4941" name="Google Shape;4941;p37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37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37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37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5" name="Google Shape;4945;p37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4946" name="Google Shape;4946;p37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37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37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37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37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37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37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37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37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37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37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7" name="Google Shape;4957;p37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4958" name="Google Shape;4958;p37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37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37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37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37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37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4" name="Google Shape;4964;p37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4965" name="Google Shape;4965;p37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37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37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37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9" name="Google Shape;4969;p37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4970" name="Google Shape;4970;p37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37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37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37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4" name="Google Shape;4974;p37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4975" name="Google Shape;4975;p37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37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37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37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9" name="Google Shape;4979;p37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4980" name="Google Shape;4980;p37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37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37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37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4" name="Google Shape;4984;p37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4985" name="Google Shape;4985;p37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37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37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37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37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37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1" name="Google Shape;4991;p37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4992" name="Google Shape;4992;p37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37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37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5" name="Google Shape;4995;p37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4996" name="Google Shape;4996;p37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37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37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9" name="Google Shape;4999;p37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000" name="Google Shape;5000;p37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37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37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37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37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37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37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37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8" name="Google Shape;5008;p37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009" name="Google Shape;5009;p37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37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37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37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37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37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37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6" name="Google Shape;5016;p37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017" name="Google Shape;5017;p37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37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37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37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1" name="Google Shape;5021;p37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022" name="Google Shape;5022;p37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37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37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37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37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7" name="Google Shape;5027;p37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028" name="Google Shape;5028;p37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37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37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37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37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37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37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37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6" name="Google Shape;5036;p37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037" name="Google Shape;5037;p37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37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9" name="Google Shape;5039;p37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040" name="Google Shape;5040;p37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37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37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37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37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5" name="Google Shape;5045;p37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046" name="Google Shape;5046;p37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37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37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9" name="Google Shape;5049;p37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050" name="Google Shape;5050;p37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37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37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37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37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37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37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37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8" name="Google Shape;5058;p37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059" name="Google Shape;5059;p37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37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37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37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37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4" name="Google Shape;5064;p37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065" name="Google Shape;5065;p37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37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37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37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37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37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37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2" name="Google Shape;5072;p37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073" name="Google Shape;5073;p37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37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37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37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37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37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37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37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37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2" name="Google Shape;5082;p37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083" name="Google Shape;5083;p37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37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37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37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37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37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37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0" name="Google Shape;5090;p37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091" name="Google Shape;5091;p37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37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37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37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5" name="Google Shape;5095;p37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096" name="Google Shape;5096;p37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37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37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37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37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37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37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3" name="Google Shape;5103;p37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104" name="Google Shape;5104;p37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37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37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37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37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37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37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1" name="Google Shape;5111;p37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112" name="Google Shape;5112;p37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37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37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37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37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37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37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19" name="Google Shape;5119;p37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0" name="Google Shape;5120;p37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21" name="Google Shape;5121;p37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122" name="Google Shape;5122;p37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37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37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37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37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37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37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9" name="Google Shape;5129;p37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130" name="Google Shape;5130;p37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37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37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37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37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37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37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37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8" name="Google Shape;5138;p37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139" name="Google Shape;5139;p37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37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37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37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37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37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5" name="Google Shape;5145;p37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146" name="Google Shape;5146;p37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37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37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37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37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1" name="Google Shape;5151;p37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152" name="Google Shape;5152;p37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37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37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37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37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37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37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9" name="Google Shape;5159;p37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160" name="Google Shape;5160;p37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37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37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37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37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37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6" name="Google Shape;5166;p37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167" name="Google Shape;5167;p37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37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37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0" name="Google Shape;5170;p37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171" name="Google Shape;5171;p37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37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37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37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37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37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37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37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9" name="Google Shape;5179;p37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180" name="Google Shape;5180;p37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37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37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37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37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37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37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37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37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37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37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1" name="Google Shape;5191;p37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192" name="Google Shape;5192;p37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37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37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37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37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37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8" name="Google Shape;5198;p37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199" name="Google Shape;5199;p37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37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37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37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37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4" name="Google Shape;5204;p37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205" name="Google Shape;5205;p37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37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37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37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37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37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37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37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3" name="Google Shape;5213;p37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214" name="Google Shape;5214;p37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37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37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37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37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37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37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1" name="Google Shape;5221;p37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222" name="Google Shape;5222;p37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37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37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37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37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37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37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37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0" name="Google Shape;5230;p37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231" name="Google Shape;5231;p37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37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37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37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37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37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37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37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37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0" name="Google Shape;5240;p37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241" name="Google Shape;5241;p37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37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37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37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37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246" name="Google Shape;5246;p37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247" name="Google Shape;5247;p37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248" name="Google Shape;5248;p37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37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50" name="Google Shape;5250;p37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254" name="Shape 5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5" name="Google Shape;5255;p3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256" name="Google Shape;5256;p38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257" name="Google Shape;5257;p38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38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9" name="Google Shape;5259;p38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260" name="Google Shape;5260;p38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38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2" name="Google Shape;5262;p38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263" name="Google Shape;5263;p38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38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38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38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38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38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9" name="Google Shape;5269;p38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270" name="Google Shape;5270;p38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38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2" name="Google Shape;5272;p38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273" name="Google Shape;5273;p38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38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38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38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38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38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38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38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1" name="Google Shape;5281;p38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282" name="Google Shape;5282;p38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38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4" name="Google Shape;5284;p38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285" name="Google Shape;5285;p38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38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7" name="Google Shape;5287;p38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288" name="Google Shape;5288;p38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38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0" name="Google Shape;5290;p38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291" name="Google Shape;5291;p38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38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93" name="Google Shape;5293;p38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94" name="Google Shape;5294;p38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295" name="Google Shape;5295;p38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38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7" name="Google Shape;5297;p38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298" name="Google Shape;5298;p38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38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0" name="Google Shape;5300;p38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301" name="Google Shape;5301;p38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38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3" name="Google Shape;5303;p38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304" name="Google Shape;5304;p38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38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38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38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38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38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0" name="Google Shape;5310;p38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311" name="Google Shape;5311;p38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38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38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4" name="Google Shape;5314;p38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315" name="Google Shape;5315;p38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38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38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38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9" name="Google Shape;5319;p38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320" name="Google Shape;5320;p38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38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38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38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24" name="Google Shape;5324;p38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25" name="Google Shape;5325;p38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326" name="Google Shape;5326;p38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38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38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29" name="Google Shape;5329;p38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30" name="Google Shape;5330;p38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331" name="Google Shape;5331;p38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38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38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38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38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38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38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38" name="Google Shape;5338;p38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9" name="Google Shape;5339;p38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40" name="Google Shape;5340;p38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341" name="Google Shape;5341;p38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38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38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4" name="Google Shape;5344;p38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345" name="Google Shape;5345;p38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38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38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38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9" name="Google Shape;5349;p38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350" name="Google Shape;5350;p38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38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38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3" name="Google Shape;5353;p38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354" name="Google Shape;5354;p38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38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38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7" name="Google Shape;5357;p38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358" name="Google Shape;5358;p38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38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38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38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38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38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38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65" name="Google Shape;5365;p38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6" name="Google Shape;5366;p38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7" name="Google Shape;5367;p38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8" name="Google Shape;5368;p38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9" name="Google Shape;5369;p38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70" name="Google Shape;5370;p38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371" name="Google Shape;5371;p38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38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38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4" name="Google Shape;5374;p38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375" name="Google Shape;5375;p38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38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38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38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38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0" name="Google Shape;5380;p38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381" name="Google Shape;5381;p38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38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3" name="Google Shape;5383;p38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384" name="Google Shape;5384;p38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38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38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38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38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38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90" name="Google Shape;5390;p38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91" name="Google Shape;5391;p38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392" name="Google Shape;5392;p38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38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38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38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38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38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38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9" name="Google Shape;5399;p38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400" name="Google Shape;5400;p38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38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38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38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4" name="Google Shape;5404;p38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405" name="Google Shape;5405;p38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38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38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38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38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38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38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12" name="Google Shape;5412;p38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13" name="Google Shape;5413;p38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414" name="Google Shape;5414;p38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38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38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38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18" name="Google Shape;5418;p38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19" name="Google Shape;5419;p38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420" name="Google Shape;5420;p38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38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2" name="Google Shape;5422;p38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423" name="Google Shape;5423;p38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38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38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38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38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8" name="Google Shape;5428;p38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429" name="Google Shape;5429;p38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38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38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38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38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38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38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36" name="Google Shape;5436;p38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37" name="Google Shape;5437;p38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438" name="Google Shape;5438;p38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38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38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38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2" name="Google Shape;5442;p38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443" name="Google Shape;5443;p38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38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38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38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47" name="Google Shape;5447;p38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48" name="Google Shape;5448;p38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449" name="Google Shape;5449;p38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38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38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2" name="Google Shape;5452;p38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453" name="Google Shape;5453;p38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38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38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38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7" name="Google Shape;5457;p38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458" name="Google Shape;5458;p38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38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38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38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38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3" name="Google Shape;5463;p38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464" name="Google Shape;5464;p38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38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38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7" name="Google Shape;5467;p38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468" name="Google Shape;5468;p38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38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38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38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38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38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38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38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38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38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8" name="Google Shape;5478;p38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479" name="Google Shape;5479;p38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38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38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38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3" name="Google Shape;5483;p38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484" name="Google Shape;5484;p38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38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38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38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38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9" name="Google Shape;5489;p38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490" name="Google Shape;5490;p38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38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38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38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4" name="Google Shape;5494;p38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495" name="Google Shape;5495;p38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38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7" name="Google Shape;5497;p38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498" name="Google Shape;5498;p38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38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38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38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38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3" name="Google Shape;5503;p38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504" name="Google Shape;5504;p38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38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38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38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38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38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38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38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38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38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4" name="Google Shape;5514;p38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515" name="Google Shape;5515;p38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38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7" name="Google Shape;5517;p38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518" name="Google Shape;5518;p38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38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38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1" name="Google Shape;5521;p38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522" name="Google Shape;5522;p38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38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38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38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38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38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38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38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38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1" name="Google Shape;5531;p38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532" name="Google Shape;5532;p38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38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38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5" name="Google Shape;5535;p38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536" name="Google Shape;5536;p38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38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38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38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0" name="Google Shape;5540;p38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541" name="Google Shape;5541;p38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38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38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38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38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6" name="Google Shape;5546;p38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547" name="Google Shape;5547;p38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38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38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38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38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2" name="Google Shape;5552;p38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553" name="Google Shape;5553;p38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38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5" name="Google Shape;5555;p38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556" name="Google Shape;5556;p38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38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38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38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38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1" name="Google Shape;5561;p38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562" name="Google Shape;5562;p38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38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38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38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38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38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38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38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38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1" name="Google Shape;5571;p38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572" name="Google Shape;5572;p38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38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38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38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38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38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38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38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38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38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38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3" name="Google Shape;5583;p38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584" name="Google Shape;5584;p38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38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38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38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8" name="Google Shape;5588;p38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589" name="Google Shape;5589;p38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38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38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38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38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38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5" name="Google Shape;5595;p38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596" name="Google Shape;5596;p38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38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38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38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38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38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2" name="Google Shape;5602;p38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603" name="Google Shape;5603;p38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38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38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38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38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38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38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38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1" name="Google Shape;5611;p38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5612" name="Google Shape;5612;p38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38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38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38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38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38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8" name="Google Shape;5618;p38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5619" name="Google Shape;5619;p38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38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38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38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3" name="Google Shape;5623;p38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5624" name="Google Shape;5624;p38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38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38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38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38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38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38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38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38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38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4" name="Google Shape;5634;p38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5635" name="Google Shape;5635;p38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38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38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38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38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38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1" name="Google Shape;5641;p38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5642" name="Google Shape;5642;p38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38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38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38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38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38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38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9" name="Google Shape;5649;p38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5650" name="Google Shape;5650;p38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38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38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38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38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38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38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38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38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38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38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1" name="Google Shape;5661;p38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5662" name="Google Shape;5662;p38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38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38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38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38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38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38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9" name="Google Shape;5669;p38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5670" name="Google Shape;5670;p38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38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38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38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38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38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38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38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38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38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38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38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38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3" name="Google Shape;5683;p38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5684" name="Google Shape;5684;p38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38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38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38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38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9" name="Google Shape;5689;p38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5690" name="Google Shape;5690;p38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38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38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38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38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5" name="Google Shape;5695;p38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5696" name="Google Shape;5696;p38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38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38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9" name="Google Shape;5699;p38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5700" name="Google Shape;5700;p38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38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2" name="Google Shape;5702;p38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5703" name="Google Shape;5703;p38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38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38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38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38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38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9" name="Google Shape;5709;p38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5710" name="Google Shape;5710;p38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38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38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3" name="Google Shape;5713;p38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5714" name="Google Shape;5714;p38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38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38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38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8" name="Google Shape;5718;p38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5719" name="Google Shape;5719;p38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38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38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38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38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38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38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38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38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38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9" name="Google Shape;5729;p38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5730" name="Google Shape;5730;p38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38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38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38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38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38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6" name="Google Shape;5736;p38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5737" name="Google Shape;5737;p38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38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38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38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38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38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3" name="Google Shape;5743;p38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5744" name="Google Shape;5744;p38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38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38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38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38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38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0" name="Google Shape;5750;p38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5751" name="Google Shape;5751;p38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38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38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38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5" name="Google Shape;5755;p38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5756" name="Google Shape;5756;p38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38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38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9" name="Google Shape;5759;p38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5760" name="Google Shape;5760;p38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38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38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38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38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38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6" name="Google Shape;5766;p38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5767" name="Google Shape;5767;p38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38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38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38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1" name="Google Shape;5771;p38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5772" name="Google Shape;5772;p38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38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38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5" name="Google Shape;5775;p38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5776" name="Google Shape;5776;p38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38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38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79" name="Google Shape;5779;p38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5780" name="Google Shape;5780;p38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5781" name="Google Shape;5781;p38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38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38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38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38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789" name="Shape 5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0" name="Google Shape;5790;p3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791" name="Google Shape;5791;p39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2" name="Google Shape;5792;p39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3" name="Google Shape;5793;p39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94" name="Google Shape;5794;p39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5795" name="Google Shape;5795;p39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39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39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39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9" name="Google Shape;5799;p39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5800" name="Google Shape;5800;p39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39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2" name="Google Shape;5802;p39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3" name="Google Shape;5803;p39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4" name="Google Shape;5804;p39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5" name="Google Shape;5805;p39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6" name="Google Shape;5806;p39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7" name="Google Shape;5807;p39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8" name="Google Shape;5808;p39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5809" name="Google Shape;5809;p39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39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39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2" name="Google Shape;5812;p39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5813" name="Google Shape;5813;p39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39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5" name="Google Shape;5815;p39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5816" name="Google Shape;5816;p39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39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39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39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39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21" name="Google Shape;5821;p39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2" name="Google Shape;5822;p39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3" name="Google Shape;5823;p39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4" name="Google Shape;5824;p39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5" name="Google Shape;5825;p39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26" name="Google Shape;5826;p39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5827" name="Google Shape;5827;p39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39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29" name="Google Shape;5829;p39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0" name="Google Shape;5830;p39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31" name="Google Shape;5831;p39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5832" name="Google Shape;5832;p39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39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39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39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36" name="Google Shape;5836;p39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7" name="Google Shape;5837;p39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8" name="Google Shape;5838;p39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9" name="Google Shape;5839;p39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0" name="Google Shape;5840;p39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1" name="Google Shape;5841;p39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2" name="Google Shape;5842;p39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5843" name="Google Shape;5843;p39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39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5" name="Google Shape;5845;p39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5846" name="Google Shape;5846;p39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39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8" name="Google Shape;5848;p39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5849" name="Google Shape;5849;p39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39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1" name="Google Shape;5851;p39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2" name="Google Shape;5852;p39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5853" name="Google Shape;5853;p39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39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5" name="Google Shape;5855;p39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6" name="Google Shape;5856;p39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5857" name="Google Shape;5857;p39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39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39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39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1" name="Google Shape;5861;p39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5862" name="Google Shape;5862;p39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39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39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39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6" name="Google Shape;5866;p39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5867" name="Google Shape;5867;p39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39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9" name="Google Shape;5869;p39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5870" name="Google Shape;5870;p39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39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2" name="Google Shape;5872;p39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3" name="Google Shape;5873;p39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4" name="Google Shape;5874;p39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5875" name="Google Shape;5875;p39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39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39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39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39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0" name="Google Shape;5880;p39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1" name="Google Shape;5881;p39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5882" name="Google Shape;5882;p39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39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4" name="Google Shape;5884;p39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5885" name="Google Shape;5885;p39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39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39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8" name="Google Shape;5888;p39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5889" name="Google Shape;5889;p39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39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1" name="Google Shape;5891;p39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5892" name="Google Shape;5892;p39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39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94" name="Google Shape;5894;p39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95" name="Google Shape;5895;p39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5896" name="Google Shape;5896;p39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39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39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9" name="Google Shape;5899;p39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5900" name="Google Shape;5900;p39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39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39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39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39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5" name="Google Shape;5905;p39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6" name="Google Shape;5906;p39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7" name="Google Shape;5907;p39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5908" name="Google Shape;5908;p39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39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39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1" name="Google Shape;5911;p39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5912" name="Google Shape;5912;p39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39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39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5" name="Google Shape;5915;p39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5916" name="Google Shape;5916;p39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39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39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9" name="Google Shape;5919;p39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5920" name="Google Shape;5920;p39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39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39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39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4" name="Google Shape;5924;p39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5925" name="Google Shape;5925;p39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39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39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8" name="Google Shape;5928;p39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9" name="Google Shape;5929;p39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5930" name="Google Shape;5930;p39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39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2" name="Google Shape;5932;p39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5933" name="Google Shape;5933;p39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39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5" name="Google Shape;5935;p39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6" name="Google Shape;5936;p39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7" name="Google Shape;5937;p39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5938" name="Google Shape;5938;p39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39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39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39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2" name="Google Shape;5942;p39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5943" name="Google Shape;5943;p39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39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45" name="Google Shape;5945;p39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46" name="Google Shape;5946;p39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5947" name="Google Shape;5947;p39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39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39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39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39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39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3" name="Google Shape;5953;p39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5954" name="Google Shape;5954;p39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39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39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39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39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39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39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1" name="Google Shape;5961;p39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5962" name="Google Shape;5962;p39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39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4" name="Google Shape;5964;p39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5965" name="Google Shape;5965;p39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39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39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39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9" name="Google Shape;5969;p39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5970" name="Google Shape;5970;p39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39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39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3" name="Google Shape;5973;p39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4" name="Google Shape;5974;p39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5975" name="Google Shape;5975;p39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39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7" name="Google Shape;5977;p39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8" name="Google Shape;5978;p39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9" name="Google Shape;5979;p39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5980" name="Google Shape;5980;p39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39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2" name="Google Shape;5982;p39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5983" name="Google Shape;5983;p39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39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39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39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7" name="Google Shape;5987;p39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5988" name="Google Shape;5988;p39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39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39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1" name="Google Shape;5991;p39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92" name="Google Shape;5992;p39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5993" name="Google Shape;5993;p39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39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39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6" name="Google Shape;5996;p39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5997" name="Google Shape;5997;p39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39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39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39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1" name="Google Shape;6001;p39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002" name="Google Shape;6002;p39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39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4" name="Google Shape;6004;p39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005" name="Google Shape;6005;p39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39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7" name="Google Shape;6007;p39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008" name="Google Shape;6008;p39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39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39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39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39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3" name="Google Shape;6013;p39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014" name="Google Shape;6014;p39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39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39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39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18" name="Google Shape;6018;p39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9" name="Google Shape;6019;p39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0" name="Google Shape;6020;p39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021" name="Google Shape;6021;p39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39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3" name="Google Shape;6023;p39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024" name="Google Shape;6024;p39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39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6" name="Google Shape;6026;p39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027" name="Google Shape;6027;p39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39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9" name="Google Shape;6029;p39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030" name="Google Shape;6030;p39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39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39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39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39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39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39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39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8" name="Google Shape;6038;p39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039" name="Google Shape;6039;p39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39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41" name="Google Shape;6041;p39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42" name="Google Shape;6042;p39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043" name="Google Shape;6043;p39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39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5" name="Google Shape;6045;p39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046" name="Google Shape;6046;p39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39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8" name="Google Shape;6048;p39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049" name="Google Shape;6049;p39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39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39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2" name="Google Shape;6052;p39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053" name="Google Shape;6053;p39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39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55" name="Google Shape;6055;p39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56" name="Google Shape;6056;p39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057" name="Google Shape;6057;p39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39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39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0" name="Google Shape;6060;p39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061" name="Google Shape;6061;p39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39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3" name="Google Shape;6063;p39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064" name="Google Shape;6064;p39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39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6" name="Google Shape;6066;p39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067" name="Google Shape;6067;p39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39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39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0" name="Google Shape;6070;p39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074" name="Shape 6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5" name="Google Shape;6075;p4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076" name="Google Shape;6076;p40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077" name="Google Shape;6077;p40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40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9" name="Google Shape;6079;p40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080" name="Google Shape;6080;p40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40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40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3" name="Google Shape;6083;p40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084" name="Google Shape;6084;p40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40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40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40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40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9" name="Google Shape;6089;p40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090" name="Google Shape;6090;p40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40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40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40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4" name="Google Shape;6094;p40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95" name="Google Shape;6095;p40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096" name="Google Shape;6096;p40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40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40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9" name="Google Shape;6099;p40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100" name="Google Shape;6100;p40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40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40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3" name="Google Shape;6103;p40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104" name="Google Shape;6104;p40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40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06" name="Google Shape;6106;p40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7" name="Google Shape;6107;p40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108" name="Google Shape;6108;p40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40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40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11" name="Google Shape;6111;p40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12" name="Google Shape;6112;p40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113" name="Google Shape;6113;p40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40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40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40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7" name="Google Shape;6117;p40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118" name="Google Shape;6118;p40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40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40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40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2" name="Google Shape;6122;p40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123" name="Google Shape;6123;p40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40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40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6" name="Google Shape;6126;p40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127" name="Google Shape;6127;p40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40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9" name="Google Shape;6129;p40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130" name="Google Shape;6130;p40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40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2" name="Google Shape;6132;p40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33" name="Google Shape;6133;p40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134" name="Google Shape;6134;p40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40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6" name="Google Shape;6136;p40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37" name="Google Shape;6137;p40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138" name="Google Shape;6138;p40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40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40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1" name="Google Shape;6141;p40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142" name="Google Shape;6142;p40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40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40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40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6" name="Google Shape;6146;p40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147" name="Google Shape;6147;p40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40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40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40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1" name="Google Shape;6151;p40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52" name="Google Shape;6152;p40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153" name="Google Shape;6153;p40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40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40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6" name="Google Shape;6156;p40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57" name="Google Shape;6157;p40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158" name="Google Shape;6158;p40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40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40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40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40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40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40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40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40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40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40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9" name="Google Shape;6169;p40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170" name="Google Shape;6170;p40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40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40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73" name="Google Shape;6173;p40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4" name="Google Shape;6174;p40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75" name="Google Shape;6175;p40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176" name="Google Shape;6176;p40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40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40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9" name="Google Shape;6179;p40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180" name="Google Shape;6180;p40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40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40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3" name="Google Shape;6183;p40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184" name="Google Shape;6184;p40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40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40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7" name="Google Shape;6187;p40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188" name="Google Shape;6188;p40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40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90" name="Google Shape;6190;p40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1" name="Google Shape;6191;p40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92" name="Google Shape;6192;p40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193" name="Google Shape;6193;p40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40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40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40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40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40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40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40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40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40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40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4" name="Google Shape;6204;p40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205" name="Google Shape;6205;p40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40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40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8" name="Google Shape;6208;p40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209" name="Google Shape;6209;p40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40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40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40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3" name="Google Shape;6213;p40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4" name="Google Shape;6214;p40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215" name="Google Shape;6215;p40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40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7" name="Google Shape;6217;p40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218" name="Google Shape;6218;p40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40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40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40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40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3" name="Google Shape;6223;p40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224" name="Google Shape;6224;p40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40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40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40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8" name="Google Shape;6228;p40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9" name="Google Shape;6229;p40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0" name="Google Shape;6230;p40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1" name="Google Shape;6231;p40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232" name="Google Shape;6232;p40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40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4" name="Google Shape;6234;p40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235" name="Google Shape;6235;p40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40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40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40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9" name="Google Shape;6239;p40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240" name="Google Shape;6240;p40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40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40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3" name="Google Shape;6243;p40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244" name="Google Shape;6244;p40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40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40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7" name="Google Shape;6247;p40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248" name="Google Shape;6248;p40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40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40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40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40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40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40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5" name="Google Shape;6255;p40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256" name="Google Shape;6256;p40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40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40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40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40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40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40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3" name="Google Shape;6263;p40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4" name="Google Shape;6264;p40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265" name="Google Shape;6265;p40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40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40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40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40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0" name="Google Shape;6270;p40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271" name="Google Shape;6271;p40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40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40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40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40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6" name="Google Shape;6276;p40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277" name="Google Shape;6277;p40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40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40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0" name="Google Shape;6280;p40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281" name="Google Shape;6281;p40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40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40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40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5" name="Google Shape;6285;p40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6" name="Google Shape;6286;p40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7" name="Google Shape;6287;p40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288" name="Google Shape;6288;p40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40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40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40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40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3" name="Google Shape;6293;p40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294" name="Google Shape;6294;p40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40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40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40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40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40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40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1" name="Google Shape;6301;p40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302" name="Google Shape;6302;p40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40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40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5" name="Google Shape;6305;p40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306" name="Google Shape;6306;p40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40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40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40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40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40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40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40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4" name="Google Shape;6314;p40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315" name="Google Shape;6315;p40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40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40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40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40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40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40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2" name="Google Shape;6322;p40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323" name="Google Shape;6323;p40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40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5" name="Google Shape;6325;p40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326" name="Google Shape;6326;p40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40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40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40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40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40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40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40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40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40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6" name="Google Shape;6336;p40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337" name="Google Shape;6337;p40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40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40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40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1" name="Google Shape;6341;p40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342" name="Google Shape;6342;p40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40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40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40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40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40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40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9" name="Google Shape;6349;p40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350" name="Google Shape;6350;p40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40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40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3" name="Google Shape;6353;p40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354" name="Google Shape;6354;p40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40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40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40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40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40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0" name="Google Shape;6360;p40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361" name="Google Shape;6361;p40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40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40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40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5" name="Google Shape;6365;p40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366" name="Google Shape;6366;p40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40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8" name="Google Shape;6368;p40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369" name="Google Shape;6369;p40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40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1" name="Google Shape;6371;p40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372" name="Google Shape;6372;p40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40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40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40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40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40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40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9" name="Google Shape;6379;p40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380" name="Google Shape;6380;p40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40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40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40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40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5" name="Google Shape;6385;p40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386" name="Google Shape;6386;p40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40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40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40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0" name="Google Shape;6390;p40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391" name="Google Shape;6391;p40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40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40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40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5" name="Google Shape;6395;p40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396" name="Google Shape;6396;p40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40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40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40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0" name="Google Shape;6400;p40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401" name="Google Shape;6401;p40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40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3" name="Google Shape;6403;p40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404" name="Google Shape;6404;p40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40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40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40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40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9" name="Google Shape;6409;p40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410" name="Google Shape;6410;p40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40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40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40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40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40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40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7" name="Google Shape;6417;p40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418" name="Google Shape;6418;p40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40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40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1" name="Google Shape;6421;p40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2" name="Google Shape;6422;p40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423" name="Google Shape;6423;p40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40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40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40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40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8" name="Google Shape;6428;p40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429" name="Google Shape;6429;p40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40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40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40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40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4" name="Google Shape;6434;p40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435" name="Google Shape;6435;p40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40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40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40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40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40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40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40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40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4" name="Google Shape;6444;p40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445" name="Google Shape;6445;p40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40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40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40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40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40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40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40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3" name="Google Shape;6453;p40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454" name="Google Shape;6454;p40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40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40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40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8" name="Google Shape;6458;p40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459" name="Google Shape;6459;p40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40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1" name="Google Shape;6461;p40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462" name="Google Shape;6462;p40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40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40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40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40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40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8" name="Google Shape;6468;p40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469" name="Google Shape;6469;p40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40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40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40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3" name="Google Shape;6473;p40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474" name="Google Shape;6474;p40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40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40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7" name="Google Shape;6477;p40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478" name="Google Shape;6478;p40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40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40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40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40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40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40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5" name="Google Shape;6485;p40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486" name="Google Shape;6486;p40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40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8" name="Google Shape;6488;p40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489" name="Google Shape;6489;p40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40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1" name="Google Shape;6491;p40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492" name="Google Shape;6492;p40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40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4" name="Google Shape;6494;p40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495" name="Google Shape;6495;p40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40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40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40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40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40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40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2" name="Google Shape;6502;p40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503" name="Google Shape;6503;p40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40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5" name="Google Shape;6505;p40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506" name="Google Shape;6506;p40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40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8" name="Google Shape;6508;p40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9" name="Google Shape;6509;p40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510" name="Google Shape;6510;p40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40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40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16" name="Shape 6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7" name="Google Shape;6517;p4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518" name="Google Shape;6518;p41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9" name="Google Shape;6519;p41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520" name="Google Shape;6520;p41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41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2" name="Google Shape;6522;p41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523" name="Google Shape;6523;p41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41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41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6" name="Google Shape;6526;p41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527" name="Google Shape;6527;p41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41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41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41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41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2" name="Google Shape;6532;p41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533" name="Google Shape;6533;p41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41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41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41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41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8" name="Google Shape;6538;p41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539" name="Google Shape;6539;p41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41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41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41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41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41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41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41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41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41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41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41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1" name="Google Shape;6551;p41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552" name="Google Shape;6552;p41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41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4" name="Google Shape;6554;p41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555" name="Google Shape;6555;p41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41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41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41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9" name="Google Shape;6559;p41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0" name="Google Shape;6560;p41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561" name="Google Shape;6561;p41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41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41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41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41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41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7" name="Google Shape;6567;p41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8" name="Google Shape;6568;p41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9" name="Google Shape;6569;p41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570" name="Google Shape;6570;p41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41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41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41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41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5" name="Google Shape;6575;p41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576" name="Google Shape;6576;p41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41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41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41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41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41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41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41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4" name="Google Shape;6584;p41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585" name="Google Shape;6585;p41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41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41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588" name="Google Shape;6588;p41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41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41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1" name="Google Shape;6591;p41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592" name="Google Shape;6592;p41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41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4" name="Google Shape;6594;p41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595" name="Google Shape;6595;p41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41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41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41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41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41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41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2" name="Google Shape;6602;p41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603" name="Google Shape;6603;p41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41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5" name="Google Shape;6605;p41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606" name="Google Shape;6606;p41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41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41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9" name="Google Shape;6609;p41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6610" name="Google Shape;6610;p41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41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2" name="Google Shape;6612;p41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6613" name="Google Shape;6613;p41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41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41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6" name="Google Shape;6616;p41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7" name="Google Shape;6617;p41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8" name="Google Shape;6618;p41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6619" name="Google Shape;6619;p41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41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41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41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41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41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5" name="Google Shape;6625;p41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6" name="Google Shape;6626;p41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6627" name="Google Shape;6627;p41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41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41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0" name="Google Shape;6630;p41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6631" name="Google Shape;6631;p41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41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3" name="Google Shape;6633;p41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4" name="Google Shape;6634;p41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6635" name="Google Shape;6635;p41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41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41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8" name="Google Shape;6638;p41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6639" name="Google Shape;6639;p41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41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1" name="Google Shape;6641;p41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2" name="Google Shape;6642;p41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3" name="Google Shape;6643;p41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4" name="Google Shape;6644;p41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6645" name="Google Shape;6645;p41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41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7" name="Google Shape;6647;p41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8" name="Google Shape;6648;p41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6649" name="Google Shape;6649;p41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41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1" name="Google Shape;6651;p41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2" name="Google Shape;6652;p41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3" name="Google Shape;6653;p41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4" name="Google Shape;6654;p41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6655" name="Google Shape;6655;p41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41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41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8" name="Google Shape;6658;p41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6659" name="Google Shape;6659;p41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41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1" name="Google Shape;6661;p41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6662" name="Google Shape;6662;p41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41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4" name="Google Shape;6664;p41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5" name="Google Shape;6665;p41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6666" name="Google Shape;6666;p41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41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41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41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41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41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41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41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41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5" name="Google Shape;6675;p41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6" name="Google Shape;6676;p41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6677" name="Google Shape;6677;p41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41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41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41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1" name="Google Shape;6681;p41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6682" name="Google Shape;6682;p41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41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4" name="Google Shape;6684;p41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6685" name="Google Shape;6685;p41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41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7" name="Google Shape;6687;p41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8" name="Google Shape;6688;p41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6689" name="Google Shape;6689;p41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41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41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2" name="Google Shape;6692;p41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6693" name="Google Shape;6693;p41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41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41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41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41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41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9" name="Google Shape;6699;p41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6700" name="Google Shape;6700;p41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41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2" name="Google Shape;6702;p41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6703" name="Google Shape;6703;p41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41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5" name="Google Shape;6705;p41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6706" name="Google Shape;6706;p41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41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41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41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41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1" name="Google Shape;6711;p41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6712" name="Google Shape;6712;p41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41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41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41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6" name="Google Shape;6716;p41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7" name="Google Shape;6717;p41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6718" name="Google Shape;6718;p41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41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41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41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2" name="Google Shape;6722;p41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6723" name="Google Shape;6723;p41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41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41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6" name="Google Shape;6726;p41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6727" name="Google Shape;6727;p41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41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41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0" name="Google Shape;6730;p41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6731" name="Google Shape;6731;p41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41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41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41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41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41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41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41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41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0" name="Google Shape;6740;p41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1" name="Google Shape;6741;p41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6742" name="Google Shape;6742;p41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41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41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5" name="Google Shape;6745;p41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6746" name="Google Shape;6746;p41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41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8" name="Google Shape;6748;p41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6749" name="Google Shape;6749;p41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41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1" name="Google Shape;6751;p41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2" name="Google Shape;6752;p41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6753" name="Google Shape;6753;p41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41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5" name="Google Shape;6755;p41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6756" name="Google Shape;6756;p41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41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8" name="Google Shape;6758;p41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6759" name="Google Shape;6759;p41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41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1" name="Google Shape;6761;p41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6762" name="Google Shape;6762;p41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41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4" name="Google Shape;6764;p41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6765" name="Google Shape;6765;p41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41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41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41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9" name="Google Shape;6769;p41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6770" name="Google Shape;6770;p41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41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2" name="Google Shape;6772;p41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6773" name="Google Shape;6773;p41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41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5" name="Google Shape;6775;p41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6776" name="Google Shape;6776;p41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41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41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41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41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1" name="Google Shape;6781;p41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6782" name="Google Shape;6782;p41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41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41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41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41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41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41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41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0" name="Google Shape;6790;p41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6791" name="Google Shape;6791;p41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41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41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4" name="Google Shape;6794;p41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6795" name="Google Shape;6795;p41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41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41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41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9" name="Google Shape;6799;p41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6800" name="Google Shape;6800;p41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41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2" name="Google Shape;6802;p41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3" name="Google Shape;6803;p41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6804" name="Google Shape;6804;p41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41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41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41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8" name="Google Shape;6808;p41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6809" name="Google Shape;6809;p41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41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41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41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3" name="Google Shape;6813;p41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6814" name="Google Shape;6814;p41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41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41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7" name="Google Shape;6817;p41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6818" name="Google Shape;6818;p41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41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0" name="Google Shape;6820;p41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6821" name="Google Shape;6821;p41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41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41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4" name="Google Shape;6824;p41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6825" name="Google Shape;6825;p41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41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7" name="Google Shape;6827;p41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6828" name="Google Shape;6828;p41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41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0" name="Google Shape;6830;p41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6831" name="Google Shape;6831;p41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41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41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41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5" name="Google Shape;6835;p41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6" name="Google Shape;6836;p41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6837" name="Google Shape;6837;p41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41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41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0" name="Google Shape;6840;p41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1" name="Google Shape;6841;p41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6842" name="Google Shape;6842;p41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41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41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5" name="Google Shape;6845;p41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6" name="Google Shape;6846;p41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6847" name="Google Shape;6847;p41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41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41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0" name="Google Shape;6850;p41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6851" name="Google Shape;6851;p41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41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41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4" name="Google Shape;6854;p41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6855" name="Google Shape;6855;p41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41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41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41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41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0" name="Google Shape;6860;p41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1" name="Google Shape;6861;p41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6862" name="Google Shape;6862;p41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41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41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5" name="Google Shape;6865;p41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6" name="Google Shape;6866;p41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6867" name="Google Shape;6867;p41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41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41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41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41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41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41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41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41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41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41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8" name="Google Shape;6878;p41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882" name="Shape 6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3" name="Google Shape;6883;p4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884" name="Google Shape;6884;p42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5" name="Google Shape;6885;p42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6886" name="Google Shape;6886;p42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42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42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9" name="Google Shape;6889;p42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6890" name="Google Shape;6890;p42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42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42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42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42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42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42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42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42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42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42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42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2" name="Google Shape;6902;p42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3" name="Google Shape;6903;p42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4" name="Google Shape;6904;p42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5" name="Google Shape;6905;p42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6906" name="Google Shape;6906;p42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42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42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42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0" name="Google Shape;6910;p42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1" name="Google Shape;6911;p42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6912" name="Google Shape;6912;p42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42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42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42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42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7" name="Google Shape;6917;p42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8" name="Google Shape;6918;p42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9" name="Google Shape;6919;p42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0" name="Google Shape;6920;p42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6921" name="Google Shape;6921;p42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42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3" name="Google Shape;6923;p42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6924" name="Google Shape;6924;p42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42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42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42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8" name="Google Shape;6928;p42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9" name="Google Shape;6929;p42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0" name="Google Shape;6930;p42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6931" name="Google Shape;6931;p42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42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42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4" name="Google Shape;6934;p42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5" name="Google Shape;6935;p42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6936" name="Google Shape;6936;p42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42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42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9" name="Google Shape;6939;p42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0" name="Google Shape;6940;p42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1" name="Google Shape;6941;p42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6942" name="Google Shape;6942;p42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42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4" name="Google Shape;6944;p42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6945" name="Google Shape;6945;p42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42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7" name="Google Shape;6947;p42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6948" name="Google Shape;6948;p42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42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0" name="Google Shape;6950;p42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6951" name="Google Shape;6951;p42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42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42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42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42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42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42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42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42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0" name="Google Shape;6960;p42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6961" name="Google Shape;6961;p42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42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42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4" name="Google Shape;6964;p42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6965" name="Google Shape;6965;p42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42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42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42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42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42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42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42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3" name="Google Shape;6973;p42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6974" name="Google Shape;6974;p42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42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42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42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42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42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42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1" name="Google Shape;6981;p42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6982" name="Google Shape;6982;p42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42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4" name="Google Shape;6984;p42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5" name="Google Shape;6985;p42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6986" name="Google Shape;6986;p42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42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42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42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42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42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42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3" name="Google Shape;6993;p42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6994" name="Google Shape;6994;p42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42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42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7" name="Google Shape;6997;p42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6998" name="Google Shape;6998;p42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42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42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1" name="Google Shape;7001;p42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2" name="Google Shape;7002;p42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003" name="Google Shape;7003;p42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42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42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6" name="Google Shape;7006;p42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007" name="Google Shape;7007;p42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42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42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0" name="Google Shape;7010;p42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1" name="Google Shape;7011;p42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2" name="Google Shape;7012;p42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013" name="Google Shape;7013;p42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42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42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42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42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8" name="Google Shape;7018;p42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019" name="Google Shape;7019;p42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42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42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42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42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42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5" name="Google Shape;7025;p42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026" name="Google Shape;7026;p42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42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42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9" name="Google Shape;7029;p42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030" name="Google Shape;7030;p42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42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2" name="Google Shape;7032;p42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033" name="Google Shape;7033;p42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42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42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6" name="Google Shape;7036;p42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037" name="Google Shape;7037;p42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42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42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42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42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2" name="Google Shape;7042;p42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3" name="Google Shape;7043;p42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4" name="Google Shape;7044;p42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5" name="Google Shape;7045;p42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6" name="Google Shape;7046;p42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047" name="Google Shape;7047;p42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42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42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42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1" name="Google Shape;7051;p42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052" name="Google Shape;7052;p42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42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42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42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42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42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42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42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42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42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42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42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4" name="Google Shape;7064;p42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065" name="Google Shape;7065;p42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42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42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42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42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42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42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42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42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4" name="Google Shape;7074;p42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075" name="Google Shape;7075;p42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42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42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8" name="Google Shape;7078;p42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079" name="Google Shape;7079;p42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42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42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42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42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42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5" name="Google Shape;7085;p42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086" name="Google Shape;7086;p42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42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42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42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42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1" name="Google Shape;7091;p42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092" name="Google Shape;7092;p42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42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42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42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42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42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42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9" name="Google Shape;7099;p42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100" name="Google Shape;7100;p42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42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42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42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42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42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6" name="Google Shape;7106;p42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107" name="Google Shape;7107;p42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42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42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42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42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42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42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42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42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6" name="Google Shape;7116;p42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117" name="Google Shape;7117;p42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42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42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0" name="Google Shape;7120;p42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121" name="Google Shape;7121;p42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42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42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42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5" name="Google Shape;7125;p42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126" name="Google Shape;7126;p42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42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8" name="Google Shape;7128;p42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129" name="Google Shape;7129;p42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42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42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42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3" name="Google Shape;7133;p42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134" name="Google Shape;7134;p42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42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42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42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8" name="Google Shape;7138;p42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139" name="Google Shape;7139;p42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42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42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42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42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42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42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42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42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8" name="Google Shape;7148;p42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149" name="Google Shape;7149;p42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42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1" name="Google Shape;7151;p42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152" name="Google Shape;7152;p42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42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42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42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42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42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42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9" name="Google Shape;7159;p42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160" name="Google Shape;7160;p42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42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42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42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42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42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42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42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42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42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42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42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42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42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42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42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42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7" name="Google Shape;7177;p42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178" name="Google Shape;7178;p42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42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42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42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42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42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4" name="Google Shape;7184;p42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185" name="Google Shape;7185;p42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42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7" name="Google Shape;7187;p42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188" name="Google Shape;7188;p42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42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42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42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42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42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42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5" name="Google Shape;7195;p42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196" name="Google Shape;7196;p42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42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42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42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42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42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2" name="Google Shape;7202;p42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203" name="Google Shape;7203;p42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42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42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42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42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8" name="Google Shape;7208;p42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209" name="Google Shape;7209;p42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42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42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42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42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42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42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6" name="Google Shape;7216;p42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217" name="Google Shape;7217;p42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42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42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42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1" name="Google Shape;7221;p42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222" name="Google Shape;7222;p42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42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42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5" name="Google Shape;7225;p42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226" name="Google Shape;7226;p42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42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42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9" name="Google Shape;7229;p42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230" name="Google Shape;7230;p42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42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42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42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42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42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42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42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42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9" name="Google Shape;7239;p42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0" name="Google Shape;7240;p42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241" name="Google Shape;7241;p42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42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42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42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42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42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42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8" name="Google Shape;7248;p42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249" name="Google Shape;7249;p42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42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42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42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42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42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5" name="Google Shape;7255;p42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256" name="Google Shape;7256;p42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42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42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42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42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42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42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42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4" name="Google Shape;7264;p42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265" name="Google Shape;7265;p42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42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42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42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42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0" name="Google Shape;7270;p42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271" name="Google Shape;7271;p42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42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42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42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42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42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7" name="Google Shape;7277;p42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278" name="Google Shape;7278;p42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42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42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1" name="Google Shape;7281;p42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282" name="Google Shape;7282;p42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42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42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42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42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42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42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9" name="Google Shape;7289;p42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290" name="Google Shape;7290;p42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42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42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42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42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42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42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7" name="Google Shape;7297;p42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298" name="Google Shape;7298;p42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42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42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42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42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42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42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5" name="Google Shape;7305;p42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306" name="Google Shape;7306;p42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42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42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42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42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1" name="Google Shape;7311;p42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312" name="Google Shape;7312;p42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42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42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5" name="Google Shape;7315;p42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316" name="Google Shape;7316;p42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42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42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42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42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1" name="Google Shape;7321;p42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322" name="Google Shape;7322;p42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42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42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42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42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42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8" name="Google Shape;7328;p42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329" name="Google Shape;7329;p42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42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42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42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42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42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42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6" name="Google Shape;7336;p42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337" name="Google Shape;7337;p42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42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42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42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1" name="Google Shape;7341;p42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342" name="Google Shape;7342;p42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42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42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42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42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42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42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9" name="Google Shape;7349;p42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350" name="Google Shape;7350;p42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42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42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42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4" name="Google Shape;7354;p42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5" name="Google Shape;7355;p42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356" name="Google Shape;7356;p42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42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42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42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0" name="Google Shape;7360;p42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1" name="Google Shape;7361;p42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362" name="Google Shape;7362;p42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42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42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365" name="Google Shape;7365;p42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366" name="Google Shape;7366;p42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7" name="Google Shape;7367;p42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368" name="Google Shape;7368;p42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369" name="Google Shape;7369;p42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42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42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42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42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42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42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6" name="Google Shape;7376;p42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377" name="Google Shape;7377;p42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42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42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42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42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382" name="Google Shape;7382;p42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86" name="Shape 7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7" name="Google Shape;7387;p4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388" name="Google Shape;7388;p43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389" name="Google Shape;7389;p43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43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43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43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43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4" name="Google Shape;7394;p43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5" name="Google Shape;7395;p43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6" name="Google Shape;7396;p43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397" name="Google Shape;7397;p43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43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43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0" name="Google Shape;7400;p43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401" name="Google Shape;7401;p43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43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3" name="Google Shape;7403;p43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404" name="Google Shape;7404;p43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43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43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43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8" name="Google Shape;7408;p43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9" name="Google Shape;7409;p43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410" name="Google Shape;7410;p43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43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2" name="Google Shape;7412;p43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3" name="Google Shape;7413;p43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414" name="Google Shape;7414;p43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43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6" name="Google Shape;7416;p43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417" name="Google Shape;7417;p43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43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43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43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43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43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43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43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5" name="Google Shape;7425;p43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426" name="Google Shape;7426;p43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43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8" name="Google Shape;7428;p43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429" name="Google Shape;7429;p43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43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43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2" name="Google Shape;7432;p43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3" name="Google Shape;7433;p43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4" name="Google Shape;7434;p43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435" name="Google Shape;7435;p43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43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7" name="Google Shape;7437;p43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438" name="Google Shape;7438;p43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43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43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43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43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43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4" name="Google Shape;7444;p43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5" name="Google Shape;7445;p43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446" name="Google Shape;7446;p43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43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43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43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0" name="Google Shape;7450;p43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451" name="Google Shape;7451;p43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43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43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4" name="Google Shape;7454;p43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5" name="Google Shape;7455;p43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456" name="Google Shape;7456;p43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43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43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43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43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43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43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43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4" name="Google Shape;7464;p43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5" name="Google Shape;7465;p43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466" name="Google Shape;7466;p43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43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43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43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0" name="Google Shape;7470;p43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1" name="Google Shape;7471;p43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2" name="Google Shape;7472;p43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473" name="Google Shape;7473;p43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43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5" name="Google Shape;7475;p43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476" name="Google Shape;7476;p43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43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43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9" name="Google Shape;7479;p43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0" name="Google Shape;7480;p43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481" name="Google Shape;7481;p43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43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43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4" name="Google Shape;7484;p43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485" name="Google Shape;7485;p43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43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43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43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43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43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1" name="Google Shape;7491;p43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492" name="Google Shape;7492;p43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43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43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43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6" name="Google Shape;7496;p43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497" name="Google Shape;7497;p43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43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9" name="Google Shape;7499;p43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0" name="Google Shape;7500;p43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501" name="Google Shape;7501;p43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43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43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43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43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43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7" name="Google Shape;7507;p43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508" name="Google Shape;7508;p43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43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0" name="Google Shape;7510;p43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511" name="Google Shape;7511;p43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43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3" name="Google Shape;7513;p43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4" name="Google Shape;7514;p43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5" name="Google Shape;7515;p43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516" name="Google Shape;7516;p43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43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8" name="Google Shape;7518;p43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519" name="Google Shape;7519;p43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43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43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43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43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43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5" name="Google Shape;7525;p43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6" name="Google Shape;7526;p43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527" name="Google Shape;7527;p43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43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43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0" name="Google Shape;7530;p43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531" name="Google Shape;7531;p43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43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43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43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43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43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43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8" name="Google Shape;7538;p43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539" name="Google Shape;7539;p43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43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43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43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43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43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5" name="Google Shape;7545;p43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546" name="Google Shape;7546;p43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43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43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43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43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43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2" name="Google Shape;7552;p43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553" name="Google Shape;7553;p43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43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43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6" name="Google Shape;7556;p43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557" name="Google Shape;7557;p43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43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43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43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43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2" name="Google Shape;7562;p43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563" name="Google Shape;7563;p43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43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43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43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43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43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9" name="Google Shape;7569;p43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570" name="Google Shape;7570;p43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43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43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43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43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5" name="Google Shape;7575;p43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576" name="Google Shape;7576;p43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43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43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43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43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43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43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43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43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43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6" name="Google Shape;7586;p43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587" name="Google Shape;7587;p43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43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43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43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43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43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43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43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43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43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43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8" name="Google Shape;7598;p43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599" name="Google Shape;7599;p43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43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43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43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43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4" name="Google Shape;7604;p43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5" name="Google Shape;7605;p43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606" name="Google Shape;7606;p43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43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43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43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43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43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43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43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43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43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43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7" name="Google Shape;7617;p43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7618" name="Google Shape;7618;p43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43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43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43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43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43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43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43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6" name="Google Shape;7626;p43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7627" name="Google Shape;7627;p43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43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43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0" name="Google Shape;7630;p43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7631" name="Google Shape;7631;p43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43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43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4" name="Google Shape;7634;p43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7635" name="Google Shape;7635;p43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43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43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43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43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43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1" name="Google Shape;7641;p43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7642" name="Google Shape;7642;p43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43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43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43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43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43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8" name="Google Shape;7648;p43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7649" name="Google Shape;7649;p43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43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43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43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3" name="Google Shape;7653;p43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7654" name="Google Shape;7654;p43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43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43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7" name="Google Shape;7657;p43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7658" name="Google Shape;7658;p43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43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43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43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2" name="Google Shape;7662;p43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7663" name="Google Shape;7663;p43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43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43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43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43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43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43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0" name="Google Shape;7670;p43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7671" name="Google Shape;7671;p43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43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43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43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43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43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7" name="Google Shape;7677;p43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7678" name="Google Shape;7678;p43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43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43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43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43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3" name="Google Shape;7683;p43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7684" name="Google Shape;7684;p43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43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43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43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43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43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43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43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43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3" name="Google Shape;7693;p43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7694" name="Google Shape;7694;p43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43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43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43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43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43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43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43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43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3" name="Google Shape;7703;p43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7704" name="Google Shape;7704;p43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43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43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43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43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43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43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1" name="Google Shape;7711;p43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7712" name="Google Shape;7712;p43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43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43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43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43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43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8" name="Google Shape;7718;p43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7719" name="Google Shape;7719;p43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43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43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43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43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43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43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43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43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8" name="Google Shape;7728;p43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7729" name="Google Shape;7729;p43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43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43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43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43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43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5" name="Google Shape;7735;p43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7736" name="Google Shape;7736;p43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43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43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43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0" name="Google Shape;7740;p43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7741" name="Google Shape;7741;p43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43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43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43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43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43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43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43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43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43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1" name="Google Shape;7751;p43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2" name="Google Shape;7752;p43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7753" name="Google Shape;7753;p43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43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43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43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43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43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9" name="Google Shape;7759;p43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7760" name="Google Shape;7760;p43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43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2" name="Google Shape;7762;p43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7763" name="Google Shape;7763;p43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43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5" name="Google Shape;7765;p43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7766" name="Google Shape;7766;p43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43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43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43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43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43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2" name="Google Shape;7772;p43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7773" name="Google Shape;7773;p43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43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43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6" name="Google Shape;7776;p43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7777" name="Google Shape;7777;p43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43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782" name="Shape 7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3" name="Google Shape;7783;p4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784" name="Google Shape;7784;p44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5" name="Google Shape;7785;p44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7786" name="Google Shape;7786;p44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44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8" name="Google Shape;7788;p44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9" name="Google Shape;7789;p44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7790" name="Google Shape;7790;p44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44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2" name="Google Shape;7792;p44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3" name="Google Shape;7793;p44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7794" name="Google Shape;7794;p44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44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6" name="Google Shape;7796;p44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7797" name="Google Shape;7797;p44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44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44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0" name="Google Shape;7800;p44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7801" name="Google Shape;7801;p44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44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44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44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44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6" name="Google Shape;7806;p44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7807" name="Google Shape;7807;p44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44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44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44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44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44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44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44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5" name="Google Shape;7815;p44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6" name="Google Shape;7816;p44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7" name="Google Shape;7817;p44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8" name="Google Shape;7818;p44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7819" name="Google Shape;7819;p44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44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44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44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3" name="Google Shape;7823;p44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7824" name="Google Shape;7824;p44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44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6" name="Google Shape;7826;p44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7827" name="Google Shape;7827;p44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44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9" name="Google Shape;7829;p44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7830" name="Google Shape;7830;p44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44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44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44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44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5" name="Google Shape;7835;p44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7836" name="Google Shape;7836;p44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44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44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9" name="Google Shape;7839;p44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7840" name="Google Shape;7840;p44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44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44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44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44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44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44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7" name="Google Shape;7847;p44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7848" name="Google Shape;7848;p44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44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44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1" name="Google Shape;7851;p44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7852" name="Google Shape;7852;p44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44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44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44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44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44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44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44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0" name="Google Shape;7860;p44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7861" name="Google Shape;7861;p44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44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44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44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44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44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44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44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44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0" name="Google Shape;7870;p44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7871" name="Google Shape;7871;p44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44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3" name="Google Shape;7873;p44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7874" name="Google Shape;7874;p44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44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44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7" name="Google Shape;7877;p44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7878" name="Google Shape;7878;p44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44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44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1" name="Google Shape;7881;p44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2" name="Google Shape;7882;p44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7883" name="Google Shape;7883;p44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44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44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44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44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44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44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0" name="Google Shape;7890;p44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1" name="Google Shape;7891;p44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7892" name="Google Shape;7892;p44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44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4" name="Google Shape;7894;p44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7895" name="Google Shape;7895;p44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44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7" name="Google Shape;7897;p44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7898" name="Google Shape;7898;p44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44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44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44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2" name="Google Shape;7902;p44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7903" name="Google Shape;7903;p44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44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5" name="Google Shape;7905;p44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7906" name="Google Shape;7906;p44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44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8" name="Google Shape;7908;p44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7909" name="Google Shape;7909;p44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44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1" name="Google Shape;7911;p44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7912" name="Google Shape;7912;p44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44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4" name="Google Shape;7914;p44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5" name="Google Shape;7915;p44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6" name="Google Shape;7916;p44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7917" name="Google Shape;7917;p44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44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9" name="Google Shape;7919;p44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7920" name="Google Shape;7920;p44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44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44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3" name="Google Shape;7923;p44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7924" name="Google Shape;7924;p44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44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44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7" name="Google Shape;7927;p44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8" name="Google Shape;7928;p44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9" name="Google Shape;7929;p44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7930" name="Google Shape;7930;p44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44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44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44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44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44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44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7" name="Google Shape;7937;p44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7938" name="Google Shape;7938;p44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44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44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44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2" name="Google Shape;7942;p44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7943" name="Google Shape;7943;p44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44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44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44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7" name="Google Shape;7947;p44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7948" name="Google Shape;7948;p44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44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44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44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2" name="Google Shape;7952;p44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3" name="Google Shape;7953;p44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7954" name="Google Shape;7954;p44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44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44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44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44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44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0" name="Google Shape;7960;p44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7961" name="Google Shape;7961;p44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44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44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4" name="Google Shape;7964;p44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7965" name="Google Shape;7965;p44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44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7" name="Google Shape;7967;p44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7968" name="Google Shape;7968;p44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44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44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44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44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3" name="Google Shape;7973;p44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7974" name="Google Shape;7974;p44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44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44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44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44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44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44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44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44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44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44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44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6" name="Google Shape;7986;p44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7" name="Google Shape;7987;p44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7988" name="Google Shape;7988;p44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44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44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1" name="Google Shape;7991;p44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7992" name="Google Shape;7992;p44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44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44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44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44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44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8" name="Google Shape;7998;p44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7999" name="Google Shape;7999;p44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44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44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44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3" name="Google Shape;8003;p44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004" name="Google Shape;8004;p44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44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44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44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8" name="Google Shape;8008;p44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009" name="Google Shape;8009;p44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44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1" name="Google Shape;8011;p44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012" name="Google Shape;8012;p44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44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44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44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6" name="Google Shape;8016;p44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017" name="Google Shape;8017;p44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44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44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0" name="Google Shape;8020;p44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021" name="Google Shape;8021;p44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44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44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4" name="Google Shape;8024;p44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025" name="Google Shape;8025;p44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44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44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44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9" name="Google Shape;8029;p44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030" name="Google Shape;8030;p44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44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44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3" name="Google Shape;8033;p44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034" name="Google Shape;8034;p44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44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44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7" name="Google Shape;8037;p44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038" name="Google Shape;8038;p44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44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0" name="Google Shape;8040;p44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041" name="Google Shape;8041;p44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44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44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44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44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6" name="Google Shape;8046;p44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047" name="Google Shape;8047;p44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44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9" name="Google Shape;8049;p44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050" name="Google Shape;8050;p44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44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44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44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4" name="Google Shape;8054;p44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055" name="Google Shape;8055;p44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44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44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44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44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44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44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44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44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4" name="Google Shape;8064;p44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065" name="Google Shape;8065;p44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44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44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068" name="Google Shape;8068;p44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44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44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1" name="Google Shape;8071;p44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072" name="Google Shape;8072;p44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44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44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44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6" name="Google Shape;8076;p44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077" name="Google Shape;8077;p44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44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9" name="Google Shape;8079;p44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080" name="Google Shape;8080;p44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44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44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3" name="Google Shape;8083;p44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084" name="Google Shape;8084;p44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44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44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44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8" name="Google Shape;8088;p44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089" name="Google Shape;8089;p44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44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1" name="Google Shape;8091;p44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092" name="Google Shape;8092;p44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44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44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44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6" name="Google Shape;8096;p44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097" name="Google Shape;8097;p44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44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9" name="Google Shape;8099;p44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100" name="Google Shape;8100;p44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44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44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44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44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44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44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7" name="Google Shape;8107;p44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108" name="Google Shape;8108;p44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44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44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44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44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3" name="Google Shape;8113;p44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114" name="Google Shape;8114;p44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44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6" name="Google Shape;8116;p44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117" name="Google Shape;8117;p44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44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44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44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44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44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44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44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44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6" name="Google Shape;8126;p44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127" name="Google Shape;8127;p44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44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44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0" name="Google Shape;8130;p44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131" name="Google Shape;8131;p44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44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44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134" name="Google Shape;8134;p44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135" name="Google Shape;8135;p44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44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44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44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44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0" name="Google Shape;8140;p44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141" name="Google Shape;8141;p44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44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44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4" name="Google Shape;8144;p44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145" name="Google Shape;8145;p44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44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44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44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9" name="Google Shape;8149;p44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150" name="Google Shape;8150;p44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44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2" name="Google Shape;8152;p44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153" name="Google Shape;8153;p44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44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44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44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44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44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44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0" name="Google Shape;8160;p44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161" name="Google Shape;8161;p44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44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44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4" name="Google Shape;8164;p44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165" name="Google Shape;8165;p44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44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44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44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44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44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44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2" name="Google Shape;8172;p44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173" name="Google Shape;8173;p44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44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44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44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44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8" name="Google Shape;8178;p44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179" name="Google Shape;8179;p44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44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1" name="Google Shape;8181;p44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182" name="Google Shape;8182;p44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44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4" name="Google Shape;8184;p44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185" name="Google Shape;8185;p44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44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44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8" name="Google Shape;8188;p44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189" name="Google Shape;8189;p44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44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44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44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44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4" name="Google Shape;8194;p44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195" name="Google Shape;8195;p44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44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44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8" name="Google Shape;8198;p44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199" name="Google Shape;8199;p44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44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44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44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3" name="Google Shape;8203;p44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204" name="Google Shape;8204;p44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44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44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44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44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44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0" name="Google Shape;8210;p44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211" name="Google Shape;8211;p44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44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3" name="Google Shape;8213;p44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214" name="Google Shape;8214;p44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44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19" name="Shape 8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20" name="Google Shape;8220;p45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221" name="Google Shape;8221;p45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222" name="Google Shape;8222;p45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45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45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45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6" name="Google Shape;8226;p45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227" name="Google Shape;8227;p45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45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45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0" name="Google Shape;8230;p45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1" name="Google Shape;8231;p45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232" name="Google Shape;8232;p45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45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4" name="Google Shape;8234;p45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235" name="Google Shape;8235;p45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45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7" name="Google Shape;8237;p45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8" name="Google Shape;8238;p45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239" name="Google Shape;8239;p45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45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45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2" name="Google Shape;8242;p45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3" name="Google Shape;8243;p45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4" name="Google Shape;8244;p45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5" name="Google Shape;8245;p45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6" name="Google Shape;8246;p45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247" name="Google Shape;8247;p45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45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45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45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1" name="Google Shape;8251;p45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252" name="Google Shape;8252;p45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45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4" name="Google Shape;8254;p45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255" name="Google Shape;8255;p45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45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45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8" name="Google Shape;8258;p45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259" name="Google Shape;8259;p45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45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1" name="Google Shape;8261;p45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2" name="Google Shape;8262;p45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263" name="Google Shape;8263;p45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45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45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45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45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8" name="Google Shape;8268;p45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9" name="Google Shape;8269;p45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0" name="Google Shape;8270;p45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271" name="Google Shape;8271;p45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45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45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45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5" name="Google Shape;8275;p45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276" name="Google Shape;8276;p45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45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8" name="Google Shape;8278;p45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9" name="Google Shape;8279;p45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280" name="Google Shape;8280;p45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45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45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45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4" name="Google Shape;8284;p45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5" name="Google Shape;8285;p45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6" name="Google Shape;8286;p45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7" name="Google Shape;8287;p45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288" name="Google Shape;8288;p45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45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0" name="Google Shape;8290;p45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291" name="Google Shape;8291;p45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45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45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4" name="Google Shape;8294;p45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5" name="Google Shape;8295;p45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296" name="Google Shape;8296;p45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45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45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45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45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1" name="Google Shape;8301;p45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302" name="Google Shape;8302;p45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45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45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45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6" name="Google Shape;8306;p45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307" name="Google Shape;8307;p45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45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9" name="Google Shape;8309;p45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0" name="Google Shape;8310;p45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311" name="Google Shape;8311;p45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45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45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4" name="Google Shape;8314;p45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315" name="Google Shape;8315;p45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45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7" name="Google Shape;8317;p45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8" name="Google Shape;8318;p45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319" name="Google Shape;8319;p45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45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45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45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45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45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45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45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7" name="Google Shape;8327;p45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8" name="Google Shape;8328;p45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329" name="Google Shape;8329;p45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45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1" name="Google Shape;8331;p45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332" name="Google Shape;8332;p45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45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45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45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6" name="Google Shape;8336;p45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337" name="Google Shape;8337;p45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45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45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45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1" name="Google Shape;8341;p45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342" name="Google Shape;8342;p45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45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4" name="Google Shape;8344;p45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345" name="Google Shape;8345;p45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45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45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45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9" name="Google Shape;8349;p45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350" name="Google Shape;8350;p45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45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45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45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4" name="Google Shape;8354;p45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355" name="Google Shape;8355;p45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45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45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45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45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45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45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45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45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45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45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45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45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45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45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45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1" name="Google Shape;8371;p45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372" name="Google Shape;8372;p45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45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45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5" name="Google Shape;8375;p45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6" name="Google Shape;8376;p45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377" name="Google Shape;8377;p45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45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45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45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45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2" name="Google Shape;8382;p45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383" name="Google Shape;8383;p45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45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5" name="Google Shape;8385;p45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6" name="Google Shape;8386;p45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387" name="Google Shape;8387;p45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45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45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0" name="Google Shape;8390;p45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391" name="Google Shape;8391;p45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45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45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45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45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6" name="Google Shape;8396;p45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397" name="Google Shape;8397;p45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45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45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45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45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45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45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4" name="Google Shape;8404;p45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405" name="Google Shape;8405;p45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45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45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8" name="Google Shape;8408;p45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409" name="Google Shape;8409;p45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45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45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2" name="Google Shape;8412;p45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413" name="Google Shape;8413;p45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45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45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45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7" name="Google Shape;8417;p45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418" name="Google Shape;8418;p45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45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45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45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45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3" name="Google Shape;8423;p45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424" name="Google Shape;8424;p45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45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6" name="Google Shape;8426;p45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427" name="Google Shape;8427;p45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45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45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45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45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45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45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4" name="Google Shape;8434;p45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435" name="Google Shape;8435;p45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45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45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45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45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45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45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2" name="Google Shape;8442;p45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443" name="Google Shape;8443;p45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45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45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45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45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8" name="Google Shape;8448;p45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449" name="Google Shape;8449;p45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45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45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45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45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45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5" name="Google Shape;8455;p45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456" name="Google Shape;8456;p45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45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45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45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0" name="Google Shape;8460;p45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461" name="Google Shape;8461;p45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45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45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45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45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45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45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45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9" name="Google Shape;8469;p45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470" name="Google Shape;8470;p45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45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45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45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45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5" name="Google Shape;8475;p45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476" name="Google Shape;8476;p45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45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45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45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45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481" name="Google Shape;8481;p45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45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45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45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45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6" name="Google Shape;8486;p45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487" name="Google Shape;8487;p45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45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45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45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45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45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45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45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45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45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45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45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9" name="Google Shape;8499;p45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500" name="Google Shape;8500;p45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45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45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45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45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45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6" name="Google Shape;8506;p45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507" name="Google Shape;8507;p45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45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45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45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45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45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45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4" name="Google Shape;8514;p45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515" name="Google Shape;8515;p45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45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45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8" name="Google Shape;8518;p45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9" name="Google Shape;8519;p45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520" name="Google Shape;8520;p45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45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45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45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45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525" name="Google Shape;8525;p45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45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45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45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45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0" name="Google Shape;8530;p45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1" name="Google Shape;8531;p45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532" name="Google Shape;8532;p45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45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45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5" name="Google Shape;8535;p45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536" name="Google Shape;8536;p45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45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45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45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45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45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2" name="Google Shape;8542;p45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543" name="Google Shape;8543;p45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45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45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45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45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45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45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0" name="Google Shape;8550;p45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551" name="Google Shape;8551;p45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45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45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4" name="Google Shape;8554;p45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555" name="Google Shape;8555;p45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45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45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45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45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45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1" name="Google Shape;8561;p45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562" name="Google Shape;8562;p45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45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45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5" name="Google Shape;8565;p45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566" name="Google Shape;8566;p45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45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45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9" name="Google Shape;8569;p45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570" name="Google Shape;8570;p45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45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45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3" name="Google Shape;8573;p45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574" name="Google Shape;8574;p45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45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45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45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45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45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45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45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2" name="Google Shape;8582;p45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583" name="Google Shape;8583;p45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45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45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45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45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45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45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45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1" name="Google Shape;8591;p45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592" name="Google Shape;8592;p45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45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45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5" name="Google Shape;8595;p45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596" name="Google Shape;8596;p45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45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45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45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45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45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45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45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4" name="Google Shape;8604;p45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605" name="Google Shape;8605;p45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45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45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45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45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45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45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45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3" name="Google Shape;8613;p45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8614" name="Google Shape;8614;p45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45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45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45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8" name="Google Shape;8618;p45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8619" name="Google Shape;8619;p45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45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45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45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45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45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45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6" name="Google Shape;8626;p45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8627" name="Google Shape;8627;p45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45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45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45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45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45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3" name="Google Shape;8633;p45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8634" name="Google Shape;8634;p45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45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45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45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45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9" name="Google Shape;8639;p45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8640" name="Google Shape;8640;p45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45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45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3" name="Google Shape;8643;p45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8644" name="Google Shape;8644;p45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45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45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45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45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45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45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1" name="Google Shape;8651;p45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8652" name="Google Shape;8652;p45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45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45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5" name="Google Shape;8655;p45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8656" name="Google Shape;8656;p45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45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45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45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45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1" name="Google Shape;8661;p45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8662" name="Google Shape;8662;p45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45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45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45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6" name="Google Shape;8666;p45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8667" name="Google Shape;8667;p45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45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45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45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45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2" name="Google Shape;8672;p45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8673" name="Google Shape;8673;p45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45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45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45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45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45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45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0" name="Google Shape;8680;p45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8681" name="Google Shape;8681;p45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45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45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45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45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45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90" name="Shape 8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91" name="Google Shape;8691;p46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Master's Thesis by Slidesgo">
  <a:themeElements>
    <a:clrScheme name="Simple Light">
      <a:dk1>
        <a:srgbClr val="FDF3E5"/>
      </a:dk1>
      <a:lt1>
        <a:srgbClr val="338987"/>
      </a:lt1>
      <a:dk2>
        <a:srgbClr val="FFB8A5"/>
      </a:dk2>
      <a:lt2>
        <a:srgbClr val="A6B8BF"/>
      </a:lt2>
      <a:accent1>
        <a:srgbClr val="FDF3E5"/>
      </a:accent1>
      <a:accent2>
        <a:srgbClr val="338987"/>
      </a:accent2>
      <a:accent3>
        <a:srgbClr val="FFB8A5"/>
      </a:accent3>
      <a:accent4>
        <a:srgbClr val="A6B8BF"/>
      </a:accent4>
      <a:accent5>
        <a:srgbClr val="FDF3E5"/>
      </a:accent5>
      <a:accent6>
        <a:srgbClr val="338987"/>
      </a:accent6>
      <a:hlink>
        <a:srgbClr val="33898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