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Fira Sans Extra Condensed Medium"/>
      <p:regular r:id="rId62"/>
      <p:bold r:id="rId63"/>
      <p:italic r:id="rId64"/>
      <p:boldItalic r:id="rId65"/>
    </p:embeddedFont>
    <p:embeddedFont>
      <p:font typeface="Arvo"/>
      <p:regular r:id="rId66"/>
      <p:bold r:id="rId67"/>
      <p:italic r:id="rId68"/>
      <p:boldItalic r:id="rId69"/>
    </p:embeddedFont>
    <p:embeddedFont>
      <p:font typeface="Saira Extra Condensed"/>
      <p:regular r:id="rId70"/>
      <p:bold r:id="rId71"/>
    </p:embeddedFont>
    <p:embeddedFont>
      <p:font typeface="Squada One"/>
      <p:regular r:id="rId72"/>
    </p:embeddedFont>
    <p:embeddedFont>
      <p:font typeface="Proxima Nova Semibold"/>
      <p:regular r:id="rId73"/>
      <p:bold r:id="rId74"/>
      <p:boldItalic r:id="rId75"/>
    </p:embeddedFont>
    <p:embeddedFont>
      <p:font typeface="Barlow Semi Condensed"/>
      <p:regular r:id="rId76"/>
      <p:bold r:id="rId77"/>
      <p:italic r:id="rId78"/>
      <p:boldItalic r:id="rId79"/>
    </p:embeddedFont>
    <p:embeddedFont>
      <p:font typeface="Roboto Slab Regular"/>
      <p:regular r:id="rId80"/>
      <p:bold r:id="rId81"/>
    </p:embeddedFont>
    <p:embeddedFont>
      <p:font typeface="Saira ExtraCondensed SemiBold"/>
      <p:regular r:id="rId82"/>
      <p:bold r:id="rId83"/>
    </p:embeddedFont>
    <p:embeddedFont>
      <p:font typeface="Saira ExtraCondensed Medium"/>
      <p:regular r:id="rId84"/>
      <p:bold r:id="rId8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01922A56-460F-41A9-9FE4-EA5CAAD62C97}">
  <a:tblStyle styleId="{01922A56-460F-41A9-9FE4-EA5CAAD62C97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SairaExtraCondensedMedium-regular.fntdata"/><Relationship Id="rId83" Type="http://schemas.openxmlformats.org/officeDocument/2006/relationships/font" Target="fonts/SairaExtraCondensedSemiBold-bold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85" Type="http://schemas.openxmlformats.org/officeDocument/2006/relationships/font" Target="fonts/SairaExtraCondensedMedium-bold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RobotoSlabRegular-regular.fntdata"/><Relationship Id="rId82" Type="http://schemas.openxmlformats.org/officeDocument/2006/relationships/font" Target="fonts/SairaExtraCondensedSemiBold-regular.fntdata"/><Relationship Id="rId81" Type="http://schemas.openxmlformats.org/officeDocument/2006/relationships/font" Target="fonts/RobotoSlabRegular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regular.fntdata"/><Relationship Id="rId72" Type="http://schemas.openxmlformats.org/officeDocument/2006/relationships/font" Target="fonts/SquadaOne-regular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Italic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bold.fntdata"/><Relationship Id="rId33" Type="http://schemas.openxmlformats.org/officeDocument/2006/relationships/slide" Target="slides/slide27.xml"/><Relationship Id="rId77" Type="http://schemas.openxmlformats.org/officeDocument/2006/relationships/font" Target="fonts/BarlowSemiCondensed-bold.fntdata"/><Relationship Id="rId32" Type="http://schemas.openxmlformats.org/officeDocument/2006/relationships/slide" Target="slides/slide26.xml"/><Relationship Id="rId76" Type="http://schemas.openxmlformats.org/officeDocument/2006/relationships/font" Target="fonts/BarlowSemiCondensed-regular.fntdata"/><Relationship Id="rId35" Type="http://schemas.openxmlformats.org/officeDocument/2006/relationships/slide" Target="slides/slide29.xml"/><Relationship Id="rId79" Type="http://schemas.openxmlformats.org/officeDocument/2006/relationships/font" Target="fonts/BarlowSemiCondensed-boldItalic.fntdata"/><Relationship Id="rId34" Type="http://schemas.openxmlformats.org/officeDocument/2006/relationships/slide" Target="slides/slide28.xml"/><Relationship Id="rId78" Type="http://schemas.openxmlformats.org/officeDocument/2006/relationships/font" Target="fonts/BarlowSemiCondensed-italic.fntdata"/><Relationship Id="rId71" Type="http://schemas.openxmlformats.org/officeDocument/2006/relationships/font" Target="fonts/SairaExtraCondensed-bold.fntdata"/><Relationship Id="rId70" Type="http://schemas.openxmlformats.org/officeDocument/2006/relationships/font" Target="fonts/SairaExtraCondensed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FiraSansExtraCondensed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FiraSansExtraCondensedMedium-italic.fntdata"/><Relationship Id="rId63" Type="http://schemas.openxmlformats.org/officeDocument/2006/relationships/font" Target="fonts/FiraSansExtraCondensedMedium-bold.fntdata"/><Relationship Id="rId22" Type="http://schemas.openxmlformats.org/officeDocument/2006/relationships/slide" Target="slides/slide16.xml"/><Relationship Id="rId66" Type="http://schemas.openxmlformats.org/officeDocument/2006/relationships/font" Target="fonts/Arvo-regular.fntdata"/><Relationship Id="rId21" Type="http://schemas.openxmlformats.org/officeDocument/2006/relationships/slide" Target="slides/slide15.xml"/><Relationship Id="rId65" Type="http://schemas.openxmlformats.org/officeDocument/2006/relationships/font" Target="fonts/FiraSansExtraCondensed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Arvo-italic.fntdata"/><Relationship Id="rId23" Type="http://schemas.openxmlformats.org/officeDocument/2006/relationships/slide" Target="slides/slide17.xml"/><Relationship Id="rId67" Type="http://schemas.openxmlformats.org/officeDocument/2006/relationships/font" Target="fonts/Arvo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rvo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UbuntuLight-bold.fntdata"/><Relationship Id="rId10" Type="http://schemas.openxmlformats.org/officeDocument/2006/relationships/slide" Target="slides/slide4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7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6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2" name="Google Shape;1232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3" name="Google Shape;1233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37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9" name="Google Shape;1239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1" name="Shape 1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" name="Google Shape;1252;g54dda1946d_6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3" name="Google Shape;1253;g54dda1946d_6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7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g54ff9c4cb4_3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9" name="Google Shape;1259;g54ff9c4cb4_3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3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" name="Google Shape;1264;g54dda1946d_6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5" name="Google Shape;1265;g54dda1946d_6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70" name="Shape 1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1" name="Google Shape;1271;g54dda1946d_6_3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2" name="Google Shape;1272;g54dda1946d_6_3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76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g545b75ca3f_1_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" name="Google Shape;1278;g545b75ca3f_1_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82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" name="Google Shape;1283;g54dda1946d_6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4" name="Google Shape;1284;g54dda1946d_6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0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g54dda1946d_6_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2" name="Google Shape;1302;g54dda1946d_6_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2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" name="Google Shape;1333;g54dda1946d_6_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4" name="Google Shape;1334;g54dda1946d_6_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8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g54dda1946d_6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0" name="Google Shape;1340;g54dda1946d_6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3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g54dda1946d_6_3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5" name="Google Shape;1345;g54dda1946d_6_3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8" name="Shape 1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Google Shape;1349;g54dda1946d_6_3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0" name="Google Shape;1350;g54dda1946d_6_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5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g54dda1946d_4_26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" name="Google Shape;1357;g54dda1946d_4_26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" name="Google Shape;1362;g54dda1946d_4_27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3" name="Google Shape;1363;g54dda1946d_4_27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0" name="Shape 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" name="Google Shape;1411;g54dda1946d_4_2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2" name="Google Shape;1412;g54dda1946d_4_2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88" name="Shape 1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" name="Google Shape;1489;g54dda1946d_4_26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0" name="Google Shape;1490;g54dda1946d_4_26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8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g54dda1946d_4_27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0" name="Google Shape;1520;g54dda1946d_4_2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4" name="Shape 1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" name="Google Shape;1525;g54dda1946d_4_2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6" name="Google Shape;1526;g54dda1946d_4_2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96" name="Shape 2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7" name="Google Shape;2497;g54dda1946d_4_27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8" name="Google Shape;2498;g54dda1946d_4_27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57" name="Shape 2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8" name="Google Shape;2558;g54dda1946d_4_26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9" name="Google Shape;2559;g54dda1946d_4_26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81" name="Shape 2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2" name="Google Shape;2582;g54dda1946d_4_27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3" name="Google Shape;2583;g54dda1946d_4_27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88" name="Shape 2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9" name="Google Shape;2589;g54dda1946d_4_2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0" name="Google Shape;2590;g54dda1946d_4_2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4" name="Shape 2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5" name="Google Shape;2595;g54dda1946d_4_27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6" name="Google Shape;2596;g54dda1946d_4_27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04" name="Shape 2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5" name="Google Shape;2605;g54dda1946d_4_27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6" name="Google Shape;2606;g54dda1946d_4_27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33" name="Shape 2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" name="Google Shape;2634;g54dda1946d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5" name="Google Shape;2635;g54dda1946d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47" name="Shape 2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8" name="Google Shape;2648;g54dda1946d_4_2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9" name="Google Shape;2649;g54dda1946d_4_2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9" name="Shape 2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0" name="Google Shape;2660;g54dda1946d_4_27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1" name="Google Shape;2661;g54dda1946d_4_27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67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g54dda1946d_4_2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9" name="Google Shape;2669;g54dda1946d_4_2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0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g54dda1946d_4_27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2" name="Google Shape;2682;g54dda1946d_4_27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6" name="Shape 2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7" name="Google Shape;2687;g54dda1946d_4_27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88" name="Google Shape;2688;g54dda1946d_4_27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92" name="Shape 2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" name="Google Shape;2693;g545b75ca3f_1_16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4" name="Google Shape;2694;g545b75ca3f_1_16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99" name="Shape 2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0" name="Google Shape;2700;g545b75ca3f_1_16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1" name="Google Shape;2701;g545b75ca3f_1_16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21" name="Shape 2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2" name="Google Shape;2722;g545b75ca3f_1_16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23" name="Google Shape;2723;g545b75ca3f_1_16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7" name="Shape 3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" name="Google Shape;3338;g545b75ca3f_1_22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39" name="Google Shape;3339;g545b75ca3f_1_22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28" name="Shape 5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9" name="Google Shape;5829;g545b75ca3f_1_47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0" name="Google Shape;5830;g545b75ca3f_1_47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38" name="Shape 6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9" name="Google Shape;6539;g545b75ca3f_1_54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0" name="Google Shape;6540;g545b75ca3f_1_54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34" name="Shape 6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5" name="Google Shape;6935;g545b75ca3f_1_58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6" name="Google Shape;6936;g545b75ca3f_1_58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27" name="Shape 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8" name="Google Shape;7528;g545b75ca3f_1_64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29" name="Google Shape;7529;g545b75ca3f_1_64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62" name="Shape 8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3" name="Google Shape;8063;g545b75ca3f_1_6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64" name="Google Shape;8064;g545b75ca3f_1_6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47" name="Shape 8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8" name="Google Shape;8348;g545b75ca3f_1_7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9" name="Google Shape;8349;g545b75ca3f_1_7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89" name="Shape 8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0" name="Google Shape;8790;g545b75ca3f_1_77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91" name="Google Shape;8791;g545b75ca3f_1_77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55" name="Shape 9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6" name="Google Shape;9156;g545b75ca3f_1_80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57" name="Google Shape;9157;g545b75ca3f_1_8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59" name="Shape 9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0" name="Google Shape;9660;g545b75ca3f_1_85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61" name="Google Shape;9661;g545b75ca3f_1_85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55" name="Shape 10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6" name="Google Shape;10056;g545b75ca3f_1_89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57" name="Google Shape;10057;g545b75ca3f_1_89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92" name="Shape 10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3" name="Google Shape;10493;g545b75ca3f_1_9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4" name="Google Shape;10494;g545b75ca3f_1_9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63" name="Shape 10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4" name="Google Shape;10964;g545b75ca3f_1_98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65" name="Google Shape;10965;g545b75ca3f_1_98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jp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jp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solidFill>
          <a:srgbClr val="FFFFFF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9998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" name="Google Shape;15;p2"/>
          <p:cNvGrpSpPr/>
          <p:nvPr/>
        </p:nvGrpSpPr>
        <p:grpSpPr>
          <a:xfrm>
            <a:off x="-143712" y="225"/>
            <a:ext cx="9431400" cy="5143650"/>
            <a:chOff x="-143712" y="225"/>
            <a:chExt cx="9431400" cy="5143650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>
              <a:alphaModFix/>
            </a:blip>
            <a:srcRect b="10046" l="36728" r="0" t="43971"/>
            <a:stretch/>
          </p:blipFill>
          <p:spPr>
            <a:xfrm flipH="1">
              <a:off x="0" y="356950"/>
              <a:ext cx="9143999" cy="44302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" name="Google Shape;17;p2"/>
            <p:cNvSpPr/>
            <p:nvPr/>
          </p:nvSpPr>
          <p:spPr>
            <a:xfrm flipH="1">
              <a:off x="0" y="357000"/>
              <a:ext cx="9144000" cy="4430100"/>
            </a:xfrm>
            <a:prstGeom prst="rect">
              <a:avLst/>
            </a:prstGeom>
            <a:solidFill>
              <a:srgbClr val="FFFFFF">
                <a:alpha val="2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" name="Google Shape;18;p2"/>
            <p:cNvGrpSpPr/>
            <p:nvPr/>
          </p:nvGrpSpPr>
          <p:grpSpPr>
            <a:xfrm>
              <a:off x="-132125" y="323850"/>
              <a:ext cx="4305650" cy="4819725"/>
              <a:chOff x="-132125" y="323850"/>
              <a:chExt cx="4305650" cy="4819725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-132125" y="1701975"/>
                <a:ext cx="851400" cy="3441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5B1"/>
                  </a:solidFill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80900" y="323850"/>
                <a:ext cx="859500" cy="14025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5B1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556450" y="3424275"/>
                <a:ext cx="1861500" cy="8598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5B1"/>
                  </a:solidFill>
                </a:endParaRPr>
              </a:p>
            </p:txBody>
          </p:sp>
          <p:grpSp>
            <p:nvGrpSpPr>
              <p:cNvPr id="22" name="Google Shape;22;p2"/>
              <p:cNvGrpSpPr/>
              <p:nvPr/>
            </p:nvGrpSpPr>
            <p:grpSpPr>
              <a:xfrm>
                <a:off x="723300" y="867875"/>
                <a:ext cx="3450225" cy="2551600"/>
                <a:chOff x="723300" y="867875"/>
                <a:chExt cx="3450225" cy="2551600"/>
              </a:xfrm>
            </p:grpSpPr>
            <p:sp>
              <p:nvSpPr>
                <p:cNvPr id="23" name="Google Shape;23;p2"/>
                <p:cNvSpPr/>
                <p:nvPr/>
              </p:nvSpPr>
              <p:spPr>
                <a:xfrm>
                  <a:off x="723300" y="1726400"/>
                  <a:ext cx="836100" cy="8388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  <p:sp>
              <p:nvSpPr>
                <p:cNvPr id="24" name="Google Shape;24;p2"/>
                <p:cNvSpPr/>
                <p:nvPr/>
              </p:nvSpPr>
              <p:spPr>
                <a:xfrm>
                  <a:off x="1580900" y="2580675"/>
                  <a:ext cx="837300" cy="8388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  <p:sp>
              <p:nvSpPr>
                <p:cNvPr id="25" name="Google Shape;25;p2"/>
                <p:cNvSpPr/>
                <p:nvPr/>
              </p:nvSpPr>
              <p:spPr>
                <a:xfrm>
                  <a:off x="2436275" y="1726400"/>
                  <a:ext cx="851400" cy="8388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  <p:sp>
              <p:nvSpPr>
                <p:cNvPr id="26" name="Google Shape;26;p2"/>
                <p:cNvSpPr/>
                <p:nvPr/>
              </p:nvSpPr>
              <p:spPr>
                <a:xfrm>
                  <a:off x="3286725" y="867875"/>
                  <a:ext cx="886800" cy="8481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</p:grpSp>
        </p:grpSp>
        <p:sp>
          <p:nvSpPr>
            <p:cNvPr id="27" name="Google Shape;27;p2"/>
            <p:cNvSpPr/>
            <p:nvPr/>
          </p:nvSpPr>
          <p:spPr>
            <a:xfrm>
              <a:off x="18639" y="1507984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8639" y="2419108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" name="Google Shape;29;p2"/>
            <p:cNvGrpSpPr/>
            <p:nvPr/>
          </p:nvGrpSpPr>
          <p:grpSpPr>
            <a:xfrm>
              <a:off x="-143712" y="225"/>
              <a:ext cx="9431400" cy="5143650"/>
              <a:chOff x="-7525" y="-8625"/>
              <a:chExt cx="9431400" cy="5143650"/>
            </a:xfrm>
          </p:grpSpPr>
          <p:sp>
            <p:nvSpPr>
              <p:cNvPr id="30" name="Google Shape;30;p2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709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" name="Google Shape;96;p2"/>
          <p:cNvSpPr/>
          <p:nvPr/>
        </p:nvSpPr>
        <p:spPr>
          <a:xfrm>
            <a:off x="4151550" y="867875"/>
            <a:ext cx="4270200" cy="3408300"/>
          </a:xfrm>
          <a:prstGeom prst="rect">
            <a:avLst/>
          </a:prstGeom>
          <a:solidFill>
            <a:srgbClr val="F4C5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5B1"/>
              </a:solidFill>
            </a:endParaRPr>
          </a:p>
        </p:txBody>
      </p:sp>
      <p:sp>
        <p:nvSpPr>
          <p:cNvPr id="97" name="Google Shape;97;p2"/>
          <p:cNvSpPr txBox="1"/>
          <p:nvPr>
            <p:ph type="ctrTitle"/>
          </p:nvPr>
        </p:nvSpPr>
        <p:spPr>
          <a:xfrm>
            <a:off x="3001902" y="2100325"/>
            <a:ext cx="51000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9600"/>
              <a:buNone/>
              <a:defRPr sz="96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98" name="Google Shape;98;p2"/>
          <p:cNvSpPr txBox="1"/>
          <p:nvPr>
            <p:ph idx="1" type="subTitle"/>
          </p:nvPr>
        </p:nvSpPr>
        <p:spPr>
          <a:xfrm>
            <a:off x="707781" y="3528899"/>
            <a:ext cx="2087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+ SUBTITLE">
  <p:cSld name="TITLE_1">
    <p:bg>
      <p:bgPr>
        <a:solidFill>
          <a:srgbClr val="FFFFFF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3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3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3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3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3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" name="Google Shape;105;p3"/>
          <p:cNvGrpSpPr/>
          <p:nvPr/>
        </p:nvGrpSpPr>
        <p:grpSpPr>
          <a:xfrm>
            <a:off x="-122742" y="-78"/>
            <a:ext cx="9431400" cy="5143650"/>
            <a:chOff x="-143692" y="-5128"/>
            <a:chExt cx="9431400" cy="5143650"/>
          </a:xfrm>
        </p:grpSpPr>
        <p:pic>
          <p:nvPicPr>
            <p:cNvPr id="106" name="Google Shape;106;p3"/>
            <p:cNvPicPr preferRelativeResize="0"/>
            <p:nvPr/>
          </p:nvPicPr>
          <p:blipFill rotWithShape="1">
            <a:blip r:embed="rId2">
              <a:alphaModFix/>
            </a:blip>
            <a:srcRect b="10046" l="36728" r="0" t="43971"/>
            <a:stretch/>
          </p:blipFill>
          <p:spPr>
            <a:xfrm>
              <a:off x="1" y="356950"/>
              <a:ext cx="9143999" cy="44302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7" name="Google Shape;107;p3"/>
            <p:cNvSpPr/>
            <p:nvPr/>
          </p:nvSpPr>
          <p:spPr>
            <a:xfrm>
              <a:off x="0" y="357000"/>
              <a:ext cx="9144000" cy="4430100"/>
            </a:xfrm>
            <a:prstGeom prst="rect">
              <a:avLst/>
            </a:prstGeom>
            <a:solidFill>
              <a:srgbClr val="FFFFFF">
                <a:alpha val="2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 flipH="1">
              <a:off x="9125186" y="2419108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0" y="2571950"/>
              <a:ext cx="1571100" cy="2323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6722575" y="2571950"/>
              <a:ext cx="843300" cy="859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7579650" y="323850"/>
              <a:ext cx="843300" cy="2250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7583250" y="3429950"/>
              <a:ext cx="836100" cy="847500"/>
            </a:xfrm>
            <a:prstGeom prst="rect">
              <a:avLst/>
            </a:prstGeom>
            <a:solidFill>
              <a:srgbClr val="F4C5B1">
                <a:alpha val="6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1581250" y="859350"/>
              <a:ext cx="836100" cy="84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723300" y="1717575"/>
              <a:ext cx="836100" cy="847500"/>
            </a:xfrm>
            <a:prstGeom prst="rect">
              <a:avLst/>
            </a:prstGeom>
            <a:solidFill>
              <a:srgbClr val="F4C5B1">
                <a:alpha val="6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grpSp>
          <p:nvGrpSpPr>
            <p:cNvPr id="115" name="Google Shape;115;p3"/>
            <p:cNvGrpSpPr/>
            <p:nvPr/>
          </p:nvGrpSpPr>
          <p:grpSpPr>
            <a:xfrm flipH="1">
              <a:off x="-143692" y="-5128"/>
              <a:ext cx="9431400" cy="5143650"/>
              <a:chOff x="-7525" y="-8625"/>
              <a:chExt cx="9431400" cy="5143650"/>
            </a:xfrm>
          </p:grpSpPr>
          <p:sp>
            <p:nvSpPr>
              <p:cNvPr id="116" name="Google Shape;116;p3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3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7709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1" name="Google Shape;181;p3"/>
            <p:cNvSpPr/>
            <p:nvPr/>
          </p:nvSpPr>
          <p:spPr>
            <a:xfrm flipH="1">
              <a:off x="9125186" y="1507984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2438800" y="860600"/>
              <a:ext cx="4267200" cy="34122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</p:grpSp>
      <p:sp>
        <p:nvSpPr>
          <p:cNvPr id="183" name="Google Shape;183;p3"/>
          <p:cNvSpPr txBox="1"/>
          <p:nvPr>
            <p:ph type="ctrTitle"/>
          </p:nvPr>
        </p:nvSpPr>
        <p:spPr>
          <a:xfrm flipH="1">
            <a:off x="1325250" y="1235850"/>
            <a:ext cx="64935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9600"/>
              <a:buNone/>
              <a:defRPr sz="96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84" name="Google Shape;184;p3"/>
          <p:cNvSpPr txBox="1"/>
          <p:nvPr>
            <p:ph idx="1" type="subTitle"/>
          </p:nvPr>
        </p:nvSpPr>
        <p:spPr>
          <a:xfrm flipH="1">
            <a:off x="2923175" y="2932013"/>
            <a:ext cx="3297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85" name="Google Shape;185;p3"/>
          <p:cNvSpPr/>
          <p:nvPr/>
        </p:nvSpPr>
        <p:spPr>
          <a:xfrm flipH="1">
            <a:off x="736277" y="343257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TITLE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4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4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4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4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4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2" name="Google Shape;192;p4"/>
          <p:cNvGrpSpPr/>
          <p:nvPr/>
        </p:nvGrpSpPr>
        <p:grpSpPr>
          <a:xfrm>
            <a:off x="-98282" y="-75"/>
            <a:ext cx="9390757" cy="5154950"/>
            <a:chOff x="-98282" y="-75"/>
            <a:chExt cx="9390757" cy="5154950"/>
          </a:xfrm>
        </p:grpSpPr>
        <p:sp>
          <p:nvSpPr>
            <p:cNvPr id="193" name="Google Shape;193;p4"/>
            <p:cNvSpPr/>
            <p:nvPr/>
          </p:nvSpPr>
          <p:spPr>
            <a:xfrm>
              <a:off x="0" y="0"/>
              <a:ext cx="9144000" cy="5143500"/>
            </a:xfrm>
            <a:prstGeom prst="rect">
              <a:avLst/>
            </a:prstGeom>
            <a:solidFill>
              <a:srgbClr val="FFFFFF">
                <a:alpha val="4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642050" y="1716250"/>
              <a:ext cx="7854600" cy="1719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4"/>
            <p:cNvSpPr/>
            <p:nvPr/>
          </p:nvSpPr>
          <p:spPr>
            <a:xfrm flipH="1">
              <a:off x="9125186" y="1507984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4"/>
            <p:cNvSpPr/>
            <p:nvPr/>
          </p:nvSpPr>
          <p:spPr>
            <a:xfrm flipH="1">
              <a:off x="9125186" y="2419108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7" name="Google Shape;197;p4"/>
            <p:cNvGrpSpPr/>
            <p:nvPr/>
          </p:nvGrpSpPr>
          <p:grpSpPr>
            <a:xfrm>
              <a:off x="-98282" y="-75"/>
              <a:ext cx="9390757" cy="5154950"/>
              <a:chOff x="-98282" y="-75"/>
              <a:chExt cx="9390757" cy="5154950"/>
            </a:xfrm>
          </p:grpSpPr>
          <p:grpSp>
            <p:nvGrpSpPr>
              <p:cNvPr id="198" name="Google Shape;198;p4"/>
              <p:cNvGrpSpPr/>
              <p:nvPr/>
            </p:nvGrpSpPr>
            <p:grpSpPr>
              <a:xfrm flipH="1">
                <a:off x="-98282" y="-75"/>
                <a:ext cx="9376698" cy="5143650"/>
                <a:chOff x="-7525" y="-8625"/>
                <a:chExt cx="9431400" cy="5143650"/>
              </a:xfrm>
            </p:grpSpPr>
            <p:sp>
              <p:nvSpPr>
                <p:cNvPr id="199" name="Google Shape;199;p4"/>
                <p:cNvSpPr/>
                <p:nvPr/>
              </p:nvSpPr>
              <p:spPr>
                <a:xfrm>
                  <a:off x="-752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0" name="Google Shape;200;p4"/>
                <p:cNvSpPr/>
                <p:nvPr/>
              </p:nvSpPr>
              <p:spPr>
                <a:xfrm>
                  <a:off x="-752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1" name="Google Shape;201;p4"/>
                <p:cNvSpPr/>
                <p:nvPr/>
              </p:nvSpPr>
              <p:spPr>
                <a:xfrm>
                  <a:off x="-752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" name="Google Shape;202;p4"/>
                <p:cNvSpPr/>
                <p:nvPr/>
              </p:nvSpPr>
              <p:spPr>
                <a:xfrm>
                  <a:off x="-752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3" name="Google Shape;203;p4"/>
                <p:cNvSpPr/>
                <p:nvPr/>
              </p:nvSpPr>
              <p:spPr>
                <a:xfrm>
                  <a:off x="-752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4" name="Google Shape;204;p4"/>
                <p:cNvSpPr/>
                <p:nvPr/>
              </p:nvSpPr>
              <p:spPr>
                <a:xfrm>
                  <a:off x="-752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5" name="Google Shape;205;p4"/>
                <p:cNvSpPr/>
                <p:nvPr/>
              </p:nvSpPr>
              <p:spPr>
                <a:xfrm>
                  <a:off x="8498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6" name="Google Shape;206;p4"/>
                <p:cNvSpPr/>
                <p:nvPr/>
              </p:nvSpPr>
              <p:spPr>
                <a:xfrm>
                  <a:off x="8498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" name="Google Shape;207;p4"/>
                <p:cNvSpPr/>
                <p:nvPr/>
              </p:nvSpPr>
              <p:spPr>
                <a:xfrm>
                  <a:off x="8498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" name="Google Shape;208;p4"/>
                <p:cNvSpPr/>
                <p:nvPr/>
              </p:nvSpPr>
              <p:spPr>
                <a:xfrm>
                  <a:off x="8498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9" name="Google Shape;209;p4"/>
                <p:cNvSpPr/>
                <p:nvPr/>
              </p:nvSpPr>
              <p:spPr>
                <a:xfrm>
                  <a:off x="8498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" name="Google Shape;210;p4"/>
                <p:cNvSpPr/>
                <p:nvPr/>
              </p:nvSpPr>
              <p:spPr>
                <a:xfrm>
                  <a:off x="8498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1" name="Google Shape;211;p4"/>
                <p:cNvSpPr/>
                <p:nvPr/>
              </p:nvSpPr>
              <p:spPr>
                <a:xfrm>
                  <a:off x="17072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" name="Google Shape;212;p4"/>
                <p:cNvSpPr/>
                <p:nvPr/>
              </p:nvSpPr>
              <p:spPr>
                <a:xfrm>
                  <a:off x="17072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" name="Google Shape;213;p4"/>
                <p:cNvSpPr/>
                <p:nvPr/>
              </p:nvSpPr>
              <p:spPr>
                <a:xfrm>
                  <a:off x="17072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" name="Google Shape;214;p4"/>
                <p:cNvSpPr/>
                <p:nvPr/>
              </p:nvSpPr>
              <p:spPr>
                <a:xfrm>
                  <a:off x="17072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" name="Google Shape;215;p4"/>
                <p:cNvSpPr/>
                <p:nvPr/>
              </p:nvSpPr>
              <p:spPr>
                <a:xfrm>
                  <a:off x="17072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" name="Google Shape;216;p4"/>
                <p:cNvSpPr/>
                <p:nvPr/>
              </p:nvSpPr>
              <p:spPr>
                <a:xfrm>
                  <a:off x="17072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" name="Google Shape;217;p4"/>
                <p:cNvSpPr/>
                <p:nvPr/>
              </p:nvSpPr>
              <p:spPr>
                <a:xfrm>
                  <a:off x="25646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" name="Google Shape;218;p4"/>
                <p:cNvSpPr/>
                <p:nvPr/>
              </p:nvSpPr>
              <p:spPr>
                <a:xfrm>
                  <a:off x="25646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" name="Google Shape;219;p4"/>
                <p:cNvSpPr/>
                <p:nvPr/>
              </p:nvSpPr>
              <p:spPr>
                <a:xfrm>
                  <a:off x="25646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0" name="Google Shape;220;p4"/>
                <p:cNvSpPr/>
                <p:nvPr/>
              </p:nvSpPr>
              <p:spPr>
                <a:xfrm>
                  <a:off x="25646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" name="Google Shape;221;p4"/>
                <p:cNvSpPr/>
                <p:nvPr/>
              </p:nvSpPr>
              <p:spPr>
                <a:xfrm>
                  <a:off x="25646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" name="Google Shape;222;p4"/>
                <p:cNvSpPr/>
                <p:nvPr/>
              </p:nvSpPr>
              <p:spPr>
                <a:xfrm>
                  <a:off x="25646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3" name="Google Shape;223;p4"/>
                <p:cNvSpPr/>
                <p:nvPr/>
              </p:nvSpPr>
              <p:spPr>
                <a:xfrm>
                  <a:off x="34220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4" name="Google Shape;224;p4"/>
                <p:cNvSpPr/>
                <p:nvPr/>
              </p:nvSpPr>
              <p:spPr>
                <a:xfrm>
                  <a:off x="34220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" name="Google Shape;225;p4"/>
                <p:cNvSpPr/>
                <p:nvPr/>
              </p:nvSpPr>
              <p:spPr>
                <a:xfrm>
                  <a:off x="34220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6" name="Google Shape;226;p4"/>
                <p:cNvSpPr/>
                <p:nvPr/>
              </p:nvSpPr>
              <p:spPr>
                <a:xfrm>
                  <a:off x="34220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" name="Google Shape;227;p4"/>
                <p:cNvSpPr/>
                <p:nvPr/>
              </p:nvSpPr>
              <p:spPr>
                <a:xfrm>
                  <a:off x="34220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" name="Google Shape;228;p4"/>
                <p:cNvSpPr/>
                <p:nvPr/>
              </p:nvSpPr>
              <p:spPr>
                <a:xfrm>
                  <a:off x="34220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" name="Google Shape;229;p4"/>
                <p:cNvSpPr/>
                <p:nvPr/>
              </p:nvSpPr>
              <p:spPr>
                <a:xfrm>
                  <a:off x="42794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" name="Google Shape;230;p4"/>
                <p:cNvSpPr/>
                <p:nvPr/>
              </p:nvSpPr>
              <p:spPr>
                <a:xfrm>
                  <a:off x="42794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" name="Google Shape;231;p4"/>
                <p:cNvSpPr/>
                <p:nvPr/>
              </p:nvSpPr>
              <p:spPr>
                <a:xfrm>
                  <a:off x="42794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" name="Google Shape;232;p4"/>
                <p:cNvSpPr/>
                <p:nvPr/>
              </p:nvSpPr>
              <p:spPr>
                <a:xfrm>
                  <a:off x="42794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" name="Google Shape;233;p4"/>
                <p:cNvSpPr/>
                <p:nvPr/>
              </p:nvSpPr>
              <p:spPr>
                <a:xfrm>
                  <a:off x="42794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" name="Google Shape;234;p4"/>
                <p:cNvSpPr/>
                <p:nvPr/>
              </p:nvSpPr>
              <p:spPr>
                <a:xfrm>
                  <a:off x="42794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" name="Google Shape;235;p4"/>
                <p:cNvSpPr/>
                <p:nvPr/>
              </p:nvSpPr>
              <p:spPr>
                <a:xfrm>
                  <a:off x="51368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" name="Google Shape;236;p4"/>
                <p:cNvSpPr/>
                <p:nvPr/>
              </p:nvSpPr>
              <p:spPr>
                <a:xfrm>
                  <a:off x="51368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7" name="Google Shape;237;p4"/>
                <p:cNvSpPr/>
                <p:nvPr/>
              </p:nvSpPr>
              <p:spPr>
                <a:xfrm>
                  <a:off x="51368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8" name="Google Shape;238;p4"/>
                <p:cNvSpPr/>
                <p:nvPr/>
              </p:nvSpPr>
              <p:spPr>
                <a:xfrm>
                  <a:off x="51368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" name="Google Shape;239;p4"/>
                <p:cNvSpPr/>
                <p:nvPr/>
              </p:nvSpPr>
              <p:spPr>
                <a:xfrm>
                  <a:off x="51368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" name="Google Shape;240;p4"/>
                <p:cNvSpPr/>
                <p:nvPr/>
              </p:nvSpPr>
              <p:spPr>
                <a:xfrm>
                  <a:off x="51368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" name="Google Shape;241;p4"/>
                <p:cNvSpPr/>
                <p:nvPr/>
              </p:nvSpPr>
              <p:spPr>
                <a:xfrm>
                  <a:off x="59942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" name="Google Shape;242;p4"/>
                <p:cNvSpPr/>
                <p:nvPr/>
              </p:nvSpPr>
              <p:spPr>
                <a:xfrm>
                  <a:off x="59942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" name="Google Shape;243;p4"/>
                <p:cNvSpPr/>
                <p:nvPr/>
              </p:nvSpPr>
              <p:spPr>
                <a:xfrm>
                  <a:off x="59942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4" name="Google Shape;244;p4"/>
                <p:cNvSpPr/>
                <p:nvPr/>
              </p:nvSpPr>
              <p:spPr>
                <a:xfrm>
                  <a:off x="59942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" name="Google Shape;245;p4"/>
                <p:cNvSpPr/>
                <p:nvPr/>
              </p:nvSpPr>
              <p:spPr>
                <a:xfrm>
                  <a:off x="59942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" name="Google Shape;246;p4"/>
                <p:cNvSpPr/>
                <p:nvPr/>
              </p:nvSpPr>
              <p:spPr>
                <a:xfrm>
                  <a:off x="59942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7" name="Google Shape;247;p4"/>
                <p:cNvSpPr/>
                <p:nvPr/>
              </p:nvSpPr>
              <p:spPr>
                <a:xfrm>
                  <a:off x="68516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8" name="Google Shape;248;p4"/>
                <p:cNvSpPr/>
                <p:nvPr/>
              </p:nvSpPr>
              <p:spPr>
                <a:xfrm>
                  <a:off x="68516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9" name="Google Shape;249;p4"/>
                <p:cNvSpPr/>
                <p:nvPr/>
              </p:nvSpPr>
              <p:spPr>
                <a:xfrm>
                  <a:off x="68516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0" name="Google Shape;250;p4"/>
                <p:cNvSpPr/>
                <p:nvPr/>
              </p:nvSpPr>
              <p:spPr>
                <a:xfrm>
                  <a:off x="68516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" name="Google Shape;251;p4"/>
                <p:cNvSpPr/>
                <p:nvPr/>
              </p:nvSpPr>
              <p:spPr>
                <a:xfrm>
                  <a:off x="68516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" name="Google Shape;252;p4"/>
                <p:cNvSpPr/>
                <p:nvPr/>
              </p:nvSpPr>
              <p:spPr>
                <a:xfrm>
                  <a:off x="68516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" name="Google Shape;253;p4"/>
                <p:cNvSpPr/>
                <p:nvPr/>
              </p:nvSpPr>
              <p:spPr>
                <a:xfrm>
                  <a:off x="77090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" name="Google Shape;254;p4"/>
                <p:cNvSpPr/>
                <p:nvPr/>
              </p:nvSpPr>
              <p:spPr>
                <a:xfrm>
                  <a:off x="77090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" name="Google Shape;255;p4"/>
                <p:cNvSpPr/>
                <p:nvPr/>
              </p:nvSpPr>
              <p:spPr>
                <a:xfrm>
                  <a:off x="77090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" name="Google Shape;256;p4"/>
                <p:cNvSpPr/>
                <p:nvPr/>
              </p:nvSpPr>
              <p:spPr>
                <a:xfrm>
                  <a:off x="77090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7" name="Google Shape;257;p4"/>
                <p:cNvSpPr/>
                <p:nvPr/>
              </p:nvSpPr>
              <p:spPr>
                <a:xfrm>
                  <a:off x="77090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8" name="Google Shape;258;p4"/>
                <p:cNvSpPr/>
                <p:nvPr/>
              </p:nvSpPr>
              <p:spPr>
                <a:xfrm>
                  <a:off x="77090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9" name="Google Shape;259;p4"/>
                <p:cNvSpPr/>
                <p:nvPr/>
              </p:nvSpPr>
              <p:spPr>
                <a:xfrm>
                  <a:off x="85664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" name="Google Shape;260;p4"/>
                <p:cNvSpPr/>
                <p:nvPr/>
              </p:nvSpPr>
              <p:spPr>
                <a:xfrm>
                  <a:off x="85664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" name="Google Shape;261;p4"/>
                <p:cNvSpPr/>
                <p:nvPr/>
              </p:nvSpPr>
              <p:spPr>
                <a:xfrm>
                  <a:off x="85664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2" name="Google Shape;262;p4"/>
                <p:cNvSpPr/>
                <p:nvPr/>
              </p:nvSpPr>
              <p:spPr>
                <a:xfrm>
                  <a:off x="85664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3" name="Google Shape;263;p4"/>
                <p:cNvSpPr/>
                <p:nvPr/>
              </p:nvSpPr>
              <p:spPr>
                <a:xfrm>
                  <a:off x="85664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4" name="Google Shape;264;p4"/>
                <p:cNvSpPr/>
                <p:nvPr/>
              </p:nvSpPr>
              <p:spPr>
                <a:xfrm>
                  <a:off x="85664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65" name="Google Shape;265;p4"/>
              <p:cNvSpPr/>
              <p:nvPr/>
            </p:nvSpPr>
            <p:spPr>
              <a:xfrm>
                <a:off x="5842775" y="3435550"/>
                <a:ext cx="1746900" cy="1719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3314622" y="3435550"/>
                <a:ext cx="1746900" cy="1719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7572375" y="-75"/>
                <a:ext cx="1715400" cy="1719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3295825" y="-75"/>
                <a:ext cx="2593800" cy="1719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 rot="5400000">
                <a:off x="7110725" y="2969775"/>
                <a:ext cx="3496200" cy="867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4889425" y="4287450"/>
                <a:ext cx="1013700" cy="867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4"/>
              <p:cNvSpPr/>
              <p:nvPr/>
            </p:nvSpPr>
            <p:spPr>
              <a:xfrm>
                <a:off x="2435850" y="-75"/>
                <a:ext cx="867300" cy="8520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4"/>
              <p:cNvSpPr/>
              <p:nvPr/>
            </p:nvSpPr>
            <p:spPr>
              <a:xfrm>
                <a:off x="708825" y="5225"/>
                <a:ext cx="919800" cy="8520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4"/>
              <p:cNvSpPr/>
              <p:nvPr/>
            </p:nvSpPr>
            <p:spPr>
              <a:xfrm>
                <a:off x="0" y="11075"/>
                <a:ext cx="846900" cy="51438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4"/>
              <p:cNvSpPr/>
              <p:nvPr/>
            </p:nvSpPr>
            <p:spPr>
              <a:xfrm>
                <a:off x="684113" y="3381450"/>
                <a:ext cx="919800" cy="9138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5008100" y="859025"/>
                <a:ext cx="3163800" cy="8520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76" name="Google Shape;276;p4"/>
          <p:cNvSpPr txBox="1"/>
          <p:nvPr>
            <p:ph type="ctrTitle"/>
          </p:nvPr>
        </p:nvSpPr>
        <p:spPr>
          <a:xfrm flipH="1">
            <a:off x="1471284" y="2871746"/>
            <a:ext cx="6238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1800"/>
              <a:buNone/>
              <a:defRPr sz="18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7" name="Google Shape;277;p4"/>
          <p:cNvSpPr txBox="1"/>
          <p:nvPr>
            <p:ph idx="1" type="subTitle"/>
          </p:nvPr>
        </p:nvSpPr>
        <p:spPr>
          <a:xfrm flipH="1">
            <a:off x="915534" y="1603350"/>
            <a:ext cx="7349700" cy="126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TITLE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" name="Google Shape;279;p5"/>
          <p:cNvGrpSpPr/>
          <p:nvPr/>
        </p:nvGrpSpPr>
        <p:grpSpPr>
          <a:xfrm>
            <a:off x="-143825" y="-75"/>
            <a:ext cx="9436300" cy="5154950"/>
            <a:chOff x="-143825" y="-75"/>
            <a:chExt cx="9436300" cy="5154950"/>
          </a:xfrm>
        </p:grpSpPr>
        <p:grpSp>
          <p:nvGrpSpPr>
            <p:cNvPr id="280" name="Google Shape;280;p5"/>
            <p:cNvGrpSpPr/>
            <p:nvPr/>
          </p:nvGrpSpPr>
          <p:grpSpPr>
            <a:xfrm flipH="1">
              <a:off x="-143825" y="-75"/>
              <a:ext cx="9431400" cy="5143650"/>
              <a:chOff x="-7525" y="-8625"/>
              <a:chExt cx="9431400" cy="5143650"/>
            </a:xfrm>
          </p:grpSpPr>
          <p:sp>
            <p:nvSpPr>
              <p:cNvPr id="281" name="Google Shape;281;p5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5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5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5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5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5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5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5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5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5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5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5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5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5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5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5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5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5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5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5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5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5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5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5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5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5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5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5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5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5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5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5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5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5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5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5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5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5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5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5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5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5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5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5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5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5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5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5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5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5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5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5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5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5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5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5"/>
              <p:cNvSpPr/>
              <p:nvPr/>
            </p:nvSpPr>
            <p:spPr>
              <a:xfrm>
                <a:off x="7709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5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5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5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5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5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5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5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5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" name="Google Shape;347;p5"/>
            <p:cNvSpPr/>
            <p:nvPr/>
          </p:nvSpPr>
          <p:spPr>
            <a:xfrm>
              <a:off x="0" y="0"/>
              <a:ext cx="9144000" cy="5143500"/>
            </a:xfrm>
            <a:prstGeom prst="rect">
              <a:avLst/>
            </a:prstGeom>
            <a:solidFill>
              <a:srgbClr val="FFFFFF">
                <a:alpha val="2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642050" y="1716250"/>
              <a:ext cx="7854600" cy="1719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5842775" y="3435550"/>
              <a:ext cx="1746900" cy="1719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46925" y="3435550"/>
              <a:ext cx="1746900" cy="1719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7427849" y="-75"/>
              <a:ext cx="1859700" cy="1719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5"/>
            <p:cNvSpPr/>
            <p:nvPr/>
          </p:nvSpPr>
          <p:spPr>
            <a:xfrm rot="5400000">
              <a:off x="7144775" y="3003766"/>
              <a:ext cx="3428100" cy="867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889425" y="4287450"/>
              <a:ext cx="1013700" cy="867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435859" y="-75"/>
              <a:ext cx="852000" cy="852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709775" y="5225"/>
              <a:ext cx="852000" cy="852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-140250" y="11075"/>
              <a:ext cx="852000" cy="5143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5008100" y="859025"/>
              <a:ext cx="1698000" cy="852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6720375" y="859025"/>
              <a:ext cx="852000" cy="852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9" name="Google Shape;359;p5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5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5"/>
          <p:cNvSpPr/>
          <p:nvPr/>
        </p:nvSpPr>
        <p:spPr>
          <a:xfrm flipH="1">
            <a:off x="9125186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5"/>
          <p:cNvSpPr/>
          <p:nvPr/>
        </p:nvSpPr>
        <p:spPr>
          <a:xfrm flipH="1">
            <a:off x="9125186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5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5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5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5"/>
          <p:cNvSpPr txBox="1"/>
          <p:nvPr>
            <p:ph type="ctrTitle"/>
          </p:nvPr>
        </p:nvSpPr>
        <p:spPr>
          <a:xfrm flipH="1">
            <a:off x="915748" y="2071013"/>
            <a:ext cx="73494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3000"/>
              <a:buNone/>
              <a:defRPr sz="30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67" name="Google Shape;367;p5"/>
          <p:cNvSpPr txBox="1"/>
          <p:nvPr>
            <p:ph idx="1" type="subTitle"/>
          </p:nvPr>
        </p:nvSpPr>
        <p:spPr>
          <a:xfrm flipH="1">
            <a:off x="915459" y="2659063"/>
            <a:ext cx="7349700" cy="126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TITLE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" name="Google Shape;369;p6"/>
          <p:cNvGrpSpPr/>
          <p:nvPr/>
        </p:nvGrpSpPr>
        <p:grpSpPr>
          <a:xfrm>
            <a:off x="-8375" y="-57175"/>
            <a:ext cx="9441100" cy="5212025"/>
            <a:chOff x="-8375" y="-57175"/>
            <a:chExt cx="9441100" cy="5212025"/>
          </a:xfrm>
        </p:grpSpPr>
        <p:sp>
          <p:nvSpPr>
            <p:cNvPr id="370" name="Google Shape;370;p6"/>
            <p:cNvSpPr/>
            <p:nvPr/>
          </p:nvSpPr>
          <p:spPr>
            <a:xfrm>
              <a:off x="0" y="0"/>
              <a:ext cx="9144000" cy="5143500"/>
            </a:xfrm>
            <a:prstGeom prst="rect">
              <a:avLst/>
            </a:prstGeom>
            <a:solidFill>
              <a:srgbClr val="FFFFFF">
                <a:alpha val="4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6"/>
            <p:cNvSpPr/>
            <p:nvPr/>
          </p:nvSpPr>
          <p:spPr>
            <a:xfrm flipH="1">
              <a:off x="1143933" y="9122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6"/>
            <p:cNvSpPr/>
            <p:nvPr/>
          </p:nvSpPr>
          <p:spPr>
            <a:xfrm flipH="1">
              <a:off x="1143933" y="9122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6"/>
            <p:cNvSpPr/>
            <p:nvPr/>
          </p:nvSpPr>
          <p:spPr>
            <a:xfrm flipH="1">
              <a:off x="9125186" y="1507984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6"/>
            <p:cNvSpPr/>
            <p:nvPr/>
          </p:nvSpPr>
          <p:spPr>
            <a:xfrm flipH="1">
              <a:off x="9125186" y="2419108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7999307" y="9122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6"/>
            <p:cNvSpPr/>
            <p:nvPr/>
          </p:nvSpPr>
          <p:spPr>
            <a:xfrm>
              <a:off x="7999307" y="9122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6"/>
            <p:cNvSpPr/>
            <p:nvPr/>
          </p:nvSpPr>
          <p:spPr>
            <a:xfrm flipH="1">
              <a:off x="1143933" y="9122"/>
              <a:ext cx="176" cy="17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8" name="Google Shape;378;p6"/>
            <p:cNvGrpSpPr/>
            <p:nvPr/>
          </p:nvGrpSpPr>
          <p:grpSpPr>
            <a:xfrm>
              <a:off x="-8375" y="-57175"/>
              <a:ext cx="9441100" cy="5212025"/>
              <a:chOff x="-8375" y="-57175"/>
              <a:chExt cx="9441100" cy="5212025"/>
            </a:xfrm>
          </p:grpSpPr>
          <p:grpSp>
            <p:nvGrpSpPr>
              <p:cNvPr id="379" name="Google Shape;379;p6"/>
              <p:cNvGrpSpPr/>
              <p:nvPr/>
            </p:nvGrpSpPr>
            <p:grpSpPr>
              <a:xfrm flipH="1">
                <a:off x="-6364" y="-75"/>
                <a:ext cx="9431400" cy="5143650"/>
                <a:chOff x="-7525" y="-8625"/>
                <a:chExt cx="9431400" cy="5143650"/>
              </a:xfrm>
            </p:grpSpPr>
            <p:sp>
              <p:nvSpPr>
                <p:cNvPr id="380" name="Google Shape;380;p6"/>
                <p:cNvSpPr/>
                <p:nvPr/>
              </p:nvSpPr>
              <p:spPr>
                <a:xfrm>
                  <a:off x="-752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" name="Google Shape;381;p6"/>
                <p:cNvSpPr/>
                <p:nvPr/>
              </p:nvSpPr>
              <p:spPr>
                <a:xfrm>
                  <a:off x="-752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" name="Google Shape;382;p6"/>
                <p:cNvSpPr/>
                <p:nvPr/>
              </p:nvSpPr>
              <p:spPr>
                <a:xfrm>
                  <a:off x="-752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" name="Google Shape;383;p6"/>
                <p:cNvSpPr/>
                <p:nvPr/>
              </p:nvSpPr>
              <p:spPr>
                <a:xfrm>
                  <a:off x="-752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" name="Google Shape;384;p6"/>
                <p:cNvSpPr/>
                <p:nvPr/>
              </p:nvSpPr>
              <p:spPr>
                <a:xfrm>
                  <a:off x="-752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" name="Google Shape;385;p6"/>
                <p:cNvSpPr/>
                <p:nvPr/>
              </p:nvSpPr>
              <p:spPr>
                <a:xfrm>
                  <a:off x="-752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" name="Google Shape;386;p6"/>
                <p:cNvSpPr/>
                <p:nvPr/>
              </p:nvSpPr>
              <p:spPr>
                <a:xfrm>
                  <a:off x="8498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" name="Google Shape;387;p6"/>
                <p:cNvSpPr/>
                <p:nvPr/>
              </p:nvSpPr>
              <p:spPr>
                <a:xfrm>
                  <a:off x="8498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" name="Google Shape;388;p6"/>
                <p:cNvSpPr/>
                <p:nvPr/>
              </p:nvSpPr>
              <p:spPr>
                <a:xfrm>
                  <a:off x="8498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" name="Google Shape;389;p6"/>
                <p:cNvSpPr/>
                <p:nvPr/>
              </p:nvSpPr>
              <p:spPr>
                <a:xfrm>
                  <a:off x="8498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" name="Google Shape;390;p6"/>
                <p:cNvSpPr/>
                <p:nvPr/>
              </p:nvSpPr>
              <p:spPr>
                <a:xfrm>
                  <a:off x="8498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" name="Google Shape;391;p6"/>
                <p:cNvSpPr/>
                <p:nvPr/>
              </p:nvSpPr>
              <p:spPr>
                <a:xfrm>
                  <a:off x="8498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" name="Google Shape;392;p6"/>
                <p:cNvSpPr/>
                <p:nvPr/>
              </p:nvSpPr>
              <p:spPr>
                <a:xfrm>
                  <a:off x="17072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" name="Google Shape;393;p6"/>
                <p:cNvSpPr/>
                <p:nvPr/>
              </p:nvSpPr>
              <p:spPr>
                <a:xfrm>
                  <a:off x="17072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" name="Google Shape;394;p6"/>
                <p:cNvSpPr/>
                <p:nvPr/>
              </p:nvSpPr>
              <p:spPr>
                <a:xfrm>
                  <a:off x="17072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" name="Google Shape;395;p6"/>
                <p:cNvSpPr/>
                <p:nvPr/>
              </p:nvSpPr>
              <p:spPr>
                <a:xfrm>
                  <a:off x="17072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6"/>
                <p:cNvSpPr/>
                <p:nvPr/>
              </p:nvSpPr>
              <p:spPr>
                <a:xfrm>
                  <a:off x="17072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6"/>
                <p:cNvSpPr/>
                <p:nvPr/>
              </p:nvSpPr>
              <p:spPr>
                <a:xfrm>
                  <a:off x="17072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6"/>
                <p:cNvSpPr/>
                <p:nvPr/>
              </p:nvSpPr>
              <p:spPr>
                <a:xfrm>
                  <a:off x="25646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" name="Google Shape;399;p6"/>
                <p:cNvSpPr/>
                <p:nvPr/>
              </p:nvSpPr>
              <p:spPr>
                <a:xfrm>
                  <a:off x="25646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" name="Google Shape;400;p6"/>
                <p:cNvSpPr/>
                <p:nvPr/>
              </p:nvSpPr>
              <p:spPr>
                <a:xfrm>
                  <a:off x="25646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" name="Google Shape;401;p6"/>
                <p:cNvSpPr/>
                <p:nvPr/>
              </p:nvSpPr>
              <p:spPr>
                <a:xfrm>
                  <a:off x="25646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" name="Google Shape;402;p6"/>
                <p:cNvSpPr/>
                <p:nvPr/>
              </p:nvSpPr>
              <p:spPr>
                <a:xfrm>
                  <a:off x="25646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" name="Google Shape;403;p6"/>
                <p:cNvSpPr/>
                <p:nvPr/>
              </p:nvSpPr>
              <p:spPr>
                <a:xfrm>
                  <a:off x="25646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" name="Google Shape;404;p6"/>
                <p:cNvSpPr/>
                <p:nvPr/>
              </p:nvSpPr>
              <p:spPr>
                <a:xfrm>
                  <a:off x="34220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" name="Google Shape;405;p6"/>
                <p:cNvSpPr/>
                <p:nvPr/>
              </p:nvSpPr>
              <p:spPr>
                <a:xfrm>
                  <a:off x="34220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" name="Google Shape;406;p6"/>
                <p:cNvSpPr/>
                <p:nvPr/>
              </p:nvSpPr>
              <p:spPr>
                <a:xfrm>
                  <a:off x="34220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" name="Google Shape;407;p6"/>
                <p:cNvSpPr/>
                <p:nvPr/>
              </p:nvSpPr>
              <p:spPr>
                <a:xfrm>
                  <a:off x="34220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" name="Google Shape;408;p6"/>
                <p:cNvSpPr/>
                <p:nvPr/>
              </p:nvSpPr>
              <p:spPr>
                <a:xfrm>
                  <a:off x="34220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" name="Google Shape;409;p6"/>
                <p:cNvSpPr/>
                <p:nvPr/>
              </p:nvSpPr>
              <p:spPr>
                <a:xfrm>
                  <a:off x="34220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" name="Google Shape;410;p6"/>
                <p:cNvSpPr/>
                <p:nvPr/>
              </p:nvSpPr>
              <p:spPr>
                <a:xfrm>
                  <a:off x="42794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" name="Google Shape;411;p6"/>
                <p:cNvSpPr/>
                <p:nvPr/>
              </p:nvSpPr>
              <p:spPr>
                <a:xfrm>
                  <a:off x="42794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" name="Google Shape;412;p6"/>
                <p:cNvSpPr/>
                <p:nvPr/>
              </p:nvSpPr>
              <p:spPr>
                <a:xfrm>
                  <a:off x="42794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" name="Google Shape;413;p6"/>
                <p:cNvSpPr/>
                <p:nvPr/>
              </p:nvSpPr>
              <p:spPr>
                <a:xfrm>
                  <a:off x="42794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" name="Google Shape;414;p6"/>
                <p:cNvSpPr/>
                <p:nvPr/>
              </p:nvSpPr>
              <p:spPr>
                <a:xfrm>
                  <a:off x="42794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" name="Google Shape;415;p6"/>
                <p:cNvSpPr/>
                <p:nvPr/>
              </p:nvSpPr>
              <p:spPr>
                <a:xfrm>
                  <a:off x="42794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" name="Google Shape;416;p6"/>
                <p:cNvSpPr/>
                <p:nvPr/>
              </p:nvSpPr>
              <p:spPr>
                <a:xfrm>
                  <a:off x="51368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" name="Google Shape;417;p6"/>
                <p:cNvSpPr/>
                <p:nvPr/>
              </p:nvSpPr>
              <p:spPr>
                <a:xfrm>
                  <a:off x="51368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" name="Google Shape;418;p6"/>
                <p:cNvSpPr/>
                <p:nvPr/>
              </p:nvSpPr>
              <p:spPr>
                <a:xfrm>
                  <a:off x="51368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" name="Google Shape;419;p6"/>
                <p:cNvSpPr/>
                <p:nvPr/>
              </p:nvSpPr>
              <p:spPr>
                <a:xfrm>
                  <a:off x="51368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" name="Google Shape;420;p6"/>
                <p:cNvSpPr/>
                <p:nvPr/>
              </p:nvSpPr>
              <p:spPr>
                <a:xfrm>
                  <a:off x="51368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" name="Google Shape;421;p6"/>
                <p:cNvSpPr/>
                <p:nvPr/>
              </p:nvSpPr>
              <p:spPr>
                <a:xfrm>
                  <a:off x="51368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" name="Google Shape;422;p6"/>
                <p:cNvSpPr/>
                <p:nvPr/>
              </p:nvSpPr>
              <p:spPr>
                <a:xfrm>
                  <a:off x="59942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" name="Google Shape;423;p6"/>
                <p:cNvSpPr/>
                <p:nvPr/>
              </p:nvSpPr>
              <p:spPr>
                <a:xfrm>
                  <a:off x="59942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" name="Google Shape;424;p6"/>
                <p:cNvSpPr/>
                <p:nvPr/>
              </p:nvSpPr>
              <p:spPr>
                <a:xfrm>
                  <a:off x="59942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" name="Google Shape;425;p6"/>
                <p:cNvSpPr/>
                <p:nvPr/>
              </p:nvSpPr>
              <p:spPr>
                <a:xfrm>
                  <a:off x="59942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6"/>
                <p:cNvSpPr/>
                <p:nvPr/>
              </p:nvSpPr>
              <p:spPr>
                <a:xfrm>
                  <a:off x="59942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" name="Google Shape;427;p6"/>
                <p:cNvSpPr/>
                <p:nvPr/>
              </p:nvSpPr>
              <p:spPr>
                <a:xfrm>
                  <a:off x="59942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" name="Google Shape;428;p6"/>
                <p:cNvSpPr/>
                <p:nvPr/>
              </p:nvSpPr>
              <p:spPr>
                <a:xfrm>
                  <a:off x="68516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" name="Google Shape;429;p6"/>
                <p:cNvSpPr/>
                <p:nvPr/>
              </p:nvSpPr>
              <p:spPr>
                <a:xfrm>
                  <a:off x="68516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" name="Google Shape;430;p6"/>
                <p:cNvSpPr/>
                <p:nvPr/>
              </p:nvSpPr>
              <p:spPr>
                <a:xfrm>
                  <a:off x="68516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" name="Google Shape;431;p6"/>
                <p:cNvSpPr/>
                <p:nvPr/>
              </p:nvSpPr>
              <p:spPr>
                <a:xfrm>
                  <a:off x="68516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2" name="Google Shape;432;p6"/>
                <p:cNvSpPr/>
                <p:nvPr/>
              </p:nvSpPr>
              <p:spPr>
                <a:xfrm>
                  <a:off x="68516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" name="Google Shape;433;p6"/>
                <p:cNvSpPr/>
                <p:nvPr/>
              </p:nvSpPr>
              <p:spPr>
                <a:xfrm>
                  <a:off x="68516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" name="Google Shape;434;p6"/>
                <p:cNvSpPr/>
                <p:nvPr/>
              </p:nvSpPr>
              <p:spPr>
                <a:xfrm>
                  <a:off x="77090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" name="Google Shape;435;p6"/>
                <p:cNvSpPr/>
                <p:nvPr/>
              </p:nvSpPr>
              <p:spPr>
                <a:xfrm>
                  <a:off x="77090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" name="Google Shape;436;p6"/>
                <p:cNvSpPr/>
                <p:nvPr/>
              </p:nvSpPr>
              <p:spPr>
                <a:xfrm>
                  <a:off x="77090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" name="Google Shape;437;p6"/>
                <p:cNvSpPr/>
                <p:nvPr/>
              </p:nvSpPr>
              <p:spPr>
                <a:xfrm>
                  <a:off x="77090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8" name="Google Shape;438;p6"/>
                <p:cNvSpPr/>
                <p:nvPr/>
              </p:nvSpPr>
              <p:spPr>
                <a:xfrm>
                  <a:off x="77090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" name="Google Shape;439;p6"/>
                <p:cNvSpPr/>
                <p:nvPr/>
              </p:nvSpPr>
              <p:spPr>
                <a:xfrm>
                  <a:off x="77090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0" name="Google Shape;440;p6"/>
                <p:cNvSpPr/>
                <p:nvPr/>
              </p:nvSpPr>
              <p:spPr>
                <a:xfrm>
                  <a:off x="8566475" y="-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1" name="Google Shape;441;p6"/>
                <p:cNvSpPr/>
                <p:nvPr/>
              </p:nvSpPr>
              <p:spPr>
                <a:xfrm>
                  <a:off x="8566475" y="848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2" name="Google Shape;442;p6"/>
                <p:cNvSpPr/>
                <p:nvPr/>
              </p:nvSpPr>
              <p:spPr>
                <a:xfrm>
                  <a:off x="8566475" y="17058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3" name="Google Shape;443;p6"/>
                <p:cNvSpPr/>
                <p:nvPr/>
              </p:nvSpPr>
              <p:spPr>
                <a:xfrm>
                  <a:off x="8566475" y="25631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4" name="Google Shape;444;p6"/>
                <p:cNvSpPr/>
                <p:nvPr/>
              </p:nvSpPr>
              <p:spPr>
                <a:xfrm>
                  <a:off x="8566475" y="34203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5" name="Google Shape;445;p6"/>
                <p:cNvSpPr/>
                <p:nvPr/>
              </p:nvSpPr>
              <p:spPr>
                <a:xfrm>
                  <a:off x="8566475" y="42776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46" name="Google Shape;446;p6"/>
              <p:cNvGrpSpPr/>
              <p:nvPr/>
            </p:nvGrpSpPr>
            <p:grpSpPr>
              <a:xfrm>
                <a:off x="-8375" y="-57175"/>
                <a:ext cx="9441100" cy="5212025"/>
                <a:chOff x="-148625" y="-57175"/>
                <a:chExt cx="9441100" cy="5212025"/>
              </a:xfrm>
            </p:grpSpPr>
            <p:sp>
              <p:nvSpPr>
                <p:cNvPr id="447" name="Google Shape;447;p6"/>
                <p:cNvSpPr/>
                <p:nvPr/>
              </p:nvSpPr>
              <p:spPr>
                <a:xfrm>
                  <a:off x="642050" y="1716250"/>
                  <a:ext cx="7854600" cy="17193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8" name="Google Shape;448;p6"/>
                <p:cNvSpPr/>
                <p:nvPr/>
              </p:nvSpPr>
              <p:spPr>
                <a:xfrm>
                  <a:off x="5842775" y="3435550"/>
                  <a:ext cx="1746900" cy="17193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" name="Google Shape;449;p6"/>
                <p:cNvSpPr/>
                <p:nvPr/>
              </p:nvSpPr>
              <p:spPr>
                <a:xfrm>
                  <a:off x="711750" y="3435550"/>
                  <a:ext cx="5628300" cy="852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" name="Google Shape;450;p6"/>
                <p:cNvSpPr/>
                <p:nvPr/>
              </p:nvSpPr>
              <p:spPr>
                <a:xfrm>
                  <a:off x="7572375" y="-75"/>
                  <a:ext cx="1715400" cy="1806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" name="Google Shape;451;p6"/>
                <p:cNvSpPr/>
                <p:nvPr/>
              </p:nvSpPr>
              <p:spPr>
                <a:xfrm>
                  <a:off x="2434520" y="-75"/>
                  <a:ext cx="2559300" cy="17193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" name="Google Shape;452;p6"/>
                <p:cNvSpPr/>
                <p:nvPr/>
              </p:nvSpPr>
              <p:spPr>
                <a:xfrm rot="5400000">
                  <a:off x="7144775" y="3003766"/>
                  <a:ext cx="3428100" cy="8673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" name="Google Shape;453;p6"/>
                <p:cNvSpPr/>
                <p:nvPr/>
              </p:nvSpPr>
              <p:spPr>
                <a:xfrm>
                  <a:off x="709775" y="5225"/>
                  <a:ext cx="852000" cy="852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" name="Google Shape;454;p6"/>
                <p:cNvSpPr/>
                <p:nvPr/>
              </p:nvSpPr>
              <p:spPr>
                <a:xfrm>
                  <a:off x="-148625" y="-57175"/>
                  <a:ext cx="852000" cy="52119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" name="Google Shape;455;p6"/>
                <p:cNvSpPr/>
                <p:nvPr/>
              </p:nvSpPr>
              <p:spPr>
                <a:xfrm>
                  <a:off x="642050" y="3381450"/>
                  <a:ext cx="919800" cy="9138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" name="Google Shape;456;p6"/>
                <p:cNvSpPr/>
                <p:nvPr/>
              </p:nvSpPr>
              <p:spPr>
                <a:xfrm>
                  <a:off x="4959200" y="859025"/>
                  <a:ext cx="1746900" cy="852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" name="Google Shape;457;p6"/>
                <p:cNvSpPr/>
                <p:nvPr/>
              </p:nvSpPr>
              <p:spPr>
                <a:xfrm>
                  <a:off x="4851000" y="1800"/>
                  <a:ext cx="1013700" cy="852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" name="Google Shape;458;p6"/>
                <p:cNvSpPr/>
                <p:nvPr/>
              </p:nvSpPr>
              <p:spPr>
                <a:xfrm>
                  <a:off x="6720375" y="859025"/>
                  <a:ext cx="852000" cy="8520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59" name="Google Shape;459;p6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460" name="Google Shape;460;p6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None/>
              <a:defRPr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_1">
    <p:bg>
      <p:bgPr>
        <a:solidFill>
          <a:srgbClr val="FFFFFF"/>
        </a:solidFill>
      </p:bgPr>
    </p:bg>
    <p:spTree>
      <p:nvGrpSpPr>
        <p:cNvPr id="46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2" name="Google Shape;462;p7"/>
          <p:cNvGrpSpPr/>
          <p:nvPr/>
        </p:nvGrpSpPr>
        <p:grpSpPr>
          <a:xfrm>
            <a:off x="-267663" y="234308"/>
            <a:ext cx="9431400" cy="5143650"/>
            <a:chOff x="-267663" y="234308"/>
            <a:chExt cx="9431400" cy="5143650"/>
          </a:xfrm>
        </p:grpSpPr>
        <p:pic>
          <p:nvPicPr>
            <p:cNvPr id="463" name="Google Shape;463;p7"/>
            <p:cNvPicPr preferRelativeResize="0"/>
            <p:nvPr/>
          </p:nvPicPr>
          <p:blipFill rotWithShape="1">
            <a:blip r:embed="rId2">
              <a:alphaModFix/>
            </a:blip>
            <a:srcRect b="25870" l="28571" r="0" t="44613"/>
            <a:stretch/>
          </p:blipFill>
          <p:spPr>
            <a:xfrm>
              <a:off x="0" y="252300"/>
              <a:ext cx="9161906" cy="25190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4" name="Google Shape;464;p7"/>
            <p:cNvSpPr/>
            <p:nvPr/>
          </p:nvSpPr>
          <p:spPr>
            <a:xfrm>
              <a:off x="-150" y="254025"/>
              <a:ext cx="9162000" cy="2544000"/>
            </a:xfrm>
            <a:prstGeom prst="rect">
              <a:avLst/>
            </a:prstGeom>
            <a:solidFill>
              <a:srgbClr val="FFFFFF">
                <a:alpha val="453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5" name="Google Shape;465;p7"/>
            <p:cNvGrpSpPr/>
            <p:nvPr/>
          </p:nvGrpSpPr>
          <p:grpSpPr>
            <a:xfrm>
              <a:off x="584975" y="251100"/>
              <a:ext cx="7712064" cy="2544000"/>
              <a:chOff x="554557" y="251100"/>
              <a:chExt cx="7742259" cy="25440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3151525" y="251100"/>
                <a:ext cx="836100" cy="8124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4013800" y="1941450"/>
                <a:ext cx="836100" cy="8319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5B1"/>
                  </a:solidFill>
                </a:endParaRPr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7441516" y="1082925"/>
                <a:ext cx="855300" cy="8511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5B1"/>
                  </a:solidFill>
                </a:endParaRPr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554557" y="1063500"/>
                <a:ext cx="2597100" cy="17316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0" name="Google Shape;470;p7"/>
            <p:cNvGrpSpPr/>
            <p:nvPr/>
          </p:nvGrpSpPr>
          <p:grpSpPr>
            <a:xfrm>
              <a:off x="-267663" y="234308"/>
              <a:ext cx="9431400" cy="5143650"/>
              <a:chOff x="-7525" y="-8625"/>
              <a:chExt cx="9431400" cy="5143650"/>
            </a:xfrm>
          </p:grpSpPr>
          <p:sp>
            <p:nvSpPr>
              <p:cNvPr id="471" name="Google Shape;471;p7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7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7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7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7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7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7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7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7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7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7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7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7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7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7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7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7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7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7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7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7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7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7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7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7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7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7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7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7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7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7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7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7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" name="Google Shape;536;p7"/>
            <p:cNvSpPr/>
            <p:nvPr/>
          </p:nvSpPr>
          <p:spPr>
            <a:xfrm>
              <a:off x="8291900" y="1928825"/>
              <a:ext cx="870000" cy="914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</p:grpSp>
      <p:sp>
        <p:nvSpPr>
          <p:cNvPr id="537" name="Google Shape;537;p7"/>
          <p:cNvSpPr txBox="1"/>
          <p:nvPr>
            <p:ph type="ctrTitle"/>
          </p:nvPr>
        </p:nvSpPr>
        <p:spPr>
          <a:xfrm>
            <a:off x="960037" y="3776454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38" name="Google Shape;538;p7"/>
          <p:cNvSpPr txBox="1"/>
          <p:nvPr>
            <p:ph idx="1" type="subTitle"/>
          </p:nvPr>
        </p:nvSpPr>
        <p:spPr>
          <a:xfrm>
            <a:off x="1321387" y="423791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39" name="Google Shape;539;p7"/>
          <p:cNvSpPr txBox="1"/>
          <p:nvPr>
            <p:ph hasCustomPrompt="1" idx="2" type="title"/>
          </p:nvPr>
        </p:nvSpPr>
        <p:spPr>
          <a:xfrm>
            <a:off x="1397737" y="3183491"/>
            <a:ext cx="1753800" cy="577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40" name="Google Shape;540;p7"/>
          <p:cNvSpPr txBox="1"/>
          <p:nvPr>
            <p:ph idx="3" type="ctrTitle"/>
          </p:nvPr>
        </p:nvSpPr>
        <p:spPr>
          <a:xfrm>
            <a:off x="3257412" y="377305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41" name="Google Shape;541;p7"/>
          <p:cNvSpPr txBox="1"/>
          <p:nvPr>
            <p:ph idx="4" type="subTitle"/>
          </p:nvPr>
        </p:nvSpPr>
        <p:spPr>
          <a:xfrm>
            <a:off x="3583662" y="4234517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42" name="Google Shape;542;p7"/>
          <p:cNvSpPr txBox="1"/>
          <p:nvPr>
            <p:ph hasCustomPrompt="1" idx="5" type="title"/>
          </p:nvPr>
        </p:nvSpPr>
        <p:spPr>
          <a:xfrm>
            <a:off x="3695112" y="3180092"/>
            <a:ext cx="1753800" cy="577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43" name="Google Shape;543;p7"/>
          <p:cNvSpPr txBox="1"/>
          <p:nvPr>
            <p:ph idx="6" type="ctrTitle"/>
          </p:nvPr>
        </p:nvSpPr>
        <p:spPr>
          <a:xfrm>
            <a:off x="5554787" y="377306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800"/>
              <a:buNone/>
              <a:defRPr sz="1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44" name="Google Shape;544;p7"/>
          <p:cNvSpPr txBox="1"/>
          <p:nvPr>
            <p:ph idx="7" type="subTitle"/>
          </p:nvPr>
        </p:nvSpPr>
        <p:spPr>
          <a:xfrm>
            <a:off x="5916137" y="4234527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45" name="Google Shape;545;p7"/>
          <p:cNvSpPr txBox="1"/>
          <p:nvPr>
            <p:ph hasCustomPrompt="1" idx="8" type="title"/>
          </p:nvPr>
        </p:nvSpPr>
        <p:spPr>
          <a:xfrm>
            <a:off x="5992487" y="3180102"/>
            <a:ext cx="1753800" cy="577800"/>
          </a:xfrm>
          <a:prstGeom prst="rect">
            <a:avLst/>
          </a:prstGeom>
          <a:solidFill>
            <a:srgbClr val="FFFFFF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546" name="Google Shape;546;p7"/>
          <p:cNvCxnSpPr/>
          <p:nvPr/>
        </p:nvCxnSpPr>
        <p:spPr>
          <a:xfrm rot="10800000">
            <a:off x="1758925" y="3896475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7" name="Google Shape;547;p7"/>
          <p:cNvCxnSpPr/>
          <p:nvPr/>
        </p:nvCxnSpPr>
        <p:spPr>
          <a:xfrm rot="10800000">
            <a:off x="4056300" y="3896475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48" name="Google Shape;548;p7"/>
          <p:cNvCxnSpPr/>
          <p:nvPr/>
        </p:nvCxnSpPr>
        <p:spPr>
          <a:xfrm rot="10800000">
            <a:off x="6353675" y="3896475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49" name="Google Shape;549;p7"/>
          <p:cNvSpPr txBox="1"/>
          <p:nvPr>
            <p:ph idx="9" type="ctrTitle"/>
          </p:nvPr>
        </p:nvSpPr>
        <p:spPr>
          <a:xfrm flipH="1">
            <a:off x="859275" y="2022138"/>
            <a:ext cx="2680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600"/>
              <a:buNone/>
              <a:defRPr sz="36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">
  <p:cSld name="CUSTOM_1_1_1">
    <p:bg>
      <p:bgPr>
        <a:solidFill>
          <a:srgbClr val="FFFFFF"/>
        </a:solidFill>
      </p:bgPr>
    </p:bg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" name="Google Shape;551;p8"/>
          <p:cNvGrpSpPr/>
          <p:nvPr/>
        </p:nvGrpSpPr>
        <p:grpSpPr>
          <a:xfrm>
            <a:off x="-9" y="-583647"/>
            <a:ext cx="8802959" cy="5413177"/>
            <a:chOff x="-9" y="-583647"/>
            <a:chExt cx="8802959" cy="5413177"/>
          </a:xfrm>
        </p:grpSpPr>
        <p:grpSp>
          <p:nvGrpSpPr>
            <p:cNvPr id="552" name="Google Shape;552;p8"/>
            <p:cNvGrpSpPr/>
            <p:nvPr/>
          </p:nvGrpSpPr>
          <p:grpSpPr>
            <a:xfrm>
              <a:off x="-9" y="-583647"/>
              <a:ext cx="4508709" cy="5413177"/>
              <a:chOff x="-9" y="-583647"/>
              <a:chExt cx="4508709" cy="5413177"/>
            </a:xfrm>
          </p:grpSpPr>
          <p:pic>
            <p:nvPicPr>
              <p:cNvPr id="553" name="Google Shape;553;p8"/>
              <p:cNvPicPr preferRelativeResize="0"/>
              <p:nvPr/>
            </p:nvPicPr>
            <p:blipFill rotWithShape="1">
              <a:blip r:embed="rId2">
                <a:alphaModFix/>
              </a:blip>
              <a:srcRect b="2851" l="0" r="55239" t="30042"/>
              <a:stretch/>
            </p:blipFill>
            <p:spPr>
              <a:xfrm>
                <a:off x="0" y="318675"/>
                <a:ext cx="4508596" cy="450614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54" name="Google Shape;554;p8"/>
              <p:cNvSpPr/>
              <p:nvPr/>
            </p:nvSpPr>
            <p:spPr>
              <a:xfrm>
                <a:off x="0" y="299325"/>
                <a:ext cx="4508700" cy="4525500"/>
              </a:xfrm>
              <a:prstGeom prst="rect">
                <a:avLst/>
              </a:prstGeom>
              <a:solidFill>
                <a:srgbClr val="FFFFFF">
                  <a:alpha val="338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8"/>
              <p:cNvSpPr/>
              <p:nvPr/>
            </p:nvSpPr>
            <p:spPr>
              <a:xfrm>
                <a:off x="914091" y="3028884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556" name="Google Shape;556;p8"/>
              <p:cNvSpPr/>
              <p:nvPr/>
            </p:nvSpPr>
            <p:spPr>
              <a:xfrm>
                <a:off x="1805366" y="1224009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557" name="Google Shape;557;p8"/>
              <p:cNvSpPr/>
              <p:nvPr/>
            </p:nvSpPr>
            <p:spPr>
              <a:xfrm>
                <a:off x="2704691" y="3917184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558" name="Google Shape;558;p8"/>
              <p:cNvSpPr/>
              <p:nvPr/>
            </p:nvSpPr>
            <p:spPr>
              <a:xfrm>
                <a:off x="-9" y="2127609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559" name="Google Shape;559;p8"/>
              <p:cNvSpPr/>
              <p:nvPr/>
            </p:nvSpPr>
            <p:spPr>
              <a:xfrm>
                <a:off x="2704691" y="318684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560" name="Google Shape;560;p8"/>
              <p:cNvSpPr/>
              <p:nvPr/>
            </p:nvSpPr>
            <p:spPr>
              <a:xfrm>
                <a:off x="0" y="307875"/>
                <a:ext cx="1812000" cy="18120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8"/>
              <p:cNvSpPr/>
              <p:nvPr/>
            </p:nvSpPr>
            <p:spPr>
              <a:xfrm>
                <a:off x="1790600" y="3015900"/>
                <a:ext cx="1812000" cy="908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0" y="3907125"/>
                <a:ext cx="914100" cy="917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3" name="Google Shape;563;p8"/>
              <p:cNvGrpSpPr/>
              <p:nvPr/>
            </p:nvGrpSpPr>
            <p:grpSpPr>
              <a:xfrm>
                <a:off x="0" y="-583647"/>
                <a:ext cx="4508638" cy="5413177"/>
                <a:chOff x="0" y="-75"/>
                <a:chExt cx="4287000" cy="5143650"/>
              </a:xfrm>
            </p:grpSpPr>
            <p:sp>
              <p:nvSpPr>
                <p:cNvPr id="564" name="Google Shape;564;p8"/>
                <p:cNvSpPr/>
                <p:nvPr/>
              </p:nvSpPr>
              <p:spPr>
                <a:xfrm>
                  <a:off x="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" name="Google Shape;565;p8"/>
                <p:cNvSpPr/>
                <p:nvPr/>
              </p:nvSpPr>
              <p:spPr>
                <a:xfrm>
                  <a:off x="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6" name="Google Shape;566;p8"/>
                <p:cNvSpPr/>
                <p:nvPr/>
              </p:nvSpPr>
              <p:spPr>
                <a:xfrm>
                  <a:off x="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7" name="Google Shape;567;p8"/>
                <p:cNvSpPr/>
                <p:nvPr/>
              </p:nvSpPr>
              <p:spPr>
                <a:xfrm>
                  <a:off x="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8" name="Google Shape;568;p8"/>
                <p:cNvSpPr/>
                <p:nvPr/>
              </p:nvSpPr>
              <p:spPr>
                <a:xfrm>
                  <a:off x="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9" name="Google Shape;569;p8"/>
                <p:cNvSpPr/>
                <p:nvPr/>
              </p:nvSpPr>
              <p:spPr>
                <a:xfrm>
                  <a:off x="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0" name="Google Shape;570;p8"/>
                <p:cNvSpPr/>
                <p:nvPr/>
              </p:nvSpPr>
              <p:spPr>
                <a:xfrm>
                  <a:off x="8574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" name="Google Shape;571;p8"/>
                <p:cNvSpPr/>
                <p:nvPr/>
              </p:nvSpPr>
              <p:spPr>
                <a:xfrm>
                  <a:off x="8574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" name="Google Shape;572;p8"/>
                <p:cNvSpPr/>
                <p:nvPr/>
              </p:nvSpPr>
              <p:spPr>
                <a:xfrm>
                  <a:off x="8574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" name="Google Shape;573;p8"/>
                <p:cNvSpPr/>
                <p:nvPr/>
              </p:nvSpPr>
              <p:spPr>
                <a:xfrm>
                  <a:off x="8574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" name="Google Shape;574;p8"/>
                <p:cNvSpPr/>
                <p:nvPr/>
              </p:nvSpPr>
              <p:spPr>
                <a:xfrm>
                  <a:off x="8574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" name="Google Shape;575;p8"/>
                <p:cNvSpPr/>
                <p:nvPr/>
              </p:nvSpPr>
              <p:spPr>
                <a:xfrm>
                  <a:off x="8574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" name="Google Shape;576;p8"/>
                <p:cNvSpPr/>
                <p:nvPr/>
              </p:nvSpPr>
              <p:spPr>
                <a:xfrm>
                  <a:off x="17148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" name="Google Shape;577;p8"/>
                <p:cNvSpPr/>
                <p:nvPr/>
              </p:nvSpPr>
              <p:spPr>
                <a:xfrm>
                  <a:off x="17148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" name="Google Shape;578;p8"/>
                <p:cNvSpPr/>
                <p:nvPr/>
              </p:nvSpPr>
              <p:spPr>
                <a:xfrm>
                  <a:off x="17148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" name="Google Shape;579;p8"/>
                <p:cNvSpPr/>
                <p:nvPr/>
              </p:nvSpPr>
              <p:spPr>
                <a:xfrm>
                  <a:off x="17148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" name="Google Shape;580;p8"/>
                <p:cNvSpPr/>
                <p:nvPr/>
              </p:nvSpPr>
              <p:spPr>
                <a:xfrm>
                  <a:off x="17148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" name="Google Shape;581;p8"/>
                <p:cNvSpPr/>
                <p:nvPr/>
              </p:nvSpPr>
              <p:spPr>
                <a:xfrm>
                  <a:off x="17148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" name="Google Shape;582;p8"/>
                <p:cNvSpPr/>
                <p:nvPr/>
              </p:nvSpPr>
              <p:spPr>
                <a:xfrm>
                  <a:off x="25722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" name="Google Shape;583;p8"/>
                <p:cNvSpPr/>
                <p:nvPr/>
              </p:nvSpPr>
              <p:spPr>
                <a:xfrm>
                  <a:off x="25722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" name="Google Shape;584;p8"/>
                <p:cNvSpPr/>
                <p:nvPr/>
              </p:nvSpPr>
              <p:spPr>
                <a:xfrm>
                  <a:off x="25722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" name="Google Shape;585;p8"/>
                <p:cNvSpPr/>
                <p:nvPr/>
              </p:nvSpPr>
              <p:spPr>
                <a:xfrm>
                  <a:off x="25722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" name="Google Shape;586;p8"/>
                <p:cNvSpPr/>
                <p:nvPr/>
              </p:nvSpPr>
              <p:spPr>
                <a:xfrm>
                  <a:off x="25722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" name="Google Shape;587;p8"/>
                <p:cNvSpPr/>
                <p:nvPr/>
              </p:nvSpPr>
              <p:spPr>
                <a:xfrm>
                  <a:off x="34296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" name="Google Shape;588;p8"/>
                <p:cNvSpPr/>
                <p:nvPr/>
              </p:nvSpPr>
              <p:spPr>
                <a:xfrm>
                  <a:off x="34296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" name="Google Shape;589;p8"/>
                <p:cNvSpPr/>
                <p:nvPr/>
              </p:nvSpPr>
              <p:spPr>
                <a:xfrm>
                  <a:off x="34296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" name="Google Shape;590;p8"/>
                <p:cNvSpPr/>
                <p:nvPr/>
              </p:nvSpPr>
              <p:spPr>
                <a:xfrm>
                  <a:off x="34296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" name="Google Shape;591;p8"/>
                <p:cNvSpPr/>
                <p:nvPr/>
              </p:nvSpPr>
              <p:spPr>
                <a:xfrm>
                  <a:off x="34296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" name="Google Shape;592;p8"/>
                <p:cNvSpPr/>
                <p:nvPr/>
              </p:nvSpPr>
              <p:spPr>
                <a:xfrm>
                  <a:off x="25722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" name="Google Shape;593;p8"/>
                <p:cNvSpPr/>
                <p:nvPr/>
              </p:nvSpPr>
              <p:spPr>
                <a:xfrm>
                  <a:off x="34296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594" name="Google Shape;594;p8"/>
            <p:cNvSpPr/>
            <p:nvPr/>
          </p:nvSpPr>
          <p:spPr>
            <a:xfrm>
              <a:off x="3616850" y="331725"/>
              <a:ext cx="5186100" cy="35856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</p:grpSp>
      <p:sp>
        <p:nvSpPr>
          <p:cNvPr id="595" name="Google Shape;595;p8"/>
          <p:cNvSpPr txBox="1"/>
          <p:nvPr>
            <p:ph type="ctrTitle"/>
          </p:nvPr>
        </p:nvSpPr>
        <p:spPr>
          <a:xfrm>
            <a:off x="2646450" y="2101704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96" name="Google Shape;596;p8"/>
          <p:cNvSpPr txBox="1"/>
          <p:nvPr>
            <p:ph idx="1" type="subTitle"/>
          </p:nvPr>
        </p:nvSpPr>
        <p:spPr>
          <a:xfrm>
            <a:off x="4458450" y="2563154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597" name="Google Shape;597;p8"/>
          <p:cNvSpPr txBox="1"/>
          <p:nvPr>
            <p:ph hasCustomPrompt="1" idx="2" type="title"/>
          </p:nvPr>
        </p:nvSpPr>
        <p:spPr>
          <a:xfrm>
            <a:off x="5333012" y="1413403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598" name="Google Shape;598;p8"/>
          <p:cNvCxnSpPr/>
          <p:nvPr/>
        </p:nvCxnSpPr>
        <p:spPr>
          <a:xfrm rot="10800000">
            <a:off x="5694200" y="2126388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">
  <p:cSld name="CUSTOM_1_1_1_1">
    <p:bg>
      <p:bgPr>
        <a:solidFill>
          <a:srgbClr val="FFFFFF"/>
        </a:solidFill>
      </p:bgPr>
    </p:bg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p9"/>
          <p:cNvSpPr/>
          <p:nvPr/>
        </p:nvSpPr>
        <p:spPr>
          <a:xfrm flipH="1">
            <a:off x="6440725" y="1224009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601" name="Google Shape;601;p9"/>
          <p:cNvSpPr/>
          <p:nvPr/>
        </p:nvSpPr>
        <p:spPr>
          <a:xfrm flipH="1">
            <a:off x="5541400" y="318684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602" name="Google Shape;602;p9"/>
          <p:cNvSpPr/>
          <p:nvPr/>
        </p:nvSpPr>
        <p:spPr>
          <a:xfrm flipH="1">
            <a:off x="7332000" y="1231575"/>
            <a:ext cx="1812000" cy="888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" name="Google Shape;603;p9"/>
          <p:cNvGrpSpPr/>
          <p:nvPr/>
        </p:nvGrpSpPr>
        <p:grpSpPr>
          <a:xfrm>
            <a:off x="341041" y="-580259"/>
            <a:ext cx="8803000" cy="5409577"/>
            <a:chOff x="341041" y="-580259"/>
            <a:chExt cx="8803000" cy="5409577"/>
          </a:xfrm>
        </p:grpSpPr>
        <p:pic>
          <p:nvPicPr>
            <p:cNvPr id="604" name="Google Shape;604;p9"/>
            <p:cNvPicPr preferRelativeResize="0"/>
            <p:nvPr/>
          </p:nvPicPr>
          <p:blipFill rotWithShape="1">
            <a:blip r:embed="rId2">
              <a:alphaModFix/>
            </a:blip>
            <a:srcRect b="0" l="56453" r="0" t="34717"/>
            <a:stretch/>
          </p:blipFill>
          <p:spPr>
            <a:xfrm>
              <a:off x="4635391" y="318675"/>
              <a:ext cx="4508600" cy="450614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05" name="Google Shape;605;p9"/>
            <p:cNvSpPr/>
            <p:nvPr/>
          </p:nvSpPr>
          <p:spPr>
            <a:xfrm flipH="1">
              <a:off x="4635325" y="299325"/>
              <a:ext cx="4508700" cy="4525500"/>
            </a:xfrm>
            <a:prstGeom prst="rect">
              <a:avLst/>
            </a:prstGeom>
            <a:solidFill>
              <a:srgbClr val="FFFFFF">
                <a:alpha val="33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9"/>
            <p:cNvSpPr/>
            <p:nvPr/>
          </p:nvSpPr>
          <p:spPr>
            <a:xfrm flipH="1">
              <a:off x="5541400" y="3931237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607" name="Google Shape;607;p9"/>
            <p:cNvSpPr/>
            <p:nvPr/>
          </p:nvSpPr>
          <p:spPr>
            <a:xfrm flipH="1">
              <a:off x="7332000" y="3028884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608" name="Google Shape;608;p9"/>
            <p:cNvSpPr/>
            <p:nvPr/>
          </p:nvSpPr>
          <p:spPr>
            <a:xfrm flipH="1">
              <a:off x="8238000" y="212760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grpSp>
          <p:nvGrpSpPr>
            <p:cNvPr id="609" name="Google Shape;609;p9"/>
            <p:cNvGrpSpPr/>
            <p:nvPr/>
          </p:nvGrpSpPr>
          <p:grpSpPr>
            <a:xfrm flipH="1">
              <a:off x="4635403" y="-580259"/>
              <a:ext cx="4508638" cy="5409577"/>
              <a:chOff x="0" y="-75"/>
              <a:chExt cx="4287000" cy="5143650"/>
            </a:xfrm>
          </p:grpSpPr>
          <p:sp>
            <p:nvSpPr>
              <p:cNvPr id="610" name="Google Shape;610;p9"/>
              <p:cNvSpPr/>
              <p:nvPr/>
            </p:nvSpPr>
            <p:spPr>
              <a:xfrm>
                <a:off x="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9"/>
              <p:cNvSpPr/>
              <p:nvPr/>
            </p:nvSpPr>
            <p:spPr>
              <a:xfrm>
                <a:off x="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9"/>
              <p:cNvSpPr/>
              <p:nvPr/>
            </p:nvSpPr>
            <p:spPr>
              <a:xfrm>
                <a:off x="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9"/>
              <p:cNvSpPr/>
              <p:nvPr/>
            </p:nvSpPr>
            <p:spPr>
              <a:xfrm>
                <a:off x="24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9"/>
              <p:cNvSpPr/>
              <p:nvPr/>
            </p:nvSpPr>
            <p:spPr>
              <a:xfrm>
                <a:off x="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9"/>
              <p:cNvSpPr/>
              <p:nvPr/>
            </p:nvSpPr>
            <p:spPr>
              <a:xfrm>
                <a:off x="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9"/>
              <p:cNvSpPr/>
              <p:nvPr/>
            </p:nvSpPr>
            <p:spPr>
              <a:xfrm>
                <a:off x="8574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9"/>
              <p:cNvSpPr/>
              <p:nvPr/>
            </p:nvSpPr>
            <p:spPr>
              <a:xfrm>
                <a:off x="8574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9"/>
              <p:cNvSpPr/>
              <p:nvPr/>
            </p:nvSpPr>
            <p:spPr>
              <a:xfrm>
                <a:off x="8574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9"/>
              <p:cNvSpPr/>
              <p:nvPr/>
            </p:nvSpPr>
            <p:spPr>
              <a:xfrm>
                <a:off x="860703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9"/>
              <p:cNvSpPr/>
              <p:nvPr/>
            </p:nvSpPr>
            <p:spPr>
              <a:xfrm>
                <a:off x="8574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9"/>
              <p:cNvSpPr/>
              <p:nvPr/>
            </p:nvSpPr>
            <p:spPr>
              <a:xfrm>
                <a:off x="8574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9"/>
              <p:cNvSpPr/>
              <p:nvPr/>
            </p:nvSpPr>
            <p:spPr>
              <a:xfrm>
                <a:off x="17148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9"/>
              <p:cNvSpPr/>
              <p:nvPr/>
            </p:nvSpPr>
            <p:spPr>
              <a:xfrm>
                <a:off x="17148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9"/>
              <p:cNvSpPr/>
              <p:nvPr/>
            </p:nvSpPr>
            <p:spPr>
              <a:xfrm>
                <a:off x="17148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9"/>
              <p:cNvSpPr/>
              <p:nvPr/>
            </p:nvSpPr>
            <p:spPr>
              <a:xfrm>
                <a:off x="17148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9"/>
              <p:cNvSpPr/>
              <p:nvPr/>
            </p:nvSpPr>
            <p:spPr>
              <a:xfrm>
                <a:off x="17148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9"/>
              <p:cNvSpPr/>
              <p:nvPr/>
            </p:nvSpPr>
            <p:spPr>
              <a:xfrm>
                <a:off x="17148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9"/>
              <p:cNvSpPr/>
              <p:nvPr/>
            </p:nvSpPr>
            <p:spPr>
              <a:xfrm>
                <a:off x="25722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9"/>
              <p:cNvSpPr/>
              <p:nvPr/>
            </p:nvSpPr>
            <p:spPr>
              <a:xfrm>
                <a:off x="25722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9"/>
              <p:cNvSpPr/>
              <p:nvPr/>
            </p:nvSpPr>
            <p:spPr>
              <a:xfrm>
                <a:off x="25722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9"/>
              <p:cNvSpPr/>
              <p:nvPr/>
            </p:nvSpPr>
            <p:spPr>
              <a:xfrm>
                <a:off x="25722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9"/>
              <p:cNvSpPr/>
              <p:nvPr/>
            </p:nvSpPr>
            <p:spPr>
              <a:xfrm>
                <a:off x="25722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9"/>
              <p:cNvSpPr/>
              <p:nvPr/>
            </p:nvSpPr>
            <p:spPr>
              <a:xfrm>
                <a:off x="34296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9"/>
              <p:cNvSpPr/>
              <p:nvPr/>
            </p:nvSpPr>
            <p:spPr>
              <a:xfrm>
                <a:off x="34296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9"/>
              <p:cNvSpPr/>
              <p:nvPr/>
            </p:nvSpPr>
            <p:spPr>
              <a:xfrm>
                <a:off x="34296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9"/>
              <p:cNvSpPr/>
              <p:nvPr/>
            </p:nvSpPr>
            <p:spPr>
              <a:xfrm>
                <a:off x="34296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9"/>
              <p:cNvSpPr/>
              <p:nvPr/>
            </p:nvSpPr>
            <p:spPr>
              <a:xfrm>
                <a:off x="34296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9"/>
              <p:cNvSpPr/>
              <p:nvPr/>
            </p:nvSpPr>
            <p:spPr>
              <a:xfrm>
                <a:off x="25722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9"/>
              <p:cNvSpPr/>
              <p:nvPr/>
            </p:nvSpPr>
            <p:spPr>
              <a:xfrm>
                <a:off x="34296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0" name="Google Shape;640;p9"/>
            <p:cNvSpPr/>
            <p:nvPr/>
          </p:nvSpPr>
          <p:spPr>
            <a:xfrm flipH="1">
              <a:off x="341041" y="331725"/>
              <a:ext cx="5186100" cy="35856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  <p:sp>
          <p:nvSpPr>
            <p:cNvPr id="641" name="Google Shape;641;p9"/>
            <p:cNvSpPr/>
            <p:nvPr/>
          </p:nvSpPr>
          <p:spPr>
            <a:xfrm flipH="1">
              <a:off x="5541391" y="3015900"/>
              <a:ext cx="18120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9"/>
            <p:cNvSpPr/>
            <p:nvPr/>
          </p:nvSpPr>
          <p:spPr>
            <a:xfrm flipH="1">
              <a:off x="8229891" y="3907125"/>
              <a:ext cx="9141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" name="Google Shape;643;p9"/>
          <p:cNvSpPr txBox="1"/>
          <p:nvPr>
            <p:ph type="ctrTitle"/>
          </p:nvPr>
        </p:nvSpPr>
        <p:spPr>
          <a:xfrm flipH="1">
            <a:off x="-629259" y="2101704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44" name="Google Shape;644;p9"/>
          <p:cNvSpPr txBox="1"/>
          <p:nvPr>
            <p:ph idx="1" type="subTitle"/>
          </p:nvPr>
        </p:nvSpPr>
        <p:spPr>
          <a:xfrm flipH="1">
            <a:off x="1182741" y="2563154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45" name="Google Shape;645;p9"/>
          <p:cNvSpPr txBox="1"/>
          <p:nvPr>
            <p:ph hasCustomPrompt="1" idx="2" type="title"/>
          </p:nvPr>
        </p:nvSpPr>
        <p:spPr>
          <a:xfrm flipH="1">
            <a:off x="2057179" y="1413403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646" name="Google Shape;646;p9"/>
          <p:cNvCxnSpPr/>
          <p:nvPr/>
        </p:nvCxnSpPr>
        <p:spPr>
          <a:xfrm>
            <a:off x="2418391" y="2126388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3">
  <p:cSld name="CUSTOM_1_1_1_1_1">
    <p:bg>
      <p:bgPr>
        <a:solidFill>
          <a:srgbClr val="FFFFFF"/>
        </a:solidFill>
      </p:bgPr>
    </p:bg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10"/>
          <p:cNvSpPr/>
          <p:nvPr/>
        </p:nvSpPr>
        <p:spPr>
          <a:xfrm flipH="1">
            <a:off x="4461825" y="1541584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649" name="Google Shape;649;p10"/>
          <p:cNvSpPr/>
          <p:nvPr/>
        </p:nvSpPr>
        <p:spPr>
          <a:xfrm flipH="1">
            <a:off x="3562500" y="636259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grpSp>
        <p:nvGrpSpPr>
          <p:cNvPr id="650" name="Google Shape;650;p10"/>
          <p:cNvGrpSpPr/>
          <p:nvPr/>
        </p:nvGrpSpPr>
        <p:grpSpPr>
          <a:xfrm>
            <a:off x="0" y="-451533"/>
            <a:ext cx="9144000" cy="5618867"/>
            <a:chOff x="0" y="-451533"/>
            <a:chExt cx="9144000" cy="5618867"/>
          </a:xfrm>
        </p:grpSpPr>
        <p:pic>
          <p:nvPicPr>
            <p:cNvPr id="651" name="Google Shape;651;p10"/>
            <p:cNvPicPr preferRelativeResize="0"/>
            <p:nvPr/>
          </p:nvPicPr>
          <p:blipFill rotWithShape="1">
            <a:blip r:embed="rId2">
              <a:alphaModFix/>
            </a:blip>
            <a:srcRect b="2851" l="0" r="55239" t="30042"/>
            <a:stretch/>
          </p:blipFill>
          <p:spPr>
            <a:xfrm flipH="1">
              <a:off x="2317745" y="636250"/>
              <a:ext cx="4508596" cy="45061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2" name="Google Shape;652;p10"/>
            <p:cNvSpPr/>
            <p:nvPr/>
          </p:nvSpPr>
          <p:spPr>
            <a:xfrm flipH="1">
              <a:off x="2317650" y="616900"/>
              <a:ext cx="4508700" cy="4550400"/>
            </a:xfrm>
            <a:prstGeom prst="rect">
              <a:avLst/>
            </a:prstGeom>
            <a:solidFill>
              <a:srgbClr val="FFFFFF">
                <a:alpha val="33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0"/>
            <p:cNvSpPr/>
            <p:nvPr/>
          </p:nvSpPr>
          <p:spPr>
            <a:xfrm flipH="1">
              <a:off x="8246100" y="4279034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654" name="Google Shape;654;p10"/>
            <p:cNvSpPr/>
            <p:nvPr/>
          </p:nvSpPr>
          <p:spPr>
            <a:xfrm flipH="1">
              <a:off x="4122975" y="4234750"/>
              <a:ext cx="897900" cy="9084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655" name="Google Shape;655;p10"/>
            <p:cNvSpPr/>
            <p:nvPr/>
          </p:nvSpPr>
          <p:spPr>
            <a:xfrm flipH="1">
              <a:off x="4109775" y="3332525"/>
              <a:ext cx="18120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0"/>
            <p:cNvSpPr/>
            <p:nvPr/>
          </p:nvSpPr>
          <p:spPr>
            <a:xfrm flipH="1">
              <a:off x="5912250" y="4224700"/>
              <a:ext cx="914100" cy="942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0"/>
            <p:cNvSpPr/>
            <p:nvPr/>
          </p:nvSpPr>
          <p:spPr>
            <a:xfrm flipH="1">
              <a:off x="0" y="9"/>
              <a:ext cx="897900" cy="8883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grpSp>
          <p:nvGrpSpPr>
            <p:cNvPr id="658" name="Google Shape;658;p10"/>
            <p:cNvGrpSpPr/>
            <p:nvPr/>
          </p:nvGrpSpPr>
          <p:grpSpPr>
            <a:xfrm flipH="1">
              <a:off x="2317678" y="-451533"/>
              <a:ext cx="4508638" cy="5605550"/>
              <a:chOff x="0" y="-75"/>
              <a:chExt cx="4287000" cy="5143650"/>
            </a:xfrm>
          </p:grpSpPr>
          <p:sp>
            <p:nvSpPr>
              <p:cNvPr id="659" name="Google Shape;659;p10"/>
              <p:cNvSpPr/>
              <p:nvPr/>
            </p:nvSpPr>
            <p:spPr>
              <a:xfrm>
                <a:off x="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10"/>
              <p:cNvSpPr/>
              <p:nvPr/>
            </p:nvSpPr>
            <p:spPr>
              <a:xfrm>
                <a:off x="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10"/>
              <p:cNvSpPr/>
              <p:nvPr/>
            </p:nvSpPr>
            <p:spPr>
              <a:xfrm>
                <a:off x="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10"/>
              <p:cNvSpPr/>
              <p:nvPr/>
            </p:nvSpPr>
            <p:spPr>
              <a:xfrm>
                <a:off x="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10"/>
              <p:cNvSpPr/>
              <p:nvPr/>
            </p:nvSpPr>
            <p:spPr>
              <a:xfrm>
                <a:off x="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10"/>
              <p:cNvSpPr/>
              <p:nvPr/>
            </p:nvSpPr>
            <p:spPr>
              <a:xfrm>
                <a:off x="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10"/>
              <p:cNvSpPr/>
              <p:nvPr/>
            </p:nvSpPr>
            <p:spPr>
              <a:xfrm>
                <a:off x="8574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10"/>
              <p:cNvSpPr/>
              <p:nvPr/>
            </p:nvSpPr>
            <p:spPr>
              <a:xfrm>
                <a:off x="8574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10"/>
              <p:cNvSpPr/>
              <p:nvPr/>
            </p:nvSpPr>
            <p:spPr>
              <a:xfrm>
                <a:off x="8574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10"/>
              <p:cNvSpPr/>
              <p:nvPr/>
            </p:nvSpPr>
            <p:spPr>
              <a:xfrm>
                <a:off x="8574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10"/>
              <p:cNvSpPr/>
              <p:nvPr/>
            </p:nvSpPr>
            <p:spPr>
              <a:xfrm>
                <a:off x="8574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10"/>
              <p:cNvSpPr/>
              <p:nvPr/>
            </p:nvSpPr>
            <p:spPr>
              <a:xfrm>
                <a:off x="8574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10"/>
              <p:cNvSpPr/>
              <p:nvPr/>
            </p:nvSpPr>
            <p:spPr>
              <a:xfrm>
                <a:off x="17148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10"/>
              <p:cNvSpPr/>
              <p:nvPr/>
            </p:nvSpPr>
            <p:spPr>
              <a:xfrm>
                <a:off x="17148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10"/>
              <p:cNvSpPr/>
              <p:nvPr/>
            </p:nvSpPr>
            <p:spPr>
              <a:xfrm>
                <a:off x="17148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10"/>
              <p:cNvSpPr/>
              <p:nvPr/>
            </p:nvSpPr>
            <p:spPr>
              <a:xfrm>
                <a:off x="17148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10"/>
              <p:cNvSpPr/>
              <p:nvPr/>
            </p:nvSpPr>
            <p:spPr>
              <a:xfrm>
                <a:off x="17148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10"/>
              <p:cNvSpPr/>
              <p:nvPr/>
            </p:nvSpPr>
            <p:spPr>
              <a:xfrm>
                <a:off x="17148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10"/>
              <p:cNvSpPr/>
              <p:nvPr/>
            </p:nvSpPr>
            <p:spPr>
              <a:xfrm>
                <a:off x="25722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10"/>
              <p:cNvSpPr/>
              <p:nvPr/>
            </p:nvSpPr>
            <p:spPr>
              <a:xfrm>
                <a:off x="25722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10"/>
              <p:cNvSpPr/>
              <p:nvPr/>
            </p:nvSpPr>
            <p:spPr>
              <a:xfrm>
                <a:off x="25722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10"/>
              <p:cNvSpPr/>
              <p:nvPr/>
            </p:nvSpPr>
            <p:spPr>
              <a:xfrm>
                <a:off x="25722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10"/>
              <p:cNvSpPr/>
              <p:nvPr/>
            </p:nvSpPr>
            <p:spPr>
              <a:xfrm>
                <a:off x="25722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10"/>
              <p:cNvSpPr/>
              <p:nvPr/>
            </p:nvSpPr>
            <p:spPr>
              <a:xfrm>
                <a:off x="34296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10"/>
              <p:cNvSpPr/>
              <p:nvPr/>
            </p:nvSpPr>
            <p:spPr>
              <a:xfrm>
                <a:off x="34296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10"/>
              <p:cNvSpPr/>
              <p:nvPr/>
            </p:nvSpPr>
            <p:spPr>
              <a:xfrm>
                <a:off x="34296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10"/>
              <p:cNvSpPr/>
              <p:nvPr/>
            </p:nvSpPr>
            <p:spPr>
              <a:xfrm>
                <a:off x="34296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10"/>
              <p:cNvSpPr/>
              <p:nvPr/>
            </p:nvSpPr>
            <p:spPr>
              <a:xfrm>
                <a:off x="34296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10"/>
              <p:cNvSpPr/>
              <p:nvPr/>
            </p:nvSpPr>
            <p:spPr>
              <a:xfrm>
                <a:off x="25722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10"/>
              <p:cNvSpPr/>
              <p:nvPr/>
            </p:nvSpPr>
            <p:spPr>
              <a:xfrm>
                <a:off x="34296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9" name="Google Shape;689;p10"/>
            <p:cNvSpPr/>
            <p:nvPr/>
          </p:nvSpPr>
          <p:spPr>
            <a:xfrm flipH="1">
              <a:off x="2324907" y="0"/>
              <a:ext cx="4499700" cy="33705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</p:grpSp>
      <p:sp>
        <p:nvSpPr>
          <p:cNvPr id="690" name="Google Shape;690;p10"/>
          <p:cNvSpPr txBox="1"/>
          <p:nvPr>
            <p:ph type="ctrTitle"/>
          </p:nvPr>
        </p:nvSpPr>
        <p:spPr>
          <a:xfrm flipH="1">
            <a:off x="1008591" y="1759429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91" name="Google Shape;691;p10"/>
          <p:cNvSpPr txBox="1"/>
          <p:nvPr>
            <p:ph idx="1" type="subTitle"/>
          </p:nvPr>
        </p:nvSpPr>
        <p:spPr>
          <a:xfrm flipH="1">
            <a:off x="2820591" y="2220879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692" name="Google Shape;692;p10"/>
          <p:cNvSpPr txBox="1"/>
          <p:nvPr>
            <p:ph hasCustomPrompt="1" idx="2" type="title"/>
          </p:nvPr>
        </p:nvSpPr>
        <p:spPr>
          <a:xfrm flipH="1">
            <a:off x="3695029" y="1071128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5500"/>
              <a:buNone/>
              <a:defRPr sz="55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693" name="Google Shape;693;p10"/>
          <p:cNvCxnSpPr/>
          <p:nvPr/>
        </p:nvCxnSpPr>
        <p:spPr>
          <a:xfrm>
            <a:off x="4056241" y="1784113"/>
            <a:ext cx="1031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_1_1_1_1_1">
    <p:bg>
      <p:bgPr>
        <a:solidFill>
          <a:srgbClr val="FFFFFF"/>
        </a:solidFill>
      </p:bgPr>
    </p:bg>
    <p:spTree>
      <p:nvGrpSpPr>
        <p:cNvPr id="694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5" name="Google Shape;695;p11"/>
          <p:cNvPicPr preferRelativeResize="0"/>
          <p:nvPr/>
        </p:nvPicPr>
        <p:blipFill rotWithShape="1">
          <a:blip r:embed="rId2">
            <a:alphaModFix/>
          </a:blip>
          <a:srcRect b="2851" l="0" r="55239" t="30042"/>
          <a:stretch/>
        </p:blipFill>
        <p:spPr>
          <a:xfrm flipH="1">
            <a:off x="95" y="308551"/>
            <a:ext cx="4508596" cy="4506147"/>
          </a:xfrm>
          <a:prstGeom prst="rect">
            <a:avLst/>
          </a:prstGeom>
          <a:noFill/>
          <a:ln>
            <a:noFill/>
          </a:ln>
        </p:spPr>
      </p:pic>
      <p:sp>
        <p:nvSpPr>
          <p:cNvPr id="696" name="Google Shape;696;p11"/>
          <p:cNvSpPr/>
          <p:nvPr/>
        </p:nvSpPr>
        <p:spPr>
          <a:xfrm flipH="1">
            <a:off x="-9" y="289201"/>
            <a:ext cx="4508700" cy="4506000"/>
          </a:xfrm>
          <a:prstGeom prst="rect">
            <a:avLst/>
          </a:prstGeom>
          <a:solidFill>
            <a:srgbClr val="FFFFFF">
              <a:alpha val="3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11"/>
          <p:cNvSpPr/>
          <p:nvPr/>
        </p:nvSpPr>
        <p:spPr>
          <a:xfrm flipH="1">
            <a:off x="3035450" y="3018759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698" name="Google Shape;698;p11"/>
          <p:cNvSpPr/>
          <p:nvPr/>
        </p:nvSpPr>
        <p:spPr>
          <a:xfrm flipH="1">
            <a:off x="1244850" y="3907059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699" name="Google Shape;699;p11"/>
          <p:cNvSpPr/>
          <p:nvPr/>
        </p:nvSpPr>
        <p:spPr>
          <a:xfrm flipH="1">
            <a:off x="898950" y="308559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700" name="Google Shape;700;p11"/>
          <p:cNvSpPr/>
          <p:nvPr/>
        </p:nvSpPr>
        <p:spPr>
          <a:xfrm flipH="1">
            <a:off x="908400" y="1211801"/>
            <a:ext cx="897900" cy="908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11"/>
          <p:cNvSpPr/>
          <p:nvPr/>
        </p:nvSpPr>
        <p:spPr>
          <a:xfrm flipH="1">
            <a:off x="3594591" y="3897001"/>
            <a:ext cx="914100" cy="908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11"/>
          <p:cNvSpPr/>
          <p:nvPr/>
        </p:nvSpPr>
        <p:spPr>
          <a:xfrm flipH="1" rot="5400000">
            <a:off x="-451791" y="3470540"/>
            <a:ext cx="1812000" cy="908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" name="Google Shape;703;p11"/>
          <p:cNvGrpSpPr/>
          <p:nvPr/>
        </p:nvGrpSpPr>
        <p:grpSpPr>
          <a:xfrm>
            <a:off x="53" y="-593771"/>
            <a:ext cx="8238960" cy="5420572"/>
            <a:chOff x="53" y="-593771"/>
            <a:chExt cx="8238960" cy="5420572"/>
          </a:xfrm>
        </p:grpSpPr>
        <p:grpSp>
          <p:nvGrpSpPr>
            <p:cNvPr id="704" name="Google Shape;704;p11"/>
            <p:cNvGrpSpPr/>
            <p:nvPr/>
          </p:nvGrpSpPr>
          <p:grpSpPr>
            <a:xfrm flipH="1">
              <a:off x="53" y="-593771"/>
              <a:ext cx="4508638" cy="5409577"/>
              <a:chOff x="0" y="-75"/>
              <a:chExt cx="4287000" cy="5143650"/>
            </a:xfrm>
          </p:grpSpPr>
          <p:sp>
            <p:nvSpPr>
              <p:cNvPr id="705" name="Google Shape;705;p11"/>
              <p:cNvSpPr/>
              <p:nvPr/>
            </p:nvSpPr>
            <p:spPr>
              <a:xfrm>
                <a:off x="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11"/>
              <p:cNvSpPr/>
              <p:nvPr/>
            </p:nvSpPr>
            <p:spPr>
              <a:xfrm>
                <a:off x="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11"/>
              <p:cNvSpPr/>
              <p:nvPr/>
            </p:nvSpPr>
            <p:spPr>
              <a:xfrm>
                <a:off x="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11"/>
              <p:cNvSpPr/>
              <p:nvPr/>
            </p:nvSpPr>
            <p:spPr>
              <a:xfrm>
                <a:off x="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11"/>
              <p:cNvSpPr/>
              <p:nvPr/>
            </p:nvSpPr>
            <p:spPr>
              <a:xfrm>
                <a:off x="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11"/>
              <p:cNvSpPr/>
              <p:nvPr/>
            </p:nvSpPr>
            <p:spPr>
              <a:xfrm>
                <a:off x="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11"/>
              <p:cNvSpPr/>
              <p:nvPr/>
            </p:nvSpPr>
            <p:spPr>
              <a:xfrm>
                <a:off x="8574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11"/>
              <p:cNvSpPr/>
              <p:nvPr/>
            </p:nvSpPr>
            <p:spPr>
              <a:xfrm>
                <a:off x="8574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11"/>
              <p:cNvSpPr/>
              <p:nvPr/>
            </p:nvSpPr>
            <p:spPr>
              <a:xfrm>
                <a:off x="8574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11"/>
              <p:cNvSpPr/>
              <p:nvPr/>
            </p:nvSpPr>
            <p:spPr>
              <a:xfrm>
                <a:off x="8574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11"/>
              <p:cNvSpPr/>
              <p:nvPr/>
            </p:nvSpPr>
            <p:spPr>
              <a:xfrm>
                <a:off x="8574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11"/>
              <p:cNvSpPr/>
              <p:nvPr/>
            </p:nvSpPr>
            <p:spPr>
              <a:xfrm>
                <a:off x="8574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11"/>
              <p:cNvSpPr/>
              <p:nvPr/>
            </p:nvSpPr>
            <p:spPr>
              <a:xfrm>
                <a:off x="17148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11"/>
              <p:cNvSpPr/>
              <p:nvPr/>
            </p:nvSpPr>
            <p:spPr>
              <a:xfrm>
                <a:off x="17148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11"/>
              <p:cNvSpPr/>
              <p:nvPr/>
            </p:nvSpPr>
            <p:spPr>
              <a:xfrm>
                <a:off x="17148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11"/>
              <p:cNvSpPr/>
              <p:nvPr/>
            </p:nvSpPr>
            <p:spPr>
              <a:xfrm>
                <a:off x="17148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11"/>
              <p:cNvSpPr/>
              <p:nvPr/>
            </p:nvSpPr>
            <p:spPr>
              <a:xfrm>
                <a:off x="17148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11"/>
              <p:cNvSpPr/>
              <p:nvPr/>
            </p:nvSpPr>
            <p:spPr>
              <a:xfrm>
                <a:off x="17148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11"/>
              <p:cNvSpPr/>
              <p:nvPr/>
            </p:nvSpPr>
            <p:spPr>
              <a:xfrm>
                <a:off x="25722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11"/>
              <p:cNvSpPr/>
              <p:nvPr/>
            </p:nvSpPr>
            <p:spPr>
              <a:xfrm>
                <a:off x="25722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11"/>
              <p:cNvSpPr/>
              <p:nvPr/>
            </p:nvSpPr>
            <p:spPr>
              <a:xfrm>
                <a:off x="25722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11"/>
              <p:cNvSpPr/>
              <p:nvPr/>
            </p:nvSpPr>
            <p:spPr>
              <a:xfrm>
                <a:off x="25722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11"/>
              <p:cNvSpPr/>
              <p:nvPr/>
            </p:nvSpPr>
            <p:spPr>
              <a:xfrm>
                <a:off x="34296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11"/>
              <p:cNvSpPr/>
              <p:nvPr/>
            </p:nvSpPr>
            <p:spPr>
              <a:xfrm>
                <a:off x="34296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11"/>
              <p:cNvSpPr/>
              <p:nvPr/>
            </p:nvSpPr>
            <p:spPr>
              <a:xfrm>
                <a:off x="34296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11"/>
              <p:cNvSpPr/>
              <p:nvPr/>
            </p:nvSpPr>
            <p:spPr>
              <a:xfrm>
                <a:off x="34296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11"/>
              <p:cNvSpPr/>
              <p:nvPr/>
            </p:nvSpPr>
            <p:spPr>
              <a:xfrm>
                <a:off x="34296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11"/>
              <p:cNvSpPr/>
              <p:nvPr/>
            </p:nvSpPr>
            <p:spPr>
              <a:xfrm>
                <a:off x="25722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11"/>
              <p:cNvSpPr/>
              <p:nvPr/>
            </p:nvSpPr>
            <p:spPr>
              <a:xfrm>
                <a:off x="34296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4" name="Google Shape;734;p11"/>
            <p:cNvSpPr/>
            <p:nvPr/>
          </p:nvSpPr>
          <p:spPr>
            <a:xfrm flipH="1">
              <a:off x="911813" y="2120201"/>
              <a:ext cx="7327200" cy="27066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</p:grpSp>
      <p:sp>
        <p:nvSpPr>
          <p:cNvPr id="735" name="Google Shape;735;p11"/>
          <p:cNvSpPr txBox="1"/>
          <p:nvPr>
            <p:ph type="ctrTitle"/>
          </p:nvPr>
        </p:nvSpPr>
        <p:spPr>
          <a:xfrm flipH="1">
            <a:off x="1241375" y="2943276"/>
            <a:ext cx="318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36" name="Google Shape;736;p11"/>
          <p:cNvSpPr txBox="1"/>
          <p:nvPr>
            <p:ph idx="1" type="subTitle"/>
          </p:nvPr>
        </p:nvSpPr>
        <p:spPr>
          <a:xfrm flipH="1">
            <a:off x="1241350" y="3404726"/>
            <a:ext cx="3188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37" name="Google Shape;737;p11"/>
          <p:cNvSpPr txBox="1"/>
          <p:nvPr>
            <p:ph idx="2" type="ctrTitle"/>
          </p:nvPr>
        </p:nvSpPr>
        <p:spPr>
          <a:xfrm flipH="1">
            <a:off x="4734900" y="2943276"/>
            <a:ext cx="318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38" name="Google Shape;738;p11"/>
          <p:cNvSpPr txBox="1"/>
          <p:nvPr>
            <p:ph idx="3" type="subTitle"/>
          </p:nvPr>
        </p:nvSpPr>
        <p:spPr>
          <a:xfrm flipH="1">
            <a:off x="4734875" y="3404726"/>
            <a:ext cx="3188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cxnSp>
        <p:nvCxnSpPr>
          <p:cNvPr id="739" name="Google Shape;739;p11"/>
          <p:cNvCxnSpPr/>
          <p:nvPr/>
        </p:nvCxnSpPr>
        <p:spPr>
          <a:xfrm>
            <a:off x="4592736" y="3476301"/>
            <a:ext cx="0" cy="948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0" name="Google Shape;740;p11"/>
          <p:cNvSpPr txBox="1"/>
          <p:nvPr>
            <p:ph idx="4" type="title"/>
          </p:nvPr>
        </p:nvSpPr>
        <p:spPr>
          <a:xfrm>
            <a:off x="5648624" y="609150"/>
            <a:ext cx="26754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None/>
              <a:defRPr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_1_1_1_1_1_1">
    <p:bg>
      <p:bgPr>
        <a:solidFill>
          <a:srgbClr val="FFFFFF"/>
        </a:solidFill>
      </p:bgPr>
    </p:bg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p12"/>
          <p:cNvSpPr/>
          <p:nvPr/>
        </p:nvSpPr>
        <p:spPr>
          <a:xfrm flipH="1">
            <a:off x="1244850" y="3888305"/>
            <a:ext cx="897900" cy="888300"/>
          </a:xfrm>
          <a:prstGeom prst="rect">
            <a:avLst/>
          </a:prstGeom>
          <a:solidFill>
            <a:srgbClr val="F4C5B1">
              <a:alpha val="365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743" name="Google Shape;743;p12"/>
          <p:cNvSpPr/>
          <p:nvPr/>
        </p:nvSpPr>
        <p:spPr>
          <a:xfrm flipH="1" rot="5400000">
            <a:off x="-451791" y="3451786"/>
            <a:ext cx="1812000" cy="908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" name="Google Shape;744;p12"/>
          <p:cNvGrpSpPr/>
          <p:nvPr/>
        </p:nvGrpSpPr>
        <p:grpSpPr>
          <a:xfrm>
            <a:off x="908350" y="-604311"/>
            <a:ext cx="8235700" cy="5416161"/>
            <a:chOff x="908350" y="-604311"/>
            <a:chExt cx="8235700" cy="5416161"/>
          </a:xfrm>
        </p:grpSpPr>
        <p:grpSp>
          <p:nvGrpSpPr>
            <p:cNvPr id="745" name="Google Shape;745;p12"/>
            <p:cNvGrpSpPr/>
            <p:nvPr/>
          </p:nvGrpSpPr>
          <p:grpSpPr>
            <a:xfrm>
              <a:off x="4635350" y="-604311"/>
              <a:ext cx="4508700" cy="5416161"/>
              <a:chOff x="4635350" y="-604311"/>
              <a:chExt cx="4508700" cy="5416161"/>
            </a:xfrm>
          </p:grpSpPr>
          <p:pic>
            <p:nvPicPr>
              <p:cNvPr id="746" name="Google Shape;746;p12"/>
              <p:cNvPicPr preferRelativeResize="0"/>
              <p:nvPr/>
            </p:nvPicPr>
            <p:blipFill rotWithShape="1">
              <a:blip r:embed="rId2">
                <a:alphaModFix/>
              </a:blip>
              <a:srcRect b="0" l="0" r="62577" t="43899"/>
              <a:stretch/>
            </p:blipFill>
            <p:spPr>
              <a:xfrm>
                <a:off x="4635397" y="289797"/>
                <a:ext cx="4508600" cy="45061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47" name="Google Shape;747;p12"/>
              <p:cNvSpPr/>
              <p:nvPr/>
            </p:nvSpPr>
            <p:spPr>
              <a:xfrm flipH="1">
                <a:off x="4635350" y="270450"/>
                <a:ext cx="4508700" cy="4541400"/>
              </a:xfrm>
              <a:prstGeom prst="rect">
                <a:avLst/>
              </a:prstGeom>
              <a:solidFill>
                <a:srgbClr val="FFFFFF">
                  <a:alpha val="3385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12"/>
              <p:cNvSpPr/>
              <p:nvPr/>
            </p:nvSpPr>
            <p:spPr>
              <a:xfrm flipH="1">
                <a:off x="5534255" y="310885"/>
                <a:ext cx="897900" cy="8883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749" name="Google Shape;749;p12"/>
              <p:cNvSpPr/>
              <p:nvPr/>
            </p:nvSpPr>
            <p:spPr>
              <a:xfrm flipH="1">
                <a:off x="5543706" y="1193047"/>
                <a:ext cx="897900" cy="908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0" name="Google Shape;750;p12"/>
              <p:cNvGrpSpPr/>
              <p:nvPr/>
            </p:nvGrpSpPr>
            <p:grpSpPr>
              <a:xfrm flipH="1">
                <a:off x="4635384" y="-604311"/>
                <a:ext cx="4508638" cy="5409577"/>
                <a:chOff x="0" y="-75"/>
                <a:chExt cx="4287000" cy="5143650"/>
              </a:xfrm>
            </p:grpSpPr>
            <p:sp>
              <p:nvSpPr>
                <p:cNvPr id="751" name="Google Shape;751;p12"/>
                <p:cNvSpPr/>
                <p:nvPr/>
              </p:nvSpPr>
              <p:spPr>
                <a:xfrm>
                  <a:off x="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" name="Google Shape;752;p12"/>
                <p:cNvSpPr/>
                <p:nvPr/>
              </p:nvSpPr>
              <p:spPr>
                <a:xfrm>
                  <a:off x="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" name="Google Shape;753;p12"/>
                <p:cNvSpPr/>
                <p:nvPr/>
              </p:nvSpPr>
              <p:spPr>
                <a:xfrm>
                  <a:off x="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" name="Google Shape;754;p12"/>
                <p:cNvSpPr/>
                <p:nvPr/>
              </p:nvSpPr>
              <p:spPr>
                <a:xfrm>
                  <a:off x="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" name="Google Shape;755;p12"/>
                <p:cNvSpPr/>
                <p:nvPr/>
              </p:nvSpPr>
              <p:spPr>
                <a:xfrm>
                  <a:off x="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" name="Google Shape;756;p12"/>
                <p:cNvSpPr/>
                <p:nvPr/>
              </p:nvSpPr>
              <p:spPr>
                <a:xfrm>
                  <a:off x="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" name="Google Shape;757;p12"/>
                <p:cNvSpPr/>
                <p:nvPr/>
              </p:nvSpPr>
              <p:spPr>
                <a:xfrm>
                  <a:off x="8574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" name="Google Shape;758;p12"/>
                <p:cNvSpPr/>
                <p:nvPr/>
              </p:nvSpPr>
              <p:spPr>
                <a:xfrm>
                  <a:off x="8574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" name="Google Shape;759;p12"/>
                <p:cNvSpPr/>
                <p:nvPr/>
              </p:nvSpPr>
              <p:spPr>
                <a:xfrm>
                  <a:off x="8574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" name="Google Shape;760;p12"/>
                <p:cNvSpPr/>
                <p:nvPr/>
              </p:nvSpPr>
              <p:spPr>
                <a:xfrm>
                  <a:off x="8574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" name="Google Shape;761;p12"/>
                <p:cNvSpPr/>
                <p:nvPr/>
              </p:nvSpPr>
              <p:spPr>
                <a:xfrm>
                  <a:off x="8574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" name="Google Shape;762;p12"/>
                <p:cNvSpPr/>
                <p:nvPr/>
              </p:nvSpPr>
              <p:spPr>
                <a:xfrm>
                  <a:off x="8574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3" name="Google Shape;763;p12"/>
                <p:cNvSpPr/>
                <p:nvPr/>
              </p:nvSpPr>
              <p:spPr>
                <a:xfrm>
                  <a:off x="17148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4" name="Google Shape;764;p12"/>
                <p:cNvSpPr/>
                <p:nvPr/>
              </p:nvSpPr>
              <p:spPr>
                <a:xfrm>
                  <a:off x="17148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5" name="Google Shape;765;p12"/>
                <p:cNvSpPr/>
                <p:nvPr/>
              </p:nvSpPr>
              <p:spPr>
                <a:xfrm>
                  <a:off x="17148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6" name="Google Shape;766;p12"/>
                <p:cNvSpPr/>
                <p:nvPr/>
              </p:nvSpPr>
              <p:spPr>
                <a:xfrm>
                  <a:off x="17148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7" name="Google Shape;767;p12"/>
                <p:cNvSpPr/>
                <p:nvPr/>
              </p:nvSpPr>
              <p:spPr>
                <a:xfrm>
                  <a:off x="17148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8" name="Google Shape;768;p12"/>
                <p:cNvSpPr/>
                <p:nvPr/>
              </p:nvSpPr>
              <p:spPr>
                <a:xfrm>
                  <a:off x="17148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9" name="Google Shape;769;p12"/>
                <p:cNvSpPr/>
                <p:nvPr/>
              </p:nvSpPr>
              <p:spPr>
                <a:xfrm>
                  <a:off x="2572200" y="858828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0" name="Google Shape;770;p12"/>
                <p:cNvSpPr/>
                <p:nvPr/>
              </p:nvSpPr>
              <p:spPr>
                <a:xfrm>
                  <a:off x="25722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1" name="Google Shape;771;p12"/>
                <p:cNvSpPr/>
                <p:nvPr/>
              </p:nvSpPr>
              <p:spPr>
                <a:xfrm>
                  <a:off x="25722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2" name="Google Shape;772;p12"/>
                <p:cNvSpPr/>
                <p:nvPr/>
              </p:nvSpPr>
              <p:spPr>
                <a:xfrm>
                  <a:off x="25722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3" name="Google Shape;773;p12"/>
                <p:cNvSpPr/>
                <p:nvPr/>
              </p:nvSpPr>
              <p:spPr>
                <a:xfrm>
                  <a:off x="3429600" y="857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4" name="Google Shape;774;p12"/>
                <p:cNvSpPr/>
                <p:nvPr/>
              </p:nvSpPr>
              <p:spPr>
                <a:xfrm>
                  <a:off x="3429600" y="25716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5" name="Google Shape;775;p12"/>
                <p:cNvSpPr/>
                <p:nvPr/>
              </p:nvSpPr>
              <p:spPr>
                <a:xfrm>
                  <a:off x="3429600" y="34289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6" name="Google Shape;776;p12"/>
                <p:cNvSpPr/>
                <p:nvPr/>
              </p:nvSpPr>
              <p:spPr>
                <a:xfrm>
                  <a:off x="3429600" y="42861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7" name="Google Shape;777;p12"/>
                <p:cNvSpPr/>
                <p:nvPr/>
              </p:nvSpPr>
              <p:spPr>
                <a:xfrm>
                  <a:off x="3429600" y="171442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8" name="Google Shape;778;p12"/>
                <p:cNvSpPr/>
                <p:nvPr/>
              </p:nvSpPr>
              <p:spPr>
                <a:xfrm>
                  <a:off x="25722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79" name="Google Shape;779;p12"/>
                <p:cNvSpPr/>
                <p:nvPr/>
              </p:nvSpPr>
              <p:spPr>
                <a:xfrm>
                  <a:off x="3429600" y="-75"/>
                  <a:ext cx="857400" cy="857400"/>
                </a:xfrm>
                <a:prstGeom prst="rect">
                  <a:avLst/>
                </a:prstGeom>
                <a:noFill/>
                <a:ln cap="flat" cmpd="sng" w="19050">
                  <a:solidFill>
                    <a:srgbClr val="FFFFFF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780" name="Google Shape;780;p12"/>
            <p:cNvSpPr/>
            <p:nvPr/>
          </p:nvSpPr>
          <p:spPr>
            <a:xfrm flipH="1">
              <a:off x="908350" y="2109373"/>
              <a:ext cx="7326600" cy="26916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</p:grpSp>
      <p:sp>
        <p:nvSpPr>
          <p:cNvPr id="781" name="Google Shape;781;p12"/>
          <p:cNvSpPr txBox="1"/>
          <p:nvPr>
            <p:ph type="ctrTitle"/>
          </p:nvPr>
        </p:nvSpPr>
        <p:spPr>
          <a:xfrm flipH="1">
            <a:off x="1231975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82" name="Google Shape;782;p12"/>
          <p:cNvSpPr txBox="1"/>
          <p:nvPr>
            <p:ph idx="1" type="subTitle"/>
          </p:nvPr>
        </p:nvSpPr>
        <p:spPr>
          <a:xfrm flipH="1">
            <a:off x="1231958" y="3519332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783" name="Google Shape;783;p12"/>
          <p:cNvCxnSpPr/>
          <p:nvPr/>
        </p:nvCxnSpPr>
        <p:spPr>
          <a:xfrm>
            <a:off x="3488939" y="3381347"/>
            <a:ext cx="0" cy="948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4" name="Google Shape;784;p12"/>
          <p:cNvSpPr txBox="1"/>
          <p:nvPr>
            <p:ph idx="2" type="ctrTitle"/>
          </p:nvPr>
        </p:nvSpPr>
        <p:spPr>
          <a:xfrm flipH="1">
            <a:off x="3480088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85" name="Google Shape;785;p12"/>
          <p:cNvSpPr txBox="1"/>
          <p:nvPr>
            <p:ph idx="3" type="subTitle"/>
          </p:nvPr>
        </p:nvSpPr>
        <p:spPr>
          <a:xfrm flipH="1">
            <a:off x="3480070" y="3519332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86" name="Google Shape;786;p12"/>
          <p:cNvSpPr txBox="1"/>
          <p:nvPr>
            <p:ph idx="4" type="ctrTitle"/>
          </p:nvPr>
        </p:nvSpPr>
        <p:spPr>
          <a:xfrm flipH="1">
            <a:off x="5715800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87" name="Google Shape;787;p12"/>
          <p:cNvSpPr txBox="1"/>
          <p:nvPr>
            <p:ph idx="5" type="subTitle"/>
          </p:nvPr>
        </p:nvSpPr>
        <p:spPr>
          <a:xfrm flipH="1">
            <a:off x="5715783" y="3519332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788" name="Google Shape;788;p12"/>
          <p:cNvCxnSpPr/>
          <p:nvPr/>
        </p:nvCxnSpPr>
        <p:spPr>
          <a:xfrm>
            <a:off x="5714677" y="3381347"/>
            <a:ext cx="0" cy="948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9" name="Google Shape;789;p12"/>
          <p:cNvSpPr txBox="1"/>
          <p:nvPr>
            <p:ph idx="6" type="title"/>
          </p:nvPr>
        </p:nvSpPr>
        <p:spPr>
          <a:xfrm>
            <a:off x="813549" y="609150"/>
            <a:ext cx="26754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None/>
              <a:defRPr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+  TITLE">
  <p:cSld name="CUSTOM_1_1_1_1_1_1_1_1">
    <p:bg>
      <p:bgPr>
        <a:solidFill>
          <a:srgbClr val="FFFFFF"/>
        </a:solidFill>
      </p:bgPr>
    </p:bg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1" name="Google Shape;791;p13"/>
          <p:cNvPicPr preferRelativeResize="0"/>
          <p:nvPr/>
        </p:nvPicPr>
        <p:blipFill rotWithShape="1">
          <a:blip r:embed="rId2">
            <a:alphaModFix/>
          </a:blip>
          <a:srcRect b="33853" l="0" r="0" t="33850"/>
          <a:stretch/>
        </p:blipFill>
        <p:spPr>
          <a:xfrm>
            <a:off x="1" y="356950"/>
            <a:ext cx="9143996" cy="4430201"/>
          </a:xfrm>
          <a:prstGeom prst="rect">
            <a:avLst/>
          </a:prstGeom>
          <a:noFill/>
          <a:ln>
            <a:noFill/>
          </a:ln>
        </p:spPr>
      </p:pic>
      <p:sp>
        <p:nvSpPr>
          <p:cNvPr id="792" name="Google Shape;792;p13"/>
          <p:cNvSpPr/>
          <p:nvPr/>
        </p:nvSpPr>
        <p:spPr>
          <a:xfrm>
            <a:off x="0" y="357000"/>
            <a:ext cx="9144000" cy="44301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13"/>
          <p:cNvSpPr/>
          <p:nvPr/>
        </p:nvSpPr>
        <p:spPr>
          <a:xfrm flipH="1">
            <a:off x="8286608" y="171472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" name="Google Shape;794;p13"/>
          <p:cNvGrpSpPr/>
          <p:nvPr/>
        </p:nvGrpSpPr>
        <p:grpSpPr>
          <a:xfrm>
            <a:off x="-300" y="850144"/>
            <a:ext cx="9144308" cy="4308281"/>
            <a:chOff x="-300" y="850144"/>
            <a:chExt cx="9144308" cy="4308281"/>
          </a:xfrm>
        </p:grpSpPr>
        <p:sp>
          <p:nvSpPr>
            <p:cNvPr id="795" name="Google Shape;795;p13"/>
            <p:cNvSpPr/>
            <p:nvPr/>
          </p:nvSpPr>
          <p:spPr>
            <a:xfrm flipH="1">
              <a:off x="-300" y="2571975"/>
              <a:ext cx="3429300" cy="22212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  <p:grpSp>
          <p:nvGrpSpPr>
            <p:cNvPr id="796" name="Google Shape;796;p13"/>
            <p:cNvGrpSpPr/>
            <p:nvPr/>
          </p:nvGrpSpPr>
          <p:grpSpPr>
            <a:xfrm>
              <a:off x="5714400" y="857472"/>
              <a:ext cx="3429608" cy="4300953"/>
              <a:chOff x="5714400" y="857472"/>
              <a:chExt cx="3429608" cy="4300953"/>
            </a:xfrm>
          </p:grpSpPr>
          <p:sp>
            <p:nvSpPr>
              <p:cNvPr id="797" name="Google Shape;797;p13"/>
              <p:cNvSpPr/>
              <p:nvPr/>
            </p:nvSpPr>
            <p:spPr>
              <a:xfrm>
                <a:off x="7429200" y="3429225"/>
                <a:ext cx="1714800" cy="1729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798" name="Google Shape;798;p13"/>
              <p:cNvSpPr/>
              <p:nvPr/>
            </p:nvSpPr>
            <p:spPr>
              <a:xfrm flipH="1">
                <a:off x="8286608" y="257197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13"/>
              <p:cNvSpPr/>
              <p:nvPr/>
            </p:nvSpPr>
            <p:spPr>
              <a:xfrm flipH="1">
                <a:off x="8286608" y="342922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13"/>
              <p:cNvSpPr/>
              <p:nvPr/>
            </p:nvSpPr>
            <p:spPr>
              <a:xfrm flipH="1">
                <a:off x="7429208" y="171472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13"/>
              <p:cNvSpPr/>
              <p:nvPr/>
            </p:nvSpPr>
            <p:spPr>
              <a:xfrm flipH="1">
                <a:off x="7429208" y="342922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13"/>
              <p:cNvSpPr/>
              <p:nvPr/>
            </p:nvSpPr>
            <p:spPr>
              <a:xfrm flipH="1">
                <a:off x="7429208" y="428647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13"/>
              <p:cNvSpPr/>
              <p:nvPr/>
            </p:nvSpPr>
            <p:spPr>
              <a:xfrm flipH="1">
                <a:off x="6571808" y="85747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13"/>
              <p:cNvSpPr/>
              <p:nvPr/>
            </p:nvSpPr>
            <p:spPr>
              <a:xfrm flipH="1">
                <a:off x="6571808" y="257197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13"/>
              <p:cNvSpPr/>
              <p:nvPr/>
            </p:nvSpPr>
            <p:spPr>
              <a:xfrm flipH="1">
                <a:off x="6571808" y="342922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13"/>
              <p:cNvSpPr/>
              <p:nvPr/>
            </p:nvSpPr>
            <p:spPr>
              <a:xfrm>
                <a:off x="7429200" y="2572125"/>
                <a:ext cx="857400" cy="11958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07" name="Google Shape;807;p13"/>
              <p:cNvSpPr/>
              <p:nvPr/>
            </p:nvSpPr>
            <p:spPr>
              <a:xfrm>
                <a:off x="5714400" y="2572125"/>
                <a:ext cx="857400" cy="1729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08" name="Google Shape;808;p13"/>
              <p:cNvSpPr/>
              <p:nvPr/>
            </p:nvSpPr>
            <p:spPr>
              <a:xfrm>
                <a:off x="8286600" y="1714725"/>
                <a:ext cx="857400" cy="857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09" name="Google Shape;809;p13"/>
              <p:cNvSpPr/>
              <p:nvPr/>
            </p:nvSpPr>
            <p:spPr>
              <a:xfrm>
                <a:off x="6571800" y="1714725"/>
                <a:ext cx="857400" cy="857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10" name="Google Shape;810;p13"/>
              <p:cNvSpPr/>
              <p:nvPr/>
            </p:nvSpPr>
            <p:spPr>
              <a:xfrm>
                <a:off x="6571800" y="4286475"/>
                <a:ext cx="857400" cy="857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</p:grpSp>
        <p:grpSp>
          <p:nvGrpSpPr>
            <p:cNvPr id="811" name="Google Shape;811;p13"/>
            <p:cNvGrpSpPr/>
            <p:nvPr/>
          </p:nvGrpSpPr>
          <p:grpSpPr>
            <a:xfrm>
              <a:off x="-146" y="850144"/>
              <a:ext cx="2602953" cy="1714808"/>
              <a:chOff x="-146" y="850144"/>
              <a:chExt cx="2602953" cy="1714808"/>
            </a:xfrm>
          </p:grpSpPr>
          <p:sp>
            <p:nvSpPr>
              <p:cNvPr id="812" name="Google Shape;812;p13"/>
              <p:cNvSpPr/>
              <p:nvPr/>
            </p:nvSpPr>
            <p:spPr>
              <a:xfrm flipH="1" rot="5400000">
                <a:off x="888007" y="170755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13"/>
              <p:cNvSpPr/>
              <p:nvPr/>
            </p:nvSpPr>
            <p:spPr>
              <a:xfrm rot="5400000">
                <a:off x="15304" y="834694"/>
                <a:ext cx="857400" cy="8883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14" name="Google Shape;814;p13"/>
              <p:cNvSpPr/>
              <p:nvPr/>
            </p:nvSpPr>
            <p:spPr>
              <a:xfrm flipH="1" rot="5400000">
                <a:off x="1745407" y="850452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15" name="Google Shape;815;p13"/>
          <p:cNvSpPr/>
          <p:nvPr/>
        </p:nvSpPr>
        <p:spPr>
          <a:xfrm flipH="1">
            <a:off x="7429208" y="257197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" name="Google Shape;816;p13"/>
          <p:cNvSpPr/>
          <p:nvPr/>
        </p:nvSpPr>
        <p:spPr>
          <a:xfrm flipH="1">
            <a:off x="6571808" y="171472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" name="Google Shape;817;p13"/>
          <p:cNvSpPr/>
          <p:nvPr/>
        </p:nvSpPr>
        <p:spPr>
          <a:xfrm flipH="1">
            <a:off x="6571808" y="428647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" name="Google Shape;818;p13"/>
          <p:cNvSpPr/>
          <p:nvPr/>
        </p:nvSpPr>
        <p:spPr>
          <a:xfrm flipH="1">
            <a:off x="5714408" y="257197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" name="Google Shape;819;p13"/>
          <p:cNvSpPr/>
          <p:nvPr/>
        </p:nvSpPr>
        <p:spPr>
          <a:xfrm flipH="1">
            <a:off x="5714408" y="3429222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13"/>
          <p:cNvSpPr txBox="1"/>
          <p:nvPr>
            <p:ph type="ctrTitle"/>
          </p:nvPr>
        </p:nvSpPr>
        <p:spPr>
          <a:xfrm flipH="1">
            <a:off x="489150" y="3268525"/>
            <a:ext cx="2539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21" name="Google Shape;821;p13"/>
          <p:cNvSpPr txBox="1"/>
          <p:nvPr>
            <p:ph idx="1" type="subTitle"/>
          </p:nvPr>
        </p:nvSpPr>
        <p:spPr>
          <a:xfrm flipH="1">
            <a:off x="489008" y="3723535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+ TEXT 2">
  <p:cSld name="CUSTOM_1_1_1_1_1_1_1_1_1_1">
    <p:bg>
      <p:bgPr>
        <a:noFill/>
      </p:bgPr>
    </p:bg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3" name="Google Shape;823;p14"/>
          <p:cNvPicPr preferRelativeResize="0"/>
          <p:nvPr/>
        </p:nvPicPr>
        <p:blipFill rotWithShape="1">
          <a:blip r:embed="rId2">
            <a:alphaModFix/>
          </a:blip>
          <a:srcRect b="14970" l="1812" r="1802" t="14977"/>
          <a:stretch/>
        </p:blipFill>
        <p:spPr>
          <a:xfrm>
            <a:off x="0" y="357000"/>
            <a:ext cx="9144001" cy="4430096"/>
          </a:xfrm>
          <a:prstGeom prst="rect">
            <a:avLst/>
          </a:prstGeom>
          <a:noFill/>
          <a:ln>
            <a:noFill/>
          </a:ln>
        </p:spPr>
      </p:pic>
      <p:sp>
        <p:nvSpPr>
          <p:cNvPr id="824" name="Google Shape;824;p14"/>
          <p:cNvSpPr/>
          <p:nvPr/>
        </p:nvSpPr>
        <p:spPr>
          <a:xfrm>
            <a:off x="0" y="357000"/>
            <a:ext cx="9144000" cy="44301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" name="Google Shape;825;p14"/>
          <p:cNvGrpSpPr/>
          <p:nvPr/>
        </p:nvGrpSpPr>
        <p:grpSpPr>
          <a:xfrm>
            <a:off x="-143734" y="-68"/>
            <a:ext cx="9439284" cy="5143943"/>
            <a:chOff x="-143734" y="-68"/>
            <a:chExt cx="9439284" cy="5143943"/>
          </a:xfrm>
        </p:grpSpPr>
        <p:grpSp>
          <p:nvGrpSpPr>
            <p:cNvPr id="826" name="Google Shape;826;p14"/>
            <p:cNvGrpSpPr/>
            <p:nvPr/>
          </p:nvGrpSpPr>
          <p:grpSpPr>
            <a:xfrm>
              <a:off x="0" y="0"/>
              <a:ext cx="9295550" cy="5143875"/>
              <a:chOff x="0" y="0"/>
              <a:chExt cx="9295550" cy="5143875"/>
            </a:xfrm>
          </p:grpSpPr>
          <p:sp>
            <p:nvSpPr>
              <p:cNvPr id="827" name="Google Shape;827;p14"/>
              <p:cNvSpPr/>
              <p:nvPr/>
            </p:nvSpPr>
            <p:spPr>
              <a:xfrm>
                <a:off x="8409950" y="1701775"/>
                <a:ext cx="885600" cy="866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grpSp>
            <p:nvGrpSpPr>
              <p:cNvPr id="828" name="Google Shape;828;p14"/>
              <p:cNvGrpSpPr/>
              <p:nvPr/>
            </p:nvGrpSpPr>
            <p:grpSpPr>
              <a:xfrm>
                <a:off x="703024" y="225"/>
                <a:ext cx="7729040" cy="4786850"/>
                <a:chOff x="554557" y="227275"/>
                <a:chExt cx="7735228" cy="4786850"/>
              </a:xfrm>
            </p:grpSpPr>
            <p:sp>
              <p:nvSpPr>
                <p:cNvPr id="829" name="Google Shape;829;p14"/>
                <p:cNvSpPr/>
                <p:nvPr/>
              </p:nvSpPr>
              <p:spPr>
                <a:xfrm>
                  <a:off x="3151535" y="227275"/>
                  <a:ext cx="855300" cy="8574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CCC"/>
                    </a:solidFill>
                  </a:endParaRPr>
                </a:p>
              </p:txBody>
            </p:sp>
            <p:sp>
              <p:nvSpPr>
                <p:cNvPr id="830" name="Google Shape;830;p14"/>
                <p:cNvSpPr/>
                <p:nvPr/>
              </p:nvSpPr>
              <p:spPr>
                <a:xfrm>
                  <a:off x="3151671" y="1941450"/>
                  <a:ext cx="1698300" cy="8511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  <p:sp>
              <p:nvSpPr>
                <p:cNvPr id="831" name="Google Shape;831;p14"/>
                <p:cNvSpPr/>
                <p:nvPr/>
              </p:nvSpPr>
              <p:spPr>
                <a:xfrm>
                  <a:off x="7434485" y="1082925"/>
                  <a:ext cx="855300" cy="3931200"/>
                </a:xfrm>
                <a:prstGeom prst="rect">
                  <a:avLst/>
                </a:prstGeom>
                <a:solidFill>
                  <a:srgbClr val="F4C5B1">
                    <a:alpha val="6692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F4C5B1"/>
                    </a:solidFill>
                  </a:endParaRPr>
                </a:p>
              </p:txBody>
            </p:sp>
            <p:sp>
              <p:nvSpPr>
                <p:cNvPr id="832" name="Google Shape;832;p14"/>
                <p:cNvSpPr/>
                <p:nvPr/>
              </p:nvSpPr>
              <p:spPr>
                <a:xfrm>
                  <a:off x="554557" y="1082925"/>
                  <a:ext cx="2597100" cy="34428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33" name="Google Shape;833;p14"/>
              <p:cNvSpPr/>
              <p:nvPr/>
            </p:nvSpPr>
            <p:spPr>
              <a:xfrm>
                <a:off x="0" y="1701775"/>
                <a:ext cx="720300" cy="17304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14"/>
              <p:cNvSpPr/>
              <p:nvPr/>
            </p:nvSpPr>
            <p:spPr>
              <a:xfrm>
                <a:off x="5000000" y="3432225"/>
                <a:ext cx="862500" cy="866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35" name="Google Shape;835;p14"/>
              <p:cNvSpPr/>
              <p:nvPr/>
            </p:nvSpPr>
            <p:spPr>
              <a:xfrm>
                <a:off x="5857250" y="4277475"/>
                <a:ext cx="862500" cy="866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836" name="Google Shape;836;p14"/>
              <p:cNvSpPr/>
              <p:nvPr/>
            </p:nvSpPr>
            <p:spPr>
              <a:xfrm>
                <a:off x="6719750" y="0"/>
                <a:ext cx="862500" cy="866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</p:grpSp>
        <p:grpSp>
          <p:nvGrpSpPr>
            <p:cNvPr id="837" name="Google Shape;837;p14"/>
            <p:cNvGrpSpPr/>
            <p:nvPr/>
          </p:nvGrpSpPr>
          <p:grpSpPr>
            <a:xfrm>
              <a:off x="-143734" y="-68"/>
              <a:ext cx="9431453" cy="5143650"/>
              <a:chOff x="-7550" y="-8625"/>
              <a:chExt cx="9431453" cy="5143650"/>
            </a:xfrm>
          </p:grpSpPr>
          <p:sp>
            <p:nvSpPr>
              <p:cNvPr id="838" name="Google Shape;838;p14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14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14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14"/>
              <p:cNvSpPr/>
              <p:nvPr/>
            </p:nvSpPr>
            <p:spPr>
              <a:xfrm>
                <a:off x="-7550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14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14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14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14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14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14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14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14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14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14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14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14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14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14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14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14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14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14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14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14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14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14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14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14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14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14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14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14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14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14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14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14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14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14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14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14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14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14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14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14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14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14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14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14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14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14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14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14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14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14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14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14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14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14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14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14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14"/>
              <p:cNvSpPr/>
              <p:nvPr/>
            </p:nvSpPr>
            <p:spPr>
              <a:xfrm>
                <a:off x="8566503" y="1705868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14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14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14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02" name="Google Shape;902;p14"/>
          <p:cNvSpPr txBox="1"/>
          <p:nvPr>
            <p:ph type="ctrTitle"/>
          </p:nvPr>
        </p:nvSpPr>
        <p:spPr>
          <a:xfrm flipH="1">
            <a:off x="703013" y="1683300"/>
            <a:ext cx="2575500" cy="1777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4800"/>
              <a:buNone/>
              <a:defRPr sz="48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903" name="Google Shape;903;p14"/>
          <p:cNvSpPr/>
          <p:nvPr/>
        </p:nvSpPr>
        <p:spPr>
          <a:xfrm>
            <a:off x="3278516" y="4507"/>
            <a:ext cx="857400" cy="8574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+ TITLE">
  <p:cSld name="CUSTOM_1_1_1_1_1_1_1_1_1_1_1">
    <p:bg>
      <p:bgPr>
        <a:noFill/>
      </p:bgPr>
    </p:bg>
    <p:spTree>
      <p:nvGrpSpPr>
        <p:cNvPr id="904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5" name="Google Shape;905;p15"/>
          <p:cNvPicPr preferRelativeResize="0"/>
          <p:nvPr/>
        </p:nvPicPr>
        <p:blipFill rotWithShape="1">
          <a:blip r:embed="rId2">
            <a:alphaModFix/>
          </a:blip>
          <a:srcRect b="13662" l="0" r="0" t="13662"/>
          <a:stretch/>
        </p:blipFill>
        <p:spPr>
          <a:xfrm>
            <a:off x="0" y="357000"/>
            <a:ext cx="9143999" cy="4430095"/>
          </a:xfrm>
          <a:prstGeom prst="rect">
            <a:avLst/>
          </a:prstGeom>
          <a:noFill/>
          <a:ln>
            <a:noFill/>
          </a:ln>
        </p:spPr>
      </p:pic>
      <p:sp>
        <p:nvSpPr>
          <p:cNvPr id="906" name="Google Shape;906;p15"/>
          <p:cNvSpPr/>
          <p:nvPr/>
        </p:nvSpPr>
        <p:spPr>
          <a:xfrm>
            <a:off x="0" y="357000"/>
            <a:ext cx="9144000" cy="4430100"/>
          </a:xfrm>
          <a:prstGeom prst="rect">
            <a:avLst/>
          </a:prstGeom>
          <a:solidFill>
            <a:srgbClr val="FFFFFF">
              <a:alpha val="2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" name="Google Shape;907;p15"/>
          <p:cNvGrpSpPr/>
          <p:nvPr/>
        </p:nvGrpSpPr>
        <p:grpSpPr>
          <a:xfrm>
            <a:off x="7" y="357004"/>
            <a:ext cx="9144001" cy="4430093"/>
            <a:chOff x="7" y="357004"/>
            <a:chExt cx="9144001" cy="4430093"/>
          </a:xfrm>
        </p:grpSpPr>
        <p:grpSp>
          <p:nvGrpSpPr>
            <p:cNvPr id="908" name="Google Shape;908;p15"/>
            <p:cNvGrpSpPr/>
            <p:nvPr/>
          </p:nvGrpSpPr>
          <p:grpSpPr>
            <a:xfrm>
              <a:off x="7" y="357004"/>
              <a:ext cx="2572200" cy="1714500"/>
              <a:chOff x="7" y="357004"/>
              <a:chExt cx="2572200" cy="1714500"/>
            </a:xfrm>
          </p:grpSpPr>
          <p:sp>
            <p:nvSpPr>
              <p:cNvPr id="909" name="Google Shape;909;p15"/>
              <p:cNvSpPr/>
              <p:nvPr/>
            </p:nvSpPr>
            <p:spPr>
              <a:xfrm flipH="1" rot="5400000">
                <a:off x="7" y="1214104"/>
                <a:ext cx="857400" cy="857400"/>
              </a:xfrm>
              <a:prstGeom prst="rect">
                <a:avLst/>
              </a:pr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15"/>
              <p:cNvSpPr/>
              <p:nvPr/>
            </p:nvSpPr>
            <p:spPr>
              <a:xfrm flipH="1" rot="5400000">
                <a:off x="857407" y="357004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15"/>
              <p:cNvSpPr/>
              <p:nvPr/>
            </p:nvSpPr>
            <p:spPr>
              <a:xfrm flipH="1" rot="5400000">
                <a:off x="1714807" y="1214104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2" name="Google Shape;912;p15"/>
            <p:cNvGrpSpPr/>
            <p:nvPr/>
          </p:nvGrpSpPr>
          <p:grpSpPr>
            <a:xfrm>
              <a:off x="6571808" y="3072447"/>
              <a:ext cx="2572200" cy="1714650"/>
              <a:chOff x="6571808" y="3072447"/>
              <a:chExt cx="2572200" cy="1714650"/>
            </a:xfrm>
          </p:grpSpPr>
          <p:sp>
            <p:nvSpPr>
              <p:cNvPr id="913" name="Google Shape;913;p15"/>
              <p:cNvSpPr/>
              <p:nvPr/>
            </p:nvSpPr>
            <p:spPr>
              <a:xfrm flipH="1">
                <a:off x="8286608" y="3929697"/>
                <a:ext cx="857400" cy="857400"/>
              </a:xfrm>
              <a:prstGeom prst="rect">
                <a:avLst/>
              </a:prstGeom>
              <a:solidFill>
                <a:srgbClr val="FFFFFF"/>
              </a:solidFill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15"/>
              <p:cNvSpPr/>
              <p:nvPr/>
            </p:nvSpPr>
            <p:spPr>
              <a:xfrm flipH="1">
                <a:off x="7429208" y="3072447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15"/>
              <p:cNvSpPr/>
              <p:nvPr/>
            </p:nvSpPr>
            <p:spPr>
              <a:xfrm flipH="1">
                <a:off x="6571808" y="3929697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16" name="Google Shape;916;p15"/>
          <p:cNvSpPr txBox="1"/>
          <p:nvPr>
            <p:ph type="ctrTitle"/>
          </p:nvPr>
        </p:nvSpPr>
        <p:spPr>
          <a:xfrm flipH="1">
            <a:off x="2595125" y="645575"/>
            <a:ext cx="3953700" cy="1229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 sz="30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1_1_1_1_1_1_1_1_1_1_1_1_1">
    <p:bg>
      <p:bgPr>
        <a:noFill/>
      </p:bgPr>
    </p:bg>
    <p:spTree>
      <p:nvGrpSpPr>
        <p:cNvPr id="917" name="Shape 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" name="Google Shape;918;p16"/>
          <p:cNvSpPr/>
          <p:nvPr/>
        </p:nvSpPr>
        <p:spPr>
          <a:xfrm rot="-5400000">
            <a:off x="8286608" y="1214104"/>
            <a:ext cx="857400" cy="857400"/>
          </a:xfrm>
          <a:prstGeom prst="rect">
            <a:avLst/>
          </a:prstGeom>
          <a:solidFill>
            <a:srgbClr val="F4C5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16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3000"/>
              <a:buNone/>
              <a:defRPr sz="3000"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20" name="Google Shape;920;p16"/>
          <p:cNvSpPr/>
          <p:nvPr/>
        </p:nvSpPr>
        <p:spPr>
          <a:xfrm rot="5400000">
            <a:off x="8" y="3072454"/>
            <a:ext cx="857400" cy="857400"/>
          </a:xfrm>
          <a:prstGeom prst="rect">
            <a:avLst/>
          </a:prstGeom>
          <a:solidFill>
            <a:srgbClr val="F4C5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21" name="Google Shape;921;p16"/>
          <p:cNvPicPr preferRelativeResize="0"/>
          <p:nvPr/>
        </p:nvPicPr>
        <p:blipFill rotWithShape="1">
          <a:blip r:embed="rId2">
            <a:alphaModFix/>
          </a:blip>
          <a:srcRect b="62865" l="89557" r="2898" t="25818"/>
          <a:stretch/>
        </p:blipFill>
        <p:spPr>
          <a:xfrm>
            <a:off x="8286600" y="357000"/>
            <a:ext cx="857394" cy="857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22" name="Google Shape;922;p16"/>
          <p:cNvPicPr preferRelativeResize="0"/>
          <p:nvPr/>
        </p:nvPicPr>
        <p:blipFill rotWithShape="1">
          <a:blip r:embed="rId2">
            <a:alphaModFix/>
          </a:blip>
          <a:srcRect b="37892" l="21496" r="70959" t="50790"/>
          <a:stretch/>
        </p:blipFill>
        <p:spPr>
          <a:xfrm>
            <a:off x="0" y="3929850"/>
            <a:ext cx="857394" cy="857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23" name="Google Shape;923;p16"/>
          <p:cNvPicPr preferRelativeResize="0"/>
          <p:nvPr/>
        </p:nvPicPr>
        <p:blipFill rotWithShape="1">
          <a:blip r:embed="rId2">
            <a:alphaModFix/>
          </a:blip>
          <a:srcRect b="47829" l="19561" r="72894" t="40854"/>
          <a:stretch/>
        </p:blipFill>
        <p:spPr>
          <a:xfrm>
            <a:off x="0" y="2215050"/>
            <a:ext cx="857394" cy="857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24" name="Google Shape;924;p16"/>
          <p:cNvPicPr preferRelativeResize="0"/>
          <p:nvPr/>
        </p:nvPicPr>
        <p:blipFill rotWithShape="1">
          <a:blip r:embed="rId2">
            <a:alphaModFix/>
          </a:blip>
          <a:srcRect b="46508" l="89557" r="2898" t="42174"/>
          <a:stretch/>
        </p:blipFill>
        <p:spPr>
          <a:xfrm>
            <a:off x="8286600" y="2071500"/>
            <a:ext cx="857394" cy="857399"/>
          </a:xfrm>
          <a:prstGeom prst="rect">
            <a:avLst/>
          </a:prstGeom>
          <a:noFill/>
          <a:ln>
            <a:noFill/>
          </a:ln>
        </p:spPr>
      </p:pic>
      <p:sp>
        <p:nvSpPr>
          <p:cNvPr id="925" name="Google Shape;925;p16"/>
          <p:cNvSpPr/>
          <p:nvPr/>
        </p:nvSpPr>
        <p:spPr>
          <a:xfrm rot="-5400000">
            <a:off x="8286608" y="4286104"/>
            <a:ext cx="857400" cy="857400"/>
          </a:xfrm>
          <a:prstGeom prst="rect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16"/>
          <p:cNvSpPr/>
          <p:nvPr/>
        </p:nvSpPr>
        <p:spPr>
          <a:xfrm rot="-5400000">
            <a:off x="-92" y="4"/>
            <a:ext cx="857400" cy="857400"/>
          </a:xfrm>
          <a:prstGeom prst="rect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TEXT">
  <p:cSld name="CUSTOM_7">
    <p:spTree>
      <p:nvGrpSpPr>
        <p:cNvPr id="927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7"/>
          <p:cNvGrpSpPr/>
          <p:nvPr/>
        </p:nvGrpSpPr>
        <p:grpSpPr>
          <a:xfrm>
            <a:off x="-4173" y="76047"/>
            <a:ext cx="9155200" cy="4991398"/>
            <a:chOff x="-11200" y="76047"/>
            <a:chExt cx="9155200" cy="4991398"/>
          </a:xfrm>
        </p:grpSpPr>
        <p:pic>
          <p:nvPicPr>
            <p:cNvPr id="929" name="Google Shape;929;p17"/>
            <p:cNvPicPr preferRelativeResize="0"/>
            <p:nvPr/>
          </p:nvPicPr>
          <p:blipFill rotWithShape="1">
            <a:blip r:embed="rId2">
              <a:alphaModFix/>
            </a:blip>
            <a:srcRect b="10046" l="36728" r="0" t="43971"/>
            <a:stretch/>
          </p:blipFill>
          <p:spPr>
            <a:xfrm>
              <a:off x="1" y="356950"/>
              <a:ext cx="9143999" cy="44302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0" name="Google Shape;930;p17"/>
            <p:cNvSpPr/>
            <p:nvPr/>
          </p:nvSpPr>
          <p:spPr>
            <a:xfrm>
              <a:off x="0" y="357000"/>
              <a:ext cx="9144000" cy="4430100"/>
            </a:xfrm>
            <a:prstGeom prst="rect">
              <a:avLst/>
            </a:prstGeom>
            <a:solidFill>
              <a:srgbClr val="FFFFFF">
                <a:alpha val="2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1" name="Google Shape;931;p17"/>
            <p:cNvGrpSpPr/>
            <p:nvPr/>
          </p:nvGrpSpPr>
          <p:grpSpPr>
            <a:xfrm>
              <a:off x="-11200" y="923050"/>
              <a:ext cx="9155200" cy="3302950"/>
              <a:chOff x="-11200" y="923050"/>
              <a:chExt cx="9155200" cy="3302950"/>
            </a:xfrm>
          </p:grpSpPr>
          <p:sp>
            <p:nvSpPr>
              <p:cNvPr id="932" name="Google Shape;932;p17"/>
              <p:cNvSpPr/>
              <p:nvPr/>
            </p:nvSpPr>
            <p:spPr>
              <a:xfrm>
                <a:off x="8321400" y="1748313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933" name="Google Shape;933;p17"/>
              <p:cNvSpPr/>
              <p:nvPr/>
            </p:nvSpPr>
            <p:spPr>
              <a:xfrm>
                <a:off x="7475400" y="341330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934" name="Google Shape;934;p17"/>
              <p:cNvSpPr/>
              <p:nvPr/>
            </p:nvSpPr>
            <p:spPr>
              <a:xfrm>
                <a:off x="837525" y="174165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935" name="Google Shape;935;p17"/>
              <p:cNvSpPr/>
              <p:nvPr/>
            </p:nvSpPr>
            <p:spPr>
              <a:xfrm>
                <a:off x="-11200" y="341330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936" name="Google Shape;936;p17"/>
              <p:cNvSpPr/>
              <p:nvPr/>
            </p:nvSpPr>
            <p:spPr>
              <a:xfrm>
                <a:off x="-11200" y="92305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</p:grpSp>
        <p:grpSp>
          <p:nvGrpSpPr>
            <p:cNvPr id="937" name="Google Shape;937;p17"/>
            <p:cNvGrpSpPr/>
            <p:nvPr/>
          </p:nvGrpSpPr>
          <p:grpSpPr>
            <a:xfrm flipH="1">
              <a:off x="-11192" y="76047"/>
              <a:ext cx="9152231" cy="4991398"/>
              <a:chOff x="-7525" y="-8625"/>
              <a:chExt cx="9431400" cy="5143650"/>
            </a:xfrm>
          </p:grpSpPr>
          <p:sp>
            <p:nvSpPr>
              <p:cNvPr id="938" name="Google Shape;938;p17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17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17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17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17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17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17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17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17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17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17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17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17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17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17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17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17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17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17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17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17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17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17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17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17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17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17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17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17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17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17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17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17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17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17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17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17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17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17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17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17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17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17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17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17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17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17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17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17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17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17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17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17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17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17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17"/>
              <p:cNvSpPr/>
              <p:nvPr/>
            </p:nvSpPr>
            <p:spPr>
              <a:xfrm>
                <a:off x="7709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17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17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17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17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17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17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17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17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17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17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04" name="Google Shape;1004;p17"/>
          <p:cNvSpPr/>
          <p:nvPr/>
        </p:nvSpPr>
        <p:spPr>
          <a:xfrm flipH="1">
            <a:off x="9125186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17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17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17"/>
          <p:cNvSpPr/>
          <p:nvPr/>
        </p:nvSpPr>
        <p:spPr>
          <a:xfrm flipH="1">
            <a:off x="9125186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17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17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17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17"/>
          <p:cNvSpPr/>
          <p:nvPr/>
        </p:nvSpPr>
        <p:spPr>
          <a:xfrm>
            <a:off x="1660200" y="0"/>
            <a:ext cx="58152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1012" name="Google Shape;1012;p17"/>
          <p:cNvSpPr txBox="1"/>
          <p:nvPr>
            <p:ph idx="1" type="subTitle"/>
          </p:nvPr>
        </p:nvSpPr>
        <p:spPr>
          <a:xfrm flipH="1">
            <a:off x="2001775" y="2802050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13" name="Google Shape;1013;p17"/>
          <p:cNvSpPr txBox="1"/>
          <p:nvPr>
            <p:ph hasCustomPrompt="1" type="title"/>
          </p:nvPr>
        </p:nvSpPr>
        <p:spPr>
          <a:xfrm flipH="1">
            <a:off x="3695029" y="212459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7200"/>
              <a:buNone/>
              <a:defRPr sz="72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>
  <p:cSld name="CUSTOM_8">
    <p:spTree>
      <p:nvGrpSpPr>
        <p:cNvPr id="1014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5" name="Google Shape;1015;p18"/>
          <p:cNvGrpSpPr/>
          <p:nvPr/>
        </p:nvGrpSpPr>
        <p:grpSpPr>
          <a:xfrm>
            <a:off x="-8161" y="76196"/>
            <a:ext cx="9159753" cy="4991398"/>
            <a:chOff x="-8161" y="76196"/>
            <a:chExt cx="9159753" cy="4991398"/>
          </a:xfrm>
        </p:grpSpPr>
        <p:pic>
          <p:nvPicPr>
            <p:cNvPr id="1016" name="Google Shape;1016;p18"/>
            <p:cNvPicPr preferRelativeResize="0"/>
            <p:nvPr/>
          </p:nvPicPr>
          <p:blipFill rotWithShape="1">
            <a:blip r:embed="rId2">
              <a:alphaModFix/>
            </a:blip>
            <a:srcRect b="7569" l="60" r="32385" t="43338"/>
            <a:stretch/>
          </p:blipFill>
          <p:spPr>
            <a:xfrm>
              <a:off x="525" y="357000"/>
              <a:ext cx="9143999" cy="44301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17" name="Google Shape;1017;p18"/>
            <p:cNvSpPr/>
            <p:nvPr/>
          </p:nvSpPr>
          <p:spPr>
            <a:xfrm flipH="1">
              <a:off x="3475" y="357000"/>
              <a:ext cx="9144000" cy="4430100"/>
            </a:xfrm>
            <a:prstGeom prst="rect">
              <a:avLst/>
            </a:prstGeom>
            <a:solidFill>
              <a:srgbClr val="FFFFFF">
                <a:alpha val="27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8" name="Google Shape;1018;p18"/>
            <p:cNvGrpSpPr/>
            <p:nvPr/>
          </p:nvGrpSpPr>
          <p:grpSpPr>
            <a:xfrm>
              <a:off x="-8161" y="916450"/>
              <a:ext cx="9155636" cy="3309550"/>
              <a:chOff x="164039" y="916450"/>
              <a:chExt cx="9155636" cy="3309550"/>
            </a:xfrm>
          </p:grpSpPr>
          <p:sp>
            <p:nvSpPr>
              <p:cNvPr id="1019" name="Google Shape;1019;p18"/>
              <p:cNvSpPr/>
              <p:nvPr/>
            </p:nvSpPr>
            <p:spPr>
              <a:xfrm flipH="1">
                <a:off x="7648350" y="1741650"/>
                <a:ext cx="839400" cy="8193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1020" name="Google Shape;1020;p18"/>
              <p:cNvSpPr/>
              <p:nvPr/>
            </p:nvSpPr>
            <p:spPr>
              <a:xfrm flipH="1">
                <a:off x="8497075" y="341330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1021" name="Google Shape;1021;p18"/>
              <p:cNvSpPr/>
              <p:nvPr/>
            </p:nvSpPr>
            <p:spPr>
              <a:xfrm flipH="1">
                <a:off x="164039" y="1748325"/>
                <a:ext cx="8394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1022" name="Google Shape;1022;p18"/>
              <p:cNvSpPr/>
              <p:nvPr/>
            </p:nvSpPr>
            <p:spPr>
              <a:xfrm flipH="1">
                <a:off x="1003439" y="3413300"/>
                <a:ext cx="822600" cy="8127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  <p:sp>
            <p:nvSpPr>
              <p:cNvPr id="1023" name="Google Shape;1023;p18"/>
              <p:cNvSpPr/>
              <p:nvPr/>
            </p:nvSpPr>
            <p:spPr>
              <a:xfrm flipH="1">
                <a:off x="8497075" y="916450"/>
                <a:ext cx="822600" cy="819300"/>
              </a:xfrm>
              <a:prstGeom prst="rect">
                <a:avLst/>
              </a:prstGeom>
              <a:solidFill>
                <a:srgbClr val="F4C5B1">
                  <a:alpha val="66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4CCCC"/>
                  </a:solidFill>
                </a:endParaRPr>
              </a:p>
            </p:txBody>
          </p:sp>
        </p:grpSp>
        <p:grpSp>
          <p:nvGrpSpPr>
            <p:cNvPr id="1024" name="Google Shape;1024;p18"/>
            <p:cNvGrpSpPr/>
            <p:nvPr/>
          </p:nvGrpSpPr>
          <p:grpSpPr>
            <a:xfrm>
              <a:off x="-638" y="76196"/>
              <a:ext cx="9152231" cy="4991398"/>
              <a:chOff x="-7525" y="-8625"/>
              <a:chExt cx="9431400" cy="5143650"/>
            </a:xfrm>
          </p:grpSpPr>
          <p:sp>
            <p:nvSpPr>
              <p:cNvPr id="1025" name="Google Shape;1025;p18"/>
              <p:cNvSpPr/>
              <p:nvPr/>
            </p:nvSpPr>
            <p:spPr>
              <a:xfrm>
                <a:off x="-752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18"/>
              <p:cNvSpPr/>
              <p:nvPr/>
            </p:nvSpPr>
            <p:spPr>
              <a:xfrm>
                <a:off x="-752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18"/>
              <p:cNvSpPr/>
              <p:nvPr/>
            </p:nvSpPr>
            <p:spPr>
              <a:xfrm>
                <a:off x="-752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18"/>
              <p:cNvSpPr/>
              <p:nvPr/>
            </p:nvSpPr>
            <p:spPr>
              <a:xfrm>
                <a:off x="-752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18"/>
              <p:cNvSpPr/>
              <p:nvPr/>
            </p:nvSpPr>
            <p:spPr>
              <a:xfrm>
                <a:off x="-752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/>
                  <a:t> </a:t>
                </a:r>
                <a:endParaRPr/>
              </a:p>
            </p:txBody>
          </p:sp>
          <p:sp>
            <p:nvSpPr>
              <p:cNvPr id="1030" name="Google Shape;1030;p18"/>
              <p:cNvSpPr/>
              <p:nvPr/>
            </p:nvSpPr>
            <p:spPr>
              <a:xfrm>
                <a:off x="-752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18"/>
              <p:cNvSpPr/>
              <p:nvPr/>
            </p:nvSpPr>
            <p:spPr>
              <a:xfrm>
                <a:off x="849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18"/>
              <p:cNvSpPr/>
              <p:nvPr/>
            </p:nvSpPr>
            <p:spPr>
              <a:xfrm>
                <a:off x="849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18"/>
              <p:cNvSpPr/>
              <p:nvPr/>
            </p:nvSpPr>
            <p:spPr>
              <a:xfrm>
                <a:off x="849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18"/>
              <p:cNvSpPr/>
              <p:nvPr/>
            </p:nvSpPr>
            <p:spPr>
              <a:xfrm>
                <a:off x="849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18"/>
              <p:cNvSpPr/>
              <p:nvPr/>
            </p:nvSpPr>
            <p:spPr>
              <a:xfrm>
                <a:off x="849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18"/>
              <p:cNvSpPr/>
              <p:nvPr/>
            </p:nvSpPr>
            <p:spPr>
              <a:xfrm>
                <a:off x="849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18"/>
              <p:cNvSpPr/>
              <p:nvPr/>
            </p:nvSpPr>
            <p:spPr>
              <a:xfrm>
                <a:off x="1707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18"/>
              <p:cNvSpPr/>
              <p:nvPr/>
            </p:nvSpPr>
            <p:spPr>
              <a:xfrm>
                <a:off x="1707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18"/>
              <p:cNvSpPr/>
              <p:nvPr/>
            </p:nvSpPr>
            <p:spPr>
              <a:xfrm>
                <a:off x="1707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18"/>
              <p:cNvSpPr/>
              <p:nvPr/>
            </p:nvSpPr>
            <p:spPr>
              <a:xfrm>
                <a:off x="1707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18"/>
              <p:cNvSpPr/>
              <p:nvPr/>
            </p:nvSpPr>
            <p:spPr>
              <a:xfrm>
                <a:off x="1707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18"/>
              <p:cNvSpPr/>
              <p:nvPr/>
            </p:nvSpPr>
            <p:spPr>
              <a:xfrm>
                <a:off x="1707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18"/>
              <p:cNvSpPr/>
              <p:nvPr/>
            </p:nvSpPr>
            <p:spPr>
              <a:xfrm>
                <a:off x="2564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18"/>
              <p:cNvSpPr/>
              <p:nvPr/>
            </p:nvSpPr>
            <p:spPr>
              <a:xfrm>
                <a:off x="2564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18"/>
              <p:cNvSpPr/>
              <p:nvPr/>
            </p:nvSpPr>
            <p:spPr>
              <a:xfrm>
                <a:off x="2564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18"/>
              <p:cNvSpPr/>
              <p:nvPr/>
            </p:nvSpPr>
            <p:spPr>
              <a:xfrm>
                <a:off x="2564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18"/>
              <p:cNvSpPr/>
              <p:nvPr/>
            </p:nvSpPr>
            <p:spPr>
              <a:xfrm>
                <a:off x="2564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18"/>
              <p:cNvSpPr/>
              <p:nvPr/>
            </p:nvSpPr>
            <p:spPr>
              <a:xfrm>
                <a:off x="2564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18"/>
              <p:cNvSpPr/>
              <p:nvPr/>
            </p:nvSpPr>
            <p:spPr>
              <a:xfrm>
                <a:off x="3422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18"/>
              <p:cNvSpPr/>
              <p:nvPr/>
            </p:nvSpPr>
            <p:spPr>
              <a:xfrm>
                <a:off x="3422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18"/>
              <p:cNvSpPr/>
              <p:nvPr/>
            </p:nvSpPr>
            <p:spPr>
              <a:xfrm>
                <a:off x="3422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18"/>
              <p:cNvSpPr/>
              <p:nvPr/>
            </p:nvSpPr>
            <p:spPr>
              <a:xfrm>
                <a:off x="3422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18"/>
              <p:cNvSpPr/>
              <p:nvPr/>
            </p:nvSpPr>
            <p:spPr>
              <a:xfrm>
                <a:off x="3422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18"/>
              <p:cNvSpPr/>
              <p:nvPr/>
            </p:nvSpPr>
            <p:spPr>
              <a:xfrm>
                <a:off x="3422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18"/>
              <p:cNvSpPr/>
              <p:nvPr/>
            </p:nvSpPr>
            <p:spPr>
              <a:xfrm>
                <a:off x="4279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18"/>
              <p:cNvSpPr/>
              <p:nvPr/>
            </p:nvSpPr>
            <p:spPr>
              <a:xfrm>
                <a:off x="4279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18"/>
              <p:cNvSpPr/>
              <p:nvPr/>
            </p:nvSpPr>
            <p:spPr>
              <a:xfrm>
                <a:off x="4279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18"/>
              <p:cNvSpPr/>
              <p:nvPr/>
            </p:nvSpPr>
            <p:spPr>
              <a:xfrm>
                <a:off x="4279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18"/>
              <p:cNvSpPr/>
              <p:nvPr/>
            </p:nvSpPr>
            <p:spPr>
              <a:xfrm>
                <a:off x="4279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18"/>
              <p:cNvSpPr/>
              <p:nvPr/>
            </p:nvSpPr>
            <p:spPr>
              <a:xfrm>
                <a:off x="4279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18"/>
              <p:cNvSpPr/>
              <p:nvPr/>
            </p:nvSpPr>
            <p:spPr>
              <a:xfrm>
                <a:off x="51368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18"/>
              <p:cNvSpPr/>
              <p:nvPr/>
            </p:nvSpPr>
            <p:spPr>
              <a:xfrm>
                <a:off x="51368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18"/>
              <p:cNvSpPr/>
              <p:nvPr/>
            </p:nvSpPr>
            <p:spPr>
              <a:xfrm>
                <a:off x="51368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18"/>
              <p:cNvSpPr/>
              <p:nvPr/>
            </p:nvSpPr>
            <p:spPr>
              <a:xfrm>
                <a:off x="51368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18"/>
              <p:cNvSpPr/>
              <p:nvPr/>
            </p:nvSpPr>
            <p:spPr>
              <a:xfrm>
                <a:off x="51368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18"/>
              <p:cNvSpPr/>
              <p:nvPr/>
            </p:nvSpPr>
            <p:spPr>
              <a:xfrm>
                <a:off x="51368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18"/>
              <p:cNvSpPr/>
              <p:nvPr/>
            </p:nvSpPr>
            <p:spPr>
              <a:xfrm>
                <a:off x="59942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18"/>
              <p:cNvSpPr/>
              <p:nvPr/>
            </p:nvSpPr>
            <p:spPr>
              <a:xfrm>
                <a:off x="59942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18"/>
              <p:cNvSpPr/>
              <p:nvPr/>
            </p:nvSpPr>
            <p:spPr>
              <a:xfrm>
                <a:off x="59942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18"/>
              <p:cNvSpPr/>
              <p:nvPr/>
            </p:nvSpPr>
            <p:spPr>
              <a:xfrm>
                <a:off x="59942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18"/>
              <p:cNvSpPr/>
              <p:nvPr/>
            </p:nvSpPr>
            <p:spPr>
              <a:xfrm>
                <a:off x="59942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18"/>
              <p:cNvSpPr/>
              <p:nvPr/>
            </p:nvSpPr>
            <p:spPr>
              <a:xfrm>
                <a:off x="59942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18"/>
              <p:cNvSpPr/>
              <p:nvPr/>
            </p:nvSpPr>
            <p:spPr>
              <a:xfrm>
                <a:off x="68516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18"/>
              <p:cNvSpPr/>
              <p:nvPr/>
            </p:nvSpPr>
            <p:spPr>
              <a:xfrm>
                <a:off x="68516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18"/>
              <p:cNvSpPr/>
              <p:nvPr/>
            </p:nvSpPr>
            <p:spPr>
              <a:xfrm>
                <a:off x="68516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18"/>
              <p:cNvSpPr/>
              <p:nvPr/>
            </p:nvSpPr>
            <p:spPr>
              <a:xfrm>
                <a:off x="68516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18"/>
              <p:cNvSpPr/>
              <p:nvPr/>
            </p:nvSpPr>
            <p:spPr>
              <a:xfrm>
                <a:off x="68516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18"/>
              <p:cNvSpPr/>
              <p:nvPr/>
            </p:nvSpPr>
            <p:spPr>
              <a:xfrm>
                <a:off x="68516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18"/>
              <p:cNvSpPr/>
              <p:nvPr/>
            </p:nvSpPr>
            <p:spPr>
              <a:xfrm>
                <a:off x="77090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18"/>
              <p:cNvSpPr/>
              <p:nvPr/>
            </p:nvSpPr>
            <p:spPr>
              <a:xfrm>
                <a:off x="77090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18"/>
              <p:cNvSpPr/>
              <p:nvPr/>
            </p:nvSpPr>
            <p:spPr>
              <a:xfrm>
                <a:off x="77090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18"/>
              <p:cNvSpPr/>
              <p:nvPr/>
            </p:nvSpPr>
            <p:spPr>
              <a:xfrm>
                <a:off x="77090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18"/>
              <p:cNvSpPr/>
              <p:nvPr/>
            </p:nvSpPr>
            <p:spPr>
              <a:xfrm>
                <a:off x="77090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18"/>
              <p:cNvSpPr/>
              <p:nvPr/>
            </p:nvSpPr>
            <p:spPr>
              <a:xfrm>
                <a:off x="77090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18"/>
              <p:cNvSpPr/>
              <p:nvPr/>
            </p:nvSpPr>
            <p:spPr>
              <a:xfrm>
                <a:off x="8566475" y="-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18"/>
              <p:cNvSpPr/>
              <p:nvPr/>
            </p:nvSpPr>
            <p:spPr>
              <a:xfrm>
                <a:off x="8566475" y="848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18"/>
              <p:cNvSpPr/>
              <p:nvPr/>
            </p:nvSpPr>
            <p:spPr>
              <a:xfrm>
                <a:off x="8566475" y="17058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18"/>
              <p:cNvSpPr/>
              <p:nvPr/>
            </p:nvSpPr>
            <p:spPr>
              <a:xfrm>
                <a:off x="8566475" y="25631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18"/>
              <p:cNvSpPr/>
              <p:nvPr/>
            </p:nvSpPr>
            <p:spPr>
              <a:xfrm>
                <a:off x="8566475" y="34203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18"/>
              <p:cNvSpPr/>
              <p:nvPr/>
            </p:nvSpPr>
            <p:spPr>
              <a:xfrm>
                <a:off x="8566475" y="42776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91" name="Google Shape;1091;p18"/>
          <p:cNvSpPr/>
          <p:nvPr/>
        </p:nvSpPr>
        <p:spPr>
          <a:xfrm>
            <a:off x="79886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" name="Google Shape;1092;p18"/>
          <p:cNvSpPr/>
          <p:nvPr/>
        </p:nvSpPr>
        <p:spPr>
          <a:xfrm>
            <a:off x="79886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18"/>
          <p:cNvSpPr/>
          <p:nvPr/>
        </p:nvSpPr>
        <p:spPr>
          <a:xfrm>
            <a:off x="74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18"/>
          <p:cNvSpPr/>
          <p:nvPr/>
        </p:nvSpPr>
        <p:spPr>
          <a:xfrm flipH="1">
            <a:off x="11333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18"/>
          <p:cNvSpPr/>
          <p:nvPr/>
        </p:nvSpPr>
        <p:spPr>
          <a:xfrm flipH="1">
            <a:off x="11333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18"/>
          <p:cNvSpPr/>
          <p:nvPr/>
        </p:nvSpPr>
        <p:spPr>
          <a:xfrm>
            <a:off x="7988691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18"/>
          <p:cNvSpPr/>
          <p:nvPr/>
        </p:nvSpPr>
        <p:spPr>
          <a:xfrm>
            <a:off x="74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18"/>
          <p:cNvSpPr/>
          <p:nvPr/>
        </p:nvSpPr>
        <p:spPr>
          <a:xfrm flipH="1">
            <a:off x="1657525" y="0"/>
            <a:ext cx="58284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4CCCC"/>
              </a:solidFill>
            </a:endParaRPr>
          </a:p>
        </p:txBody>
      </p:sp>
      <p:sp>
        <p:nvSpPr>
          <p:cNvPr id="1099" name="Google Shape;1099;p18"/>
          <p:cNvSpPr txBox="1"/>
          <p:nvPr>
            <p:ph idx="1" type="subTitle"/>
          </p:nvPr>
        </p:nvSpPr>
        <p:spPr>
          <a:xfrm>
            <a:off x="1990525" y="133287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0" name="Google Shape;1100;p18"/>
          <p:cNvSpPr txBox="1"/>
          <p:nvPr>
            <p:ph hasCustomPrompt="1" type="title"/>
          </p:nvPr>
        </p:nvSpPr>
        <p:spPr>
          <a:xfrm>
            <a:off x="2181870" y="655425"/>
            <a:ext cx="4758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6000"/>
              <a:buNone/>
              <a:defRPr sz="60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01" name="Google Shape;1101;p18"/>
          <p:cNvSpPr txBox="1"/>
          <p:nvPr>
            <p:ph idx="2" type="subTitle"/>
          </p:nvPr>
        </p:nvSpPr>
        <p:spPr>
          <a:xfrm>
            <a:off x="1990525" y="268082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2" name="Google Shape;1102;p18"/>
          <p:cNvSpPr txBox="1"/>
          <p:nvPr>
            <p:ph hasCustomPrompt="1" idx="3" type="title"/>
          </p:nvPr>
        </p:nvSpPr>
        <p:spPr>
          <a:xfrm>
            <a:off x="2181870" y="2003375"/>
            <a:ext cx="4758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6000"/>
              <a:buNone/>
              <a:defRPr sz="60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03" name="Google Shape;1103;p18"/>
          <p:cNvSpPr txBox="1"/>
          <p:nvPr>
            <p:ph idx="4" type="subTitle"/>
          </p:nvPr>
        </p:nvSpPr>
        <p:spPr>
          <a:xfrm>
            <a:off x="1990525" y="402877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4" name="Google Shape;1104;p18"/>
          <p:cNvSpPr txBox="1"/>
          <p:nvPr>
            <p:ph hasCustomPrompt="1" idx="5" type="title"/>
          </p:nvPr>
        </p:nvSpPr>
        <p:spPr>
          <a:xfrm>
            <a:off x="2181870" y="3351325"/>
            <a:ext cx="47580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6000"/>
              <a:buNone/>
              <a:defRPr sz="6000">
                <a:solidFill>
                  <a:srgbClr val="F4C5B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">
  <p:cSld name="CUSTOM_6">
    <p:bg>
      <p:bgPr>
        <a:solidFill>
          <a:srgbClr val="FFFFFF"/>
        </a:solidFill>
      </p:bgPr>
    </p:bg>
    <p:spTree>
      <p:nvGrpSpPr>
        <p:cNvPr id="1105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p19"/>
          <p:cNvSpPr txBox="1"/>
          <p:nvPr>
            <p:ph type="ctrTitle"/>
          </p:nvPr>
        </p:nvSpPr>
        <p:spPr>
          <a:xfrm>
            <a:off x="1925375" y="1924525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7" name="Google Shape;1107;p19"/>
          <p:cNvSpPr txBox="1"/>
          <p:nvPr>
            <p:ph idx="1" type="subTitle"/>
          </p:nvPr>
        </p:nvSpPr>
        <p:spPr>
          <a:xfrm>
            <a:off x="2161948" y="2385998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8" name="Google Shape;1108;p19"/>
          <p:cNvSpPr txBox="1"/>
          <p:nvPr>
            <p:ph idx="2" type="ctrTitle"/>
          </p:nvPr>
        </p:nvSpPr>
        <p:spPr>
          <a:xfrm>
            <a:off x="3864712" y="1921125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9" name="Google Shape;1109;p19"/>
          <p:cNvSpPr txBox="1"/>
          <p:nvPr>
            <p:ph idx="3" type="subTitle"/>
          </p:nvPr>
        </p:nvSpPr>
        <p:spPr>
          <a:xfrm>
            <a:off x="4101284" y="2382594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0" name="Google Shape;1110;p19"/>
          <p:cNvSpPr txBox="1"/>
          <p:nvPr>
            <p:ph idx="4" type="ctrTitle"/>
          </p:nvPr>
        </p:nvSpPr>
        <p:spPr>
          <a:xfrm>
            <a:off x="5804063" y="1921150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1" name="Google Shape;1111;p19"/>
          <p:cNvSpPr txBox="1"/>
          <p:nvPr>
            <p:ph idx="5" type="subTitle"/>
          </p:nvPr>
        </p:nvSpPr>
        <p:spPr>
          <a:xfrm>
            <a:off x="6040738" y="2382600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2" name="Google Shape;1112;p19"/>
          <p:cNvSpPr txBox="1"/>
          <p:nvPr>
            <p:ph idx="6" type="ctrTitle"/>
          </p:nvPr>
        </p:nvSpPr>
        <p:spPr>
          <a:xfrm>
            <a:off x="1925375" y="3450250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3" name="Google Shape;1113;p19"/>
          <p:cNvSpPr txBox="1"/>
          <p:nvPr>
            <p:ph idx="7" type="subTitle"/>
          </p:nvPr>
        </p:nvSpPr>
        <p:spPr>
          <a:xfrm>
            <a:off x="2161948" y="3911723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4" name="Google Shape;1114;p19"/>
          <p:cNvSpPr txBox="1"/>
          <p:nvPr>
            <p:ph idx="8" type="ctrTitle"/>
          </p:nvPr>
        </p:nvSpPr>
        <p:spPr>
          <a:xfrm>
            <a:off x="3864712" y="3446850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5" name="Google Shape;1115;p19"/>
          <p:cNvSpPr txBox="1"/>
          <p:nvPr>
            <p:ph idx="9" type="subTitle"/>
          </p:nvPr>
        </p:nvSpPr>
        <p:spPr>
          <a:xfrm>
            <a:off x="4101284" y="3908319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6" name="Google Shape;1116;p19"/>
          <p:cNvSpPr txBox="1"/>
          <p:nvPr>
            <p:ph idx="13" type="ctrTitle"/>
          </p:nvPr>
        </p:nvSpPr>
        <p:spPr>
          <a:xfrm>
            <a:off x="5804063" y="3446875"/>
            <a:ext cx="1906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7" name="Google Shape;1117;p19"/>
          <p:cNvSpPr txBox="1"/>
          <p:nvPr>
            <p:ph idx="14" type="subTitle"/>
          </p:nvPr>
        </p:nvSpPr>
        <p:spPr>
          <a:xfrm>
            <a:off x="6040738" y="3908325"/>
            <a:ext cx="14334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18" name="Google Shape;1118;p19"/>
          <p:cNvSpPr txBox="1"/>
          <p:nvPr>
            <p:ph idx="15" type="ctrTitle"/>
          </p:nvPr>
        </p:nvSpPr>
        <p:spPr>
          <a:xfrm flipH="1">
            <a:off x="2574200" y="357000"/>
            <a:ext cx="3995700" cy="1229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None/>
              <a:defRPr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1119" name="Google Shape;1119;p19"/>
          <p:cNvGrpSpPr/>
          <p:nvPr/>
        </p:nvGrpSpPr>
        <p:grpSpPr>
          <a:xfrm>
            <a:off x="0" y="3072454"/>
            <a:ext cx="1714808" cy="1714645"/>
            <a:chOff x="0" y="3072454"/>
            <a:chExt cx="1714808" cy="1714645"/>
          </a:xfrm>
        </p:grpSpPr>
        <p:sp>
          <p:nvSpPr>
            <p:cNvPr id="1120" name="Google Shape;1120;p19"/>
            <p:cNvSpPr/>
            <p:nvPr/>
          </p:nvSpPr>
          <p:spPr>
            <a:xfrm rot="5400000">
              <a:off x="8" y="3072454"/>
              <a:ext cx="857400" cy="857400"/>
            </a:xfrm>
            <a:prstGeom prst="rect">
              <a:avLst/>
            </a:prstGeom>
            <a:solidFill>
              <a:srgbClr val="F4C5B1"/>
            </a:solidFill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9"/>
            <p:cNvSpPr/>
            <p:nvPr/>
          </p:nvSpPr>
          <p:spPr>
            <a:xfrm rot="5400000">
              <a:off x="857408" y="3929554"/>
              <a:ext cx="857400" cy="857400"/>
            </a:xfrm>
            <a:prstGeom prst="rect">
              <a:avLst/>
            </a:prstGeom>
            <a:solidFill>
              <a:srgbClr val="F4C5B1">
                <a:alpha val="6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22" name="Google Shape;1122;p19"/>
            <p:cNvPicPr preferRelativeResize="0"/>
            <p:nvPr/>
          </p:nvPicPr>
          <p:blipFill rotWithShape="1">
            <a:blip r:embed="rId2">
              <a:alphaModFix/>
            </a:blip>
            <a:srcRect b="61546" l="1271" r="91184" t="27137"/>
            <a:stretch/>
          </p:blipFill>
          <p:spPr>
            <a:xfrm>
              <a:off x="0" y="3929700"/>
              <a:ext cx="857394" cy="8573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23" name="Google Shape;1123;p19"/>
          <p:cNvGrpSpPr/>
          <p:nvPr/>
        </p:nvGrpSpPr>
        <p:grpSpPr>
          <a:xfrm>
            <a:off x="7429208" y="357000"/>
            <a:ext cx="1714800" cy="1714504"/>
            <a:chOff x="7429208" y="357000"/>
            <a:chExt cx="1714800" cy="1714504"/>
          </a:xfrm>
        </p:grpSpPr>
        <p:sp>
          <p:nvSpPr>
            <p:cNvPr id="1124" name="Google Shape;1124;p19"/>
            <p:cNvSpPr/>
            <p:nvPr/>
          </p:nvSpPr>
          <p:spPr>
            <a:xfrm rot="-5400000">
              <a:off x="8286608" y="1214104"/>
              <a:ext cx="857400" cy="857400"/>
            </a:xfrm>
            <a:prstGeom prst="rect">
              <a:avLst/>
            </a:prstGeom>
            <a:solidFill>
              <a:srgbClr val="F4C5B1"/>
            </a:solidFill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25" name="Google Shape;1125;p19"/>
            <p:cNvPicPr preferRelativeResize="0"/>
            <p:nvPr/>
          </p:nvPicPr>
          <p:blipFill rotWithShape="1">
            <a:blip r:embed="rId2">
              <a:alphaModFix/>
            </a:blip>
            <a:srcRect b="60315" l="13758" r="78697" t="28368"/>
            <a:stretch/>
          </p:blipFill>
          <p:spPr>
            <a:xfrm>
              <a:off x="8286600" y="357000"/>
              <a:ext cx="857394" cy="8573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26" name="Google Shape;1126;p19"/>
            <p:cNvSpPr/>
            <p:nvPr/>
          </p:nvSpPr>
          <p:spPr>
            <a:xfrm rot="-5400000">
              <a:off x="7429208" y="357004"/>
              <a:ext cx="857400" cy="857400"/>
            </a:xfrm>
            <a:prstGeom prst="rect">
              <a:avLst/>
            </a:prstGeom>
            <a:noFill/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USTOM_6_2">
    <p:bg>
      <p:bgPr>
        <a:solidFill>
          <a:srgbClr val="FFFFFF"/>
        </a:solidFill>
      </p:bgPr>
    </p:bg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20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None/>
              <a:defRPr>
                <a:solidFill>
                  <a:srgbClr val="66666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1129" name="Google Shape;1129;p20"/>
          <p:cNvGrpSpPr/>
          <p:nvPr/>
        </p:nvGrpSpPr>
        <p:grpSpPr>
          <a:xfrm>
            <a:off x="0" y="3072454"/>
            <a:ext cx="1714808" cy="1714645"/>
            <a:chOff x="0" y="3072454"/>
            <a:chExt cx="1714808" cy="1714645"/>
          </a:xfrm>
        </p:grpSpPr>
        <p:sp>
          <p:nvSpPr>
            <p:cNvPr id="1130" name="Google Shape;1130;p20"/>
            <p:cNvSpPr/>
            <p:nvPr/>
          </p:nvSpPr>
          <p:spPr>
            <a:xfrm rot="5400000">
              <a:off x="8" y="3072454"/>
              <a:ext cx="857400" cy="857400"/>
            </a:xfrm>
            <a:prstGeom prst="rect">
              <a:avLst/>
            </a:prstGeom>
            <a:solidFill>
              <a:srgbClr val="F4C5B1"/>
            </a:solidFill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0"/>
            <p:cNvSpPr/>
            <p:nvPr/>
          </p:nvSpPr>
          <p:spPr>
            <a:xfrm rot="5400000">
              <a:off x="857408" y="3929554"/>
              <a:ext cx="857400" cy="857400"/>
            </a:xfrm>
            <a:prstGeom prst="rect">
              <a:avLst/>
            </a:prstGeom>
            <a:solidFill>
              <a:srgbClr val="F4C5B1">
                <a:alpha val="66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32" name="Google Shape;1132;p20"/>
            <p:cNvPicPr preferRelativeResize="0"/>
            <p:nvPr/>
          </p:nvPicPr>
          <p:blipFill rotWithShape="1">
            <a:blip r:embed="rId2">
              <a:alphaModFix/>
            </a:blip>
            <a:srcRect b="61546" l="1271" r="91184" t="27137"/>
            <a:stretch/>
          </p:blipFill>
          <p:spPr>
            <a:xfrm>
              <a:off x="0" y="3929700"/>
              <a:ext cx="857394" cy="8573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33" name="Google Shape;1133;p20"/>
          <p:cNvGrpSpPr/>
          <p:nvPr/>
        </p:nvGrpSpPr>
        <p:grpSpPr>
          <a:xfrm>
            <a:off x="7429208" y="357000"/>
            <a:ext cx="1714800" cy="1714504"/>
            <a:chOff x="7429208" y="357000"/>
            <a:chExt cx="1714800" cy="1714504"/>
          </a:xfrm>
        </p:grpSpPr>
        <p:sp>
          <p:nvSpPr>
            <p:cNvPr id="1134" name="Google Shape;1134;p20"/>
            <p:cNvSpPr/>
            <p:nvPr/>
          </p:nvSpPr>
          <p:spPr>
            <a:xfrm rot="-5400000">
              <a:off x="8286608" y="1214104"/>
              <a:ext cx="857400" cy="857400"/>
            </a:xfrm>
            <a:prstGeom prst="rect">
              <a:avLst/>
            </a:prstGeom>
            <a:solidFill>
              <a:srgbClr val="F4C5B1"/>
            </a:solidFill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35" name="Google Shape;1135;p20"/>
            <p:cNvPicPr preferRelativeResize="0"/>
            <p:nvPr/>
          </p:nvPicPr>
          <p:blipFill rotWithShape="1">
            <a:blip r:embed="rId2">
              <a:alphaModFix/>
            </a:blip>
            <a:srcRect b="60315" l="13758" r="78697" t="28368"/>
            <a:stretch/>
          </p:blipFill>
          <p:spPr>
            <a:xfrm>
              <a:off x="8286600" y="357000"/>
              <a:ext cx="857394" cy="8573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36" name="Google Shape;1136;p20"/>
            <p:cNvSpPr/>
            <p:nvPr/>
          </p:nvSpPr>
          <p:spPr>
            <a:xfrm rot="-5400000">
              <a:off x="7429208" y="357004"/>
              <a:ext cx="857400" cy="857400"/>
            </a:xfrm>
            <a:prstGeom prst="rect">
              <a:avLst/>
            </a:prstGeom>
            <a:noFill/>
            <a:ln cap="flat" cmpd="sng" w="19050">
              <a:solidFill>
                <a:srgbClr val="F4C5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1">
  <p:cSld name="CUSTOM_6_1">
    <p:bg>
      <p:bgPr>
        <a:solidFill>
          <a:srgbClr val="FFFFFF"/>
        </a:solidFill>
      </p:bgPr>
    </p:bg>
    <p:spTree>
      <p:nvGrpSpPr>
        <p:cNvPr id="1137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8" name="Google Shape;1138;p21"/>
          <p:cNvGrpSpPr/>
          <p:nvPr/>
        </p:nvGrpSpPr>
        <p:grpSpPr>
          <a:xfrm>
            <a:off x="-25" y="-272003"/>
            <a:ext cx="8235525" cy="5437678"/>
            <a:chOff x="-25" y="-272003"/>
            <a:chExt cx="8235525" cy="5437678"/>
          </a:xfrm>
        </p:grpSpPr>
        <p:pic>
          <p:nvPicPr>
            <p:cNvPr id="1139" name="Google Shape;1139;p21"/>
            <p:cNvPicPr preferRelativeResize="0"/>
            <p:nvPr/>
          </p:nvPicPr>
          <p:blipFill rotWithShape="1">
            <a:blip r:embed="rId2">
              <a:alphaModFix/>
            </a:blip>
            <a:srcRect b="2851" l="0" r="55239" t="30042"/>
            <a:stretch/>
          </p:blipFill>
          <p:spPr>
            <a:xfrm flipH="1">
              <a:off x="95" y="636250"/>
              <a:ext cx="4508596" cy="45061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40" name="Google Shape;1140;p21"/>
            <p:cNvSpPr/>
            <p:nvPr/>
          </p:nvSpPr>
          <p:spPr>
            <a:xfrm flipH="1">
              <a:off x="-9" y="616900"/>
              <a:ext cx="4508700" cy="4506000"/>
            </a:xfrm>
            <a:prstGeom prst="rect">
              <a:avLst/>
            </a:prstGeom>
            <a:solidFill>
              <a:srgbClr val="FFFFFF">
                <a:alpha val="33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1"/>
            <p:cNvSpPr/>
            <p:nvPr/>
          </p:nvSpPr>
          <p:spPr>
            <a:xfrm flipH="1">
              <a:off x="3035450" y="33464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42" name="Google Shape;1142;p21"/>
            <p:cNvSpPr/>
            <p:nvPr/>
          </p:nvSpPr>
          <p:spPr>
            <a:xfrm flipH="1">
              <a:off x="908400" y="42347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43" name="Google Shape;1143;p21"/>
            <p:cNvSpPr/>
            <p:nvPr/>
          </p:nvSpPr>
          <p:spPr>
            <a:xfrm flipH="1">
              <a:off x="898950" y="6362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44" name="Google Shape;1144;p21"/>
            <p:cNvSpPr/>
            <p:nvPr/>
          </p:nvSpPr>
          <p:spPr>
            <a:xfrm flipH="1">
              <a:off x="908400" y="1539500"/>
              <a:ext cx="8979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1"/>
            <p:cNvSpPr/>
            <p:nvPr/>
          </p:nvSpPr>
          <p:spPr>
            <a:xfrm flipH="1">
              <a:off x="3594591" y="4224700"/>
              <a:ext cx="9141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1"/>
            <p:cNvSpPr/>
            <p:nvPr/>
          </p:nvSpPr>
          <p:spPr>
            <a:xfrm flipH="1" rot="5400000">
              <a:off x="-451791" y="3791213"/>
              <a:ext cx="18120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7" name="Google Shape;1147;p21"/>
            <p:cNvGrpSpPr/>
            <p:nvPr/>
          </p:nvGrpSpPr>
          <p:grpSpPr>
            <a:xfrm flipH="1">
              <a:off x="28" y="-272003"/>
              <a:ext cx="4508638" cy="5409577"/>
              <a:chOff x="0" y="-75"/>
              <a:chExt cx="4287000" cy="5143650"/>
            </a:xfrm>
          </p:grpSpPr>
          <p:sp>
            <p:nvSpPr>
              <p:cNvPr id="1148" name="Google Shape;1148;p21"/>
              <p:cNvSpPr/>
              <p:nvPr/>
            </p:nvSpPr>
            <p:spPr>
              <a:xfrm>
                <a:off x="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21"/>
              <p:cNvSpPr/>
              <p:nvPr/>
            </p:nvSpPr>
            <p:spPr>
              <a:xfrm>
                <a:off x="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21"/>
              <p:cNvSpPr/>
              <p:nvPr/>
            </p:nvSpPr>
            <p:spPr>
              <a:xfrm>
                <a:off x="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21"/>
              <p:cNvSpPr/>
              <p:nvPr/>
            </p:nvSpPr>
            <p:spPr>
              <a:xfrm>
                <a:off x="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21"/>
              <p:cNvSpPr/>
              <p:nvPr/>
            </p:nvSpPr>
            <p:spPr>
              <a:xfrm>
                <a:off x="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21"/>
              <p:cNvSpPr/>
              <p:nvPr/>
            </p:nvSpPr>
            <p:spPr>
              <a:xfrm>
                <a:off x="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21"/>
              <p:cNvSpPr/>
              <p:nvPr/>
            </p:nvSpPr>
            <p:spPr>
              <a:xfrm>
                <a:off x="8574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21"/>
              <p:cNvSpPr/>
              <p:nvPr/>
            </p:nvSpPr>
            <p:spPr>
              <a:xfrm>
                <a:off x="8574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21"/>
              <p:cNvSpPr/>
              <p:nvPr/>
            </p:nvSpPr>
            <p:spPr>
              <a:xfrm>
                <a:off x="8574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21"/>
              <p:cNvSpPr/>
              <p:nvPr/>
            </p:nvSpPr>
            <p:spPr>
              <a:xfrm>
                <a:off x="8574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21"/>
              <p:cNvSpPr/>
              <p:nvPr/>
            </p:nvSpPr>
            <p:spPr>
              <a:xfrm>
                <a:off x="8574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21"/>
              <p:cNvSpPr/>
              <p:nvPr/>
            </p:nvSpPr>
            <p:spPr>
              <a:xfrm>
                <a:off x="8574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21"/>
              <p:cNvSpPr/>
              <p:nvPr/>
            </p:nvSpPr>
            <p:spPr>
              <a:xfrm>
                <a:off x="17148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21"/>
              <p:cNvSpPr/>
              <p:nvPr/>
            </p:nvSpPr>
            <p:spPr>
              <a:xfrm>
                <a:off x="17148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21"/>
              <p:cNvSpPr/>
              <p:nvPr/>
            </p:nvSpPr>
            <p:spPr>
              <a:xfrm>
                <a:off x="17148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21"/>
              <p:cNvSpPr/>
              <p:nvPr/>
            </p:nvSpPr>
            <p:spPr>
              <a:xfrm>
                <a:off x="17148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21"/>
              <p:cNvSpPr/>
              <p:nvPr/>
            </p:nvSpPr>
            <p:spPr>
              <a:xfrm>
                <a:off x="17148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21"/>
              <p:cNvSpPr/>
              <p:nvPr/>
            </p:nvSpPr>
            <p:spPr>
              <a:xfrm>
                <a:off x="17148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21"/>
              <p:cNvSpPr/>
              <p:nvPr/>
            </p:nvSpPr>
            <p:spPr>
              <a:xfrm>
                <a:off x="25722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21"/>
              <p:cNvSpPr/>
              <p:nvPr/>
            </p:nvSpPr>
            <p:spPr>
              <a:xfrm>
                <a:off x="25722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21"/>
              <p:cNvSpPr/>
              <p:nvPr/>
            </p:nvSpPr>
            <p:spPr>
              <a:xfrm>
                <a:off x="25722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21"/>
              <p:cNvSpPr/>
              <p:nvPr/>
            </p:nvSpPr>
            <p:spPr>
              <a:xfrm>
                <a:off x="25722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21"/>
              <p:cNvSpPr/>
              <p:nvPr/>
            </p:nvSpPr>
            <p:spPr>
              <a:xfrm>
                <a:off x="34296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21"/>
              <p:cNvSpPr/>
              <p:nvPr/>
            </p:nvSpPr>
            <p:spPr>
              <a:xfrm>
                <a:off x="34296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21"/>
              <p:cNvSpPr/>
              <p:nvPr/>
            </p:nvSpPr>
            <p:spPr>
              <a:xfrm>
                <a:off x="34296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21"/>
              <p:cNvSpPr/>
              <p:nvPr/>
            </p:nvSpPr>
            <p:spPr>
              <a:xfrm>
                <a:off x="34296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21"/>
              <p:cNvSpPr/>
              <p:nvPr/>
            </p:nvSpPr>
            <p:spPr>
              <a:xfrm>
                <a:off x="34296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21"/>
              <p:cNvSpPr/>
              <p:nvPr/>
            </p:nvSpPr>
            <p:spPr>
              <a:xfrm>
                <a:off x="25722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21"/>
              <p:cNvSpPr/>
              <p:nvPr/>
            </p:nvSpPr>
            <p:spPr>
              <a:xfrm>
                <a:off x="34296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7" name="Google Shape;1177;p21"/>
            <p:cNvSpPr/>
            <p:nvPr/>
          </p:nvSpPr>
          <p:spPr>
            <a:xfrm flipH="1">
              <a:off x="2712200" y="1539500"/>
              <a:ext cx="5523300" cy="36150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  <p:sp>
          <p:nvSpPr>
            <p:cNvPr id="1178" name="Google Shape;1178;p21"/>
            <p:cNvSpPr/>
            <p:nvPr/>
          </p:nvSpPr>
          <p:spPr>
            <a:xfrm flipH="1" rot="5400000">
              <a:off x="890675" y="3344075"/>
              <a:ext cx="930900" cy="2712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" name="Google Shape;1179;p21"/>
          <p:cNvSpPr txBox="1"/>
          <p:nvPr>
            <p:ph type="ctrTitle"/>
          </p:nvPr>
        </p:nvSpPr>
        <p:spPr>
          <a:xfrm flipH="1">
            <a:off x="6019775" y="2827375"/>
            <a:ext cx="1839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80" name="Google Shape;1180;p21"/>
          <p:cNvSpPr txBox="1"/>
          <p:nvPr>
            <p:ph idx="1" type="subTitle"/>
          </p:nvPr>
        </p:nvSpPr>
        <p:spPr>
          <a:xfrm flipH="1">
            <a:off x="6019750" y="3288825"/>
            <a:ext cx="18393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2">
  <p:cSld name="CUSTOM_6_1_1">
    <p:bg>
      <p:bgPr>
        <a:solidFill>
          <a:srgbClr val="FFFFFF"/>
        </a:solidFill>
      </p:bgPr>
    </p:bg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2" name="Google Shape;1182;p22"/>
          <p:cNvGrpSpPr/>
          <p:nvPr/>
        </p:nvGrpSpPr>
        <p:grpSpPr>
          <a:xfrm>
            <a:off x="903198" y="-266072"/>
            <a:ext cx="9140190" cy="5427598"/>
            <a:chOff x="903198" y="-266072"/>
            <a:chExt cx="9140190" cy="5427598"/>
          </a:xfrm>
        </p:grpSpPr>
        <p:pic>
          <p:nvPicPr>
            <p:cNvPr id="1183" name="Google Shape;1183;p22"/>
            <p:cNvPicPr preferRelativeResize="0"/>
            <p:nvPr/>
          </p:nvPicPr>
          <p:blipFill rotWithShape="1">
            <a:blip r:embed="rId2">
              <a:alphaModFix/>
            </a:blip>
            <a:srcRect b="2851" l="9075" r="55238" t="30042"/>
            <a:stretch/>
          </p:blipFill>
          <p:spPr>
            <a:xfrm>
              <a:off x="5549400" y="655600"/>
              <a:ext cx="3594494" cy="44868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84" name="Google Shape;1184;p22"/>
            <p:cNvSpPr/>
            <p:nvPr/>
          </p:nvSpPr>
          <p:spPr>
            <a:xfrm>
              <a:off x="5549400" y="655600"/>
              <a:ext cx="3594600" cy="4486800"/>
            </a:xfrm>
            <a:prstGeom prst="rect">
              <a:avLst/>
            </a:prstGeom>
            <a:solidFill>
              <a:srgbClr val="FFFFFF">
                <a:alpha val="3385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2"/>
            <p:cNvSpPr/>
            <p:nvPr/>
          </p:nvSpPr>
          <p:spPr>
            <a:xfrm>
              <a:off x="5210641" y="33464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86" name="Google Shape;1186;p22"/>
            <p:cNvSpPr/>
            <p:nvPr/>
          </p:nvSpPr>
          <p:spPr>
            <a:xfrm>
              <a:off x="6435791" y="42347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87" name="Google Shape;1187;p22"/>
            <p:cNvSpPr/>
            <p:nvPr/>
          </p:nvSpPr>
          <p:spPr>
            <a:xfrm>
              <a:off x="7347141" y="636259"/>
              <a:ext cx="897900" cy="888300"/>
            </a:xfrm>
            <a:prstGeom prst="rect">
              <a:avLst/>
            </a:prstGeom>
            <a:solidFill>
              <a:srgbClr val="F4C5B1">
                <a:alpha val="365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4CCCC"/>
                </a:solidFill>
              </a:endParaRPr>
            </a:p>
          </p:txBody>
        </p:sp>
        <p:sp>
          <p:nvSpPr>
            <p:cNvPr id="1188" name="Google Shape;1188;p22"/>
            <p:cNvSpPr/>
            <p:nvPr/>
          </p:nvSpPr>
          <p:spPr>
            <a:xfrm>
              <a:off x="7337691" y="1539500"/>
              <a:ext cx="8979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2"/>
            <p:cNvSpPr/>
            <p:nvPr/>
          </p:nvSpPr>
          <p:spPr>
            <a:xfrm>
              <a:off x="4635300" y="4224700"/>
              <a:ext cx="9141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2"/>
            <p:cNvSpPr/>
            <p:nvPr/>
          </p:nvSpPr>
          <p:spPr>
            <a:xfrm rot="-5400000">
              <a:off x="6875282" y="3798240"/>
              <a:ext cx="1812000" cy="90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1" name="Google Shape;1191;p22"/>
            <p:cNvGrpSpPr/>
            <p:nvPr/>
          </p:nvGrpSpPr>
          <p:grpSpPr>
            <a:xfrm>
              <a:off x="5534750" y="-266072"/>
              <a:ext cx="4508638" cy="5409577"/>
              <a:chOff x="0" y="-75"/>
              <a:chExt cx="4287000" cy="5143650"/>
            </a:xfrm>
          </p:grpSpPr>
          <p:sp>
            <p:nvSpPr>
              <p:cNvPr id="1192" name="Google Shape;1192;p22"/>
              <p:cNvSpPr/>
              <p:nvPr/>
            </p:nvSpPr>
            <p:spPr>
              <a:xfrm>
                <a:off x="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22"/>
              <p:cNvSpPr/>
              <p:nvPr/>
            </p:nvSpPr>
            <p:spPr>
              <a:xfrm>
                <a:off x="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22"/>
              <p:cNvSpPr/>
              <p:nvPr/>
            </p:nvSpPr>
            <p:spPr>
              <a:xfrm>
                <a:off x="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22"/>
              <p:cNvSpPr/>
              <p:nvPr/>
            </p:nvSpPr>
            <p:spPr>
              <a:xfrm>
                <a:off x="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22"/>
              <p:cNvSpPr/>
              <p:nvPr/>
            </p:nvSpPr>
            <p:spPr>
              <a:xfrm>
                <a:off x="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22"/>
              <p:cNvSpPr/>
              <p:nvPr/>
            </p:nvSpPr>
            <p:spPr>
              <a:xfrm>
                <a:off x="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22"/>
              <p:cNvSpPr/>
              <p:nvPr/>
            </p:nvSpPr>
            <p:spPr>
              <a:xfrm>
                <a:off x="8574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22"/>
              <p:cNvSpPr/>
              <p:nvPr/>
            </p:nvSpPr>
            <p:spPr>
              <a:xfrm>
                <a:off x="8574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22"/>
              <p:cNvSpPr/>
              <p:nvPr/>
            </p:nvSpPr>
            <p:spPr>
              <a:xfrm>
                <a:off x="8574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22"/>
              <p:cNvSpPr/>
              <p:nvPr/>
            </p:nvSpPr>
            <p:spPr>
              <a:xfrm>
                <a:off x="8574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22"/>
              <p:cNvSpPr/>
              <p:nvPr/>
            </p:nvSpPr>
            <p:spPr>
              <a:xfrm>
                <a:off x="8574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22"/>
              <p:cNvSpPr/>
              <p:nvPr/>
            </p:nvSpPr>
            <p:spPr>
              <a:xfrm>
                <a:off x="8574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22"/>
              <p:cNvSpPr/>
              <p:nvPr/>
            </p:nvSpPr>
            <p:spPr>
              <a:xfrm>
                <a:off x="17148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22"/>
              <p:cNvSpPr/>
              <p:nvPr/>
            </p:nvSpPr>
            <p:spPr>
              <a:xfrm>
                <a:off x="17148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22"/>
              <p:cNvSpPr/>
              <p:nvPr/>
            </p:nvSpPr>
            <p:spPr>
              <a:xfrm>
                <a:off x="17148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22"/>
              <p:cNvSpPr/>
              <p:nvPr/>
            </p:nvSpPr>
            <p:spPr>
              <a:xfrm>
                <a:off x="17148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22"/>
              <p:cNvSpPr/>
              <p:nvPr/>
            </p:nvSpPr>
            <p:spPr>
              <a:xfrm>
                <a:off x="17148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22"/>
              <p:cNvSpPr/>
              <p:nvPr/>
            </p:nvSpPr>
            <p:spPr>
              <a:xfrm>
                <a:off x="17148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22"/>
              <p:cNvSpPr/>
              <p:nvPr/>
            </p:nvSpPr>
            <p:spPr>
              <a:xfrm>
                <a:off x="25722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22"/>
              <p:cNvSpPr/>
              <p:nvPr/>
            </p:nvSpPr>
            <p:spPr>
              <a:xfrm>
                <a:off x="25722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22"/>
              <p:cNvSpPr/>
              <p:nvPr/>
            </p:nvSpPr>
            <p:spPr>
              <a:xfrm>
                <a:off x="25722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22"/>
              <p:cNvSpPr/>
              <p:nvPr/>
            </p:nvSpPr>
            <p:spPr>
              <a:xfrm>
                <a:off x="25722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22"/>
              <p:cNvSpPr/>
              <p:nvPr/>
            </p:nvSpPr>
            <p:spPr>
              <a:xfrm>
                <a:off x="3429600" y="857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22"/>
              <p:cNvSpPr/>
              <p:nvPr/>
            </p:nvSpPr>
            <p:spPr>
              <a:xfrm>
                <a:off x="3429600" y="25716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22"/>
              <p:cNvSpPr/>
              <p:nvPr/>
            </p:nvSpPr>
            <p:spPr>
              <a:xfrm>
                <a:off x="3429600" y="34289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22"/>
              <p:cNvSpPr/>
              <p:nvPr/>
            </p:nvSpPr>
            <p:spPr>
              <a:xfrm>
                <a:off x="3429600" y="42861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22"/>
              <p:cNvSpPr/>
              <p:nvPr/>
            </p:nvSpPr>
            <p:spPr>
              <a:xfrm>
                <a:off x="3429600" y="171442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22"/>
              <p:cNvSpPr/>
              <p:nvPr/>
            </p:nvSpPr>
            <p:spPr>
              <a:xfrm>
                <a:off x="25722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22"/>
              <p:cNvSpPr/>
              <p:nvPr/>
            </p:nvSpPr>
            <p:spPr>
              <a:xfrm>
                <a:off x="3429600" y="-75"/>
                <a:ext cx="857400" cy="8574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1" name="Google Shape;1221;p22"/>
            <p:cNvSpPr/>
            <p:nvPr/>
          </p:nvSpPr>
          <p:spPr>
            <a:xfrm>
              <a:off x="903198" y="1546527"/>
              <a:ext cx="5523300" cy="3615000"/>
            </a:xfrm>
            <a:prstGeom prst="rect">
              <a:avLst/>
            </a:prstGeom>
            <a:solidFill>
              <a:srgbClr val="F4C5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D5D5"/>
                </a:solidFill>
              </a:endParaRPr>
            </a:p>
          </p:txBody>
        </p:sp>
      </p:grpSp>
      <p:sp>
        <p:nvSpPr>
          <p:cNvPr id="1222" name="Google Shape;1222;p22"/>
          <p:cNvSpPr txBox="1"/>
          <p:nvPr>
            <p:ph type="ctrTitle"/>
          </p:nvPr>
        </p:nvSpPr>
        <p:spPr>
          <a:xfrm>
            <a:off x="1284916" y="2827375"/>
            <a:ext cx="1839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400"/>
              <a:buNone/>
              <a:defRPr sz="2400">
                <a:solidFill>
                  <a:srgbClr val="66666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23" name="Google Shape;1223;p22"/>
          <p:cNvSpPr txBox="1"/>
          <p:nvPr>
            <p:ph idx="1" type="subTitle"/>
          </p:nvPr>
        </p:nvSpPr>
        <p:spPr>
          <a:xfrm>
            <a:off x="1284941" y="3288825"/>
            <a:ext cx="18393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9">
    <p:spTree>
      <p:nvGrpSpPr>
        <p:cNvPr id="1224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2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buClr>
                <a:srgbClr val="000000"/>
              </a:buClr>
              <a:buSzPts val="1100"/>
              <a:buFont typeface="Arial"/>
              <a:buNone/>
              <a:defRPr/>
            </a:lvl1pPr>
            <a:lvl2pPr lvl="1">
              <a:buClr>
                <a:srgbClr val="000000"/>
              </a:buClr>
              <a:buSzPts val="1100"/>
              <a:buFont typeface="Arial"/>
              <a:buNone/>
              <a:defRPr/>
            </a:lvl2pPr>
            <a:lvl3pPr lvl="2">
              <a:buClr>
                <a:srgbClr val="000000"/>
              </a:buClr>
              <a:buSzPts val="1100"/>
              <a:buFont typeface="Arial"/>
              <a:buNone/>
              <a:defRPr/>
            </a:lvl3pPr>
            <a:lvl4pPr lvl="3">
              <a:buClr>
                <a:srgbClr val="000000"/>
              </a:buClr>
              <a:buSzPts val="1100"/>
              <a:buFont typeface="Arial"/>
              <a:buNone/>
              <a:defRPr/>
            </a:lvl4pPr>
            <a:lvl5pPr lvl="4">
              <a:buClr>
                <a:srgbClr val="000000"/>
              </a:buClr>
              <a:buSzPts val="1100"/>
              <a:buFont typeface="Arial"/>
              <a:buNone/>
              <a:defRPr/>
            </a:lvl5pPr>
            <a:lvl6pPr lvl="5">
              <a:buClr>
                <a:srgbClr val="000000"/>
              </a:buClr>
              <a:buSzPts val="1100"/>
              <a:buFont typeface="Arial"/>
              <a:buNone/>
              <a:defRPr/>
            </a:lvl6pPr>
            <a:lvl7pPr lvl="6">
              <a:buClr>
                <a:srgbClr val="000000"/>
              </a:buClr>
              <a:buSzPts val="1100"/>
              <a:buFont typeface="Arial"/>
              <a:buNone/>
              <a:defRPr/>
            </a:lvl7pPr>
            <a:lvl8pPr lvl="7">
              <a:buClr>
                <a:srgbClr val="000000"/>
              </a:buClr>
              <a:buSzPts val="1100"/>
              <a:buFont typeface="Arial"/>
              <a:buNone/>
              <a:defRPr/>
            </a:lvl8pPr>
            <a:lvl9pPr lvl="8">
              <a:buClr>
                <a:srgbClr val="000000"/>
              </a:buClr>
              <a:buSzPts val="1100"/>
              <a:buFont typeface="Arial"/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230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Saira ExtraCondensed SemiBold"/>
              <a:buNone/>
              <a:defRPr sz="2800">
                <a:solidFill>
                  <a:srgbClr val="434343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quada One"/>
              <a:buNone/>
              <a:defRPr sz="2800">
                <a:solidFill>
                  <a:srgbClr val="666666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●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○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66666"/>
              </a:buClr>
              <a:buSzPts val="1200"/>
              <a:buFont typeface="Barlow Semi Condensed"/>
              <a:buChar char="■"/>
              <a:defRPr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226" name="Shape 1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" name="Google Shape;1227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28" name="Google Shape;1228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229" name="Google Shape;1229;p2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Ula9Adcutdm56cah8Qsb4RB-Q4SbCT8FkgRjRskwi1Q/copy" TargetMode="External"/><Relationship Id="rId4" Type="http://schemas.openxmlformats.org/officeDocument/2006/relationships/image" Target="../media/image1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9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6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7.jpg"/><Relationship Id="rId4" Type="http://schemas.openxmlformats.org/officeDocument/2006/relationships/image" Target="../media/image18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Saira+Extra+Condensed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0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1234" name="Shape 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" name="Google Shape;1235;p26"/>
          <p:cNvSpPr txBox="1"/>
          <p:nvPr>
            <p:ph type="ctrTitle"/>
          </p:nvPr>
        </p:nvSpPr>
        <p:spPr>
          <a:xfrm>
            <a:off x="3001902" y="2100325"/>
            <a:ext cx="51000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HELLO WORLD!</a:t>
            </a:r>
            <a:endParaRPr/>
          </a:p>
        </p:txBody>
      </p:sp>
      <p:sp>
        <p:nvSpPr>
          <p:cNvPr id="1236" name="Google Shape;1236;p26"/>
          <p:cNvSpPr txBox="1"/>
          <p:nvPr>
            <p:ph idx="1" type="subTitle"/>
          </p:nvPr>
        </p:nvSpPr>
        <p:spPr>
          <a:xfrm>
            <a:off x="707781" y="3528899"/>
            <a:ext cx="20874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Here is where your presentation begins</a:t>
            </a:r>
            <a:endParaRPr>
              <a:solidFill>
                <a:srgbClr val="666666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FFFF"/>
        </a:solidFill>
      </p:bgPr>
    </p:bg>
    <p:spTree>
      <p:nvGrpSpPr>
        <p:cNvPr id="1240" name="Shape 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Google Shape;1241;p27"/>
          <p:cNvSpPr txBox="1"/>
          <p:nvPr>
            <p:ph idx="9" type="ctrTitle"/>
          </p:nvPr>
        </p:nvSpPr>
        <p:spPr>
          <a:xfrm flipH="1">
            <a:off x="859275" y="2022138"/>
            <a:ext cx="26808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242" name="Google Shape;1242;p27"/>
          <p:cNvSpPr txBox="1"/>
          <p:nvPr>
            <p:ph type="ctrTitle"/>
          </p:nvPr>
        </p:nvSpPr>
        <p:spPr>
          <a:xfrm>
            <a:off x="960037" y="3776454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</a:t>
            </a:r>
            <a:endParaRPr/>
          </a:p>
        </p:txBody>
      </p:sp>
      <p:sp>
        <p:nvSpPr>
          <p:cNvPr id="1243" name="Google Shape;1243;p27"/>
          <p:cNvSpPr txBox="1"/>
          <p:nvPr>
            <p:ph idx="1" type="subTitle"/>
          </p:nvPr>
        </p:nvSpPr>
        <p:spPr>
          <a:xfrm>
            <a:off x="1321387" y="423791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44" name="Google Shape;1244;p27"/>
          <p:cNvSpPr txBox="1"/>
          <p:nvPr>
            <p:ph idx="2" type="title"/>
          </p:nvPr>
        </p:nvSpPr>
        <p:spPr>
          <a:xfrm>
            <a:off x="1397737" y="3183491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245" name="Google Shape;1245;p27"/>
          <p:cNvSpPr txBox="1"/>
          <p:nvPr>
            <p:ph idx="3" type="ctrTitle"/>
          </p:nvPr>
        </p:nvSpPr>
        <p:spPr>
          <a:xfrm>
            <a:off x="3257412" y="377305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</a:t>
            </a:r>
            <a:r>
              <a:rPr lang="es"/>
              <a:t>tatistics</a:t>
            </a:r>
            <a:endParaRPr/>
          </a:p>
        </p:txBody>
      </p:sp>
      <p:sp>
        <p:nvSpPr>
          <p:cNvPr id="1246" name="Google Shape;1246;p27"/>
          <p:cNvSpPr txBox="1"/>
          <p:nvPr>
            <p:ph idx="4" type="subTitle"/>
          </p:nvPr>
        </p:nvSpPr>
        <p:spPr>
          <a:xfrm>
            <a:off x="3583662" y="4234517"/>
            <a:ext cx="19767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47" name="Google Shape;1247;p27"/>
          <p:cNvSpPr txBox="1"/>
          <p:nvPr>
            <p:ph idx="5" type="title"/>
          </p:nvPr>
        </p:nvSpPr>
        <p:spPr>
          <a:xfrm>
            <a:off x="3695112" y="3180092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248" name="Google Shape;1248;p27"/>
          <p:cNvSpPr txBox="1"/>
          <p:nvPr>
            <p:ph idx="6" type="ctrTitle"/>
          </p:nvPr>
        </p:nvSpPr>
        <p:spPr>
          <a:xfrm>
            <a:off x="5554787" y="3773065"/>
            <a:ext cx="2629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sp>
        <p:nvSpPr>
          <p:cNvPr id="1249" name="Google Shape;1249;p27"/>
          <p:cNvSpPr txBox="1"/>
          <p:nvPr>
            <p:ph idx="7" type="subTitle"/>
          </p:nvPr>
        </p:nvSpPr>
        <p:spPr>
          <a:xfrm>
            <a:off x="5916137" y="4234527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50" name="Google Shape;1250;p27"/>
          <p:cNvSpPr txBox="1"/>
          <p:nvPr>
            <p:ph idx="8" type="title"/>
          </p:nvPr>
        </p:nvSpPr>
        <p:spPr>
          <a:xfrm>
            <a:off x="5992487" y="3180102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54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p28"/>
          <p:cNvSpPr txBox="1"/>
          <p:nvPr>
            <p:ph type="ctrTitle"/>
          </p:nvPr>
        </p:nvSpPr>
        <p:spPr>
          <a:xfrm flipH="1">
            <a:off x="1325250" y="1235850"/>
            <a:ext cx="64935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1256" name="Google Shape;1256;p28"/>
          <p:cNvSpPr txBox="1"/>
          <p:nvPr>
            <p:ph idx="1" type="subTitle"/>
          </p:nvPr>
        </p:nvSpPr>
        <p:spPr>
          <a:xfrm flipH="1">
            <a:off x="2923175" y="2932013"/>
            <a:ext cx="32976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It could be the part of the presentation where you can introduce yourself, write your email…</a:t>
            </a:r>
            <a:endParaRPr>
              <a:solidFill>
                <a:srgbClr val="666666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0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29"/>
          <p:cNvSpPr txBox="1"/>
          <p:nvPr>
            <p:ph type="ctrTitle"/>
          </p:nvPr>
        </p:nvSpPr>
        <p:spPr>
          <a:xfrm flipH="1">
            <a:off x="1471284" y="2871746"/>
            <a:ext cx="6238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  <p:sp>
        <p:nvSpPr>
          <p:cNvPr id="1262" name="Google Shape;1262;p29"/>
          <p:cNvSpPr txBox="1"/>
          <p:nvPr>
            <p:ph idx="1" type="subTitle"/>
          </p:nvPr>
        </p:nvSpPr>
        <p:spPr>
          <a:xfrm flipH="1">
            <a:off x="915534" y="1603350"/>
            <a:ext cx="7349700" cy="126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6" name="Shape 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7" name="Google Shape;1267;p30"/>
          <p:cNvSpPr txBox="1"/>
          <p:nvPr>
            <p:ph type="ctrTitle"/>
          </p:nvPr>
        </p:nvSpPr>
        <p:spPr>
          <a:xfrm>
            <a:off x="2646450" y="2101704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</a:t>
            </a:r>
            <a:endParaRPr/>
          </a:p>
        </p:txBody>
      </p:sp>
      <p:sp>
        <p:nvSpPr>
          <p:cNvPr id="1268" name="Google Shape;1268;p30"/>
          <p:cNvSpPr txBox="1"/>
          <p:nvPr>
            <p:ph idx="1" type="subTitle"/>
          </p:nvPr>
        </p:nvSpPr>
        <p:spPr>
          <a:xfrm>
            <a:off x="4458450" y="2563154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1269" name="Google Shape;1269;p30"/>
          <p:cNvSpPr txBox="1"/>
          <p:nvPr>
            <p:ph idx="2" type="title"/>
          </p:nvPr>
        </p:nvSpPr>
        <p:spPr>
          <a:xfrm>
            <a:off x="5333012" y="141340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73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p31"/>
          <p:cNvSpPr txBox="1"/>
          <p:nvPr>
            <p:ph idx="1" type="body"/>
          </p:nvPr>
        </p:nvSpPr>
        <p:spPr>
          <a:xfrm>
            <a:off x="64205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 Lists like this one:</a:t>
            </a:r>
            <a:br>
              <a:rPr lang="es"/>
            </a:b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1400"/>
              <a:buFont typeface="Barlow Semi Condensed"/>
              <a:buChar char="●"/>
            </a:pPr>
            <a:r>
              <a:rPr lang="es"/>
              <a:t>Because they’re simple 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1400"/>
              <a:buFont typeface="Barlow Semi Condensed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C5B1"/>
              </a:buClr>
              <a:buSzPts val="1400"/>
              <a:buFont typeface="Barlow Semi Condensed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</p:txBody>
      </p:sp>
      <p:sp>
        <p:nvSpPr>
          <p:cNvPr id="1275" name="Google Shape;1275;p31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</a:t>
            </a:r>
            <a:r>
              <a:rPr lang="es">
                <a:solidFill>
                  <a:srgbClr val="F4C5B1"/>
                </a:solidFill>
              </a:rPr>
              <a:t> SLIDE TITLE</a:t>
            </a:r>
            <a:r>
              <a:rPr lang="es"/>
              <a:t> GOES HERE!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79" name="Shape 1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" name="Google Shape;1280;p32"/>
          <p:cNvSpPr txBox="1"/>
          <p:nvPr>
            <p:ph type="ctrTitle"/>
          </p:nvPr>
        </p:nvSpPr>
        <p:spPr>
          <a:xfrm flipH="1">
            <a:off x="915748" y="2071013"/>
            <a:ext cx="73494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HEADLINE</a:t>
            </a:r>
            <a:endParaRPr/>
          </a:p>
        </p:txBody>
      </p:sp>
      <p:sp>
        <p:nvSpPr>
          <p:cNvPr id="1281" name="Google Shape;1281;p32"/>
          <p:cNvSpPr txBox="1"/>
          <p:nvPr>
            <p:ph idx="1" type="subTitle"/>
          </p:nvPr>
        </p:nvSpPr>
        <p:spPr>
          <a:xfrm flipH="1">
            <a:off x="2055100" y="2659075"/>
            <a:ext cx="5070600" cy="74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85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33"/>
          <p:cNvSpPr txBox="1"/>
          <p:nvPr>
            <p:ph idx="4" type="title"/>
          </p:nvPr>
        </p:nvSpPr>
        <p:spPr>
          <a:xfrm>
            <a:off x="5812724" y="609150"/>
            <a:ext cx="25041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F4C5B1"/>
                </a:solidFill>
              </a:rPr>
              <a:t>TO DIVIDE</a:t>
            </a:r>
            <a:r>
              <a:rPr lang="es"/>
              <a:t> THE CONTENT</a:t>
            </a:r>
            <a:endParaRPr/>
          </a:p>
        </p:txBody>
      </p:sp>
      <p:sp>
        <p:nvSpPr>
          <p:cNvPr id="1287" name="Google Shape;1287;p33"/>
          <p:cNvSpPr txBox="1"/>
          <p:nvPr>
            <p:ph type="ctrTitle"/>
          </p:nvPr>
        </p:nvSpPr>
        <p:spPr>
          <a:xfrm flipH="1">
            <a:off x="1241375" y="2943276"/>
            <a:ext cx="318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288" name="Google Shape;1288;p33"/>
          <p:cNvSpPr txBox="1"/>
          <p:nvPr>
            <p:ph idx="1" type="subTitle"/>
          </p:nvPr>
        </p:nvSpPr>
        <p:spPr>
          <a:xfrm flipH="1">
            <a:off x="1241350" y="3404726"/>
            <a:ext cx="3188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289" name="Google Shape;1289;p33"/>
          <p:cNvSpPr txBox="1"/>
          <p:nvPr>
            <p:ph idx="2" type="ctrTitle"/>
          </p:nvPr>
        </p:nvSpPr>
        <p:spPr>
          <a:xfrm flipH="1">
            <a:off x="4734900" y="2943276"/>
            <a:ext cx="318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290" name="Google Shape;1290;p33"/>
          <p:cNvSpPr txBox="1"/>
          <p:nvPr>
            <p:ph idx="3" type="subTitle"/>
          </p:nvPr>
        </p:nvSpPr>
        <p:spPr>
          <a:xfrm flipH="1">
            <a:off x="4734875" y="3404726"/>
            <a:ext cx="3188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grpSp>
        <p:nvGrpSpPr>
          <p:cNvPr id="1291" name="Google Shape;1291;p33"/>
          <p:cNvGrpSpPr/>
          <p:nvPr/>
        </p:nvGrpSpPr>
        <p:grpSpPr>
          <a:xfrm>
            <a:off x="2660139" y="2673229"/>
            <a:ext cx="3843376" cy="351183"/>
            <a:chOff x="2660139" y="2978029"/>
            <a:chExt cx="3843376" cy="351183"/>
          </a:xfrm>
        </p:grpSpPr>
        <p:grpSp>
          <p:nvGrpSpPr>
            <p:cNvPr id="1292" name="Google Shape;1292;p33"/>
            <p:cNvGrpSpPr/>
            <p:nvPr/>
          </p:nvGrpSpPr>
          <p:grpSpPr>
            <a:xfrm>
              <a:off x="2660139" y="2978029"/>
              <a:ext cx="351155" cy="351183"/>
              <a:chOff x="-63252250" y="1930850"/>
              <a:chExt cx="319000" cy="319025"/>
            </a:xfrm>
          </p:grpSpPr>
          <p:sp>
            <p:nvSpPr>
              <p:cNvPr id="1293" name="Google Shape;1293;p33"/>
              <p:cNvSpPr/>
              <p:nvPr/>
            </p:nvSpPr>
            <p:spPr>
              <a:xfrm>
                <a:off x="-63252250" y="1930850"/>
                <a:ext cx="319000" cy="319025"/>
              </a:xfrm>
              <a:custGeom>
                <a:rect b="b" l="l" r="r" t="t"/>
                <a:pathLst>
                  <a:path extrusionOk="0" h="12761" w="12760">
                    <a:moveTo>
                      <a:pt x="7026" y="914"/>
                    </a:moveTo>
                    <a:lnTo>
                      <a:pt x="7026" y="1954"/>
                    </a:lnTo>
                    <a:cubicBezTo>
                      <a:pt x="7026" y="2174"/>
                      <a:pt x="7120" y="2332"/>
                      <a:pt x="7341" y="2363"/>
                    </a:cubicBezTo>
                    <a:cubicBezTo>
                      <a:pt x="7813" y="2489"/>
                      <a:pt x="8286" y="2647"/>
                      <a:pt x="8664" y="2899"/>
                    </a:cubicBezTo>
                    <a:cubicBezTo>
                      <a:pt x="8733" y="2954"/>
                      <a:pt x="8820" y="2979"/>
                      <a:pt x="8905" y="2979"/>
                    </a:cubicBezTo>
                    <a:cubicBezTo>
                      <a:pt x="9012" y="2979"/>
                      <a:pt x="9115" y="2938"/>
                      <a:pt x="9168" y="2868"/>
                    </a:cubicBezTo>
                    <a:lnTo>
                      <a:pt x="9924" y="2111"/>
                    </a:lnTo>
                    <a:lnTo>
                      <a:pt x="10712" y="2899"/>
                    </a:lnTo>
                    <a:lnTo>
                      <a:pt x="9956" y="3655"/>
                    </a:lnTo>
                    <a:cubicBezTo>
                      <a:pt x="9861" y="3781"/>
                      <a:pt x="9798" y="4002"/>
                      <a:pt x="9924" y="4159"/>
                    </a:cubicBezTo>
                    <a:cubicBezTo>
                      <a:pt x="10208" y="4600"/>
                      <a:pt x="10397" y="5041"/>
                      <a:pt x="10460" y="5514"/>
                    </a:cubicBezTo>
                    <a:cubicBezTo>
                      <a:pt x="10523" y="5703"/>
                      <a:pt x="10680" y="5829"/>
                      <a:pt x="10869" y="5829"/>
                    </a:cubicBezTo>
                    <a:lnTo>
                      <a:pt x="11941" y="5829"/>
                    </a:lnTo>
                    <a:lnTo>
                      <a:pt x="11941" y="6932"/>
                    </a:lnTo>
                    <a:lnTo>
                      <a:pt x="10869" y="6932"/>
                    </a:lnTo>
                    <a:cubicBezTo>
                      <a:pt x="10680" y="6932"/>
                      <a:pt x="10523" y="7058"/>
                      <a:pt x="10460" y="7247"/>
                    </a:cubicBezTo>
                    <a:cubicBezTo>
                      <a:pt x="10365" y="7719"/>
                      <a:pt x="10208" y="8192"/>
                      <a:pt x="9924" y="8570"/>
                    </a:cubicBezTo>
                    <a:cubicBezTo>
                      <a:pt x="9798" y="8727"/>
                      <a:pt x="9861" y="8979"/>
                      <a:pt x="9956" y="9105"/>
                    </a:cubicBezTo>
                    <a:lnTo>
                      <a:pt x="10712" y="9830"/>
                    </a:lnTo>
                    <a:lnTo>
                      <a:pt x="9924" y="10618"/>
                    </a:lnTo>
                    <a:lnTo>
                      <a:pt x="9168" y="9893"/>
                    </a:lnTo>
                    <a:cubicBezTo>
                      <a:pt x="9111" y="9817"/>
                      <a:pt x="8996" y="9775"/>
                      <a:pt x="8879" y="9775"/>
                    </a:cubicBezTo>
                    <a:cubicBezTo>
                      <a:pt x="8803" y="9775"/>
                      <a:pt x="8726" y="9793"/>
                      <a:pt x="8664" y="9830"/>
                    </a:cubicBezTo>
                    <a:cubicBezTo>
                      <a:pt x="8223" y="10114"/>
                      <a:pt x="7813" y="10303"/>
                      <a:pt x="7341" y="10397"/>
                    </a:cubicBezTo>
                    <a:cubicBezTo>
                      <a:pt x="7120" y="10429"/>
                      <a:pt x="7026" y="10586"/>
                      <a:pt x="7026" y="10775"/>
                    </a:cubicBezTo>
                    <a:lnTo>
                      <a:pt x="7026" y="11846"/>
                    </a:lnTo>
                    <a:lnTo>
                      <a:pt x="5923" y="11846"/>
                    </a:lnTo>
                    <a:lnTo>
                      <a:pt x="5923" y="10775"/>
                    </a:lnTo>
                    <a:cubicBezTo>
                      <a:pt x="5923" y="10586"/>
                      <a:pt x="5797" y="10429"/>
                      <a:pt x="5577" y="10397"/>
                    </a:cubicBezTo>
                    <a:cubicBezTo>
                      <a:pt x="5135" y="10271"/>
                      <a:pt x="4663" y="10114"/>
                      <a:pt x="4253" y="9830"/>
                    </a:cubicBezTo>
                    <a:cubicBezTo>
                      <a:pt x="4191" y="9793"/>
                      <a:pt x="4119" y="9775"/>
                      <a:pt x="4047" y="9775"/>
                    </a:cubicBezTo>
                    <a:cubicBezTo>
                      <a:pt x="3937" y="9775"/>
                      <a:pt x="3826" y="9817"/>
                      <a:pt x="3749" y="9893"/>
                    </a:cubicBezTo>
                    <a:lnTo>
                      <a:pt x="2993" y="10618"/>
                    </a:lnTo>
                    <a:lnTo>
                      <a:pt x="2206" y="9830"/>
                    </a:lnTo>
                    <a:lnTo>
                      <a:pt x="2962" y="9105"/>
                    </a:lnTo>
                    <a:cubicBezTo>
                      <a:pt x="3088" y="8979"/>
                      <a:pt x="3119" y="8727"/>
                      <a:pt x="2993" y="8570"/>
                    </a:cubicBezTo>
                    <a:cubicBezTo>
                      <a:pt x="2710" y="8160"/>
                      <a:pt x="2521" y="7719"/>
                      <a:pt x="2458" y="7247"/>
                    </a:cubicBezTo>
                    <a:cubicBezTo>
                      <a:pt x="2395" y="7058"/>
                      <a:pt x="2237" y="6932"/>
                      <a:pt x="2048" y="6932"/>
                    </a:cubicBezTo>
                    <a:lnTo>
                      <a:pt x="977" y="6932"/>
                    </a:lnTo>
                    <a:lnTo>
                      <a:pt x="977" y="5829"/>
                    </a:lnTo>
                    <a:lnTo>
                      <a:pt x="2048" y="5829"/>
                    </a:lnTo>
                    <a:cubicBezTo>
                      <a:pt x="2237" y="5829"/>
                      <a:pt x="2395" y="5703"/>
                      <a:pt x="2458" y="5514"/>
                    </a:cubicBezTo>
                    <a:cubicBezTo>
                      <a:pt x="2552" y="5041"/>
                      <a:pt x="2710" y="4569"/>
                      <a:pt x="2993" y="4159"/>
                    </a:cubicBezTo>
                    <a:cubicBezTo>
                      <a:pt x="3119" y="4002"/>
                      <a:pt x="3088" y="3781"/>
                      <a:pt x="2962" y="3655"/>
                    </a:cubicBezTo>
                    <a:lnTo>
                      <a:pt x="2206" y="2899"/>
                    </a:lnTo>
                    <a:lnTo>
                      <a:pt x="2993" y="2111"/>
                    </a:lnTo>
                    <a:lnTo>
                      <a:pt x="3749" y="2868"/>
                    </a:lnTo>
                    <a:cubicBezTo>
                      <a:pt x="3820" y="2938"/>
                      <a:pt x="3921" y="2979"/>
                      <a:pt x="4023" y="2979"/>
                    </a:cubicBezTo>
                    <a:cubicBezTo>
                      <a:pt x="4103" y="2979"/>
                      <a:pt x="4184" y="2954"/>
                      <a:pt x="4253" y="2899"/>
                    </a:cubicBezTo>
                    <a:cubicBezTo>
                      <a:pt x="4694" y="2647"/>
                      <a:pt x="5135" y="2426"/>
                      <a:pt x="5577" y="2363"/>
                    </a:cubicBezTo>
                    <a:cubicBezTo>
                      <a:pt x="5797" y="2332"/>
                      <a:pt x="5923" y="2174"/>
                      <a:pt x="5923" y="1954"/>
                    </a:cubicBezTo>
                    <a:lnTo>
                      <a:pt x="5923" y="914"/>
                    </a:lnTo>
                    <a:close/>
                    <a:moveTo>
                      <a:pt x="5829" y="1"/>
                    </a:moveTo>
                    <a:cubicBezTo>
                      <a:pt x="5356" y="1"/>
                      <a:pt x="5009" y="347"/>
                      <a:pt x="5009" y="820"/>
                    </a:cubicBezTo>
                    <a:lnTo>
                      <a:pt x="5009" y="1576"/>
                    </a:lnTo>
                    <a:cubicBezTo>
                      <a:pt x="4631" y="1702"/>
                      <a:pt x="4285" y="1796"/>
                      <a:pt x="3970" y="2017"/>
                    </a:cubicBezTo>
                    <a:lnTo>
                      <a:pt x="3466" y="1481"/>
                    </a:lnTo>
                    <a:cubicBezTo>
                      <a:pt x="3308" y="1324"/>
                      <a:pt x="3103" y="1245"/>
                      <a:pt x="2891" y="1245"/>
                    </a:cubicBezTo>
                    <a:cubicBezTo>
                      <a:pt x="2678" y="1245"/>
                      <a:pt x="2458" y="1324"/>
                      <a:pt x="2269" y="1481"/>
                    </a:cubicBezTo>
                    <a:lnTo>
                      <a:pt x="1481" y="2269"/>
                    </a:lnTo>
                    <a:cubicBezTo>
                      <a:pt x="1166" y="2584"/>
                      <a:pt x="1166" y="3120"/>
                      <a:pt x="1481" y="3466"/>
                    </a:cubicBezTo>
                    <a:lnTo>
                      <a:pt x="2017" y="3970"/>
                    </a:lnTo>
                    <a:cubicBezTo>
                      <a:pt x="1796" y="4285"/>
                      <a:pt x="1701" y="4632"/>
                      <a:pt x="1575" y="5010"/>
                    </a:cubicBezTo>
                    <a:lnTo>
                      <a:pt x="819" y="5010"/>
                    </a:lnTo>
                    <a:cubicBezTo>
                      <a:pt x="347" y="5010"/>
                      <a:pt x="0" y="5356"/>
                      <a:pt x="0" y="5829"/>
                    </a:cubicBezTo>
                    <a:lnTo>
                      <a:pt x="0" y="6932"/>
                    </a:lnTo>
                    <a:cubicBezTo>
                      <a:pt x="0" y="7404"/>
                      <a:pt x="347" y="7751"/>
                      <a:pt x="819" y="7751"/>
                    </a:cubicBezTo>
                    <a:lnTo>
                      <a:pt x="1575" y="7751"/>
                    </a:lnTo>
                    <a:cubicBezTo>
                      <a:pt x="1701" y="8097"/>
                      <a:pt x="1796" y="8475"/>
                      <a:pt x="2017" y="8759"/>
                    </a:cubicBezTo>
                    <a:lnTo>
                      <a:pt x="1481" y="9295"/>
                    </a:lnTo>
                    <a:cubicBezTo>
                      <a:pt x="1166" y="9610"/>
                      <a:pt x="1166" y="10114"/>
                      <a:pt x="1481" y="10460"/>
                    </a:cubicBezTo>
                    <a:lnTo>
                      <a:pt x="2269" y="11248"/>
                    </a:lnTo>
                    <a:cubicBezTo>
                      <a:pt x="2426" y="11405"/>
                      <a:pt x="2639" y="11484"/>
                      <a:pt x="2855" y="11484"/>
                    </a:cubicBezTo>
                    <a:cubicBezTo>
                      <a:pt x="3072" y="11484"/>
                      <a:pt x="3292" y="11405"/>
                      <a:pt x="3466" y="11248"/>
                    </a:cubicBezTo>
                    <a:lnTo>
                      <a:pt x="3970" y="10744"/>
                    </a:lnTo>
                    <a:cubicBezTo>
                      <a:pt x="4285" y="10933"/>
                      <a:pt x="4631" y="11059"/>
                      <a:pt x="5009" y="11185"/>
                    </a:cubicBezTo>
                    <a:lnTo>
                      <a:pt x="5009" y="11909"/>
                    </a:lnTo>
                    <a:cubicBezTo>
                      <a:pt x="5009" y="12382"/>
                      <a:pt x="5356" y="12760"/>
                      <a:pt x="5829" y="12760"/>
                    </a:cubicBezTo>
                    <a:lnTo>
                      <a:pt x="6931" y="12760"/>
                    </a:lnTo>
                    <a:cubicBezTo>
                      <a:pt x="7404" y="12760"/>
                      <a:pt x="7750" y="12382"/>
                      <a:pt x="7750" y="11909"/>
                    </a:cubicBezTo>
                    <a:lnTo>
                      <a:pt x="7750" y="11185"/>
                    </a:lnTo>
                    <a:cubicBezTo>
                      <a:pt x="8097" y="11059"/>
                      <a:pt x="8475" y="10933"/>
                      <a:pt x="8790" y="10744"/>
                    </a:cubicBezTo>
                    <a:lnTo>
                      <a:pt x="9294" y="11248"/>
                    </a:lnTo>
                    <a:cubicBezTo>
                      <a:pt x="9452" y="11405"/>
                      <a:pt x="9656" y="11484"/>
                      <a:pt x="9865" y="11484"/>
                    </a:cubicBezTo>
                    <a:cubicBezTo>
                      <a:pt x="10074" y="11484"/>
                      <a:pt x="10287" y="11405"/>
                      <a:pt x="10460" y="11248"/>
                    </a:cubicBezTo>
                    <a:lnTo>
                      <a:pt x="11247" y="10460"/>
                    </a:lnTo>
                    <a:cubicBezTo>
                      <a:pt x="11563" y="10145"/>
                      <a:pt x="11563" y="9641"/>
                      <a:pt x="11247" y="9295"/>
                    </a:cubicBezTo>
                    <a:lnTo>
                      <a:pt x="10743" y="8759"/>
                    </a:lnTo>
                    <a:cubicBezTo>
                      <a:pt x="10932" y="8444"/>
                      <a:pt x="11058" y="8097"/>
                      <a:pt x="11184" y="7751"/>
                    </a:cubicBezTo>
                    <a:lnTo>
                      <a:pt x="11941" y="7751"/>
                    </a:lnTo>
                    <a:cubicBezTo>
                      <a:pt x="12413" y="7751"/>
                      <a:pt x="12760" y="7404"/>
                      <a:pt x="12760" y="6932"/>
                    </a:cubicBezTo>
                    <a:lnTo>
                      <a:pt x="12760" y="5829"/>
                    </a:lnTo>
                    <a:cubicBezTo>
                      <a:pt x="12760" y="5356"/>
                      <a:pt x="12350" y="5010"/>
                      <a:pt x="11941" y="5010"/>
                    </a:cubicBezTo>
                    <a:lnTo>
                      <a:pt x="11184" y="5010"/>
                    </a:lnTo>
                    <a:cubicBezTo>
                      <a:pt x="11058" y="4632"/>
                      <a:pt x="10932" y="4285"/>
                      <a:pt x="10743" y="3970"/>
                    </a:cubicBezTo>
                    <a:lnTo>
                      <a:pt x="11247" y="3466"/>
                    </a:lnTo>
                    <a:cubicBezTo>
                      <a:pt x="11563" y="3151"/>
                      <a:pt x="11563" y="2647"/>
                      <a:pt x="11247" y="2269"/>
                    </a:cubicBezTo>
                    <a:lnTo>
                      <a:pt x="10460" y="1481"/>
                    </a:lnTo>
                    <a:cubicBezTo>
                      <a:pt x="10302" y="1324"/>
                      <a:pt x="10098" y="1245"/>
                      <a:pt x="9889" y="1245"/>
                    </a:cubicBezTo>
                    <a:cubicBezTo>
                      <a:pt x="9680" y="1245"/>
                      <a:pt x="9467" y="1324"/>
                      <a:pt x="9294" y="1481"/>
                    </a:cubicBezTo>
                    <a:lnTo>
                      <a:pt x="8790" y="2017"/>
                    </a:lnTo>
                    <a:cubicBezTo>
                      <a:pt x="8475" y="1796"/>
                      <a:pt x="8097" y="1702"/>
                      <a:pt x="7750" y="1576"/>
                    </a:cubicBezTo>
                    <a:lnTo>
                      <a:pt x="7750" y="820"/>
                    </a:lnTo>
                    <a:cubicBezTo>
                      <a:pt x="7750" y="347"/>
                      <a:pt x="7404" y="1"/>
                      <a:pt x="69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33"/>
              <p:cNvSpPr/>
              <p:nvPr/>
            </p:nvSpPr>
            <p:spPr>
              <a:xfrm>
                <a:off x="-63160900" y="2021425"/>
                <a:ext cx="137850" cy="137850"/>
              </a:xfrm>
              <a:custGeom>
                <a:rect b="b" l="l" r="r" t="t"/>
                <a:pathLst>
                  <a:path extrusionOk="0" h="5514" w="5514">
                    <a:moveTo>
                      <a:pt x="2773" y="820"/>
                    </a:moveTo>
                    <a:cubicBezTo>
                      <a:pt x="3813" y="820"/>
                      <a:pt x="4695" y="1702"/>
                      <a:pt x="4695" y="2742"/>
                    </a:cubicBezTo>
                    <a:cubicBezTo>
                      <a:pt x="4695" y="3813"/>
                      <a:pt x="3813" y="4695"/>
                      <a:pt x="2773" y="4695"/>
                    </a:cubicBezTo>
                    <a:cubicBezTo>
                      <a:pt x="1702" y="4695"/>
                      <a:pt x="820" y="3813"/>
                      <a:pt x="820" y="2742"/>
                    </a:cubicBezTo>
                    <a:cubicBezTo>
                      <a:pt x="820" y="1702"/>
                      <a:pt x="1702" y="820"/>
                      <a:pt x="2773" y="820"/>
                    </a:cubicBezTo>
                    <a:close/>
                    <a:moveTo>
                      <a:pt x="2773" y="1"/>
                    </a:moveTo>
                    <a:cubicBezTo>
                      <a:pt x="1229" y="1"/>
                      <a:pt x="1" y="1198"/>
                      <a:pt x="1" y="2742"/>
                    </a:cubicBezTo>
                    <a:cubicBezTo>
                      <a:pt x="1" y="4285"/>
                      <a:pt x="1229" y="5514"/>
                      <a:pt x="2773" y="5514"/>
                    </a:cubicBezTo>
                    <a:cubicBezTo>
                      <a:pt x="4285" y="5514"/>
                      <a:pt x="5514" y="4285"/>
                      <a:pt x="5514" y="2742"/>
                    </a:cubicBezTo>
                    <a:cubicBezTo>
                      <a:pt x="5514" y="1229"/>
                      <a:pt x="4254" y="1"/>
                      <a:pt x="277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5" name="Google Shape;1295;p33"/>
            <p:cNvGrpSpPr/>
            <p:nvPr/>
          </p:nvGrpSpPr>
          <p:grpSpPr>
            <a:xfrm>
              <a:off x="6154947" y="2978484"/>
              <a:ext cx="348568" cy="350302"/>
              <a:chOff x="-62150375" y="2664925"/>
              <a:chExt cx="316650" cy="318225"/>
            </a:xfrm>
          </p:grpSpPr>
          <p:sp>
            <p:nvSpPr>
              <p:cNvPr id="1296" name="Google Shape;1296;p33"/>
              <p:cNvSpPr/>
              <p:nvPr/>
            </p:nvSpPr>
            <p:spPr>
              <a:xfrm>
                <a:off x="-62150375" y="2961850"/>
                <a:ext cx="316650" cy="21300"/>
              </a:xfrm>
              <a:custGeom>
                <a:rect b="b" l="l" r="r" t="t"/>
                <a:pathLst>
                  <a:path extrusionOk="0" h="852" w="12666">
                    <a:moveTo>
                      <a:pt x="379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51"/>
                      <a:pt x="379" y="851"/>
                    </a:cubicBezTo>
                    <a:lnTo>
                      <a:pt x="12225" y="851"/>
                    </a:lnTo>
                    <a:cubicBezTo>
                      <a:pt x="12477" y="851"/>
                      <a:pt x="12634" y="662"/>
                      <a:pt x="12634" y="410"/>
                    </a:cubicBezTo>
                    <a:cubicBezTo>
                      <a:pt x="12666" y="158"/>
                      <a:pt x="12477" y="0"/>
                      <a:pt x="12225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33"/>
              <p:cNvSpPr/>
              <p:nvPr/>
            </p:nvSpPr>
            <p:spPr>
              <a:xfrm>
                <a:off x="-62150375" y="2838200"/>
                <a:ext cx="82725" cy="102400"/>
              </a:xfrm>
              <a:custGeom>
                <a:rect b="b" l="l" r="r" t="t"/>
                <a:pathLst>
                  <a:path extrusionOk="0" h="4096" w="3309">
                    <a:moveTo>
                      <a:pt x="2363" y="756"/>
                    </a:moveTo>
                    <a:cubicBezTo>
                      <a:pt x="2427" y="756"/>
                      <a:pt x="2521" y="851"/>
                      <a:pt x="2521" y="914"/>
                    </a:cubicBezTo>
                    <a:lnTo>
                      <a:pt x="2521" y="3119"/>
                    </a:lnTo>
                    <a:cubicBezTo>
                      <a:pt x="2521" y="3214"/>
                      <a:pt x="2427" y="3245"/>
                      <a:pt x="2363" y="3245"/>
                    </a:cubicBezTo>
                    <a:lnTo>
                      <a:pt x="977" y="3245"/>
                    </a:lnTo>
                    <a:cubicBezTo>
                      <a:pt x="883" y="3245"/>
                      <a:pt x="820" y="3151"/>
                      <a:pt x="820" y="3119"/>
                    </a:cubicBezTo>
                    <a:lnTo>
                      <a:pt x="820" y="914"/>
                    </a:lnTo>
                    <a:cubicBezTo>
                      <a:pt x="820" y="851"/>
                      <a:pt x="883" y="756"/>
                      <a:pt x="977" y="756"/>
                    </a:cubicBezTo>
                    <a:close/>
                    <a:moveTo>
                      <a:pt x="946" y="0"/>
                    </a:moveTo>
                    <a:cubicBezTo>
                      <a:pt x="379" y="0"/>
                      <a:pt x="1" y="441"/>
                      <a:pt x="1" y="945"/>
                    </a:cubicBezTo>
                    <a:lnTo>
                      <a:pt x="1" y="3151"/>
                    </a:lnTo>
                    <a:cubicBezTo>
                      <a:pt x="1" y="3686"/>
                      <a:pt x="410" y="4096"/>
                      <a:pt x="946" y="4096"/>
                    </a:cubicBezTo>
                    <a:lnTo>
                      <a:pt x="2300" y="4096"/>
                    </a:lnTo>
                    <a:cubicBezTo>
                      <a:pt x="2868" y="4096"/>
                      <a:pt x="3309" y="3686"/>
                      <a:pt x="3309" y="3151"/>
                    </a:cubicBezTo>
                    <a:lnTo>
                      <a:pt x="3309" y="945"/>
                    </a:lnTo>
                    <a:cubicBezTo>
                      <a:pt x="3309" y="410"/>
                      <a:pt x="2868" y="0"/>
                      <a:pt x="230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33"/>
              <p:cNvSpPr/>
              <p:nvPr/>
            </p:nvSpPr>
            <p:spPr>
              <a:xfrm>
                <a:off x="-62033800" y="2664925"/>
                <a:ext cx="82725" cy="274900"/>
              </a:xfrm>
              <a:custGeom>
                <a:rect b="b" l="l" r="r" t="t"/>
                <a:pathLst>
                  <a:path extrusionOk="0" h="10996" w="3309">
                    <a:moveTo>
                      <a:pt x="2332" y="788"/>
                    </a:moveTo>
                    <a:cubicBezTo>
                      <a:pt x="2426" y="851"/>
                      <a:pt x="2489" y="882"/>
                      <a:pt x="2489" y="945"/>
                    </a:cubicBezTo>
                    <a:lnTo>
                      <a:pt x="2489" y="10050"/>
                    </a:lnTo>
                    <a:cubicBezTo>
                      <a:pt x="2489" y="10145"/>
                      <a:pt x="2426" y="10176"/>
                      <a:pt x="2332" y="10176"/>
                    </a:cubicBezTo>
                    <a:lnTo>
                      <a:pt x="946" y="10176"/>
                    </a:lnTo>
                    <a:cubicBezTo>
                      <a:pt x="882" y="10176"/>
                      <a:pt x="851" y="10082"/>
                      <a:pt x="851" y="10050"/>
                    </a:cubicBezTo>
                    <a:lnTo>
                      <a:pt x="851" y="945"/>
                    </a:lnTo>
                    <a:cubicBezTo>
                      <a:pt x="851" y="882"/>
                      <a:pt x="914" y="788"/>
                      <a:pt x="946" y="788"/>
                    </a:cubicBezTo>
                    <a:close/>
                    <a:moveTo>
                      <a:pt x="946" y="0"/>
                    </a:moveTo>
                    <a:cubicBezTo>
                      <a:pt x="410" y="0"/>
                      <a:pt x="0" y="441"/>
                      <a:pt x="0" y="945"/>
                    </a:cubicBezTo>
                    <a:lnTo>
                      <a:pt x="0" y="10050"/>
                    </a:lnTo>
                    <a:cubicBezTo>
                      <a:pt x="0" y="10617"/>
                      <a:pt x="441" y="10995"/>
                      <a:pt x="946" y="10995"/>
                    </a:cubicBezTo>
                    <a:lnTo>
                      <a:pt x="2332" y="10995"/>
                    </a:lnTo>
                    <a:cubicBezTo>
                      <a:pt x="2899" y="10995"/>
                      <a:pt x="3308" y="10554"/>
                      <a:pt x="3308" y="10050"/>
                    </a:cubicBezTo>
                    <a:lnTo>
                      <a:pt x="3308" y="945"/>
                    </a:lnTo>
                    <a:cubicBezTo>
                      <a:pt x="3308" y="410"/>
                      <a:pt x="2899" y="0"/>
                      <a:pt x="233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33"/>
              <p:cNvSpPr/>
              <p:nvPr/>
            </p:nvSpPr>
            <p:spPr>
              <a:xfrm>
                <a:off x="-61917225" y="2754700"/>
                <a:ext cx="83500" cy="185900"/>
              </a:xfrm>
              <a:custGeom>
                <a:rect b="b" l="l" r="r" t="t"/>
                <a:pathLst>
                  <a:path extrusionOk="0" h="7436" w="3340">
                    <a:moveTo>
                      <a:pt x="2394" y="788"/>
                    </a:moveTo>
                    <a:cubicBezTo>
                      <a:pt x="2489" y="788"/>
                      <a:pt x="2520" y="883"/>
                      <a:pt x="2520" y="946"/>
                    </a:cubicBezTo>
                    <a:lnTo>
                      <a:pt x="2520" y="6459"/>
                    </a:lnTo>
                    <a:cubicBezTo>
                      <a:pt x="2520" y="6554"/>
                      <a:pt x="2426" y="6585"/>
                      <a:pt x="2394" y="6585"/>
                    </a:cubicBezTo>
                    <a:lnTo>
                      <a:pt x="1008" y="6585"/>
                    </a:lnTo>
                    <a:cubicBezTo>
                      <a:pt x="945" y="6585"/>
                      <a:pt x="851" y="6491"/>
                      <a:pt x="851" y="6459"/>
                    </a:cubicBezTo>
                    <a:lnTo>
                      <a:pt x="851" y="946"/>
                    </a:lnTo>
                    <a:cubicBezTo>
                      <a:pt x="851" y="883"/>
                      <a:pt x="945" y="788"/>
                      <a:pt x="1008" y="788"/>
                    </a:cubicBezTo>
                    <a:close/>
                    <a:moveTo>
                      <a:pt x="977" y="1"/>
                    </a:moveTo>
                    <a:cubicBezTo>
                      <a:pt x="441" y="1"/>
                      <a:pt x="0" y="442"/>
                      <a:pt x="0" y="977"/>
                    </a:cubicBezTo>
                    <a:lnTo>
                      <a:pt x="0" y="6491"/>
                    </a:lnTo>
                    <a:cubicBezTo>
                      <a:pt x="0" y="7058"/>
                      <a:pt x="441" y="7436"/>
                      <a:pt x="977" y="7436"/>
                    </a:cubicBezTo>
                    <a:lnTo>
                      <a:pt x="2363" y="7436"/>
                    </a:lnTo>
                    <a:cubicBezTo>
                      <a:pt x="2899" y="7436"/>
                      <a:pt x="3308" y="7026"/>
                      <a:pt x="3308" y="6491"/>
                    </a:cubicBezTo>
                    <a:lnTo>
                      <a:pt x="3308" y="977"/>
                    </a:lnTo>
                    <a:cubicBezTo>
                      <a:pt x="3340" y="442"/>
                      <a:pt x="2899" y="1"/>
                      <a:pt x="236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03" name="Shape 1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" name="Google Shape;1304;p34"/>
          <p:cNvSpPr txBox="1"/>
          <p:nvPr>
            <p:ph idx="1" type="subTitle"/>
          </p:nvPr>
        </p:nvSpPr>
        <p:spPr>
          <a:xfrm flipH="1">
            <a:off x="1231850" y="3519325"/>
            <a:ext cx="2133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Despite being red, Mars is a cold place, not hot. It’s full of iron oxide, which gives the planet its reddish cast</a:t>
            </a:r>
            <a:endParaRPr sz="1200"/>
          </a:p>
        </p:txBody>
      </p:sp>
      <p:sp>
        <p:nvSpPr>
          <p:cNvPr id="1305" name="Google Shape;1305;p34"/>
          <p:cNvSpPr txBox="1"/>
          <p:nvPr>
            <p:ph idx="3" type="subTitle"/>
          </p:nvPr>
        </p:nvSpPr>
        <p:spPr>
          <a:xfrm flipH="1">
            <a:off x="3480070" y="3519332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It’s a gas giant and the biggest planet in our Solar System. Jupiter is the fourth-brightest object in the sky</a:t>
            </a:r>
            <a:endParaRPr sz="1200"/>
          </a:p>
        </p:txBody>
      </p:sp>
      <p:sp>
        <p:nvSpPr>
          <p:cNvPr id="1306" name="Google Shape;1306;p34"/>
          <p:cNvSpPr txBox="1"/>
          <p:nvPr>
            <p:ph idx="5" type="subTitle"/>
          </p:nvPr>
        </p:nvSpPr>
        <p:spPr>
          <a:xfrm flipH="1">
            <a:off x="5778175" y="3519325"/>
            <a:ext cx="2133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Venus has a beautiful name and is the second planet from the Sun. It’s terribly hot, even hotter than Mercury</a:t>
            </a:r>
            <a:endParaRPr sz="1200"/>
          </a:p>
        </p:txBody>
      </p:sp>
      <p:grpSp>
        <p:nvGrpSpPr>
          <p:cNvPr id="1307" name="Google Shape;1307;p34"/>
          <p:cNvGrpSpPr/>
          <p:nvPr/>
        </p:nvGrpSpPr>
        <p:grpSpPr>
          <a:xfrm>
            <a:off x="2155366" y="2696556"/>
            <a:ext cx="4844012" cy="351155"/>
            <a:chOff x="2155366" y="3132606"/>
            <a:chExt cx="4844012" cy="351155"/>
          </a:xfrm>
        </p:grpSpPr>
        <p:grpSp>
          <p:nvGrpSpPr>
            <p:cNvPr id="1308" name="Google Shape;1308;p34"/>
            <p:cNvGrpSpPr/>
            <p:nvPr/>
          </p:nvGrpSpPr>
          <p:grpSpPr>
            <a:xfrm>
              <a:off x="4396011" y="3132811"/>
              <a:ext cx="351155" cy="350715"/>
              <a:chOff x="-60620800" y="2304600"/>
              <a:chExt cx="319000" cy="318600"/>
            </a:xfrm>
          </p:grpSpPr>
          <p:sp>
            <p:nvSpPr>
              <p:cNvPr id="1309" name="Google Shape;1309;p34"/>
              <p:cNvSpPr/>
              <p:nvPr/>
            </p:nvSpPr>
            <p:spPr>
              <a:xfrm>
                <a:off x="-60620800" y="2304600"/>
                <a:ext cx="319000" cy="318600"/>
              </a:xfrm>
              <a:custGeom>
                <a:rect b="b" l="l" r="r" t="t"/>
                <a:pathLst>
                  <a:path extrusionOk="0" h="12744" w="12760">
                    <a:moveTo>
                      <a:pt x="10939" y="845"/>
                    </a:moveTo>
                    <a:cubicBezTo>
                      <a:pt x="10969" y="845"/>
                      <a:pt x="11001" y="853"/>
                      <a:pt x="11027" y="866"/>
                    </a:cubicBezTo>
                    <a:lnTo>
                      <a:pt x="11752" y="1276"/>
                    </a:lnTo>
                    <a:cubicBezTo>
                      <a:pt x="11783" y="1339"/>
                      <a:pt x="11815" y="1433"/>
                      <a:pt x="11783" y="1465"/>
                    </a:cubicBezTo>
                    <a:lnTo>
                      <a:pt x="11437" y="2063"/>
                    </a:lnTo>
                    <a:lnTo>
                      <a:pt x="10491" y="1496"/>
                    </a:lnTo>
                    <a:lnTo>
                      <a:pt x="10838" y="898"/>
                    </a:lnTo>
                    <a:cubicBezTo>
                      <a:pt x="10856" y="861"/>
                      <a:pt x="10897" y="845"/>
                      <a:pt x="10939" y="845"/>
                    </a:cubicBezTo>
                    <a:close/>
                    <a:moveTo>
                      <a:pt x="10050" y="2252"/>
                    </a:moveTo>
                    <a:lnTo>
                      <a:pt x="10995" y="2819"/>
                    </a:lnTo>
                    <a:lnTo>
                      <a:pt x="8916" y="6379"/>
                    </a:lnTo>
                    <a:lnTo>
                      <a:pt x="7971" y="5844"/>
                    </a:lnTo>
                    <a:lnTo>
                      <a:pt x="10050" y="2252"/>
                    </a:lnTo>
                    <a:close/>
                    <a:moveTo>
                      <a:pt x="7813" y="6663"/>
                    </a:moveTo>
                    <a:lnTo>
                      <a:pt x="8318" y="6978"/>
                    </a:lnTo>
                    <a:lnTo>
                      <a:pt x="7782" y="7324"/>
                    </a:lnTo>
                    <a:lnTo>
                      <a:pt x="7813" y="6663"/>
                    </a:lnTo>
                    <a:close/>
                    <a:moveTo>
                      <a:pt x="11342" y="5245"/>
                    </a:moveTo>
                    <a:cubicBezTo>
                      <a:pt x="11594" y="5245"/>
                      <a:pt x="11752" y="5434"/>
                      <a:pt x="11752" y="5686"/>
                    </a:cubicBezTo>
                    <a:lnTo>
                      <a:pt x="11752" y="11483"/>
                    </a:lnTo>
                    <a:cubicBezTo>
                      <a:pt x="11752" y="11704"/>
                      <a:pt x="11531" y="11893"/>
                      <a:pt x="11342" y="11893"/>
                    </a:cubicBezTo>
                    <a:lnTo>
                      <a:pt x="1197" y="11893"/>
                    </a:lnTo>
                    <a:cubicBezTo>
                      <a:pt x="945" y="11893"/>
                      <a:pt x="788" y="11704"/>
                      <a:pt x="788" y="11483"/>
                    </a:cubicBezTo>
                    <a:lnTo>
                      <a:pt x="788" y="5686"/>
                    </a:lnTo>
                    <a:cubicBezTo>
                      <a:pt x="788" y="5434"/>
                      <a:pt x="977" y="5245"/>
                      <a:pt x="1197" y="5245"/>
                    </a:cubicBezTo>
                    <a:lnTo>
                      <a:pt x="7372" y="5245"/>
                    </a:lnTo>
                    <a:lnTo>
                      <a:pt x="7057" y="5749"/>
                    </a:lnTo>
                    <a:cubicBezTo>
                      <a:pt x="7026" y="5812"/>
                      <a:pt x="7026" y="5875"/>
                      <a:pt x="7026" y="5970"/>
                    </a:cubicBezTo>
                    <a:lnTo>
                      <a:pt x="6900" y="7734"/>
                    </a:lnTo>
                    <a:lnTo>
                      <a:pt x="5545" y="7734"/>
                    </a:lnTo>
                    <a:cubicBezTo>
                      <a:pt x="5325" y="7734"/>
                      <a:pt x="5167" y="7923"/>
                      <a:pt x="5167" y="8175"/>
                    </a:cubicBezTo>
                    <a:cubicBezTo>
                      <a:pt x="5167" y="8396"/>
                      <a:pt x="5356" y="8585"/>
                      <a:pt x="5545" y="8585"/>
                    </a:cubicBezTo>
                    <a:lnTo>
                      <a:pt x="10523" y="8585"/>
                    </a:lnTo>
                    <a:cubicBezTo>
                      <a:pt x="10743" y="8585"/>
                      <a:pt x="10964" y="8396"/>
                      <a:pt x="10964" y="8175"/>
                    </a:cubicBezTo>
                    <a:cubicBezTo>
                      <a:pt x="10964" y="7923"/>
                      <a:pt x="10743" y="7734"/>
                      <a:pt x="10523" y="7734"/>
                    </a:cubicBezTo>
                    <a:lnTo>
                      <a:pt x="8633" y="7734"/>
                    </a:lnTo>
                    <a:lnTo>
                      <a:pt x="9294" y="7293"/>
                    </a:lnTo>
                    <a:cubicBezTo>
                      <a:pt x="9326" y="7261"/>
                      <a:pt x="9420" y="7230"/>
                      <a:pt x="9420" y="7135"/>
                    </a:cubicBezTo>
                    <a:lnTo>
                      <a:pt x="10523" y="5245"/>
                    </a:lnTo>
                    <a:close/>
                    <a:moveTo>
                      <a:pt x="10933" y="0"/>
                    </a:moveTo>
                    <a:cubicBezTo>
                      <a:pt x="10599" y="0"/>
                      <a:pt x="10280" y="175"/>
                      <a:pt x="10113" y="488"/>
                    </a:cubicBezTo>
                    <a:lnTo>
                      <a:pt x="9578" y="1433"/>
                    </a:lnTo>
                    <a:lnTo>
                      <a:pt x="7877" y="4395"/>
                    </a:lnTo>
                    <a:lnTo>
                      <a:pt x="1229" y="4395"/>
                    </a:lnTo>
                    <a:cubicBezTo>
                      <a:pt x="567" y="4395"/>
                      <a:pt x="0" y="4930"/>
                      <a:pt x="0" y="5592"/>
                    </a:cubicBezTo>
                    <a:lnTo>
                      <a:pt x="0" y="11483"/>
                    </a:lnTo>
                    <a:cubicBezTo>
                      <a:pt x="0" y="12145"/>
                      <a:pt x="567" y="12743"/>
                      <a:pt x="1229" y="12743"/>
                    </a:cubicBezTo>
                    <a:lnTo>
                      <a:pt x="11374" y="12743"/>
                    </a:lnTo>
                    <a:cubicBezTo>
                      <a:pt x="12067" y="12743"/>
                      <a:pt x="12602" y="12176"/>
                      <a:pt x="12602" y="11483"/>
                    </a:cubicBezTo>
                    <a:lnTo>
                      <a:pt x="12602" y="5686"/>
                    </a:lnTo>
                    <a:cubicBezTo>
                      <a:pt x="12602" y="5025"/>
                      <a:pt x="12067" y="4458"/>
                      <a:pt x="11374" y="4458"/>
                    </a:cubicBezTo>
                    <a:lnTo>
                      <a:pt x="11027" y="4458"/>
                    </a:lnTo>
                    <a:lnTo>
                      <a:pt x="12508" y="1937"/>
                    </a:lnTo>
                    <a:cubicBezTo>
                      <a:pt x="12760" y="1433"/>
                      <a:pt x="12602" y="835"/>
                      <a:pt x="12130" y="551"/>
                    </a:cubicBezTo>
                    <a:lnTo>
                      <a:pt x="11437" y="141"/>
                    </a:lnTo>
                    <a:cubicBezTo>
                      <a:pt x="11277" y="46"/>
                      <a:pt x="11103" y="0"/>
                      <a:pt x="109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34"/>
              <p:cNvSpPr/>
              <p:nvPr/>
            </p:nvSpPr>
            <p:spPr>
              <a:xfrm>
                <a:off x="-60491625" y="2560150"/>
                <a:ext cx="144925" cy="20525"/>
              </a:xfrm>
              <a:custGeom>
                <a:rect b="b" l="l" r="r" t="t"/>
                <a:pathLst>
                  <a:path extrusionOk="0" h="821" w="5797">
                    <a:moveTo>
                      <a:pt x="378" y="1"/>
                    </a:moveTo>
                    <a:cubicBezTo>
                      <a:pt x="158" y="1"/>
                      <a:pt x="0" y="190"/>
                      <a:pt x="0" y="411"/>
                    </a:cubicBezTo>
                    <a:cubicBezTo>
                      <a:pt x="0" y="663"/>
                      <a:pt x="189" y="820"/>
                      <a:pt x="378" y="820"/>
                    </a:cubicBezTo>
                    <a:lnTo>
                      <a:pt x="5356" y="820"/>
                    </a:lnTo>
                    <a:cubicBezTo>
                      <a:pt x="5576" y="820"/>
                      <a:pt x="5797" y="631"/>
                      <a:pt x="5797" y="411"/>
                    </a:cubicBezTo>
                    <a:cubicBezTo>
                      <a:pt x="5797" y="190"/>
                      <a:pt x="5576" y="1"/>
                      <a:pt x="535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34"/>
              <p:cNvSpPr/>
              <p:nvPr/>
            </p:nvSpPr>
            <p:spPr>
              <a:xfrm>
                <a:off x="-60573550" y="2445950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29" y="1"/>
                    </a:moveTo>
                    <a:cubicBezTo>
                      <a:pt x="977" y="1"/>
                      <a:pt x="820" y="190"/>
                      <a:pt x="820" y="410"/>
                    </a:cubicBezTo>
                    <a:lnTo>
                      <a:pt x="820" y="694"/>
                    </a:lnTo>
                    <a:cubicBezTo>
                      <a:pt x="347" y="851"/>
                      <a:pt x="1" y="1324"/>
                      <a:pt x="1" y="1891"/>
                    </a:cubicBezTo>
                    <a:cubicBezTo>
                      <a:pt x="1" y="2553"/>
                      <a:pt x="568" y="2931"/>
                      <a:pt x="977" y="3246"/>
                    </a:cubicBezTo>
                    <a:cubicBezTo>
                      <a:pt x="1292" y="3498"/>
                      <a:pt x="1670" y="3718"/>
                      <a:pt x="1670" y="3970"/>
                    </a:cubicBezTo>
                    <a:cubicBezTo>
                      <a:pt x="1670" y="4191"/>
                      <a:pt x="1450" y="4348"/>
                      <a:pt x="1229" y="4348"/>
                    </a:cubicBezTo>
                    <a:cubicBezTo>
                      <a:pt x="977" y="4348"/>
                      <a:pt x="820" y="4159"/>
                      <a:pt x="820" y="3970"/>
                    </a:cubicBezTo>
                    <a:cubicBezTo>
                      <a:pt x="820" y="3718"/>
                      <a:pt x="631" y="3529"/>
                      <a:pt x="442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7" y="4947"/>
                      <a:pt x="820" y="5136"/>
                    </a:cubicBezTo>
                    <a:lnTo>
                      <a:pt x="820" y="5420"/>
                    </a:lnTo>
                    <a:cubicBezTo>
                      <a:pt x="820" y="5672"/>
                      <a:pt x="1040" y="5861"/>
                      <a:pt x="1229" y="5861"/>
                    </a:cubicBezTo>
                    <a:cubicBezTo>
                      <a:pt x="1450" y="5861"/>
                      <a:pt x="1670" y="5672"/>
                      <a:pt x="1670" y="5420"/>
                    </a:cubicBezTo>
                    <a:lnTo>
                      <a:pt x="1670" y="5136"/>
                    </a:lnTo>
                    <a:cubicBezTo>
                      <a:pt x="2143" y="4979"/>
                      <a:pt x="2489" y="4506"/>
                      <a:pt x="2489" y="3970"/>
                    </a:cubicBezTo>
                    <a:cubicBezTo>
                      <a:pt x="2489" y="3309"/>
                      <a:pt x="1922" y="2899"/>
                      <a:pt x="1513" y="2584"/>
                    </a:cubicBezTo>
                    <a:cubicBezTo>
                      <a:pt x="1198" y="2364"/>
                      <a:pt x="820" y="2112"/>
                      <a:pt x="820" y="1891"/>
                    </a:cubicBezTo>
                    <a:cubicBezTo>
                      <a:pt x="788" y="1639"/>
                      <a:pt x="977" y="1450"/>
                      <a:pt x="1229" y="1450"/>
                    </a:cubicBezTo>
                    <a:cubicBezTo>
                      <a:pt x="1450" y="1450"/>
                      <a:pt x="1670" y="1639"/>
                      <a:pt x="1670" y="1891"/>
                    </a:cubicBezTo>
                    <a:cubicBezTo>
                      <a:pt x="1670" y="2112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91"/>
                    </a:cubicBezTo>
                    <a:cubicBezTo>
                      <a:pt x="2489" y="1324"/>
                      <a:pt x="2143" y="883"/>
                      <a:pt x="1670" y="694"/>
                    </a:cubicBezTo>
                    <a:lnTo>
                      <a:pt x="1670" y="410"/>
                    </a:lnTo>
                    <a:cubicBezTo>
                      <a:pt x="1670" y="190"/>
                      <a:pt x="1450" y="1"/>
                      <a:pt x="122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" name="Google Shape;1312;p34"/>
            <p:cNvGrpSpPr/>
            <p:nvPr/>
          </p:nvGrpSpPr>
          <p:grpSpPr>
            <a:xfrm>
              <a:off x="6651663" y="3132606"/>
              <a:ext cx="347715" cy="351155"/>
              <a:chOff x="-59100700" y="1911950"/>
              <a:chExt cx="315875" cy="319000"/>
            </a:xfrm>
          </p:grpSpPr>
          <p:sp>
            <p:nvSpPr>
              <p:cNvPr id="1313" name="Google Shape;1313;p34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34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34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34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34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34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34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34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34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34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3" name="Google Shape;1323;p34"/>
            <p:cNvGrpSpPr/>
            <p:nvPr/>
          </p:nvGrpSpPr>
          <p:grpSpPr>
            <a:xfrm>
              <a:off x="2155366" y="3133679"/>
              <a:ext cx="348568" cy="349009"/>
              <a:chOff x="-61784125" y="1931250"/>
              <a:chExt cx="316650" cy="317050"/>
            </a:xfrm>
          </p:grpSpPr>
          <p:sp>
            <p:nvSpPr>
              <p:cNvPr id="1324" name="Google Shape;1324;p34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34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34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34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28" name="Google Shape;1328;p34"/>
          <p:cNvSpPr txBox="1"/>
          <p:nvPr>
            <p:ph type="ctrTitle"/>
          </p:nvPr>
        </p:nvSpPr>
        <p:spPr>
          <a:xfrm flipH="1">
            <a:off x="1231975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329" name="Google Shape;1329;p34"/>
          <p:cNvSpPr txBox="1"/>
          <p:nvPr>
            <p:ph idx="2" type="ctrTitle"/>
          </p:nvPr>
        </p:nvSpPr>
        <p:spPr>
          <a:xfrm flipH="1">
            <a:off x="3480088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330" name="Google Shape;1330;p34"/>
          <p:cNvSpPr txBox="1"/>
          <p:nvPr>
            <p:ph idx="4" type="ctrTitle"/>
          </p:nvPr>
        </p:nvSpPr>
        <p:spPr>
          <a:xfrm flipH="1">
            <a:off x="5715800" y="3057882"/>
            <a:ext cx="219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331" name="Google Shape;1331;p34"/>
          <p:cNvSpPr txBox="1"/>
          <p:nvPr>
            <p:ph idx="6" type="title"/>
          </p:nvPr>
        </p:nvSpPr>
        <p:spPr>
          <a:xfrm>
            <a:off x="813549" y="609150"/>
            <a:ext cx="26754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F4C5B1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35" name="Shape 1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" name="Google Shape;1336;p35"/>
          <p:cNvSpPr txBox="1"/>
          <p:nvPr>
            <p:ph type="ctrTitle"/>
          </p:nvPr>
        </p:nvSpPr>
        <p:spPr>
          <a:xfrm flipH="1">
            <a:off x="489150" y="3268525"/>
            <a:ext cx="2539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CONCEPT</a:t>
            </a:r>
            <a:endParaRPr/>
          </a:p>
        </p:txBody>
      </p:sp>
      <p:sp>
        <p:nvSpPr>
          <p:cNvPr id="1337" name="Google Shape;1337;p35"/>
          <p:cNvSpPr txBox="1"/>
          <p:nvPr>
            <p:ph idx="1" type="subTitle"/>
          </p:nvPr>
        </p:nvSpPr>
        <p:spPr>
          <a:xfrm flipH="1">
            <a:off x="489008" y="3723535"/>
            <a:ext cx="21954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/>
              <a:t>Images reveal large amounts of data, so remember: use an image instead of long texts. </a:t>
            </a:r>
            <a:endParaRPr sz="12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41" name="Shape 1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" name="Google Shape;1342;p36"/>
          <p:cNvSpPr txBox="1"/>
          <p:nvPr>
            <p:ph type="ctrTitle"/>
          </p:nvPr>
        </p:nvSpPr>
        <p:spPr>
          <a:xfrm flipH="1">
            <a:off x="2595125" y="645575"/>
            <a:ext cx="3953700" cy="122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46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" name="Google Shape;1347;p37"/>
          <p:cNvSpPr txBox="1"/>
          <p:nvPr>
            <p:ph type="ctrTitle"/>
          </p:nvPr>
        </p:nvSpPr>
        <p:spPr>
          <a:xfrm flipH="1">
            <a:off x="703013" y="1683300"/>
            <a:ext cx="2575500" cy="177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51" name="Shape 1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" name="Google Shape;1352;p38"/>
          <p:cNvSpPr txBox="1"/>
          <p:nvPr>
            <p:ph type="ctrTitle"/>
          </p:nvPr>
        </p:nvSpPr>
        <p:spPr>
          <a:xfrm flipH="1">
            <a:off x="1008591" y="1759429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STATISTICS</a:t>
            </a:r>
            <a:endParaRPr/>
          </a:p>
        </p:txBody>
      </p:sp>
      <p:sp>
        <p:nvSpPr>
          <p:cNvPr id="1353" name="Google Shape;1353;p38"/>
          <p:cNvSpPr txBox="1"/>
          <p:nvPr>
            <p:ph idx="1" type="subTitle"/>
          </p:nvPr>
        </p:nvSpPr>
        <p:spPr>
          <a:xfrm flipH="1">
            <a:off x="2820591" y="2220879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1354" name="Google Shape;1354;p38"/>
          <p:cNvSpPr txBox="1"/>
          <p:nvPr>
            <p:ph idx="2" type="title"/>
          </p:nvPr>
        </p:nvSpPr>
        <p:spPr>
          <a:xfrm flipH="1">
            <a:off x="3695029" y="107112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58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p39"/>
          <p:cNvSpPr txBox="1"/>
          <p:nvPr>
            <p:ph type="ctrTitle"/>
          </p:nvPr>
        </p:nvSpPr>
        <p:spPr>
          <a:xfrm flipH="1">
            <a:off x="1390925" y="357000"/>
            <a:ext cx="63621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IF YOU WANT TO </a:t>
            </a:r>
            <a:r>
              <a:rPr lang="es" sz="2800">
                <a:solidFill>
                  <a:srgbClr val="F4C5B1"/>
                </a:solidFill>
              </a:rPr>
              <a:t>MODIFY THIS GRAPH</a:t>
            </a:r>
            <a:r>
              <a:rPr lang="es" sz="2800"/>
              <a:t>, CLICK ON IT, FOLLOW THE LINK, CHANGE THE DATA AND REPLACE IT </a:t>
            </a:r>
            <a:endParaRPr sz="2800"/>
          </a:p>
        </p:txBody>
      </p:sp>
      <p:pic>
        <p:nvPicPr>
          <p:cNvPr id="1360" name="Google Shape;1360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11175" y="1783825"/>
            <a:ext cx="4521651" cy="27928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64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p40"/>
          <p:cNvSpPr txBox="1"/>
          <p:nvPr>
            <p:ph idx="15" type="ctrTitle"/>
          </p:nvPr>
        </p:nvSpPr>
        <p:spPr>
          <a:xfrm flipH="1">
            <a:off x="2574200" y="357000"/>
            <a:ext cx="39957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SOMETIMES, REVIEWING </a:t>
            </a:r>
            <a:r>
              <a:rPr lang="es" sz="2800">
                <a:solidFill>
                  <a:srgbClr val="F4C5B1"/>
                </a:solidFill>
              </a:rPr>
              <a:t>CONCEPTS </a:t>
            </a:r>
            <a:r>
              <a:rPr lang="es" sz="2800"/>
              <a:t>IS A GOOD IDEA</a:t>
            </a:r>
            <a:endParaRPr sz="2800"/>
          </a:p>
        </p:txBody>
      </p:sp>
      <p:sp>
        <p:nvSpPr>
          <p:cNvPr id="1366" name="Google Shape;1366;p40"/>
          <p:cNvSpPr txBox="1"/>
          <p:nvPr>
            <p:ph idx="14" type="subTitle"/>
          </p:nvPr>
        </p:nvSpPr>
        <p:spPr>
          <a:xfrm>
            <a:off x="6040747" y="3908341"/>
            <a:ext cx="1433400" cy="7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sp>
        <p:nvSpPr>
          <p:cNvPr id="1367" name="Google Shape;1367;p40"/>
          <p:cNvSpPr txBox="1"/>
          <p:nvPr>
            <p:ph idx="6" type="ctrTitle"/>
          </p:nvPr>
        </p:nvSpPr>
        <p:spPr>
          <a:xfrm>
            <a:off x="1925375" y="3662402"/>
            <a:ext cx="190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Jupiter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368" name="Google Shape;1368;p40"/>
          <p:cNvSpPr txBox="1"/>
          <p:nvPr>
            <p:ph type="ctrTitle"/>
          </p:nvPr>
        </p:nvSpPr>
        <p:spPr>
          <a:xfrm>
            <a:off x="1925375" y="2171447"/>
            <a:ext cx="1906500" cy="33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Mercury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369" name="Google Shape;1369;p40"/>
          <p:cNvSpPr txBox="1"/>
          <p:nvPr>
            <p:ph idx="1" type="subTitle"/>
          </p:nvPr>
        </p:nvSpPr>
        <p:spPr>
          <a:xfrm>
            <a:off x="2161950" y="2389146"/>
            <a:ext cx="1433400" cy="70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</a:t>
            </a:r>
            <a:endParaRPr/>
          </a:p>
        </p:txBody>
      </p:sp>
      <p:sp>
        <p:nvSpPr>
          <p:cNvPr id="1370" name="Google Shape;1370;p40"/>
          <p:cNvSpPr txBox="1"/>
          <p:nvPr>
            <p:ph idx="2" type="ctrTitle"/>
          </p:nvPr>
        </p:nvSpPr>
        <p:spPr>
          <a:xfrm>
            <a:off x="3864717" y="2169500"/>
            <a:ext cx="1906500" cy="33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Venus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371" name="Google Shape;1371;p40"/>
          <p:cNvSpPr txBox="1"/>
          <p:nvPr>
            <p:ph idx="3" type="subTitle"/>
          </p:nvPr>
        </p:nvSpPr>
        <p:spPr>
          <a:xfrm>
            <a:off x="4101291" y="2382605"/>
            <a:ext cx="1433400" cy="70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1372" name="Google Shape;1372;p40"/>
          <p:cNvSpPr txBox="1"/>
          <p:nvPr>
            <p:ph idx="4" type="ctrTitle"/>
          </p:nvPr>
        </p:nvSpPr>
        <p:spPr>
          <a:xfrm>
            <a:off x="5804071" y="2169514"/>
            <a:ext cx="1906500" cy="33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Mars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373" name="Google Shape;1373;p40"/>
          <p:cNvSpPr txBox="1"/>
          <p:nvPr>
            <p:ph idx="5" type="subTitle"/>
          </p:nvPr>
        </p:nvSpPr>
        <p:spPr>
          <a:xfrm>
            <a:off x="6040747" y="2382616"/>
            <a:ext cx="1433400" cy="70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1374" name="Google Shape;1374;p40"/>
          <p:cNvSpPr txBox="1"/>
          <p:nvPr>
            <p:ph idx="7" type="subTitle"/>
          </p:nvPr>
        </p:nvSpPr>
        <p:spPr>
          <a:xfrm>
            <a:off x="2161950" y="3914811"/>
            <a:ext cx="1433400" cy="7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</a:t>
            </a:r>
            <a:r>
              <a:rPr lang="es"/>
              <a:t>s a gas giant and the biggest planet in our Solar System</a:t>
            </a:r>
            <a:endParaRPr/>
          </a:p>
        </p:txBody>
      </p:sp>
      <p:sp>
        <p:nvSpPr>
          <p:cNvPr id="1375" name="Google Shape;1375;p40"/>
          <p:cNvSpPr txBox="1"/>
          <p:nvPr>
            <p:ph idx="8" type="ctrTitle"/>
          </p:nvPr>
        </p:nvSpPr>
        <p:spPr>
          <a:xfrm>
            <a:off x="3864717" y="3660250"/>
            <a:ext cx="190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Saturn</a:t>
            </a:r>
            <a:endParaRPr>
              <a:solidFill>
                <a:srgbClr val="666666"/>
              </a:solidFill>
            </a:endParaRPr>
          </a:p>
        </p:txBody>
      </p:sp>
      <p:sp>
        <p:nvSpPr>
          <p:cNvPr id="1376" name="Google Shape;1376;p40"/>
          <p:cNvSpPr txBox="1"/>
          <p:nvPr>
            <p:ph idx="9" type="subTitle"/>
          </p:nvPr>
        </p:nvSpPr>
        <p:spPr>
          <a:xfrm>
            <a:off x="4101291" y="3908330"/>
            <a:ext cx="1433400" cy="7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composed mostly of hydrogen and helium</a:t>
            </a:r>
            <a:endParaRPr/>
          </a:p>
        </p:txBody>
      </p:sp>
      <p:sp>
        <p:nvSpPr>
          <p:cNvPr id="1377" name="Google Shape;1377;p40"/>
          <p:cNvSpPr txBox="1"/>
          <p:nvPr>
            <p:ph idx="13" type="ctrTitle"/>
          </p:nvPr>
        </p:nvSpPr>
        <p:spPr>
          <a:xfrm>
            <a:off x="5804071" y="3660266"/>
            <a:ext cx="1906500" cy="36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</a:rPr>
              <a:t>Neptune</a:t>
            </a:r>
            <a:endParaRPr>
              <a:solidFill>
                <a:srgbClr val="666666"/>
              </a:solidFill>
            </a:endParaRPr>
          </a:p>
        </p:txBody>
      </p:sp>
      <p:grpSp>
        <p:nvGrpSpPr>
          <p:cNvPr id="1378" name="Google Shape;1378;p40"/>
          <p:cNvGrpSpPr/>
          <p:nvPr/>
        </p:nvGrpSpPr>
        <p:grpSpPr>
          <a:xfrm>
            <a:off x="2727845" y="1788245"/>
            <a:ext cx="4178008" cy="1829208"/>
            <a:chOff x="2727845" y="1788245"/>
            <a:chExt cx="4178008" cy="1829208"/>
          </a:xfrm>
        </p:grpSpPr>
        <p:grpSp>
          <p:nvGrpSpPr>
            <p:cNvPr id="1379" name="Google Shape;1379;p40"/>
            <p:cNvGrpSpPr/>
            <p:nvPr/>
          </p:nvGrpSpPr>
          <p:grpSpPr>
            <a:xfrm>
              <a:off x="2727846" y="3316029"/>
              <a:ext cx="301615" cy="301236"/>
              <a:chOff x="-60620800" y="2304600"/>
              <a:chExt cx="319000" cy="318600"/>
            </a:xfrm>
          </p:grpSpPr>
          <p:sp>
            <p:nvSpPr>
              <p:cNvPr id="1380" name="Google Shape;1380;p40"/>
              <p:cNvSpPr/>
              <p:nvPr/>
            </p:nvSpPr>
            <p:spPr>
              <a:xfrm>
                <a:off x="-60620800" y="2304600"/>
                <a:ext cx="319000" cy="318600"/>
              </a:xfrm>
              <a:custGeom>
                <a:rect b="b" l="l" r="r" t="t"/>
                <a:pathLst>
                  <a:path extrusionOk="0" h="12744" w="12760">
                    <a:moveTo>
                      <a:pt x="10939" y="845"/>
                    </a:moveTo>
                    <a:cubicBezTo>
                      <a:pt x="10969" y="845"/>
                      <a:pt x="11001" y="853"/>
                      <a:pt x="11027" y="866"/>
                    </a:cubicBezTo>
                    <a:lnTo>
                      <a:pt x="11752" y="1276"/>
                    </a:lnTo>
                    <a:cubicBezTo>
                      <a:pt x="11783" y="1339"/>
                      <a:pt x="11815" y="1433"/>
                      <a:pt x="11783" y="1465"/>
                    </a:cubicBezTo>
                    <a:lnTo>
                      <a:pt x="11437" y="2063"/>
                    </a:lnTo>
                    <a:lnTo>
                      <a:pt x="10491" y="1496"/>
                    </a:lnTo>
                    <a:lnTo>
                      <a:pt x="10838" y="898"/>
                    </a:lnTo>
                    <a:cubicBezTo>
                      <a:pt x="10856" y="861"/>
                      <a:pt x="10897" y="845"/>
                      <a:pt x="10939" y="845"/>
                    </a:cubicBezTo>
                    <a:close/>
                    <a:moveTo>
                      <a:pt x="10050" y="2252"/>
                    </a:moveTo>
                    <a:lnTo>
                      <a:pt x="10995" y="2819"/>
                    </a:lnTo>
                    <a:lnTo>
                      <a:pt x="8916" y="6379"/>
                    </a:lnTo>
                    <a:lnTo>
                      <a:pt x="7971" y="5844"/>
                    </a:lnTo>
                    <a:lnTo>
                      <a:pt x="10050" y="2252"/>
                    </a:lnTo>
                    <a:close/>
                    <a:moveTo>
                      <a:pt x="7813" y="6663"/>
                    </a:moveTo>
                    <a:lnTo>
                      <a:pt x="8318" y="6978"/>
                    </a:lnTo>
                    <a:lnTo>
                      <a:pt x="7782" y="7324"/>
                    </a:lnTo>
                    <a:lnTo>
                      <a:pt x="7813" y="6663"/>
                    </a:lnTo>
                    <a:close/>
                    <a:moveTo>
                      <a:pt x="11342" y="5245"/>
                    </a:moveTo>
                    <a:cubicBezTo>
                      <a:pt x="11594" y="5245"/>
                      <a:pt x="11752" y="5434"/>
                      <a:pt x="11752" y="5686"/>
                    </a:cubicBezTo>
                    <a:lnTo>
                      <a:pt x="11752" y="11483"/>
                    </a:lnTo>
                    <a:cubicBezTo>
                      <a:pt x="11752" y="11704"/>
                      <a:pt x="11531" y="11893"/>
                      <a:pt x="11342" y="11893"/>
                    </a:cubicBezTo>
                    <a:lnTo>
                      <a:pt x="1197" y="11893"/>
                    </a:lnTo>
                    <a:cubicBezTo>
                      <a:pt x="945" y="11893"/>
                      <a:pt x="788" y="11704"/>
                      <a:pt x="788" y="11483"/>
                    </a:cubicBezTo>
                    <a:lnTo>
                      <a:pt x="788" y="5686"/>
                    </a:lnTo>
                    <a:cubicBezTo>
                      <a:pt x="788" y="5434"/>
                      <a:pt x="977" y="5245"/>
                      <a:pt x="1197" y="5245"/>
                    </a:cubicBezTo>
                    <a:lnTo>
                      <a:pt x="7372" y="5245"/>
                    </a:lnTo>
                    <a:lnTo>
                      <a:pt x="7057" y="5749"/>
                    </a:lnTo>
                    <a:cubicBezTo>
                      <a:pt x="7026" y="5812"/>
                      <a:pt x="7026" y="5875"/>
                      <a:pt x="7026" y="5970"/>
                    </a:cubicBezTo>
                    <a:lnTo>
                      <a:pt x="6900" y="7734"/>
                    </a:lnTo>
                    <a:lnTo>
                      <a:pt x="5545" y="7734"/>
                    </a:lnTo>
                    <a:cubicBezTo>
                      <a:pt x="5325" y="7734"/>
                      <a:pt x="5167" y="7923"/>
                      <a:pt x="5167" y="8175"/>
                    </a:cubicBezTo>
                    <a:cubicBezTo>
                      <a:pt x="5167" y="8396"/>
                      <a:pt x="5356" y="8585"/>
                      <a:pt x="5545" y="8585"/>
                    </a:cubicBezTo>
                    <a:lnTo>
                      <a:pt x="10523" y="8585"/>
                    </a:lnTo>
                    <a:cubicBezTo>
                      <a:pt x="10743" y="8585"/>
                      <a:pt x="10964" y="8396"/>
                      <a:pt x="10964" y="8175"/>
                    </a:cubicBezTo>
                    <a:cubicBezTo>
                      <a:pt x="10964" y="7923"/>
                      <a:pt x="10743" y="7734"/>
                      <a:pt x="10523" y="7734"/>
                    </a:cubicBezTo>
                    <a:lnTo>
                      <a:pt x="8633" y="7734"/>
                    </a:lnTo>
                    <a:lnTo>
                      <a:pt x="9294" y="7293"/>
                    </a:lnTo>
                    <a:cubicBezTo>
                      <a:pt x="9326" y="7261"/>
                      <a:pt x="9420" y="7230"/>
                      <a:pt x="9420" y="7135"/>
                    </a:cubicBezTo>
                    <a:lnTo>
                      <a:pt x="10523" y="5245"/>
                    </a:lnTo>
                    <a:close/>
                    <a:moveTo>
                      <a:pt x="10933" y="0"/>
                    </a:moveTo>
                    <a:cubicBezTo>
                      <a:pt x="10599" y="0"/>
                      <a:pt x="10280" y="175"/>
                      <a:pt x="10113" y="488"/>
                    </a:cubicBezTo>
                    <a:lnTo>
                      <a:pt x="9578" y="1433"/>
                    </a:lnTo>
                    <a:lnTo>
                      <a:pt x="7877" y="4395"/>
                    </a:lnTo>
                    <a:lnTo>
                      <a:pt x="1229" y="4395"/>
                    </a:lnTo>
                    <a:cubicBezTo>
                      <a:pt x="567" y="4395"/>
                      <a:pt x="0" y="4930"/>
                      <a:pt x="0" y="5592"/>
                    </a:cubicBezTo>
                    <a:lnTo>
                      <a:pt x="0" y="11483"/>
                    </a:lnTo>
                    <a:cubicBezTo>
                      <a:pt x="0" y="12145"/>
                      <a:pt x="567" y="12743"/>
                      <a:pt x="1229" y="12743"/>
                    </a:cubicBezTo>
                    <a:lnTo>
                      <a:pt x="11374" y="12743"/>
                    </a:lnTo>
                    <a:cubicBezTo>
                      <a:pt x="12067" y="12743"/>
                      <a:pt x="12602" y="12176"/>
                      <a:pt x="12602" y="11483"/>
                    </a:cubicBezTo>
                    <a:lnTo>
                      <a:pt x="12602" y="5686"/>
                    </a:lnTo>
                    <a:cubicBezTo>
                      <a:pt x="12602" y="5025"/>
                      <a:pt x="12067" y="4458"/>
                      <a:pt x="11374" y="4458"/>
                    </a:cubicBezTo>
                    <a:lnTo>
                      <a:pt x="11027" y="4458"/>
                    </a:lnTo>
                    <a:lnTo>
                      <a:pt x="12508" y="1937"/>
                    </a:lnTo>
                    <a:cubicBezTo>
                      <a:pt x="12760" y="1433"/>
                      <a:pt x="12602" y="835"/>
                      <a:pt x="12130" y="551"/>
                    </a:cubicBezTo>
                    <a:lnTo>
                      <a:pt x="11437" y="141"/>
                    </a:lnTo>
                    <a:cubicBezTo>
                      <a:pt x="11277" y="46"/>
                      <a:pt x="11103" y="0"/>
                      <a:pt x="109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0"/>
              <p:cNvSpPr/>
              <p:nvPr/>
            </p:nvSpPr>
            <p:spPr>
              <a:xfrm>
                <a:off x="-60491625" y="2560150"/>
                <a:ext cx="144925" cy="20525"/>
              </a:xfrm>
              <a:custGeom>
                <a:rect b="b" l="l" r="r" t="t"/>
                <a:pathLst>
                  <a:path extrusionOk="0" h="821" w="5797">
                    <a:moveTo>
                      <a:pt x="378" y="1"/>
                    </a:moveTo>
                    <a:cubicBezTo>
                      <a:pt x="158" y="1"/>
                      <a:pt x="0" y="190"/>
                      <a:pt x="0" y="411"/>
                    </a:cubicBezTo>
                    <a:cubicBezTo>
                      <a:pt x="0" y="663"/>
                      <a:pt x="189" y="820"/>
                      <a:pt x="378" y="820"/>
                    </a:cubicBezTo>
                    <a:lnTo>
                      <a:pt x="5356" y="820"/>
                    </a:lnTo>
                    <a:cubicBezTo>
                      <a:pt x="5576" y="820"/>
                      <a:pt x="5797" y="631"/>
                      <a:pt x="5797" y="411"/>
                    </a:cubicBezTo>
                    <a:cubicBezTo>
                      <a:pt x="5797" y="190"/>
                      <a:pt x="5576" y="1"/>
                      <a:pt x="535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40"/>
              <p:cNvSpPr/>
              <p:nvPr/>
            </p:nvSpPr>
            <p:spPr>
              <a:xfrm>
                <a:off x="-60573550" y="2445950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29" y="1"/>
                    </a:moveTo>
                    <a:cubicBezTo>
                      <a:pt x="977" y="1"/>
                      <a:pt x="820" y="190"/>
                      <a:pt x="820" y="410"/>
                    </a:cubicBezTo>
                    <a:lnTo>
                      <a:pt x="820" y="694"/>
                    </a:lnTo>
                    <a:cubicBezTo>
                      <a:pt x="347" y="851"/>
                      <a:pt x="1" y="1324"/>
                      <a:pt x="1" y="1891"/>
                    </a:cubicBezTo>
                    <a:cubicBezTo>
                      <a:pt x="1" y="2553"/>
                      <a:pt x="568" y="2931"/>
                      <a:pt x="977" y="3246"/>
                    </a:cubicBezTo>
                    <a:cubicBezTo>
                      <a:pt x="1292" y="3498"/>
                      <a:pt x="1670" y="3718"/>
                      <a:pt x="1670" y="3970"/>
                    </a:cubicBezTo>
                    <a:cubicBezTo>
                      <a:pt x="1670" y="4191"/>
                      <a:pt x="1450" y="4348"/>
                      <a:pt x="1229" y="4348"/>
                    </a:cubicBezTo>
                    <a:cubicBezTo>
                      <a:pt x="977" y="4348"/>
                      <a:pt x="820" y="4159"/>
                      <a:pt x="820" y="3970"/>
                    </a:cubicBezTo>
                    <a:cubicBezTo>
                      <a:pt x="820" y="3718"/>
                      <a:pt x="631" y="3529"/>
                      <a:pt x="442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7" y="4947"/>
                      <a:pt x="820" y="5136"/>
                    </a:cubicBezTo>
                    <a:lnTo>
                      <a:pt x="820" y="5420"/>
                    </a:lnTo>
                    <a:cubicBezTo>
                      <a:pt x="820" y="5672"/>
                      <a:pt x="1040" y="5861"/>
                      <a:pt x="1229" y="5861"/>
                    </a:cubicBezTo>
                    <a:cubicBezTo>
                      <a:pt x="1450" y="5861"/>
                      <a:pt x="1670" y="5672"/>
                      <a:pt x="1670" y="5420"/>
                    </a:cubicBezTo>
                    <a:lnTo>
                      <a:pt x="1670" y="5136"/>
                    </a:lnTo>
                    <a:cubicBezTo>
                      <a:pt x="2143" y="4979"/>
                      <a:pt x="2489" y="4506"/>
                      <a:pt x="2489" y="3970"/>
                    </a:cubicBezTo>
                    <a:cubicBezTo>
                      <a:pt x="2489" y="3309"/>
                      <a:pt x="1922" y="2899"/>
                      <a:pt x="1513" y="2584"/>
                    </a:cubicBezTo>
                    <a:cubicBezTo>
                      <a:pt x="1198" y="2364"/>
                      <a:pt x="820" y="2112"/>
                      <a:pt x="820" y="1891"/>
                    </a:cubicBezTo>
                    <a:cubicBezTo>
                      <a:pt x="788" y="1639"/>
                      <a:pt x="977" y="1450"/>
                      <a:pt x="1229" y="1450"/>
                    </a:cubicBezTo>
                    <a:cubicBezTo>
                      <a:pt x="1450" y="1450"/>
                      <a:pt x="1670" y="1639"/>
                      <a:pt x="1670" y="1891"/>
                    </a:cubicBezTo>
                    <a:cubicBezTo>
                      <a:pt x="1670" y="2112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91"/>
                    </a:cubicBezTo>
                    <a:cubicBezTo>
                      <a:pt x="2489" y="1324"/>
                      <a:pt x="2143" y="883"/>
                      <a:pt x="1670" y="694"/>
                    </a:cubicBezTo>
                    <a:lnTo>
                      <a:pt x="1670" y="410"/>
                    </a:lnTo>
                    <a:cubicBezTo>
                      <a:pt x="1670" y="190"/>
                      <a:pt x="1450" y="1"/>
                      <a:pt x="122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" name="Google Shape;1383;p40"/>
            <p:cNvGrpSpPr/>
            <p:nvPr/>
          </p:nvGrpSpPr>
          <p:grpSpPr>
            <a:xfrm>
              <a:off x="4668642" y="3315838"/>
              <a:ext cx="298660" cy="301614"/>
              <a:chOff x="-59100700" y="1911950"/>
              <a:chExt cx="315875" cy="319000"/>
            </a:xfrm>
          </p:grpSpPr>
          <p:sp>
            <p:nvSpPr>
              <p:cNvPr id="1384" name="Google Shape;1384;p40"/>
              <p:cNvSpPr/>
              <p:nvPr/>
            </p:nvSpPr>
            <p:spPr>
              <a:xfrm>
                <a:off x="-59015625" y="19938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40"/>
              <p:cNvSpPr/>
              <p:nvPr/>
            </p:nvSpPr>
            <p:spPr>
              <a:xfrm>
                <a:off x="-58954200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40"/>
              <p:cNvSpPr/>
              <p:nvPr/>
            </p:nvSpPr>
            <p:spPr>
              <a:xfrm>
                <a:off x="-58891975" y="19938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40"/>
              <p:cNvSpPr/>
              <p:nvPr/>
            </p:nvSpPr>
            <p:spPr>
              <a:xfrm>
                <a:off x="-59015625" y="2034825"/>
                <a:ext cx="20500" cy="21275"/>
              </a:xfrm>
              <a:custGeom>
                <a:rect b="b" l="l" r="r" t="t"/>
                <a:pathLst>
                  <a:path extrusionOk="0" h="851" w="820">
                    <a:moveTo>
                      <a:pt x="189" y="0"/>
                    </a:moveTo>
                    <a:cubicBezTo>
                      <a:pt x="63" y="0"/>
                      <a:pt x="0" y="95"/>
                      <a:pt x="0" y="221"/>
                    </a:cubicBezTo>
                    <a:lnTo>
                      <a:pt x="0" y="630"/>
                    </a:lnTo>
                    <a:cubicBezTo>
                      <a:pt x="0" y="756"/>
                      <a:pt x="95" y="851"/>
                      <a:pt x="189" y="851"/>
                    </a:cubicBezTo>
                    <a:lnTo>
                      <a:pt x="630" y="851"/>
                    </a:lnTo>
                    <a:cubicBezTo>
                      <a:pt x="725" y="851"/>
                      <a:pt x="820" y="756"/>
                      <a:pt x="820" y="630"/>
                    </a:cubicBezTo>
                    <a:lnTo>
                      <a:pt x="820" y="221"/>
                    </a:lnTo>
                    <a:cubicBezTo>
                      <a:pt x="820" y="95"/>
                      <a:pt x="725" y="0"/>
                      <a:pt x="63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0"/>
              <p:cNvSpPr/>
              <p:nvPr/>
            </p:nvSpPr>
            <p:spPr>
              <a:xfrm>
                <a:off x="-58954200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221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221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0"/>
              <p:cNvSpPr/>
              <p:nvPr/>
            </p:nvSpPr>
            <p:spPr>
              <a:xfrm>
                <a:off x="-58891975" y="2034825"/>
                <a:ext cx="21300" cy="21275"/>
              </a:xfrm>
              <a:custGeom>
                <a:rect b="b" l="l" r="r" t="t"/>
                <a:pathLst>
                  <a:path extrusionOk="0" h="851" w="852">
                    <a:moveTo>
                      <a:pt x="190" y="0"/>
                    </a:moveTo>
                    <a:cubicBezTo>
                      <a:pt x="95" y="0"/>
                      <a:pt x="1" y="95"/>
                      <a:pt x="1" y="221"/>
                    </a:cubicBezTo>
                    <a:lnTo>
                      <a:pt x="1" y="630"/>
                    </a:lnTo>
                    <a:cubicBezTo>
                      <a:pt x="1" y="756"/>
                      <a:pt x="127" y="851"/>
                      <a:pt x="190" y="851"/>
                    </a:cubicBezTo>
                    <a:lnTo>
                      <a:pt x="631" y="851"/>
                    </a:lnTo>
                    <a:cubicBezTo>
                      <a:pt x="757" y="851"/>
                      <a:pt x="851" y="756"/>
                      <a:pt x="851" y="630"/>
                    </a:cubicBezTo>
                    <a:lnTo>
                      <a:pt x="851" y="221"/>
                    </a:lnTo>
                    <a:cubicBezTo>
                      <a:pt x="851" y="95"/>
                      <a:pt x="757" y="0"/>
                      <a:pt x="63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40"/>
              <p:cNvSpPr/>
              <p:nvPr/>
            </p:nvSpPr>
            <p:spPr>
              <a:xfrm>
                <a:off x="-59015625" y="2076550"/>
                <a:ext cx="20500" cy="20525"/>
              </a:xfrm>
              <a:custGeom>
                <a:rect b="b" l="l" r="r" t="t"/>
                <a:pathLst>
                  <a:path extrusionOk="0" h="821" w="820">
                    <a:moveTo>
                      <a:pt x="189" y="1"/>
                    </a:moveTo>
                    <a:cubicBezTo>
                      <a:pt x="63" y="1"/>
                      <a:pt x="0" y="64"/>
                      <a:pt x="0" y="190"/>
                    </a:cubicBezTo>
                    <a:lnTo>
                      <a:pt x="0" y="631"/>
                    </a:lnTo>
                    <a:cubicBezTo>
                      <a:pt x="0" y="757"/>
                      <a:pt x="95" y="820"/>
                      <a:pt x="189" y="820"/>
                    </a:cubicBezTo>
                    <a:lnTo>
                      <a:pt x="630" y="820"/>
                    </a:lnTo>
                    <a:cubicBezTo>
                      <a:pt x="725" y="820"/>
                      <a:pt x="820" y="757"/>
                      <a:pt x="820" y="631"/>
                    </a:cubicBezTo>
                    <a:lnTo>
                      <a:pt x="820" y="190"/>
                    </a:lnTo>
                    <a:cubicBezTo>
                      <a:pt x="820" y="64"/>
                      <a:pt x="725" y="1"/>
                      <a:pt x="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40"/>
              <p:cNvSpPr/>
              <p:nvPr/>
            </p:nvSpPr>
            <p:spPr>
              <a:xfrm>
                <a:off x="-58954200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221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221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0"/>
              <p:cNvSpPr/>
              <p:nvPr/>
            </p:nvSpPr>
            <p:spPr>
              <a:xfrm>
                <a:off x="-58891975" y="2076550"/>
                <a:ext cx="21300" cy="20525"/>
              </a:xfrm>
              <a:custGeom>
                <a:rect b="b" l="l" r="r" t="t"/>
                <a:pathLst>
                  <a:path extrusionOk="0" h="821" w="852">
                    <a:moveTo>
                      <a:pt x="190" y="1"/>
                    </a:moveTo>
                    <a:cubicBezTo>
                      <a:pt x="95" y="1"/>
                      <a:pt x="1" y="64"/>
                      <a:pt x="1" y="190"/>
                    </a:cubicBezTo>
                    <a:lnTo>
                      <a:pt x="1" y="631"/>
                    </a:lnTo>
                    <a:cubicBezTo>
                      <a:pt x="1" y="757"/>
                      <a:pt x="127" y="820"/>
                      <a:pt x="190" y="820"/>
                    </a:cubicBezTo>
                    <a:lnTo>
                      <a:pt x="631" y="820"/>
                    </a:lnTo>
                    <a:cubicBezTo>
                      <a:pt x="757" y="820"/>
                      <a:pt x="851" y="757"/>
                      <a:pt x="851" y="631"/>
                    </a:cubicBezTo>
                    <a:lnTo>
                      <a:pt x="851" y="190"/>
                    </a:lnTo>
                    <a:cubicBezTo>
                      <a:pt x="851" y="64"/>
                      <a:pt x="757" y="1"/>
                      <a:pt x="6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0"/>
              <p:cNvSpPr/>
              <p:nvPr/>
            </p:nvSpPr>
            <p:spPr>
              <a:xfrm>
                <a:off x="-59100700" y="1911950"/>
                <a:ext cx="315875" cy="319000"/>
              </a:xfrm>
              <a:custGeom>
                <a:rect b="b" l="l" r="r" t="t"/>
                <a:pathLst>
                  <a:path extrusionOk="0" h="12760" w="12635">
                    <a:moveTo>
                      <a:pt x="9169" y="788"/>
                    </a:moveTo>
                    <a:lnTo>
                      <a:pt x="9169" y="1607"/>
                    </a:lnTo>
                    <a:lnTo>
                      <a:pt x="3403" y="1607"/>
                    </a:lnTo>
                    <a:lnTo>
                      <a:pt x="3403" y="788"/>
                    </a:lnTo>
                    <a:close/>
                    <a:moveTo>
                      <a:pt x="1734" y="9074"/>
                    </a:moveTo>
                    <a:lnTo>
                      <a:pt x="1734" y="11815"/>
                    </a:lnTo>
                    <a:lnTo>
                      <a:pt x="788" y="11815"/>
                    </a:lnTo>
                    <a:lnTo>
                      <a:pt x="788" y="9074"/>
                    </a:lnTo>
                    <a:close/>
                    <a:moveTo>
                      <a:pt x="5861" y="9074"/>
                    </a:moveTo>
                    <a:lnTo>
                      <a:pt x="5861" y="11815"/>
                    </a:lnTo>
                    <a:lnTo>
                      <a:pt x="4223" y="11815"/>
                    </a:lnTo>
                    <a:lnTo>
                      <a:pt x="4223" y="9074"/>
                    </a:lnTo>
                    <a:close/>
                    <a:moveTo>
                      <a:pt x="8350" y="9074"/>
                    </a:moveTo>
                    <a:lnTo>
                      <a:pt x="8350" y="11815"/>
                    </a:lnTo>
                    <a:lnTo>
                      <a:pt x="6711" y="11815"/>
                    </a:lnTo>
                    <a:lnTo>
                      <a:pt x="6711" y="9074"/>
                    </a:lnTo>
                    <a:close/>
                    <a:moveTo>
                      <a:pt x="10051" y="2458"/>
                    </a:moveTo>
                    <a:lnTo>
                      <a:pt x="10051" y="11815"/>
                    </a:lnTo>
                    <a:lnTo>
                      <a:pt x="9169" y="11815"/>
                    </a:lnTo>
                    <a:lnTo>
                      <a:pt x="9169" y="8664"/>
                    </a:lnTo>
                    <a:cubicBezTo>
                      <a:pt x="9169" y="8444"/>
                      <a:pt x="8980" y="8223"/>
                      <a:pt x="8791" y="8223"/>
                    </a:cubicBezTo>
                    <a:lnTo>
                      <a:pt x="3813" y="8223"/>
                    </a:lnTo>
                    <a:cubicBezTo>
                      <a:pt x="3592" y="8223"/>
                      <a:pt x="3435" y="8444"/>
                      <a:pt x="3435" y="8664"/>
                    </a:cubicBezTo>
                    <a:lnTo>
                      <a:pt x="3435" y="11815"/>
                    </a:lnTo>
                    <a:lnTo>
                      <a:pt x="2616" y="11815"/>
                    </a:lnTo>
                    <a:lnTo>
                      <a:pt x="2616" y="2458"/>
                    </a:lnTo>
                    <a:close/>
                    <a:moveTo>
                      <a:pt x="11815" y="9074"/>
                    </a:moveTo>
                    <a:lnTo>
                      <a:pt x="11815" y="11815"/>
                    </a:lnTo>
                    <a:lnTo>
                      <a:pt x="10839" y="11815"/>
                    </a:lnTo>
                    <a:lnTo>
                      <a:pt x="10839" y="9074"/>
                    </a:lnTo>
                    <a:close/>
                    <a:moveTo>
                      <a:pt x="2994" y="0"/>
                    </a:moveTo>
                    <a:cubicBezTo>
                      <a:pt x="2773" y="0"/>
                      <a:pt x="2616" y="190"/>
                      <a:pt x="2616" y="410"/>
                    </a:cubicBezTo>
                    <a:lnTo>
                      <a:pt x="2616" y="1670"/>
                    </a:lnTo>
                    <a:lnTo>
                      <a:pt x="2206" y="1670"/>
                    </a:lnTo>
                    <a:cubicBezTo>
                      <a:pt x="1986" y="1670"/>
                      <a:pt x="1765" y="1859"/>
                      <a:pt x="1765" y="2080"/>
                    </a:cubicBezTo>
                    <a:lnTo>
                      <a:pt x="1765" y="8318"/>
                    </a:lnTo>
                    <a:lnTo>
                      <a:pt x="410" y="8318"/>
                    </a:lnTo>
                    <a:cubicBezTo>
                      <a:pt x="158" y="8318"/>
                      <a:pt x="1" y="8507"/>
                      <a:pt x="1" y="8727"/>
                    </a:cubicBezTo>
                    <a:lnTo>
                      <a:pt x="1" y="12319"/>
                    </a:lnTo>
                    <a:cubicBezTo>
                      <a:pt x="1" y="12571"/>
                      <a:pt x="190" y="12760"/>
                      <a:pt x="410" y="12760"/>
                    </a:cubicBezTo>
                    <a:lnTo>
                      <a:pt x="12256" y="12760"/>
                    </a:lnTo>
                    <a:cubicBezTo>
                      <a:pt x="12477" y="12760"/>
                      <a:pt x="12634" y="12571"/>
                      <a:pt x="12634" y="12319"/>
                    </a:cubicBezTo>
                    <a:lnTo>
                      <a:pt x="12634" y="8664"/>
                    </a:lnTo>
                    <a:cubicBezTo>
                      <a:pt x="12634" y="8444"/>
                      <a:pt x="12445" y="8223"/>
                      <a:pt x="12225" y="8223"/>
                    </a:cubicBezTo>
                    <a:lnTo>
                      <a:pt x="10839" y="8223"/>
                    </a:lnTo>
                    <a:lnTo>
                      <a:pt x="10839" y="2017"/>
                    </a:lnTo>
                    <a:cubicBezTo>
                      <a:pt x="10839" y="1765"/>
                      <a:pt x="10650" y="1576"/>
                      <a:pt x="10429" y="1576"/>
                    </a:cubicBezTo>
                    <a:lnTo>
                      <a:pt x="10019" y="1576"/>
                    </a:lnTo>
                    <a:lnTo>
                      <a:pt x="10019" y="410"/>
                    </a:lnTo>
                    <a:cubicBezTo>
                      <a:pt x="10019" y="158"/>
                      <a:pt x="9799" y="0"/>
                      <a:pt x="961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4" name="Google Shape;1394;p40"/>
            <p:cNvGrpSpPr/>
            <p:nvPr/>
          </p:nvGrpSpPr>
          <p:grpSpPr>
            <a:xfrm>
              <a:off x="6618283" y="3364418"/>
              <a:ext cx="278320" cy="252847"/>
              <a:chOff x="-62518200" y="2692475"/>
              <a:chExt cx="318225" cy="289100"/>
            </a:xfrm>
          </p:grpSpPr>
          <p:sp>
            <p:nvSpPr>
              <p:cNvPr id="1395" name="Google Shape;1395;p40"/>
              <p:cNvSpPr/>
              <p:nvPr/>
            </p:nvSpPr>
            <p:spPr>
              <a:xfrm>
                <a:off x="-62518200" y="2692475"/>
                <a:ext cx="318225" cy="289100"/>
              </a:xfrm>
              <a:custGeom>
                <a:rect b="b" l="l" r="r" t="t"/>
                <a:pathLst>
                  <a:path extrusionOk="0" h="11564" w="12729">
                    <a:moveTo>
                      <a:pt x="3750" y="851"/>
                    </a:moveTo>
                    <a:cubicBezTo>
                      <a:pt x="5420" y="851"/>
                      <a:pt x="6617" y="1513"/>
                      <a:pt x="6617" y="2112"/>
                    </a:cubicBezTo>
                    <a:cubicBezTo>
                      <a:pt x="6617" y="2679"/>
                      <a:pt x="5420" y="3309"/>
                      <a:pt x="3750" y="3309"/>
                    </a:cubicBezTo>
                    <a:cubicBezTo>
                      <a:pt x="2206" y="3309"/>
                      <a:pt x="851" y="2679"/>
                      <a:pt x="851" y="2112"/>
                    </a:cubicBezTo>
                    <a:cubicBezTo>
                      <a:pt x="851" y="1481"/>
                      <a:pt x="2112" y="851"/>
                      <a:pt x="3750" y="851"/>
                    </a:cubicBezTo>
                    <a:close/>
                    <a:moveTo>
                      <a:pt x="6617" y="3403"/>
                    </a:moveTo>
                    <a:lnTo>
                      <a:pt x="6617" y="3781"/>
                    </a:lnTo>
                    <a:cubicBezTo>
                      <a:pt x="5829" y="4222"/>
                      <a:pt x="5199" y="4884"/>
                      <a:pt x="4821" y="5672"/>
                    </a:cubicBezTo>
                    <a:cubicBezTo>
                      <a:pt x="4475" y="5766"/>
                      <a:pt x="4096" y="5766"/>
                      <a:pt x="3750" y="5766"/>
                    </a:cubicBezTo>
                    <a:cubicBezTo>
                      <a:pt x="2206" y="5766"/>
                      <a:pt x="851" y="5136"/>
                      <a:pt x="851" y="4506"/>
                    </a:cubicBezTo>
                    <a:lnTo>
                      <a:pt x="851" y="3403"/>
                    </a:lnTo>
                    <a:cubicBezTo>
                      <a:pt x="1639" y="3939"/>
                      <a:pt x="2742" y="4159"/>
                      <a:pt x="3750" y="4159"/>
                    </a:cubicBezTo>
                    <a:cubicBezTo>
                      <a:pt x="4727" y="4159"/>
                      <a:pt x="5829" y="3939"/>
                      <a:pt x="6617" y="3403"/>
                    </a:cubicBezTo>
                    <a:close/>
                    <a:moveTo>
                      <a:pt x="883" y="5913"/>
                    </a:moveTo>
                    <a:cubicBezTo>
                      <a:pt x="1396" y="6254"/>
                      <a:pt x="2361" y="6617"/>
                      <a:pt x="3750" y="6617"/>
                    </a:cubicBezTo>
                    <a:cubicBezTo>
                      <a:pt x="4033" y="6617"/>
                      <a:pt x="4254" y="6617"/>
                      <a:pt x="4538" y="6585"/>
                    </a:cubicBezTo>
                    <a:lnTo>
                      <a:pt x="4538" y="6585"/>
                    </a:lnTo>
                    <a:cubicBezTo>
                      <a:pt x="4475" y="6869"/>
                      <a:pt x="4475" y="7184"/>
                      <a:pt x="4475" y="7467"/>
                    </a:cubicBezTo>
                    <a:cubicBezTo>
                      <a:pt x="4475" y="7719"/>
                      <a:pt x="4506" y="7971"/>
                      <a:pt x="4538" y="8255"/>
                    </a:cubicBezTo>
                    <a:cubicBezTo>
                      <a:pt x="4317" y="8287"/>
                      <a:pt x="4033" y="8287"/>
                      <a:pt x="3781" y="8287"/>
                    </a:cubicBezTo>
                    <a:cubicBezTo>
                      <a:pt x="2269" y="8287"/>
                      <a:pt x="883" y="7656"/>
                      <a:pt x="883" y="7026"/>
                    </a:cubicBezTo>
                    <a:lnTo>
                      <a:pt x="883" y="5913"/>
                    </a:lnTo>
                    <a:close/>
                    <a:moveTo>
                      <a:pt x="851" y="8350"/>
                    </a:moveTo>
                    <a:cubicBezTo>
                      <a:pt x="1639" y="8917"/>
                      <a:pt x="2773" y="9106"/>
                      <a:pt x="3750" y="9106"/>
                    </a:cubicBezTo>
                    <a:cubicBezTo>
                      <a:pt x="4096" y="9106"/>
                      <a:pt x="4412" y="9074"/>
                      <a:pt x="4727" y="9043"/>
                    </a:cubicBezTo>
                    <a:cubicBezTo>
                      <a:pt x="4979" y="9547"/>
                      <a:pt x="5294" y="10019"/>
                      <a:pt x="5672" y="10397"/>
                    </a:cubicBezTo>
                    <a:cubicBezTo>
                      <a:pt x="5136" y="10649"/>
                      <a:pt x="4475" y="10775"/>
                      <a:pt x="3750" y="10775"/>
                    </a:cubicBezTo>
                    <a:cubicBezTo>
                      <a:pt x="2112" y="10775"/>
                      <a:pt x="851" y="10082"/>
                      <a:pt x="851" y="9547"/>
                    </a:cubicBezTo>
                    <a:lnTo>
                      <a:pt x="851" y="8350"/>
                    </a:lnTo>
                    <a:close/>
                    <a:moveTo>
                      <a:pt x="8570" y="4159"/>
                    </a:moveTo>
                    <a:cubicBezTo>
                      <a:pt x="10366" y="4159"/>
                      <a:pt x="11878" y="5640"/>
                      <a:pt x="11878" y="7467"/>
                    </a:cubicBezTo>
                    <a:cubicBezTo>
                      <a:pt x="11878" y="9263"/>
                      <a:pt x="10366" y="10775"/>
                      <a:pt x="8570" y="10775"/>
                    </a:cubicBezTo>
                    <a:cubicBezTo>
                      <a:pt x="6743" y="10775"/>
                      <a:pt x="5262" y="9263"/>
                      <a:pt x="5262" y="7467"/>
                    </a:cubicBezTo>
                    <a:cubicBezTo>
                      <a:pt x="5262" y="5609"/>
                      <a:pt x="6743" y="4159"/>
                      <a:pt x="8570" y="4159"/>
                    </a:cubicBezTo>
                    <a:close/>
                    <a:moveTo>
                      <a:pt x="3781" y="1"/>
                    </a:moveTo>
                    <a:cubicBezTo>
                      <a:pt x="1797" y="1"/>
                      <a:pt x="64" y="851"/>
                      <a:pt x="64" y="2112"/>
                    </a:cubicBezTo>
                    <a:lnTo>
                      <a:pt x="64" y="9547"/>
                    </a:lnTo>
                    <a:cubicBezTo>
                      <a:pt x="1" y="10082"/>
                      <a:pt x="442" y="10649"/>
                      <a:pt x="1230" y="11027"/>
                    </a:cubicBezTo>
                    <a:cubicBezTo>
                      <a:pt x="1891" y="11405"/>
                      <a:pt x="2805" y="11563"/>
                      <a:pt x="3750" y="11563"/>
                    </a:cubicBezTo>
                    <a:cubicBezTo>
                      <a:pt x="4790" y="11563"/>
                      <a:pt x="5735" y="11311"/>
                      <a:pt x="6428" y="10964"/>
                    </a:cubicBezTo>
                    <a:cubicBezTo>
                      <a:pt x="7058" y="11342"/>
                      <a:pt x="7814" y="11563"/>
                      <a:pt x="8602" y="11563"/>
                    </a:cubicBezTo>
                    <a:cubicBezTo>
                      <a:pt x="10870" y="11563"/>
                      <a:pt x="12729" y="9704"/>
                      <a:pt x="12729" y="7404"/>
                    </a:cubicBezTo>
                    <a:cubicBezTo>
                      <a:pt x="12729" y="5136"/>
                      <a:pt x="10870" y="3277"/>
                      <a:pt x="8602" y="3277"/>
                    </a:cubicBezTo>
                    <a:cubicBezTo>
                      <a:pt x="8192" y="3277"/>
                      <a:pt x="7846" y="3309"/>
                      <a:pt x="7499" y="3435"/>
                    </a:cubicBezTo>
                    <a:lnTo>
                      <a:pt x="7499" y="2049"/>
                    </a:lnTo>
                    <a:cubicBezTo>
                      <a:pt x="7499" y="1481"/>
                      <a:pt x="7058" y="914"/>
                      <a:pt x="6302" y="536"/>
                    </a:cubicBezTo>
                    <a:cubicBezTo>
                      <a:pt x="5640" y="158"/>
                      <a:pt x="4727" y="1"/>
                      <a:pt x="378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0"/>
              <p:cNvSpPr/>
              <p:nvPr/>
            </p:nvSpPr>
            <p:spPr>
              <a:xfrm>
                <a:off x="-62335475" y="2804325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61" y="0"/>
                    </a:moveTo>
                    <a:cubicBezTo>
                      <a:pt x="1009" y="0"/>
                      <a:pt x="820" y="189"/>
                      <a:pt x="820" y="410"/>
                    </a:cubicBezTo>
                    <a:lnTo>
                      <a:pt x="820" y="694"/>
                    </a:lnTo>
                    <a:cubicBezTo>
                      <a:pt x="348" y="851"/>
                      <a:pt x="1" y="1324"/>
                      <a:pt x="1" y="1891"/>
                    </a:cubicBezTo>
                    <a:cubicBezTo>
                      <a:pt x="1" y="2552"/>
                      <a:pt x="537" y="2930"/>
                      <a:pt x="978" y="3245"/>
                    </a:cubicBezTo>
                    <a:cubicBezTo>
                      <a:pt x="1293" y="3497"/>
                      <a:pt x="1639" y="3718"/>
                      <a:pt x="1639" y="3970"/>
                    </a:cubicBezTo>
                    <a:cubicBezTo>
                      <a:pt x="1671" y="4254"/>
                      <a:pt x="1482" y="4411"/>
                      <a:pt x="1261" y="4411"/>
                    </a:cubicBezTo>
                    <a:cubicBezTo>
                      <a:pt x="1009" y="4411"/>
                      <a:pt x="820" y="4191"/>
                      <a:pt x="820" y="3970"/>
                    </a:cubicBezTo>
                    <a:cubicBezTo>
                      <a:pt x="820" y="3718"/>
                      <a:pt x="631" y="3529"/>
                      <a:pt x="411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8" y="4947"/>
                      <a:pt x="820" y="5136"/>
                    </a:cubicBezTo>
                    <a:lnTo>
                      <a:pt x="820" y="5419"/>
                    </a:lnTo>
                    <a:cubicBezTo>
                      <a:pt x="820" y="5671"/>
                      <a:pt x="1009" y="5860"/>
                      <a:pt x="1261" y="5860"/>
                    </a:cubicBezTo>
                    <a:cubicBezTo>
                      <a:pt x="1482" y="5860"/>
                      <a:pt x="1639" y="5671"/>
                      <a:pt x="1639" y="5419"/>
                    </a:cubicBezTo>
                    <a:lnTo>
                      <a:pt x="1639" y="5136"/>
                    </a:lnTo>
                    <a:cubicBezTo>
                      <a:pt x="2112" y="4978"/>
                      <a:pt x="2458" y="4506"/>
                      <a:pt x="2458" y="3970"/>
                    </a:cubicBezTo>
                    <a:cubicBezTo>
                      <a:pt x="2458" y="3308"/>
                      <a:pt x="1923" y="2899"/>
                      <a:pt x="1482" y="2584"/>
                    </a:cubicBezTo>
                    <a:cubicBezTo>
                      <a:pt x="1167" y="2363"/>
                      <a:pt x="820" y="2111"/>
                      <a:pt x="820" y="1891"/>
                    </a:cubicBezTo>
                    <a:cubicBezTo>
                      <a:pt x="820" y="1639"/>
                      <a:pt x="1009" y="1450"/>
                      <a:pt x="1261" y="1450"/>
                    </a:cubicBezTo>
                    <a:cubicBezTo>
                      <a:pt x="1482" y="1450"/>
                      <a:pt x="1639" y="1639"/>
                      <a:pt x="1639" y="1891"/>
                    </a:cubicBezTo>
                    <a:cubicBezTo>
                      <a:pt x="1639" y="2111"/>
                      <a:pt x="1860" y="2300"/>
                      <a:pt x="2049" y="2300"/>
                    </a:cubicBezTo>
                    <a:cubicBezTo>
                      <a:pt x="2269" y="2300"/>
                      <a:pt x="2490" y="2111"/>
                      <a:pt x="2490" y="1891"/>
                    </a:cubicBezTo>
                    <a:cubicBezTo>
                      <a:pt x="2490" y="1324"/>
                      <a:pt x="2112" y="883"/>
                      <a:pt x="1639" y="694"/>
                    </a:cubicBezTo>
                    <a:lnTo>
                      <a:pt x="1639" y="410"/>
                    </a:lnTo>
                    <a:cubicBezTo>
                      <a:pt x="1639" y="189"/>
                      <a:pt x="1450" y="0"/>
                      <a:pt x="126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7" name="Google Shape;1397;p40"/>
            <p:cNvGrpSpPr/>
            <p:nvPr/>
          </p:nvGrpSpPr>
          <p:grpSpPr>
            <a:xfrm>
              <a:off x="6606460" y="1790113"/>
              <a:ext cx="299393" cy="299771"/>
              <a:chOff x="-61784125" y="1931250"/>
              <a:chExt cx="316650" cy="317050"/>
            </a:xfrm>
          </p:grpSpPr>
          <p:sp>
            <p:nvSpPr>
              <p:cNvPr id="1398" name="Google Shape;1398;p40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40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0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0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2" name="Google Shape;1402;p40"/>
            <p:cNvGrpSpPr/>
            <p:nvPr/>
          </p:nvGrpSpPr>
          <p:grpSpPr>
            <a:xfrm>
              <a:off x="2727845" y="1788245"/>
              <a:ext cx="301615" cy="301638"/>
              <a:chOff x="-63252250" y="1930850"/>
              <a:chExt cx="319000" cy="319025"/>
            </a:xfrm>
          </p:grpSpPr>
          <p:sp>
            <p:nvSpPr>
              <p:cNvPr id="1403" name="Google Shape;1403;p40"/>
              <p:cNvSpPr/>
              <p:nvPr/>
            </p:nvSpPr>
            <p:spPr>
              <a:xfrm>
                <a:off x="-63252250" y="1930850"/>
                <a:ext cx="319000" cy="319025"/>
              </a:xfrm>
              <a:custGeom>
                <a:rect b="b" l="l" r="r" t="t"/>
                <a:pathLst>
                  <a:path extrusionOk="0" h="12761" w="12760">
                    <a:moveTo>
                      <a:pt x="7026" y="914"/>
                    </a:moveTo>
                    <a:lnTo>
                      <a:pt x="7026" y="1954"/>
                    </a:lnTo>
                    <a:cubicBezTo>
                      <a:pt x="7026" y="2174"/>
                      <a:pt x="7120" y="2332"/>
                      <a:pt x="7341" y="2363"/>
                    </a:cubicBezTo>
                    <a:cubicBezTo>
                      <a:pt x="7813" y="2489"/>
                      <a:pt x="8286" y="2647"/>
                      <a:pt x="8664" y="2899"/>
                    </a:cubicBezTo>
                    <a:cubicBezTo>
                      <a:pt x="8733" y="2954"/>
                      <a:pt x="8820" y="2979"/>
                      <a:pt x="8905" y="2979"/>
                    </a:cubicBezTo>
                    <a:cubicBezTo>
                      <a:pt x="9012" y="2979"/>
                      <a:pt x="9115" y="2938"/>
                      <a:pt x="9168" y="2868"/>
                    </a:cubicBezTo>
                    <a:lnTo>
                      <a:pt x="9924" y="2111"/>
                    </a:lnTo>
                    <a:lnTo>
                      <a:pt x="10712" y="2899"/>
                    </a:lnTo>
                    <a:lnTo>
                      <a:pt x="9956" y="3655"/>
                    </a:lnTo>
                    <a:cubicBezTo>
                      <a:pt x="9861" y="3781"/>
                      <a:pt x="9798" y="4002"/>
                      <a:pt x="9924" y="4159"/>
                    </a:cubicBezTo>
                    <a:cubicBezTo>
                      <a:pt x="10208" y="4600"/>
                      <a:pt x="10397" y="5041"/>
                      <a:pt x="10460" y="5514"/>
                    </a:cubicBezTo>
                    <a:cubicBezTo>
                      <a:pt x="10523" y="5703"/>
                      <a:pt x="10680" y="5829"/>
                      <a:pt x="10869" y="5829"/>
                    </a:cubicBezTo>
                    <a:lnTo>
                      <a:pt x="11941" y="5829"/>
                    </a:lnTo>
                    <a:lnTo>
                      <a:pt x="11941" y="6932"/>
                    </a:lnTo>
                    <a:lnTo>
                      <a:pt x="10869" y="6932"/>
                    </a:lnTo>
                    <a:cubicBezTo>
                      <a:pt x="10680" y="6932"/>
                      <a:pt x="10523" y="7058"/>
                      <a:pt x="10460" y="7247"/>
                    </a:cubicBezTo>
                    <a:cubicBezTo>
                      <a:pt x="10365" y="7719"/>
                      <a:pt x="10208" y="8192"/>
                      <a:pt x="9924" y="8570"/>
                    </a:cubicBezTo>
                    <a:cubicBezTo>
                      <a:pt x="9798" y="8727"/>
                      <a:pt x="9861" y="8979"/>
                      <a:pt x="9956" y="9105"/>
                    </a:cubicBezTo>
                    <a:lnTo>
                      <a:pt x="10712" y="9830"/>
                    </a:lnTo>
                    <a:lnTo>
                      <a:pt x="9924" y="10618"/>
                    </a:lnTo>
                    <a:lnTo>
                      <a:pt x="9168" y="9893"/>
                    </a:lnTo>
                    <a:cubicBezTo>
                      <a:pt x="9111" y="9817"/>
                      <a:pt x="8996" y="9775"/>
                      <a:pt x="8879" y="9775"/>
                    </a:cubicBezTo>
                    <a:cubicBezTo>
                      <a:pt x="8803" y="9775"/>
                      <a:pt x="8726" y="9793"/>
                      <a:pt x="8664" y="9830"/>
                    </a:cubicBezTo>
                    <a:cubicBezTo>
                      <a:pt x="8223" y="10114"/>
                      <a:pt x="7813" y="10303"/>
                      <a:pt x="7341" y="10397"/>
                    </a:cubicBezTo>
                    <a:cubicBezTo>
                      <a:pt x="7120" y="10429"/>
                      <a:pt x="7026" y="10586"/>
                      <a:pt x="7026" y="10775"/>
                    </a:cubicBezTo>
                    <a:lnTo>
                      <a:pt x="7026" y="11846"/>
                    </a:lnTo>
                    <a:lnTo>
                      <a:pt x="5923" y="11846"/>
                    </a:lnTo>
                    <a:lnTo>
                      <a:pt x="5923" y="10775"/>
                    </a:lnTo>
                    <a:cubicBezTo>
                      <a:pt x="5923" y="10586"/>
                      <a:pt x="5797" y="10429"/>
                      <a:pt x="5577" y="10397"/>
                    </a:cubicBezTo>
                    <a:cubicBezTo>
                      <a:pt x="5135" y="10271"/>
                      <a:pt x="4663" y="10114"/>
                      <a:pt x="4253" y="9830"/>
                    </a:cubicBezTo>
                    <a:cubicBezTo>
                      <a:pt x="4191" y="9793"/>
                      <a:pt x="4119" y="9775"/>
                      <a:pt x="4047" y="9775"/>
                    </a:cubicBezTo>
                    <a:cubicBezTo>
                      <a:pt x="3937" y="9775"/>
                      <a:pt x="3826" y="9817"/>
                      <a:pt x="3749" y="9893"/>
                    </a:cubicBezTo>
                    <a:lnTo>
                      <a:pt x="2993" y="10618"/>
                    </a:lnTo>
                    <a:lnTo>
                      <a:pt x="2206" y="9830"/>
                    </a:lnTo>
                    <a:lnTo>
                      <a:pt x="2962" y="9105"/>
                    </a:lnTo>
                    <a:cubicBezTo>
                      <a:pt x="3088" y="8979"/>
                      <a:pt x="3119" y="8727"/>
                      <a:pt x="2993" y="8570"/>
                    </a:cubicBezTo>
                    <a:cubicBezTo>
                      <a:pt x="2710" y="8160"/>
                      <a:pt x="2521" y="7719"/>
                      <a:pt x="2458" y="7247"/>
                    </a:cubicBezTo>
                    <a:cubicBezTo>
                      <a:pt x="2395" y="7058"/>
                      <a:pt x="2237" y="6932"/>
                      <a:pt x="2048" y="6932"/>
                    </a:cubicBezTo>
                    <a:lnTo>
                      <a:pt x="977" y="6932"/>
                    </a:lnTo>
                    <a:lnTo>
                      <a:pt x="977" y="5829"/>
                    </a:lnTo>
                    <a:lnTo>
                      <a:pt x="2048" y="5829"/>
                    </a:lnTo>
                    <a:cubicBezTo>
                      <a:pt x="2237" y="5829"/>
                      <a:pt x="2395" y="5703"/>
                      <a:pt x="2458" y="5514"/>
                    </a:cubicBezTo>
                    <a:cubicBezTo>
                      <a:pt x="2552" y="5041"/>
                      <a:pt x="2710" y="4569"/>
                      <a:pt x="2993" y="4159"/>
                    </a:cubicBezTo>
                    <a:cubicBezTo>
                      <a:pt x="3119" y="4002"/>
                      <a:pt x="3088" y="3781"/>
                      <a:pt x="2962" y="3655"/>
                    </a:cubicBezTo>
                    <a:lnTo>
                      <a:pt x="2206" y="2899"/>
                    </a:lnTo>
                    <a:lnTo>
                      <a:pt x="2993" y="2111"/>
                    </a:lnTo>
                    <a:lnTo>
                      <a:pt x="3749" y="2868"/>
                    </a:lnTo>
                    <a:cubicBezTo>
                      <a:pt x="3820" y="2938"/>
                      <a:pt x="3921" y="2979"/>
                      <a:pt x="4023" y="2979"/>
                    </a:cubicBezTo>
                    <a:cubicBezTo>
                      <a:pt x="4103" y="2979"/>
                      <a:pt x="4184" y="2954"/>
                      <a:pt x="4253" y="2899"/>
                    </a:cubicBezTo>
                    <a:cubicBezTo>
                      <a:pt x="4694" y="2647"/>
                      <a:pt x="5135" y="2426"/>
                      <a:pt x="5577" y="2363"/>
                    </a:cubicBezTo>
                    <a:cubicBezTo>
                      <a:pt x="5797" y="2332"/>
                      <a:pt x="5923" y="2174"/>
                      <a:pt x="5923" y="1954"/>
                    </a:cubicBezTo>
                    <a:lnTo>
                      <a:pt x="5923" y="914"/>
                    </a:lnTo>
                    <a:close/>
                    <a:moveTo>
                      <a:pt x="5829" y="1"/>
                    </a:moveTo>
                    <a:cubicBezTo>
                      <a:pt x="5356" y="1"/>
                      <a:pt x="5009" y="347"/>
                      <a:pt x="5009" y="820"/>
                    </a:cubicBezTo>
                    <a:lnTo>
                      <a:pt x="5009" y="1576"/>
                    </a:lnTo>
                    <a:cubicBezTo>
                      <a:pt x="4631" y="1702"/>
                      <a:pt x="4285" y="1796"/>
                      <a:pt x="3970" y="2017"/>
                    </a:cubicBezTo>
                    <a:lnTo>
                      <a:pt x="3466" y="1481"/>
                    </a:lnTo>
                    <a:cubicBezTo>
                      <a:pt x="3308" y="1324"/>
                      <a:pt x="3103" y="1245"/>
                      <a:pt x="2891" y="1245"/>
                    </a:cubicBezTo>
                    <a:cubicBezTo>
                      <a:pt x="2678" y="1245"/>
                      <a:pt x="2458" y="1324"/>
                      <a:pt x="2269" y="1481"/>
                    </a:cubicBezTo>
                    <a:lnTo>
                      <a:pt x="1481" y="2269"/>
                    </a:lnTo>
                    <a:cubicBezTo>
                      <a:pt x="1166" y="2584"/>
                      <a:pt x="1166" y="3120"/>
                      <a:pt x="1481" y="3466"/>
                    </a:cubicBezTo>
                    <a:lnTo>
                      <a:pt x="2017" y="3970"/>
                    </a:lnTo>
                    <a:cubicBezTo>
                      <a:pt x="1796" y="4285"/>
                      <a:pt x="1701" y="4632"/>
                      <a:pt x="1575" y="5010"/>
                    </a:cubicBezTo>
                    <a:lnTo>
                      <a:pt x="819" y="5010"/>
                    </a:lnTo>
                    <a:cubicBezTo>
                      <a:pt x="347" y="5010"/>
                      <a:pt x="0" y="5356"/>
                      <a:pt x="0" y="5829"/>
                    </a:cubicBezTo>
                    <a:lnTo>
                      <a:pt x="0" y="6932"/>
                    </a:lnTo>
                    <a:cubicBezTo>
                      <a:pt x="0" y="7404"/>
                      <a:pt x="347" y="7751"/>
                      <a:pt x="819" y="7751"/>
                    </a:cubicBezTo>
                    <a:lnTo>
                      <a:pt x="1575" y="7751"/>
                    </a:lnTo>
                    <a:cubicBezTo>
                      <a:pt x="1701" y="8097"/>
                      <a:pt x="1796" y="8475"/>
                      <a:pt x="2017" y="8759"/>
                    </a:cubicBezTo>
                    <a:lnTo>
                      <a:pt x="1481" y="9295"/>
                    </a:lnTo>
                    <a:cubicBezTo>
                      <a:pt x="1166" y="9610"/>
                      <a:pt x="1166" y="10114"/>
                      <a:pt x="1481" y="10460"/>
                    </a:cubicBezTo>
                    <a:lnTo>
                      <a:pt x="2269" y="11248"/>
                    </a:lnTo>
                    <a:cubicBezTo>
                      <a:pt x="2426" y="11405"/>
                      <a:pt x="2639" y="11484"/>
                      <a:pt x="2855" y="11484"/>
                    </a:cubicBezTo>
                    <a:cubicBezTo>
                      <a:pt x="3072" y="11484"/>
                      <a:pt x="3292" y="11405"/>
                      <a:pt x="3466" y="11248"/>
                    </a:cubicBezTo>
                    <a:lnTo>
                      <a:pt x="3970" y="10744"/>
                    </a:lnTo>
                    <a:cubicBezTo>
                      <a:pt x="4285" y="10933"/>
                      <a:pt x="4631" y="11059"/>
                      <a:pt x="5009" y="11185"/>
                    </a:cubicBezTo>
                    <a:lnTo>
                      <a:pt x="5009" y="11909"/>
                    </a:lnTo>
                    <a:cubicBezTo>
                      <a:pt x="5009" y="12382"/>
                      <a:pt x="5356" y="12760"/>
                      <a:pt x="5829" y="12760"/>
                    </a:cubicBezTo>
                    <a:lnTo>
                      <a:pt x="6931" y="12760"/>
                    </a:lnTo>
                    <a:cubicBezTo>
                      <a:pt x="7404" y="12760"/>
                      <a:pt x="7750" y="12382"/>
                      <a:pt x="7750" y="11909"/>
                    </a:cubicBezTo>
                    <a:lnTo>
                      <a:pt x="7750" y="11185"/>
                    </a:lnTo>
                    <a:cubicBezTo>
                      <a:pt x="8097" y="11059"/>
                      <a:pt x="8475" y="10933"/>
                      <a:pt x="8790" y="10744"/>
                    </a:cubicBezTo>
                    <a:lnTo>
                      <a:pt x="9294" y="11248"/>
                    </a:lnTo>
                    <a:cubicBezTo>
                      <a:pt x="9452" y="11405"/>
                      <a:pt x="9656" y="11484"/>
                      <a:pt x="9865" y="11484"/>
                    </a:cubicBezTo>
                    <a:cubicBezTo>
                      <a:pt x="10074" y="11484"/>
                      <a:pt x="10287" y="11405"/>
                      <a:pt x="10460" y="11248"/>
                    </a:cubicBezTo>
                    <a:lnTo>
                      <a:pt x="11247" y="10460"/>
                    </a:lnTo>
                    <a:cubicBezTo>
                      <a:pt x="11563" y="10145"/>
                      <a:pt x="11563" y="9641"/>
                      <a:pt x="11247" y="9295"/>
                    </a:cubicBezTo>
                    <a:lnTo>
                      <a:pt x="10743" y="8759"/>
                    </a:lnTo>
                    <a:cubicBezTo>
                      <a:pt x="10932" y="8444"/>
                      <a:pt x="11058" y="8097"/>
                      <a:pt x="11184" y="7751"/>
                    </a:cubicBezTo>
                    <a:lnTo>
                      <a:pt x="11941" y="7751"/>
                    </a:lnTo>
                    <a:cubicBezTo>
                      <a:pt x="12413" y="7751"/>
                      <a:pt x="12760" y="7404"/>
                      <a:pt x="12760" y="6932"/>
                    </a:cubicBezTo>
                    <a:lnTo>
                      <a:pt x="12760" y="5829"/>
                    </a:lnTo>
                    <a:cubicBezTo>
                      <a:pt x="12760" y="5356"/>
                      <a:pt x="12350" y="5010"/>
                      <a:pt x="11941" y="5010"/>
                    </a:cubicBezTo>
                    <a:lnTo>
                      <a:pt x="11184" y="5010"/>
                    </a:lnTo>
                    <a:cubicBezTo>
                      <a:pt x="11058" y="4632"/>
                      <a:pt x="10932" y="4285"/>
                      <a:pt x="10743" y="3970"/>
                    </a:cubicBezTo>
                    <a:lnTo>
                      <a:pt x="11247" y="3466"/>
                    </a:lnTo>
                    <a:cubicBezTo>
                      <a:pt x="11563" y="3151"/>
                      <a:pt x="11563" y="2647"/>
                      <a:pt x="11247" y="2269"/>
                    </a:cubicBezTo>
                    <a:lnTo>
                      <a:pt x="10460" y="1481"/>
                    </a:lnTo>
                    <a:cubicBezTo>
                      <a:pt x="10302" y="1324"/>
                      <a:pt x="10098" y="1245"/>
                      <a:pt x="9889" y="1245"/>
                    </a:cubicBezTo>
                    <a:cubicBezTo>
                      <a:pt x="9680" y="1245"/>
                      <a:pt x="9467" y="1324"/>
                      <a:pt x="9294" y="1481"/>
                    </a:cubicBezTo>
                    <a:lnTo>
                      <a:pt x="8790" y="2017"/>
                    </a:lnTo>
                    <a:cubicBezTo>
                      <a:pt x="8475" y="1796"/>
                      <a:pt x="8097" y="1702"/>
                      <a:pt x="7750" y="1576"/>
                    </a:cubicBezTo>
                    <a:lnTo>
                      <a:pt x="7750" y="820"/>
                    </a:lnTo>
                    <a:cubicBezTo>
                      <a:pt x="7750" y="347"/>
                      <a:pt x="7404" y="1"/>
                      <a:pt x="69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0"/>
              <p:cNvSpPr/>
              <p:nvPr/>
            </p:nvSpPr>
            <p:spPr>
              <a:xfrm>
                <a:off x="-63160900" y="2021425"/>
                <a:ext cx="137850" cy="137850"/>
              </a:xfrm>
              <a:custGeom>
                <a:rect b="b" l="l" r="r" t="t"/>
                <a:pathLst>
                  <a:path extrusionOk="0" h="5514" w="5514">
                    <a:moveTo>
                      <a:pt x="2773" y="820"/>
                    </a:moveTo>
                    <a:cubicBezTo>
                      <a:pt x="3813" y="820"/>
                      <a:pt x="4695" y="1702"/>
                      <a:pt x="4695" y="2742"/>
                    </a:cubicBezTo>
                    <a:cubicBezTo>
                      <a:pt x="4695" y="3813"/>
                      <a:pt x="3813" y="4695"/>
                      <a:pt x="2773" y="4695"/>
                    </a:cubicBezTo>
                    <a:cubicBezTo>
                      <a:pt x="1702" y="4695"/>
                      <a:pt x="820" y="3813"/>
                      <a:pt x="820" y="2742"/>
                    </a:cubicBezTo>
                    <a:cubicBezTo>
                      <a:pt x="820" y="1702"/>
                      <a:pt x="1702" y="820"/>
                      <a:pt x="2773" y="820"/>
                    </a:cubicBezTo>
                    <a:close/>
                    <a:moveTo>
                      <a:pt x="2773" y="1"/>
                    </a:moveTo>
                    <a:cubicBezTo>
                      <a:pt x="1229" y="1"/>
                      <a:pt x="1" y="1198"/>
                      <a:pt x="1" y="2742"/>
                    </a:cubicBezTo>
                    <a:cubicBezTo>
                      <a:pt x="1" y="4285"/>
                      <a:pt x="1229" y="5514"/>
                      <a:pt x="2773" y="5514"/>
                    </a:cubicBezTo>
                    <a:cubicBezTo>
                      <a:pt x="4285" y="5514"/>
                      <a:pt x="5514" y="4285"/>
                      <a:pt x="5514" y="2742"/>
                    </a:cubicBezTo>
                    <a:cubicBezTo>
                      <a:pt x="5514" y="1229"/>
                      <a:pt x="4254" y="1"/>
                      <a:pt x="277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5" name="Google Shape;1405;p40"/>
            <p:cNvGrpSpPr/>
            <p:nvPr/>
          </p:nvGrpSpPr>
          <p:grpSpPr>
            <a:xfrm>
              <a:off x="4668275" y="1788627"/>
              <a:ext cx="299393" cy="300882"/>
              <a:chOff x="-62150375" y="2664925"/>
              <a:chExt cx="316650" cy="318225"/>
            </a:xfrm>
          </p:grpSpPr>
          <p:sp>
            <p:nvSpPr>
              <p:cNvPr id="1406" name="Google Shape;1406;p40"/>
              <p:cNvSpPr/>
              <p:nvPr/>
            </p:nvSpPr>
            <p:spPr>
              <a:xfrm>
                <a:off x="-62150375" y="2961850"/>
                <a:ext cx="316650" cy="21300"/>
              </a:xfrm>
              <a:custGeom>
                <a:rect b="b" l="l" r="r" t="t"/>
                <a:pathLst>
                  <a:path extrusionOk="0" h="852" w="12666">
                    <a:moveTo>
                      <a:pt x="379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51"/>
                      <a:pt x="379" y="851"/>
                    </a:cubicBezTo>
                    <a:lnTo>
                      <a:pt x="12225" y="851"/>
                    </a:lnTo>
                    <a:cubicBezTo>
                      <a:pt x="12477" y="851"/>
                      <a:pt x="12634" y="662"/>
                      <a:pt x="12634" y="410"/>
                    </a:cubicBezTo>
                    <a:cubicBezTo>
                      <a:pt x="12666" y="158"/>
                      <a:pt x="12477" y="0"/>
                      <a:pt x="12225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40"/>
              <p:cNvSpPr/>
              <p:nvPr/>
            </p:nvSpPr>
            <p:spPr>
              <a:xfrm>
                <a:off x="-62150375" y="2838200"/>
                <a:ext cx="82725" cy="102400"/>
              </a:xfrm>
              <a:custGeom>
                <a:rect b="b" l="l" r="r" t="t"/>
                <a:pathLst>
                  <a:path extrusionOk="0" h="4096" w="3309">
                    <a:moveTo>
                      <a:pt x="2363" y="756"/>
                    </a:moveTo>
                    <a:cubicBezTo>
                      <a:pt x="2427" y="756"/>
                      <a:pt x="2521" y="851"/>
                      <a:pt x="2521" y="914"/>
                    </a:cubicBezTo>
                    <a:lnTo>
                      <a:pt x="2521" y="3119"/>
                    </a:lnTo>
                    <a:cubicBezTo>
                      <a:pt x="2521" y="3214"/>
                      <a:pt x="2427" y="3245"/>
                      <a:pt x="2363" y="3245"/>
                    </a:cubicBezTo>
                    <a:lnTo>
                      <a:pt x="977" y="3245"/>
                    </a:lnTo>
                    <a:cubicBezTo>
                      <a:pt x="883" y="3245"/>
                      <a:pt x="820" y="3151"/>
                      <a:pt x="820" y="3119"/>
                    </a:cubicBezTo>
                    <a:lnTo>
                      <a:pt x="820" y="914"/>
                    </a:lnTo>
                    <a:cubicBezTo>
                      <a:pt x="820" y="851"/>
                      <a:pt x="883" y="756"/>
                      <a:pt x="977" y="756"/>
                    </a:cubicBezTo>
                    <a:close/>
                    <a:moveTo>
                      <a:pt x="946" y="0"/>
                    </a:moveTo>
                    <a:cubicBezTo>
                      <a:pt x="379" y="0"/>
                      <a:pt x="1" y="441"/>
                      <a:pt x="1" y="945"/>
                    </a:cubicBezTo>
                    <a:lnTo>
                      <a:pt x="1" y="3151"/>
                    </a:lnTo>
                    <a:cubicBezTo>
                      <a:pt x="1" y="3686"/>
                      <a:pt x="410" y="4096"/>
                      <a:pt x="946" y="4096"/>
                    </a:cubicBezTo>
                    <a:lnTo>
                      <a:pt x="2300" y="4096"/>
                    </a:lnTo>
                    <a:cubicBezTo>
                      <a:pt x="2868" y="4096"/>
                      <a:pt x="3309" y="3686"/>
                      <a:pt x="3309" y="3151"/>
                    </a:cubicBezTo>
                    <a:lnTo>
                      <a:pt x="3309" y="945"/>
                    </a:lnTo>
                    <a:cubicBezTo>
                      <a:pt x="3309" y="410"/>
                      <a:pt x="2868" y="0"/>
                      <a:pt x="230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0"/>
              <p:cNvSpPr/>
              <p:nvPr/>
            </p:nvSpPr>
            <p:spPr>
              <a:xfrm>
                <a:off x="-62033800" y="2664925"/>
                <a:ext cx="82725" cy="274900"/>
              </a:xfrm>
              <a:custGeom>
                <a:rect b="b" l="l" r="r" t="t"/>
                <a:pathLst>
                  <a:path extrusionOk="0" h="10996" w="3309">
                    <a:moveTo>
                      <a:pt x="2332" y="788"/>
                    </a:moveTo>
                    <a:cubicBezTo>
                      <a:pt x="2426" y="851"/>
                      <a:pt x="2489" y="882"/>
                      <a:pt x="2489" y="945"/>
                    </a:cubicBezTo>
                    <a:lnTo>
                      <a:pt x="2489" y="10050"/>
                    </a:lnTo>
                    <a:cubicBezTo>
                      <a:pt x="2489" y="10145"/>
                      <a:pt x="2426" y="10176"/>
                      <a:pt x="2332" y="10176"/>
                    </a:cubicBezTo>
                    <a:lnTo>
                      <a:pt x="946" y="10176"/>
                    </a:lnTo>
                    <a:cubicBezTo>
                      <a:pt x="882" y="10176"/>
                      <a:pt x="851" y="10082"/>
                      <a:pt x="851" y="10050"/>
                    </a:cubicBezTo>
                    <a:lnTo>
                      <a:pt x="851" y="945"/>
                    </a:lnTo>
                    <a:cubicBezTo>
                      <a:pt x="851" y="882"/>
                      <a:pt x="914" y="788"/>
                      <a:pt x="946" y="788"/>
                    </a:cubicBezTo>
                    <a:close/>
                    <a:moveTo>
                      <a:pt x="946" y="0"/>
                    </a:moveTo>
                    <a:cubicBezTo>
                      <a:pt x="410" y="0"/>
                      <a:pt x="0" y="441"/>
                      <a:pt x="0" y="945"/>
                    </a:cubicBezTo>
                    <a:lnTo>
                      <a:pt x="0" y="10050"/>
                    </a:lnTo>
                    <a:cubicBezTo>
                      <a:pt x="0" y="10617"/>
                      <a:pt x="441" y="10995"/>
                      <a:pt x="946" y="10995"/>
                    </a:cubicBezTo>
                    <a:lnTo>
                      <a:pt x="2332" y="10995"/>
                    </a:lnTo>
                    <a:cubicBezTo>
                      <a:pt x="2899" y="10995"/>
                      <a:pt x="3308" y="10554"/>
                      <a:pt x="3308" y="10050"/>
                    </a:cubicBezTo>
                    <a:lnTo>
                      <a:pt x="3308" y="945"/>
                    </a:lnTo>
                    <a:cubicBezTo>
                      <a:pt x="3308" y="410"/>
                      <a:pt x="2899" y="0"/>
                      <a:pt x="233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40"/>
              <p:cNvSpPr/>
              <p:nvPr/>
            </p:nvSpPr>
            <p:spPr>
              <a:xfrm>
                <a:off x="-61917225" y="2754700"/>
                <a:ext cx="83500" cy="185900"/>
              </a:xfrm>
              <a:custGeom>
                <a:rect b="b" l="l" r="r" t="t"/>
                <a:pathLst>
                  <a:path extrusionOk="0" h="7436" w="3340">
                    <a:moveTo>
                      <a:pt x="2394" y="788"/>
                    </a:moveTo>
                    <a:cubicBezTo>
                      <a:pt x="2489" y="788"/>
                      <a:pt x="2520" y="883"/>
                      <a:pt x="2520" y="946"/>
                    </a:cubicBezTo>
                    <a:lnTo>
                      <a:pt x="2520" y="6459"/>
                    </a:lnTo>
                    <a:cubicBezTo>
                      <a:pt x="2520" y="6554"/>
                      <a:pt x="2426" y="6585"/>
                      <a:pt x="2394" y="6585"/>
                    </a:cubicBezTo>
                    <a:lnTo>
                      <a:pt x="1008" y="6585"/>
                    </a:lnTo>
                    <a:cubicBezTo>
                      <a:pt x="945" y="6585"/>
                      <a:pt x="851" y="6491"/>
                      <a:pt x="851" y="6459"/>
                    </a:cubicBezTo>
                    <a:lnTo>
                      <a:pt x="851" y="946"/>
                    </a:lnTo>
                    <a:cubicBezTo>
                      <a:pt x="851" y="883"/>
                      <a:pt x="945" y="788"/>
                      <a:pt x="1008" y="788"/>
                    </a:cubicBezTo>
                    <a:close/>
                    <a:moveTo>
                      <a:pt x="977" y="1"/>
                    </a:moveTo>
                    <a:cubicBezTo>
                      <a:pt x="441" y="1"/>
                      <a:pt x="0" y="442"/>
                      <a:pt x="0" y="977"/>
                    </a:cubicBezTo>
                    <a:lnTo>
                      <a:pt x="0" y="6491"/>
                    </a:lnTo>
                    <a:cubicBezTo>
                      <a:pt x="0" y="7058"/>
                      <a:pt x="441" y="7436"/>
                      <a:pt x="977" y="7436"/>
                    </a:cubicBezTo>
                    <a:lnTo>
                      <a:pt x="2363" y="7436"/>
                    </a:lnTo>
                    <a:cubicBezTo>
                      <a:pt x="2899" y="7436"/>
                      <a:pt x="3308" y="7026"/>
                      <a:pt x="3308" y="6491"/>
                    </a:cubicBezTo>
                    <a:lnTo>
                      <a:pt x="3308" y="977"/>
                    </a:lnTo>
                    <a:cubicBezTo>
                      <a:pt x="3340" y="442"/>
                      <a:pt x="2899" y="1"/>
                      <a:pt x="236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13" name="Shape 1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" name="Google Shape;1414;p41"/>
          <p:cNvSpPr txBox="1"/>
          <p:nvPr>
            <p:ph type="ctrTitle"/>
          </p:nvPr>
        </p:nvSpPr>
        <p:spPr>
          <a:xfrm flipH="1">
            <a:off x="1848400" y="357000"/>
            <a:ext cx="5447100" cy="4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/>
              <a:t>HOW ABOUT THE </a:t>
            </a:r>
            <a:r>
              <a:rPr lang="es" sz="2800">
                <a:solidFill>
                  <a:srgbClr val="F4C5B1"/>
                </a:solidFill>
              </a:rPr>
              <a:t>PERCENTAGES</a:t>
            </a:r>
            <a:r>
              <a:rPr lang="es" sz="2800"/>
              <a:t>?</a:t>
            </a:r>
            <a:endParaRPr sz="2800"/>
          </a:p>
        </p:txBody>
      </p:sp>
      <p:sp>
        <p:nvSpPr>
          <p:cNvPr id="1415" name="Google Shape;1415;p41"/>
          <p:cNvSpPr txBox="1"/>
          <p:nvPr/>
        </p:nvSpPr>
        <p:spPr>
          <a:xfrm>
            <a:off x="2565110" y="2171931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Mercury</a:t>
            </a:r>
            <a:endParaRPr>
              <a:solidFill>
                <a:srgbClr val="434343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1416" name="Google Shape;1416;p41"/>
          <p:cNvSpPr txBox="1"/>
          <p:nvPr/>
        </p:nvSpPr>
        <p:spPr>
          <a:xfrm>
            <a:off x="2565160" y="4046481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Venus</a:t>
            </a:r>
            <a:endParaRPr>
              <a:solidFill>
                <a:srgbClr val="434343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1417" name="Google Shape;1417;p41"/>
          <p:cNvSpPr txBox="1"/>
          <p:nvPr/>
        </p:nvSpPr>
        <p:spPr>
          <a:xfrm>
            <a:off x="2465188" y="2397800"/>
            <a:ext cx="1736400" cy="4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418" name="Google Shape;1418;p41"/>
          <p:cNvSpPr txBox="1"/>
          <p:nvPr/>
        </p:nvSpPr>
        <p:spPr>
          <a:xfrm>
            <a:off x="2515138" y="4251675"/>
            <a:ext cx="1636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name, but it’s terribly hot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419" name="Google Shape;1419;p41"/>
          <p:cNvSpPr txBox="1"/>
          <p:nvPr/>
        </p:nvSpPr>
        <p:spPr>
          <a:xfrm>
            <a:off x="5042335" y="2171931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Mars</a:t>
            </a:r>
            <a:endParaRPr>
              <a:solidFill>
                <a:srgbClr val="434343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1420" name="Google Shape;1420;p41"/>
          <p:cNvSpPr txBox="1"/>
          <p:nvPr/>
        </p:nvSpPr>
        <p:spPr>
          <a:xfrm>
            <a:off x="5042385" y="4046481"/>
            <a:ext cx="15366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434343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Jupiter</a:t>
            </a:r>
            <a:endParaRPr>
              <a:solidFill>
                <a:srgbClr val="434343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1421" name="Google Shape;1421;p41"/>
          <p:cNvSpPr txBox="1"/>
          <p:nvPr/>
        </p:nvSpPr>
        <p:spPr>
          <a:xfrm>
            <a:off x="4942413" y="2397800"/>
            <a:ext cx="1736400" cy="46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422" name="Google Shape;1422;p41"/>
          <p:cNvSpPr txBox="1"/>
          <p:nvPr/>
        </p:nvSpPr>
        <p:spPr>
          <a:xfrm>
            <a:off x="4756850" y="4251675"/>
            <a:ext cx="2107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our Solar System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1423" name="Google Shape;1423;p41"/>
          <p:cNvGrpSpPr/>
          <p:nvPr/>
        </p:nvGrpSpPr>
        <p:grpSpPr>
          <a:xfrm>
            <a:off x="5380023" y="3126381"/>
            <a:ext cx="861195" cy="861107"/>
            <a:chOff x="5380023" y="3126381"/>
            <a:chExt cx="861195" cy="861107"/>
          </a:xfrm>
        </p:grpSpPr>
        <p:grpSp>
          <p:nvGrpSpPr>
            <p:cNvPr id="1424" name="Google Shape;1424;p41"/>
            <p:cNvGrpSpPr/>
            <p:nvPr/>
          </p:nvGrpSpPr>
          <p:grpSpPr>
            <a:xfrm>
              <a:off x="5380023" y="3126381"/>
              <a:ext cx="861195" cy="861107"/>
              <a:chOff x="2543222" y="2802319"/>
              <a:chExt cx="492172" cy="492122"/>
            </a:xfrm>
          </p:grpSpPr>
          <p:sp>
            <p:nvSpPr>
              <p:cNvPr id="1425" name="Google Shape;1425;p41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41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41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41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41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41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41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41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41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41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5" name="Google Shape;1435;p41"/>
            <p:cNvGrpSpPr/>
            <p:nvPr/>
          </p:nvGrpSpPr>
          <p:grpSpPr>
            <a:xfrm>
              <a:off x="5644173" y="3361791"/>
              <a:ext cx="333004" cy="332587"/>
              <a:chOff x="-60620800" y="2304600"/>
              <a:chExt cx="319000" cy="318600"/>
            </a:xfrm>
          </p:grpSpPr>
          <p:sp>
            <p:nvSpPr>
              <p:cNvPr id="1436" name="Google Shape;1436;p41"/>
              <p:cNvSpPr/>
              <p:nvPr/>
            </p:nvSpPr>
            <p:spPr>
              <a:xfrm>
                <a:off x="-60620800" y="2304600"/>
                <a:ext cx="319000" cy="318600"/>
              </a:xfrm>
              <a:custGeom>
                <a:rect b="b" l="l" r="r" t="t"/>
                <a:pathLst>
                  <a:path extrusionOk="0" h="12744" w="12760">
                    <a:moveTo>
                      <a:pt x="10939" y="845"/>
                    </a:moveTo>
                    <a:cubicBezTo>
                      <a:pt x="10969" y="845"/>
                      <a:pt x="11001" y="853"/>
                      <a:pt x="11027" y="866"/>
                    </a:cubicBezTo>
                    <a:lnTo>
                      <a:pt x="11752" y="1276"/>
                    </a:lnTo>
                    <a:cubicBezTo>
                      <a:pt x="11783" y="1339"/>
                      <a:pt x="11815" y="1433"/>
                      <a:pt x="11783" y="1465"/>
                    </a:cubicBezTo>
                    <a:lnTo>
                      <a:pt x="11437" y="2063"/>
                    </a:lnTo>
                    <a:lnTo>
                      <a:pt x="10491" y="1496"/>
                    </a:lnTo>
                    <a:lnTo>
                      <a:pt x="10838" y="898"/>
                    </a:lnTo>
                    <a:cubicBezTo>
                      <a:pt x="10856" y="861"/>
                      <a:pt x="10897" y="845"/>
                      <a:pt x="10939" y="845"/>
                    </a:cubicBezTo>
                    <a:close/>
                    <a:moveTo>
                      <a:pt x="10050" y="2252"/>
                    </a:moveTo>
                    <a:lnTo>
                      <a:pt x="10995" y="2819"/>
                    </a:lnTo>
                    <a:lnTo>
                      <a:pt x="8916" y="6379"/>
                    </a:lnTo>
                    <a:lnTo>
                      <a:pt x="7971" y="5844"/>
                    </a:lnTo>
                    <a:lnTo>
                      <a:pt x="10050" y="2252"/>
                    </a:lnTo>
                    <a:close/>
                    <a:moveTo>
                      <a:pt x="7813" y="6663"/>
                    </a:moveTo>
                    <a:lnTo>
                      <a:pt x="8318" y="6978"/>
                    </a:lnTo>
                    <a:lnTo>
                      <a:pt x="7782" y="7324"/>
                    </a:lnTo>
                    <a:lnTo>
                      <a:pt x="7813" y="6663"/>
                    </a:lnTo>
                    <a:close/>
                    <a:moveTo>
                      <a:pt x="11342" y="5245"/>
                    </a:moveTo>
                    <a:cubicBezTo>
                      <a:pt x="11594" y="5245"/>
                      <a:pt x="11752" y="5434"/>
                      <a:pt x="11752" y="5686"/>
                    </a:cubicBezTo>
                    <a:lnTo>
                      <a:pt x="11752" y="11483"/>
                    </a:lnTo>
                    <a:cubicBezTo>
                      <a:pt x="11752" y="11704"/>
                      <a:pt x="11531" y="11893"/>
                      <a:pt x="11342" y="11893"/>
                    </a:cubicBezTo>
                    <a:lnTo>
                      <a:pt x="1197" y="11893"/>
                    </a:lnTo>
                    <a:cubicBezTo>
                      <a:pt x="945" y="11893"/>
                      <a:pt x="788" y="11704"/>
                      <a:pt x="788" y="11483"/>
                    </a:cubicBezTo>
                    <a:lnTo>
                      <a:pt x="788" y="5686"/>
                    </a:lnTo>
                    <a:cubicBezTo>
                      <a:pt x="788" y="5434"/>
                      <a:pt x="977" y="5245"/>
                      <a:pt x="1197" y="5245"/>
                    </a:cubicBezTo>
                    <a:lnTo>
                      <a:pt x="7372" y="5245"/>
                    </a:lnTo>
                    <a:lnTo>
                      <a:pt x="7057" y="5749"/>
                    </a:lnTo>
                    <a:cubicBezTo>
                      <a:pt x="7026" y="5812"/>
                      <a:pt x="7026" y="5875"/>
                      <a:pt x="7026" y="5970"/>
                    </a:cubicBezTo>
                    <a:lnTo>
                      <a:pt x="6900" y="7734"/>
                    </a:lnTo>
                    <a:lnTo>
                      <a:pt x="5545" y="7734"/>
                    </a:lnTo>
                    <a:cubicBezTo>
                      <a:pt x="5325" y="7734"/>
                      <a:pt x="5167" y="7923"/>
                      <a:pt x="5167" y="8175"/>
                    </a:cubicBezTo>
                    <a:cubicBezTo>
                      <a:pt x="5167" y="8396"/>
                      <a:pt x="5356" y="8585"/>
                      <a:pt x="5545" y="8585"/>
                    </a:cubicBezTo>
                    <a:lnTo>
                      <a:pt x="10523" y="8585"/>
                    </a:lnTo>
                    <a:cubicBezTo>
                      <a:pt x="10743" y="8585"/>
                      <a:pt x="10964" y="8396"/>
                      <a:pt x="10964" y="8175"/>
                    </a:cubicBezTo>
                    <a:cubicBezTo>
                      <a:pt x="10964" y="7923"/>
                      <a:pt x="10743" y="7734"/>
                      <a:pt x="10523" y="7734"/>
                    </a:cubicBezTo>
                    <a:lnTo>
                      <a:pt x="8633" y="7734"/>
                    </a:lnTo>
                    <a:lnTo>
                      <a:pt x="9294" y="7293"/>
                    </a:lnTo>
                    <a:cubicBezTo>
                      <a:pt x="9326" y="7261"/>
                      <a:pt x="9420" y="7230"/>
                      <a:pt x="9420" y="7135"/>
                    </a:cubicBezTo>
                    <a:lnTo>
                      <a:pt x="10523" y="5245"/>
                    </a:lnTo>
                    <a:close/>
                    <a:moveTo>
                      <a:pt x="10933" y="0"/>
                    </a:moveTo>
                    <a:cubicBezTo>
                      <a:pt x="10599" y="0"/>
                      <a:pt x="10280" y="175"/>
                      <a:pt x="10113" y="488"/>
                    </a:cubicBezTo>
                    <a:lnTo>
                      <a:pt x="9578" y="1433"/>
                    </a:lnTo>
                    <a:lnTo>
                      <a:pt x="7877" y="4395"/>
                    </a:lnTo>
                    <a:lnTo>
                      <a:pt x="1229" y="4395"/>
                    </a:lnTo>
                    <a:cubicBezTo>
                      <a:pt x="567" y="4395"/>
                      <a:pt x="0" y="4930"/>
                      <a:pt x="0" y="5592"/>
                    </a:cubicBezTo>
                    <a:lnTo>
                      <a:pt x="0" y="11483"/>
                    </a:lnTo>
                    <a:cubicBezTo>
                      <a:pt x="0" y="12145"/>
                      <a:pt x="567" y="12743"/>
                      <a:pt x="1229" y="12743"/>
                    </a:cubicBezTo>
                    <a:lnTo>
                      <a:pt x="11374" y="12743"/>
                    </a:lnTo>
                    <a:cubicBezTo>
                      <a:pt x="12067" y="12743"/>
                      <a:pt x="12602" y="12176"/>
                      <a:pt x="12602" y="11483"/>
                    </a:cubicBezTo>
                    <a:lnTo>
                      <a:pt x="12602" y="5686"/>
                    </a:lnTo>
                    <a:cubicBezTo>
                      <a:pt x="12602" y="5025"/>
                      <a:pt x="12067" y="4458"/>
                      <a:pt x="11374" y="4458"/>
                    </a:cubicBezTo>
                    <a:lnTo>
                      <a:pt x="11027" y="4458"/>
                    </a:lnTo>
                    <a:lnTo>
                      <a:pt x="12508" y="1937"/>
                    </a:lnTo>
                    <a:cubicBezTo>
                      <a:pt x="12760" y="1433"/>
                      <a:pt x="12602" y="835"/>
                      <a:pt x="12130" y="551"/>
                    </a:cubicBezTo>
                    <a:lnTo>
                      <a:pt x="11437" y="141"/>
                    </a:lnTo>
                    <a:cubicBezTo>
                      <a:pt x="11277" y="46"/>
                      <a:pt x="11103" y="0"/>
                      <a:pt x="109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41"/>
              <p:cNvSpPr/>
              <p:nvPr/>
            </p:nvSpPr>
            <p:spPr>
              <a:xfrm>
                <a:off x="-60491625" y="2560150"/>
                <a:ext cx="144925" cy="20525"/>
              </a:xfrm>
              <a:custGeom>
                <a:rect b="b" l="l" r="r" t="t"/>
                <a:pathLst>
                  <a:path extrusionOk="0" h="821" w="5797">
                    <a:moveTo>
                      <a:pt x="378" y="1"/>
                    </a:moveTo>
                    <a:cubicBezTo>
                      <a:pt x="158" y="1"/>
                      <a:pt x="0" y="190"/>
                      <a:pt x="0" y="411"/>
                    </a:cubicBezTo>
                    <a:cubicBezTo>
                      <a:pt x="0" y="663"/>
                      <a:pt x="189" y="820"/>
                      <a:pt x="378" y="820"/>
                    </a:cubicBezTo>
                    <a:lnTo>
                      <a:pt x="5356" y="820"/>
                    </a:lnTo>
                    <a:cubicBezTo>
                      <a:pt x="5576" y="820"/>
                      <a:pt x="5797" y="631"/>
                      <a:pt x="5797" y="411"/>
                    </a:cubicBezTo>
                    <a:cubicBezTo>
                      <a:pt x="5797" y="190"/>
                      <a:pt x="5576" y="1"/>
                      <a:pt x="535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41"/>
              <p:cNvSpPr/>
              <p:nvPr/>
            </p:nvSpPr>
            <p:spPr>
              <a:xfrm>
                <a:off x="-60573550" y="2445950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29" y="1"/>
                    </a:moveTo>
                    <a:cubicBezTo>
                      <a:pt x="977" y="1"/>
                      <a:pt x="820" y="190"/>
                      <a:pt x="820" y="410"/>
                    </a:cubicBezTo>
                    <a:lnTo>
                      <a:pt x="820" y="694"/>
                    </a:lnTo>
                    <a:cubicBezTo>
                      <a:pt x="347" y="851"/>
                      <a:pt x="1" y="1324"/>
                      <a:pt x="1" y="1891"/>
                    </a:cubicBezTo>
                    <a:cubicBezTo>
                      <a:pt x="1" y="2553"/>
                      <a:pt x="568" y="2931"/>
                      <a:pt x="977" y="3246"/>
                    </a:cubicBezTo>
                    <a:cubicBezTo>
                      <a:pt x="1292" y="3498"/>
                      <a:pt x="1670" y="3718"/>
                      <a:pt x="1670" y="3970"/>
                    </a:cubicBezTo>
                    <a:cubicBezTo>
                      <a:pt x="1670" y="4191"/>
                      <a:pt x="1450" y="4348"/>
                      <a:pt x="1229" y="4348"/>
                    </a:cubicBezTo>
                    <a:cubicBezTo>
                      <a:pt x="977" y="4348"/>
                      <a:pt x="820" y="4159"/>
                      <a:pt x="820" y="3970"/>
                    </a:cubicBezTo>
                    <a:cubicBezTo>
                      <a:pt x="820" y="3718"/>
                      <a:pt x="631" y="3529"/>
                      <a:pt x="442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7" y="4947"/>
                      <a:pt x="820" y="5136"/>
                    </a:cubicBezTo>
                    <a:lnTo>
                      <a:pt x="820" y="5420"/>
                    </a:lnTo>
                    <a:cubicBezTo>
                      <a:pt x="820" y="5672"/>
                      <a:pt x="1040" y="5861"/>
                      <a:pt x="1229" y="5861"/>
                    </a:cubicBezTo>
                    <a:cubicBezTo>
                      <a:pt x="1450" y="5861"/>
                      <a:pt x="1670" y="5672"/>
                      <a:pt x="1670" y="5420"/>
                    </a:cubicBezTo>
                    <a:lnTo>
                      <a:pt x="1670" y="5136"/>
                    </a:lnTo>
                    <a:cubicBezTo>
                      <a:pt x="2143" y="4979"/>
                      <a:pt x="2489" y="4506"/>
                      <a:pt x="2489" y="3970"/>
                    </a:cubicBezTo>
                    <a:cubicBezTo>
                      <a:pt x="2489" y="3309"/>
                      <a:pt x="1922" y="2899"/>
                      <a:pt x="1513" y="2584"/>
                    </a:cubicBezTo>
                    <a:cubicBezTo>
                      <a:pt x="1198" y="2364"/>
                      <a:pt x="820" y="2112"/>
                      <a:pt x="820" y="1891"/>
                    </a:cubicBezTo>
                    <a:cubicBezTo>
                      <a:pt x="788" y="1639"/>
                      <a:pt x="977" y="1450"/>
                      <a:pt x="1229" y="1450"/>
                    </a:cubicBezTo>
                    <a:cubicBezTo>
                      <a:pt x="1450" y="1450"/>
                      <a:pt x="1670" y="1639"/>
                      <a:pt x="1670" y="1891"/>
                    </a:cubicBezTo>
                    <a:cubicBezTo>
                      <a:pt x="1670" y="2112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91"/>
                    </a:cubicBezTo>
                    <a:cubicBezTo>
                      <a:pt x="2489" y="1324"/>
                      <a:pt x="2143" y="883"/>
                      <a:pt x="1670" y="694"/>
                    </a:cubicBezTo>
                    <a:lnTo>
                      <a:pt x="1670" y="410"/>
                    </a:lnTo>
                    <a:cubicBezTo>
                      <a:pt x="1670" y="190"/>
                      <a:pt x="1450" y="1"/>
                      <a:pt x="122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9" name="Google Shape;1439;p41"/>
          <p:cNvGrpSpPr/>
          <p:nvPr/>
        </p:nvGrpSpPr>
        <p:grpSpPr>
          <a:xfrm>
            <a:off x="2902798" y="3126381"/>
            <a:ext cx="861195" cy="861107"/>
            <a:chOff x="2902798" y="3126381"/>
            <a:chExt cx="861195" cy="861107"/>
          </a:xfrm>
        </p:grpSpPr>
        <p:grpSp>
          <p:nvGrpSpPr>
            <p:cNvPr id="1440" name="Google Shape;1440;p41"/>
            <p:cNvGrpSpPr/>
            <p:nvPr/>
          </p:nvGrpSpPr>
          <p:grpSpPr>
            <a:xfrm>
              <a:off x="2902798" y="3126381"/>
              <a:ext cx="861195" cy="861107"/>
              <a:chOff x="2543222" y="2802319"/>
              <a:chExt cx="492172" cy="492122"/>
            </a:xfrm>
          </p:grpSpPr>
          <p:sp>
            <p:nvSpPr>
              <p:cNvPr id="1441" name="Google Shape;1441;p41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41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41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41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41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1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41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41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1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41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1" name="Google Shape;1451;p41"/>
            <p:cNvGrpSpPr/>
            <p:nvPr/>
          </p:nvGrpSpPr>
          <p:grpSpPr>
            <a:xfrm>
              <a:off x="3168178" y="3391455"/>
              <a:ext cx="330551" cy="330968"/>
              <a:chOff x="-61784125" y="1931250"/>
              <a:chExt cx="316650" cy="317050"/>
            </a:xfrm>
          </p:grpSpPr>
          <p:sp>
            <p:nvSpPr>
              <p:cNvPr id="1452" name="Google Shape;1452;p41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41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41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41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6" name="Google Shape;1456;p41"/>
          <p:cNvGrpSpPr/>
          <p:nvPr/>
        </p:nvGrpSpPr>
        <p:grpSpPr>
          <a:xfrm>
            <a:off x="2902791" y="1275604"/>
            <a:ext cx="861195" cy="861107"/>
            <a:chOff x="2902791" y="1275604"/>
            <a:chExt cx="861195" cy="861107"/>
          </a:xfrm>
        </p:grpSpPr>
        <p:grpSp>
          <p:nvGrpSpPr>
            <p:cNvPr id="1457" name="Google Shape;1457;p41"/>
            <p:cNvGrpSpPr/>
            <p:nvPr/>
          </p:nvGrpSpPr>
          <p:grpSpPr>
            <a:xfrm>
              <a:off x="2902791" y="1275604"/>
              <a:ext cx="861195" cy="861107"/>
              <a:chOff x="2543222" y="2802319"/>
              <a:chExt cx="492172" cy="492122"/>
            </a:xfrm>
          </p:grpSpPr>
          <p:sp>
            <p:nvSpPr>
              <p:cNvPr id="1458" name="Google Shape;1458;p41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1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41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41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62" name="Google Shape;1462;p41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1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41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65" name="Google Shape;1465;p41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41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41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8" name="Google Shape;1468;p41"/>
            <p:cNvGrpSpPr/>
            <p:nvPr/>
          </p:nvGrpSpPr>
          <p:grpSpPr>
            <a:xfrm>
              <a:off x="3156881" y="1539639"/>
              <a:ext cx="333004" cy="333030"/>
              <a:chOff x="-63252250" y="1930850"/>
              <a:chExt cx="319000" cy="319025"/>
            </a:xfrm>
          </p:grpSpPr>
          <p:sp>
            <p:nvSpPr>
              <p:cNvPr id="1469" name="Google Shape;1469;p41"/>
              <p:cNvSpPr/>
              <p:nvPr/>
            </p:nvSpPr>
            <p:spPr>
              <a:xfrm>
                <a:off x="-63252250" y="1930850"/>
                <a:ext cx="319000" cy="319025"/>
              </a:xfrm>
              <a:custGeom>
                <a:rect b="b" l="l" r="r" t="t"/>
                <a:pathLst>
                  <a:path extrusionOk="0" h="12761" w="12760">
                    <a:moveTo>
                      <a:pt x="7026" y="914"/>
                    </a:moveTo>
                    <a:lnTo>
                      <a:pt x="7026" y="1954"/>
                    </a:lnTo>
                    <a:cubicBezTo>
                      <a:pt x="7026" y="2174"/>
                      <a:pt x="7120" y="2332"/>
                      <a:pt x="7341" y="2363"/>
                    </a:cubicBezTo>
                    <a:cubicBezTo>
                      <a:pt x="7813" y="2489"/>
                      <a:pt x="8286" y="2647"/>
                      <a:pt x="8664" y="2899"/>
                    </a:cubicBezTo>
                    <a:cubicBezTo>
                      <a:pt x="8733" y="2954"/>
                      <a:pt x="8820" y="2979"/>
                      <a:pt x="8905" y="2979"/>
                    </a:cubicBezTo>
                    <a:cubicBezTo>
                      <a:pt x="9012" y="2979"/>
                      <a:pt x="9115" y="2938"/>
                      <a:pt x="9168" y="2868"/>
                    </a:cubicBezTo>
                    <a:lnTo>
                      <a:pt x="9924" y="2111"/>
                    </a:lnTo>
                    <a:lnTo>
                      <a:pt x="10712" y="2899"/>
                    </a:lnTo>
                    <a:lnTo>
                      <a:pt x="9956" y="3655"/>
                    </a:lnTo>
                    <a:cubicBezTo>
                      <a:pt x="9861" y="3781"/>
                      <a:pt x="9798" y="4002"/>
                      <a:pt x="9924" y="4159"/>
                    </a:cubicBezTo>
                    <a:cubicBezTo>
                      <a:pt x="10208" y="4600"/>
                      <a:pt x="10397" y="5041"/>
                      <a:pt x="10460" y="5514"/>
                    </a:cubicBezTo>
                    <a:cubicBezTo>
                      <a:pt x="10523" y="5703"/>
                      <a:pt x="10680" y="5829"/>
                      <a:pt x="10869" y="5829"/>
                    </a:cubicBezTo>
                    <a:lnTo>
                      <a:pt x="11941" y="5829"/>
                    </a:lnTo>
                    <a:lnTo>
                      <a:pt x="11941" y="6932"/>
                    </a:lnTo>
                    <a:lnTo>
                      <a:pt x="10869" y="6932"/>
                    </a:lnTo>
                    <a:cubicBezTo>
                      <a:pt x="10680" y="6932"/>
                      <a:pt x="10523" y="7058"/>
                      <a:pt x="10460" y="7247"/>
                    </a:cubicBezTo>
                    <a:cubicBezTo>
                      <a:pt x="10365" y="7719"/>
                      <a:pt x="10208" y="8192"/>
                      <a:pt x="9924" y="8570"/>
                    </a:cubicBezTo>
                    <a:cubicBezTo>
                      <a:pt x="9798" y="8727"/>
                      <a:pt x="9861" y="8979"/>
                      <a:pt x="9956" y="9105"/>
                    </a:cubicBezTo>
                    <a:lnTo>
                      <a:pt x="10712" y="9830"/>
                    </a:lnTo>
                    <a:lnTo>
                      <a:pt x="9924" y="10618"/>
                    </a:lnTo>
                    <a:lnTo>
                      <a:pt x="9168" y="9893"/>
                    </a:lnTo>
                    <a:cubicBezTo>
                      <a:pt x="9111" y="9817"/>
                      <a:pt x="8996" y="9775"/>
                      <a:pt x="8879" y="9775"/>
                    </a:cubicBezTo>
                    <a:cubicBezTo>
                      <a:pt x="8803" y="9775"/>
                      <a:pt x="8726" y="9793"/>
                      <a:pt x="8664" y="9830"/>
                    </a:cubicBezTo>
                    <a:cubicBezTo>
                      <a:pt x="8223" y="10114"/>
                      <a:pt x="7813" y="10303"/>
                      <a:pt x="7341" y="10397"/>
                    </a:cubicBezTo>
                    <a:cubicBezTo>
                      <a:pt x="7120" y="10429"/>
                      <a:pt x="7026" y="10586"/>
                      <a:pt x="7026" y="10775"/>
                    </a:cubicBezTo>
                    <a:lnTo>
                      <a:pt x="7026" y="11846"/>
                    </a:lnTo>
                    <a:lnTo>
                      <a:pt x="5923" y="11846"/>
                    </a:lnTo>
                    <a:lnTo>
                      <a:pt x="5923" y="10775"/>
                    </a:lnTo>
                    <a:cubicBezTo>
                      <a:pt x="5923" y="10586"/>
                      <a:pt x="5797" y="10429"/>
                      <a:pt x="5577" y="10397"/>
                    </a:cubicBezTo>
                    <a:cubicBezTo>
                      <a:pt x="5135" y="10271"/>
                      <a:pt x="4663" y="10114"/>
                      <a:pt x="4253" y="9830"/>
                    </a:cubicBezTo>
                    <a:cubicBezTo>
                      <a:pt x="4191" y="9793"/>
                      <a:pt x="4119" y="9775"/>
                      <a:pt x="4047" y="9775"/>
                    </a:cubicBezTo>
                    <a:cubicBezTo>
                      <a:pt x="3937" y="9775"/>
                      <a:pt x="3826" y="9817"/>
                      <a:pt x="3749" y="9893"/>
                    </a:cubicBezTo>
                    <a:lnTo>
                      <a:pt x="2993" y="10618"/>
                    </a:lnTo>
                    <a:lnTo>
                      <a:pt x="2206" y="9830"/>
                    </a:lnTo>
                    <a:lnTo>
                      <a:pt x="2962" y="9105"/>
                    </a:lnTo>
                    <a:cubicBezTo>
                      <a:pt x="3088" y="8979"/>
                      <a:pt x="3119" y="8727"/>
                      <a:pt x="2993" y="8570"/>
                    </a:cubicBezTo>
                    <a:cubicBezTo>
                      <a:pt x="2710" y="8160"/>
                      <a:pt x="2521" y="7719"/>
                      <a:pt x="2458" y="7247"/>
                    </a:cubicBezTo>
                    <a:cubicBezTo>
                      <a:pt x="2395" y="7058"/>
                      <a:pt x="2237" y="6932"/>
                      <a:pt x="2048" y="6932"/>
                    </a:cubicBezTo>
                    <a:lnTo>
                      <a:pt x="977" y="6932"/>
                    </a:lnTo>
                    <a:lnTo>
                      <a:pt x="977" y="5829"/>
                    </a:lnTo>
                    <a:lnTo>
                      <a:pt x="2048" y="5829"/>
                    </a:lnTo>
                    <a:cubicBezTo>
                      <a:pt x="2237" y="5829"/>
                      <a:pt x="2395" y="5703"/>
                      <a:pt x="2458" y="5514"/>
                    </a:cubicBezTo>
                    <a:cubicBezTo>
                      <a:pt x="2552" y="5041"/>
                      <a:pt x="2710" y="4569"/>
                      <a:pt x="2993" y="4159"/>
                    </a:cubicBezTo>
                    <a:cubicBezTo>
                      <a:pt x="3119" y="4002"/>
                      <a:pt x="3088" y="3781"/>
                      <a:pt x="2962" y="3655"/>
                    </a:cubicBezTo>
                    <a:lnTo>
                      <a:pt x="2206" y="2899"/>
                    </a:lnTo>
                    <a:lnTo>
                      <a:pt x="2993" y="2111"/>
                    </a:lnTo>
                    <a:lnTo>
                      <a:pt x="3749" y="2868"/>
                    </a:lnTo>
                    <a:cubicBezTo>
                      <a:pt x="3820" y="2938"/>
                      <a:pt x="3921" y="2979"/>
                      <a:pt x="4023" y="2979"/>
                    </a:cubicBezTo>
                    <a:cubicBezTo>
                      <a:pt x="4103" y="2979"/>
                      <a:pt x="4184" y="2954"/>
                      <a:pt x="4253" y="2899"/>
                    </a:cubicBezTo>
                    <a:cubicBezTo>
                      <a:pt x="4694" y="2647"/>
                      <a:pt x="5135" y="2426"/>
                      <a:pt x="5577" y="2363"/>
                    </a:cubicBezTo>
                    <a:cubicBezTo>
                      <a:pt x="5797" y="2332"/>
                      <a:pt x="5923" y="2174"/>
                      <a:pt x="5923" y="1954"/>
                    </a:cubicBezTo>
                    <a:lnTo>
                      <a:pt x="5923" y="914"/>
                    </a:lnTo>
                    <a:close/>
                    <a:moveTo>
                      <a:pt x="5829" y="1"/>
                    </a:moveTo>
                    <a:cubicBezTo>
                      <a:pt x="5356" y="1"/>
                      <a:pt x="5009" y="347"/>
                      <a:pt x="5009" y="820"/>
                    </a:cubicBezTo>
                    <a:lnTo>
                      <a:pt x="5009" y="1576"/>
                    </a:lnTo>
                    <a:cubicBezTo>
                      <a:pt x="4631" y="1702"/>
                      <a:pt x="4285" y="1796"/>
                      <a:pt x="3970" y="2017"/>
                    </a:cubicBezTo>
                    <a:lnTo>
                      <a:pt x="3466" y="1481"/>
                    </a:lnTo>
                    <a:cubicBezTo>
                      <a:pt x="3308" y="1324"/>
                      <a:pt x="3103" y="1245"/>
                      <a:pt x="2891" y="1245"/>
                    </a:cubicBezTo>
                    <a:cubicBezTo>
                      <a:pt x="2678" y="1245"/>
                      <a:pt x="2458" y="1324"/>
                      <a:pt x="2269" y="1481"/>
                    </a:cubicBezTo>
                    <a:lnTo>
                      <a:pt x="1481" y="2269"/>
                    </a:lnTo>
                    <a:cubicBezTo>
                      <a:pt x="1166" y="2584"/>
                      <a:pt x="1166" y="3120"/>
                      <a:pt x="1481" y="3466"/>
                    </a:cubicBezTo>
                    <a:lnTo>
                      <a:pt x="2017" y="3970"/>
                    </a:lnTo>
                    <a:cubicBezTo>
                      <a:pt x="1796" y="4285"/>
                      <a:pt x="1701" y="4632"/>
                      <a:pt x="1575" y="5010"/>
                    </a:cubicBezTo>
                    <a:lnTo>
                      <a:pt x="819" y="5010"/>
                    </a:lnTo>
                    <a:cubicBezTo>
                      <a:pt x="347" y="5010"/>
                      <a:pt x="0" y="5356"/>
                      <a:pt x="0" y="5829"/>
                    </a:cubicBezTo>
                    <a:lnTo>
                      <a:pt x="0" y="6932"/>
                    </a:lnTo>
                    <a:cubicBezTo>
                      <a:pt x="0" y="7404"/>
                      <a:pt x="347" y="7751"/>
                      <a:pt x="819" y="7751"/>
                    </a:cubicBezTo>
                    <a:lnTo>
                      <a:pt x="1575" y="7751"/>
                    </a:lnTo>
                    <a:cubicBezTo>
                      <a:pt x="1701" y="8097"/>
                      <a:pt x="1796" y="8475"/>
                      <a:pt x="2017" y="8759"/>
                    </a:cubicBezTo>
                    <a:lnTo>
                      <a:pt x="1481" y="9295"/>
                    </a:lnTo>
                    <a:cubicBezTo>
                      <a:pt x="1166" y="9610"/>
                      <a:pt x="1166" y="10114"/>
                      <a:pt x="1481" y="10460"/>
                    </a:cubicBezTo>
                    <a:lnTo>
                      <a:pt x="2269" y="11248"/>
                    </a:lnTo>
                    <a:cubicBezTo>
                      <a:pt x="2426" y="11405"/>
                      <a:pt x="2639" y="11484"/>
                      <a:pt x="2855" y="11484"/>
                    </a:cubicBezTo>
                    <a:cubicBezTo>
                      <a:pt x="3072" y="11484"/>
                      <a:pt x="3292" y="11405"/>
                      <a:pt x="3466" y="11248"/>
                    </a:cubicBezTo>
                    <a:lnTo>
                      <a:pt x="3970" y="10744"/>
                    </a:lnTo>
                    <a:cubicBezTo>
                      <a:pt x="4285" y="10933"/>
                      <a:pt x="4631" y="11059"/>
                      <a:pt x="5009" y="11185"/>
                    </a:cubicBezTo>
                    <a:lnTo>
                      <a:pt x="5009" y="11909"/>
                    </a:lnTo>
                    <a:cubicBezTo>
                      <a:pt x="5009" y="12382"/>
                      <a:pt x="5356" y="12760"/>
                      <a:pt x="5829" y="12760"/>
                    </a:cubicBezTo>
                    <a:lnTo>
                      <a:pt x="6931" y="12760"/>
                    </a:lnTo>
                    <a:cubicBezTo>
                      <a:pt x="7404" y="12760"/>
                      <a:pt x="7750" y="12382"/>
                      <a:pt x="7750" y="11909"/>
                    </a:cubicBezTo>
                    <a:lnTo>
                      <a:pt x="7750" y="11185"/>
                    </a:lnTo>
                    <a:cubicBezTo>
                      <a:pt x="8097" y="11059"/>
                      <a:pt x="8475" y="10933"/>
                      <a:pt x="8790" y="10744"/>
                    </a:cubicBezTo>
                    <a:lnTo>
                      <a:pt x="9294" y="11248"/>
                    </a:lnTo>
                    <a:cubicBezTo>
                      <a:pt x="9452" y="11405"/>
                      <a:pt x="9656" y="11484"/>
                      <a:pt x="9865" y="11484"/>
                    </a:cubicBezTo>
                    <a:cubicBezTo>
                      <a:pt x="10074" y="11484"/>
                      <a:pt x="10287" y="11405"/>
                      <a:pt x="10460" y="11248"/>
                    </a:cubicBezTo>
                    <a:lnTo>
                      <a:pt x="11247" y="10460"/>
                    </a:lnTo>
                    <a:cubicBezTo>
                      <a:pt x="11563" y="10145"/>
                      <a:pt x="11563" y="9641"/>
                      <a:pt x="11247" y="9295"/>
                    </a:cubicBezTo>
                    <a:lnTo>
                      <a:pt x="10743" y="8759"/>
                    </a:lnTo>
                    <a:cubicBezTo>
                      <a:pt x="10932" y="8444"/>
                      <a:pt x="11058" y="8097"/>
                      <a:pt x="11184" y="7751"/>
                    </a:cubicBezTo>
                    <a:lnTo>
                      <a:pt x="11941" y="7751"/>
                    </a:lnTo>
                    <a:cubicBezTo>
                      <a:pt x="12413" y="7751"/>
                      <a:pt x="12760" y="7404"/>
                      <a:pt x="12760" y="6932"/>
                    </a:cubicBezTo>
                    <a:lnTo>
                      <a:pt x="12760" y="5829"/>
                    </a:lnTo>
                    <a:cubicBezTo>
                      <a:pt x="12760" y="5356"/>
                      <a:pt x="12350" y="5010"/>
                      <a:pt x="11941" y="5010"/>
                    </a:cubicBezTo>
                    <a:lnTo>
                      <a:pt x="11184" y="5010"/>
                    </a:lnTo>
                    <a:cubicBezTo>
                      <a:pt x="11058" y="4632"/>
                      <a:pt x="10932" y="4285"/>
                      <a:pt x="10743" y="3970"/>
                    </a:cubicBezTo>
                    <a:lnTo>
                      <a:pt x="11247" y="3466"/>
                    </a:lnTo>
                    <a:cubicBezTo>
                      <a:pt x="11563" y="3151"/>
                      <a:pt x="11563" y="2647"/>
                      <a:pt x="11247" y="2269"/>
                    </a:cubicBezTo>
                    <a:lnTo>
                      <a:pt x="10460" y="1481"/>
                    </a:lnTo>
                    <a:cubicBezTo>
                      <a:pt x="10302" y="1324"/>
                      <a:pt x="10098" y="1245"/>
                      <a:pt x="9889" y="1245"/>
                    </a:cubicBezTo>
                    <a:cubicBezTo>
                      <a:pt x="9680" y="1245"/>
                      <a:pt x="9467" y="1324"/>
                      <a:pt x="9294" y="1481"/>
                    </a:cubicBezTo>
                    <a:lnTo>
                      <a:pt x="8790" y="2017"/>
                    </a:lnTo>
                    <a:cubicBezTo>
                      <a:pt x="8475" y="1796"/>
                      <a:pt x="8097" y="1702"/>
                      <a:pt x="7750" y="1576"/>
                    </a:cubicBezTo>
                    <a:lnTo>
                      <a:pt x="7750" y="820"/>
                    </a:lnTo>
                    <a:cubicBezTo>
                      <a:pt x="7750" y="347"/>
                      <a:pt x="7404" y="1"/>
                      <a:pt x="693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41"/>
              <p:cNvSpPr/>
              <p:nvPr/>
            </p:nvSpPr>
            <p:spPr>
              <a:xfrm>
                <a:off x="-63160900" y="2021425"/>
                <a:ext cx="137850" cy="137850"/>
              </a:xfrm>
              <a:custGeom>
                <a:rect b="b" l="l" r="r" t="t"/>
                <a:pathLst>
                  <a:path extrusionOk="0" h="5514" w="5514">
                    <a:moveTo>
                      <a:pt x="2773" y="820"/>
                    </a:moveTo>
                    <a:cubicBezTo>
                      <a:pt x="3813" y="820"/>
                      <a:pt x="4695" y="1702"/>
                      <a:pt x="4695" y="2742"/>
                    </a:cubicBezTo>
                    <a:cubicBezTo>
                      <a:pt x="4695" y="3813"/>
                      <a:pt x="3813" y="4695"/>
                      <a:pt x="2773" y="4695"/>
                    </a:cubicBezTo>
                    <a:cubicBezTo>
                      <a:pt x="1702" y="4695"/>
                      <a:pt x="820" y="3813"/>
                      <a:pt x="820" y="2742"/>
                    </a:cubicBezTo>
                    <a:cubicBezTo>
                      <a:pt x="820" y="1702"/>
                      <a:pt x="1702" y="820"/>
                      <a:pt x="2773" y="820"/>
                    </a:cubicBezTo>
                    <a:close/>
                    <a:moveTo>
                      <a:pt x="2773" y="1"/>
                    </a:moveTo>
                    <a:cubicBezTo>
                      <a:pt x="1229" y="1"/>
                      <a:pt x="1" y="1198"/>
                      <a:pt x="1" y="2742"/>
                    </a:cubicBezTo>
                    <a:cubicBezTo>
                      <a:pt x="1" y="4285"/>
                      <a:pt x="1229" y="5514"/>
                      <a:pt x="2773" y="5514"/>
                    </a:cubicBezTo>
                    <a:cubicBezTo>
                      <a:pt x="4285" y="5514"/>
                      <a:pt x="5514" y="4285"/>
                      <a:pt x="5514" y="2742"/>
                    </a:cubicBezTo>
                    <a:cubicBezTo>
                      <a:pt x="5514" y="1229"/>
                      <a:pt x="4254" y="1"/>
                      <a:pt x="277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1" name="Google Shape;1471;p41"/>
          <p:cNvGrpSpPr/>
          <p:nvPr/>
        </p:nvGrpSpPr>
        <p:grpSpPr>
          <a:xfrm>
            <a:off x="5380016" y="1275604"/>
            <a:ext cx="861195" cy="861107"/>
            <a:chOff x="5380016" y="1275604"/>
            <a:chExt cx="861195" cy="861107"/>
          </a:xfrm>
        </p:grpSpPr>
        <p:grpSp>
          <p:nvGrpSpPr>
            <p:cNvPr id="1472" name="Google Shape;1472;p41"/>
            <p:cNvGrpSpPr/>
            <p:nvPr/>
          </p:nvGrpSpPr>
          <p:grpSpPr>
            <a:xfrm>
              <a:off x="5380016" y="1275604"/>
              <a:ext cx="861195" cy="861107"/>
              <a:chOff x="2543222" y="2802319"/>
              <a:chExt cx="492172" cy="492122"/>
            </a:xfrm>
          </p:grpSpPr>
          <p:sp>
            <p:nvSpPr>
              <p:cNvPr id="1473" name="Google Shape;1473;p41"/>
              <p:cNvSpPr/>
              <p:nvPr/>
            </p:nvSpPr>
            <p:spPr>
              <a:xfrm>
                <a:off x="2712955" y="2802319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4725" y="0"/>
                    </a:moveTo>
                    <a:cubicBezTo>
                      <a:pt x="3131" y="0"/>
                      <a:pt x="1537" y="250"/>
                      <a:pt x="0" y="750"/>
                    </a:cubicBezTo>
                    <a:lnTo>
                      <a:pt x="620" y="2667"/>
                    </a:lnTo>
                    <a:cubicBezTo>
                      <a:pt x="1920" y="2253"/>
                      <a:pt x="3274" y="2024"/>
                      <a:pt x="4629" y="2024"/>
                    </a:cubicBezTo>
                    <a:cubicBezTo>
                      <a:pt x="4662" y="2024"/>
                      <a:pt x="4696" y="2024"/>
                      <a:pt x="4729" y="2024"/>
                    </a:cubicBezTo>
                    <a:cubicBezTo>
                      <a:pt x="4764" y="2024"/>
                      <a:pt x="4798" y="2024"/>
                      <a:pt x="4833" y="2024"/>
                    </a:cubicBezTo>
                    <a:cubicBezTo>
                      <a:pt x="6186" y="2024"/>
                      <a:pt x="7516" y="2242"/>
                      <a:pt x="8803" y="2656"/>
                    </a:cubicBezTo>
                    <a:lnTo>
                      <a:pt x="9423" y="739"/>
                    </a:lnTo>
                    <a:cubicBezTo>
                      <a:pt x="7895" y="247"/>
                      <a:pt x="6310" y="0"/>
                      <a:pt x="4725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41"/>
              <p:cNvSpPr/>
              <p:nvPr/>
            </p:nvSpPr>
            <p:spPr>
              <a:xfrm>
                <a:off x="2854917" y="2814237"/>
                <a:ext cx="133278" cy="108667"/>
              </a:xfrm>
              <a:custGeom>
                <a:rect b="b" l="l" r="r" t="t"/>
                <a:pathLst>
                  <a:path extrusionOk="0" h="6738" w="8264">
                    <a:moveTo>
                      <a:pt x="631" y="0"/>
                    </a:moveTo>
                    <a:lnTo>
                      <a:pt x="0" y="1928"/>
                    </a:lnTo>
                    <a:cubicBezTo>
                      <a:pt x="2663" y="2789"/>
                      <a:pt x="4981" y="4465"/>
                      <a:pt x="6634" y="6737"/>
                    </a:cubicBezTo>
                    <a:lnTo>
                      <a:pt x="8264" y="5544"/>
                    </a:lnTo>
                    <a:cubicBezTo>
                      <a:pt x="6370" y="2938"/>
                      <a:pt x="3696" y="999"/>
                      <a:pt x="631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41"/>
              <p:cNvSpPr/>
              <p:nvPr/>
            </p:nvSpPr>
            <p:spPr>
              <a:xfrm>
                <a:off x="2961901" y="3048363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41"/>
              <p:cNvSpPr/>
              <p:nvPr/>
            </p:nvSpPr>
            <p:spPr>
              <a:xfrm>
                <a:off x="2590054" y="2814414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7621" y="0"/>
                    </a:moveTo>
                    <a:cubicBezTo>
                      <a:pt x="4557" y="1010"/>
                      <a:pt x="1894" y="2950"/>
                      <a:pt x="0" y="5555"/>
                    </a:cubicBezTo>
                    <a:lnTo>
                      <a:pt x="1630" y="6738"/>
                    </a:lnTo>
                    <a:cubicBezTo>
                      <a:pt x="3271" y="4477"/>
                      <a:pt x="5590" y="2789"/>
                      <a:pt x="8241" y="1929"/>
                    </a:cubicBezTo>
                    <a:lnTo>
                      <a:pt x="7621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77" name="Google Shape;1477;p41"/>
              <p:cNvSpPr/>
              <p:nvPr/>
            </p:nvSpPr>
            <p:spPr>
              <a:xfrm>
                <a:off x="2961901" y="2903626"/>
                <a:ext cx="73493" cy="144760"/>
              </a:xfrm>
              <a:custGeom>
                <a:rect b="b" l="l" r="r" t="t"/>
                <a:pathLst>
                  <a:path extrusionOk="0" h="8976" w="4557">
                    <a:moveTo>
                      <a:pt x="1630" y="1"/>
                    </a:moveTo>
                    <a:lnTo>
                      <a:pt x="0" y="1194"/>
                    </a:lnTo>
                    <a:cubicBezTo>
                      <a:pt x="1653" y="3455"/>
                      <a:pt x="2537" y="6175"/>
                      <a:pt x="2537" y="8976"/>
                    </a:cubicBezTo>
                    <a:lnTo>
                      <a:pt x="4545" y="8976"/>
                    </a:lnTo>
                    <a:cubicBezTo>
                      <a:pt x="4557" y="5751"/>
                      <a:pt x="3535" y="2606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41"/>
              <p:cNvSpPr/>
              <p:nvPr/>
            </p:nvSpPr>
            <p:spPr>
              <a:xfrm>
                <a:off x="2854917" y="3174037"/>
                <a:ext cx="133278" cy="108490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41"/>
              <p:cNvSpPr/>
              <p:nvPr/>
            </p:nvSpPr>
            <p:spPr>
              <a:xfrm>
                <a:off x="2543222" y="2903997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2904" y="0"/>
                    </a:moveTo>
                    <a:cubicBezTo>
                      <a:pt x="1010" y="2594"/>
                      <a:pt x="0" y="5739"/>
                      <a:pt x="0" y="8953"/>
                    </a:cubicBezTo>
                    <a:lnTo>
                      <a:pt x="2020" y="8953"/>
                    </a:lnTo>
                    <a:cubicBezTo>
                      <a:pt x="2020" y="6164"/>
                      <a:pt x="2893" y="3444"/>
                      <a:pt x="4534" y="1183"/>
                    </a:cubicBez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666666"/>
              </a:solidFill>
              <a:ln cap="flat" cmpd="sng" w="9525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  <p:sp>
            <p:nvSpPr>
              <p:cNvPr id="1480" name="Google Shape;1480;p41"/>
              <p:cNvSpPr/>
              <p:nvPr/>
            </p:nvSpPr>
            <p:spPr>
              <a:xfrm>
                <a:off x="2712955" y="3251413"/>
                <a:ext cx="151969" cy="4302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1"/>
              <p:cNvSpPr/>
              <p:nvPr/>
            </p:nvSpPr>
            <p:spPr>
              <a:xfrm>
                <a:off x="2590054" y="3173666"/>
                <a:ext cx="132907" cy="108667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1"/>
              <p:cNvSpPr/>
              <p:nvPr/>
            </p:nvSpPr>
            <p:spPr>
              <a:xfrm>
                <a:off x="2543222" y="3048363"/>
                <a:ext cx="73122" cy="144390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F4C5B1"/>
              </a:solidFill>
              <a:ln cap="flat" cmpd="sng" w="9525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3" name="Google Shape;1483;p41"/>
            <p:cNvGrpSpPr/>
            <p:nvPr/>
          </p:nvGrpSpPr>
          <p:grpSpPr>
            <a:xfrm>
              <a:off x="5645394" y="1540043"/>
              <a:ext cx="330551" cy="332195"/>
              <a:chOff x="-62150375" y="2664925"/>
              <a:chExt cx="316650" cy="318225"/>
            </a:xfrm>
          </p:grpSpPr>
          <p:sp>
            <p:nvSpPr>
              <p:cNvPr id="1484" name="Google Shape;1484;p41"/>
              <p:cNvSpPr/>
              <p:nvPr/>
            </p:nvSpPr>
            <p:spPr>
              <a:xfrm>
                <a:off x="-62150375" y="2961850"/>
                <a:ext cx="316650" cy="21300"/>
              </a:xfrm>
              <a:custGeom>
                <a:rect b="b" l="l" r="r" t="t"/>
                <a:pathLst>
                  <a:path extrusionOk="0" h="852" w="12666">
                    <a:moveTo>
                      <a:pt x="379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51"/>
                      <a:pt x="379" y="851"/>
                    </a:cubicBezTo>
                    <a:lnTo>
                      <a:pt x="12225" y="851"/>
                    </a:lnTo>
                    <a:cubicBezTo>
                      <a:pt x="12477" y="851"/>
                      <a:pt x="12634" y="662"/>
                      <a:pt x="12634" y="410"/>
                    </a:cubicBezTo>
                    <a:cubicBezTo>
                      <a:pt x="12666" y="158"/>
                      <a:pt x="12477" y="0"/>
                      <a:pt x="12225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41"/>
              <p:cNvSpPr/>
              <p:nvPr/>
            </p:nvSpPr>
            <p:spPr>
              <a:xfrm>
                <a:off x="-62150375" y="2838200"/>
                <a:ext cx="82725" cy="102400"/>
              </a:xfrm>
              <a:custGeom>
                <a:rect b="b" l="l" r="r" t="t"/>
                <a:pathLst>
                  <a:path extrusionOk="0" h="4096" w="3309">
                    <a:moveTo>
                      <a:pt x="2363" y="756"/>
                    </a:moveTo>
                    <a:cubicBezTo>
                      <a:pt x="2427" y="756"/>
                      <a:pt x="2521" y="851"/>
                      <a:pt x="2521" y="914"/>
                    </a:cubicBezTo>
                    <a:lnTo>
                      <a:pt x="2521" y="3119"/>
                    </a:lnTo>
                    <a:cubicBezTo>
                      <a:pt x="2521" y="3214"/>
                      <a:pt x="2427" y="3245"/>
                      <a:pt x="2363" y="3245"/>
                    </a:cubicBezTo>
                    <a:lnTo>
                      <a:pt x="977" y="3245"/>
                    </a:lnTo>
                    <a:cubicBezTo>
                      <a:pt x="883" y="3245"/>
                      <a:pt x="820" y="3151"/>
                      <a:pt x="820" y="3119"/>
                    </a:cubicBezTo>
                    <a:lnTo>
                      <a:pt x="820" y="914"/>
                    </a:lnTo>
                    <a:cubicBezTo>
                      <a:pt x="820" y="851"/>
                      <a:pt x="883" y="756"/>
                      <a:pt x="977" y="756"/>
                    </a:cubicBezTo>
                    <a:close/>
                    <a:moveTo>
                      <a:pt x="946" y="0"/>
                    </a:moveTo>
                    <a:cubicBezTo>
                      <a:pt x="379" y="0"/>
                      <a:pt x="1" y="441"/>
                      <a:pt x="1" y="945"/>
                    </a:cubicBezTo>
                    <a:lnTo>
                      <a:pt x="1" y="3151"/>
                    </a:lnTo>
                    <a:cubicBezTo>
                      <a:pt x="1" y="3686"/>
                      <a:pt x="410" y="4096"/>
                      <a:pt x="946" y="4096"/>
                    </a:cubicBezTo>
                    <a:lnTo>
                      <a:pt x="2300" y="4096"/>
                    </a:lnTo>
                    <a:cubicBezTo>
                      <a:pt x="2868" y="4096"/>
                      <a:pt x="3309" y="3686"/>
                      <a:pt x="3309" y="3151"/>
                    </a:cubicBezTo>
                    <a:lnTo>
                      <a:pt x="3309" y="945"/>
                    </a:lnTo>
                    <a:cubicBezTo>
                      <a:pt x="3309" y="410"/>
                      <a:pt x="2868" y="0"/>
                      <a:pt x="2300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41"/>
              <p:cNvSpPr/>
              <p:nvPr/>
            </p:nvSpPr>
            <p:spPr>
              <a:xfrm>
                <a:off x="-62033800" y="2664925"/>
                <a:ext cx="82725" cy="274900"/>
              </a:xfrm>
              <a:custGeom>
                <a:rect b="b" l="l" r="r" t="t"/>
                <a:pathLst>
                  <a:path extrusionOk="0" h="10996" w="3309">
                    <a:moveTo>
                      <a:pt x="2332" y="788"/>
                    </a:moveTo>
                    <a:cubicBezTo>
                      <a:pt x="2426" y="851"/>
                      <a:pt x="2489" y="882"/>
                      <a:pt x="2489" y="945"/>
                    </a:cubicBezTo>
                    <a:lnTo>
                      <a:pt x="2489" y="10050"/>
                    </a:lnTo>
                    <a:cubicBezTo>
                      <a:pt x="2489" y="10145"/>
                      <a:pt x="2426" y="10176"/>
                      <a:pt x="2332" y="10176"/>
                    </a:cubicBezTo>
                    <a:lnTo>
                      <a:pt x="946" y="10176"/>
                    </a:lnTo>
                    <a:cubicBezTo>
                      <a:pt x="882" y="10176"/>
                      <a:pt x="851" y="10082"/>
                      <a:pt x="851" y="10050"/>
                    </a:cubicBezTo>
                    <a:lnTo>
                      <a:pt x="851" y="945"/>
                    </a:lnTo>
                    <a:cubicBezTo>
                      <a:pt x="851" y="882"/>
                      <a:pt x="914" y="788"/>
                      <a:pt x="946" y="788"/>
                    </a:cubicBezTo>
                    <a:close/>
                    <a:moveTo>
                      <a:pt x="946" y="0"/>
                    </a:moveTo>
                    <a:cubicBezTo>
                      <a:pt x="410" y="0"/>
                      <a:pt x="0" y="441"/>
                      <a:pt x="0" y="945"/>
                    </a:cubicBezTo>
                    <a:lnTo>
                      <a:pt x="0" y="10050"/>
                    </a:lnTo>
                    <a:cubicBezTo>
                      <a:pt x="0" y="10617"/>
                      <a:pt x="441" y="10995"/>
                      <a:pt x="946" y="10995"/>
                    </a:cubicBezTo>
                    <a:lnTo>
                      <a:pt x="2332" y="10995"/>
                    </a:lnTo>
                    <a:cubicBezTo>
                      <a:pt x="2899" y="10995"/>
                      <a:pt x="3308" y="10554"/>
                      <a:pt x="3308" y="10050"/>
                    </a:cubicBezTo>
                    <a:lnTo>
                      <a:pt x="3308" y="945"/>
                    </a:lnTo>
                    <a:cubicBezTo>
                      <a:pt x="3308" y="410"/>
                      <a:pt x="2899" y="0"/>
                      <a:pt x="233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1"/>
              <p:cNvSpPr/>
              <p:nvPr/>
            </p:nvSpPr>
            <p:spPr>
              <a:xfrm>
                <a:off x="-61917225" y="2754700"/>
                <a:ext cx="83500" cy="185900"/>
              </a:xfrm>
              <a:custGeom>
                <a:rect b="b" l="l" r="r" t="t"/>
                <a:pathLst>
                  <a:path extrusionOk="0" h="7436" w="3340">
                    <a:moveTo>
                      <a:pt x="2394" y="788"/>
                    </a:moveTo>
                    <a:cubicBezTo>
                      <a:pt x="2489" y="788"/>
                      <a:pt x="2520" y="883"/>
                      <a:pt x="2520" y="946"/>
                    </a:cubicBezTo>
                    <a:lnTo>
                      <a:pt x="2520" y="6459"/>
                    </a:lnTo>
                    <a:cubicBezTo>
                      <a:pt x="2520" y="6554"/>
                      <a:pt x="2426" y="6585"/>
                      <a:pt x="2394" y="6585"/>
                    </a:cubicBezTo>
                    <a:lnTo>
                      <a:pt x="1008" y="6585"/>
                    </a:lnTo>
                    <a:cubicBezTo>
                      <a:pt x="945" y="6585"/>
                      <a:pt x="851" y="6491"/>
                      <a:pt x="851" y="6459"/>
                    </a:cubicBezTo>
                    <a:lnTo>
                      <a:pt x="851" y="946"/>
                    </a:lnTo>
                    <a:cubicBezTo>
                      <a:pt x="851" y="883"/>
                      <a:pt x="945" y="788"/>
                      <a:pt x="1008" y="788"/>
                    </a:cubicBezTo>
                    <a:close/>
                    <a:moveTo>
                      <a:pt x="977" y="1"/>
                    </a:moveTo>
                    <a:cubicBezTo>
                      <a:pt x="441" y="1"/>
                      <a:pt x="0" y="442"/>
                      <a:pt x="0" y="977"/>
                    </a:cubicBezTo>
                    <a:lnTo>
                      <a:pt x="0" y="6491"/>
                    </a:lnTo>
                    <a:cubicBezTo>
                      <a:pt x="0" y="7058"/>
                      <a:pt x="441" y="7436"/>
                      <a:pt x="977" y="7436"/>
                    </a:cubicBezTo>
                    <a:lnTo>
                      <a:pt x="2363" y="7436"/>
                    </a:lnTo>
                    <a:cubicBezTo>
                      <a:pt x="2899" y="7436"/>
                      <a:pt x="3308" y="7026"/>
                      <a:pt x="3308" y="6491"/>
                    </a:cubicBezTo>
                    <a:lnTo>
                      <a:pt x="3308" y="977"/>
                    </a:lnTo>
                    <a:cubicBezTo>
                      <a:pt x="3340" y="442"/>
                      <a:pt x="2899" y="1"/>
                      <a:pt x="2363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49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p42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C5B1"/>
                </a:solidFill>
              </a:rPr>
              <a:t>INFOGRAPHICS </a:t>
            </a:r>
            <a:r>
              <a:rPr lang="es"/>
              <a:t>MAKE YOUR IDEA UNDERSTANDABLE…</a:t>
            </a:r>
            <a:endParaRPr/>
          </a:p>
        </p:txBody>
      </p:sp>
      <p:grpSp>
        <p:nvGrpSpPr>
          <p:cNvPr id="1493" name="Google Shape;1493;p42"/>
          <p:cNvGrpSpPr/>
          <p:nvPr/>
        </p:nvGrpSpPr>
        <p:grpSpPr>
          <a:xfrm>
            <a:off x="2167460" y="2033527"/>
            <a:ext cx="3060036" cy="2149788"/>
            <a:chOff x="2167447" y="1859220"/>
            <a:chExt cx="2415755" cy="1697156"/>
          </a:xfrm>
        </p:grpSpPr>
        <p:grpSp>
          <p:nvGrpSpPr>
            <p:cNvPr id="1494" name="Google Shape;1494;p42"/>
            <p:cNvGrpSpPr/>
            <p:nvPr/>
          </p:nvGrpSpPr>
          <p:grpSpPr>
            <a:xfrm>
              <a:off x="2167447" y="2622206"/>
              <a:ext cx="2415755" cy="934171"/>
              <a:chOff x="2167447" y="2622206"/>
              <a:chExt cx="2415755" cy="934171"/>
            </a:xfrm>
          </p:grpSpPr>
          <p:cxnSp>
            <p:nvCxnSpPr>
              <p:cNvPr id="1495" name="Google Shape;1495;p42"/>
              <p:cNvCxnSpPr/>
              <p:nvPr/>
            </p:nvCxnSpPr>
            <p:spPr>
              <a:xfrm>
                <a:off x="4119402" y="3065699"/>
                <a:ext cx="463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4C5B1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grpSp>
            <p:nvGrpSpPr>
              <p:cNvPr id="1496" name="Google Shape;1496;p42"/>
              <p:cNvGrpSpPr/>
              <p:nvPr/>
            </p:nvGrpSpPr>
            <p:grpSpPr>
              <a:xfrm>
                <a:off x="2167447" y="2622206"/>
                <a:ext cx="2014564" cy="934171"/>
                <a:chOff x="1957711" y="1893712"/>
                <a:chExt cx="429818" cy="199311"/>
              </a:xfrm>
            </p:grpSpPr>
            <p:sp>
              <p:nvSpPr>
                <p:cNvPr id="1497" name="Google Shape;1497;p42"/>
                <p:cNvSpPr/>
                <p:nvPr/>
              </p:nvSpPr>
              <p:spPr>
                <a:xfrm>
                  <a:off x="1957711" y="1893712"/>
                  <a:ext cx="400589" cy="199311"/>
                </a:xfrm>
                <a:custGeom>
                  <a:rect b="b" l="l" r="r" t="t"/>
                  <a:pathLst>
                    <a:path extrusionOk="0" h="10331" w="20764">
                      <a:moveTo>
                        <a:pt x="10376" y="1"/>
                      </a:moveTo>
                      <a:lnTo>
                        <a:pt x="1" y="5028"/>
                      </a:lnTo>
                      <a:lnTo>
                        <a:pt x="10376" y="10331"/>
                      </a:lnTo>
                      <a:lnTo>
                        <a:pt x="20763" y="5028"/>
                      </a:lnTo>
                      <a:lnTo>
                        <a:pt x="10376" y="1"/>
                      </a:lnTo>
                      <a:close/>
                    </a:path>
                  </a:pathLst>
                </a:custGeom>
                <a:solidFill>
                  <a:srgbClr val="F4C5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8" name="Google Shape;1498;p42"/>
                <p:cNvSpPr/>
                <p:nvPr/>
              </p:nvSpPr>
              <p:spPr>
                <a:xfrm>
                  <a:off x="2364687" y="1977944"/>
                  <a:ext cx="22842" cy="19428"/>
                </a:xfrm>
                <a:custGeom>
                  <a:rect b="b" l="l" r="r" t="t"/>
                  <a:pathLst>
                    <a:path extrusionOk="0" h="1007" w="1184">
                      <a:moveTo>
                        <a:pt x="513" y="0"/>
                      </a:moveTo>
                      <a:cubicBezTo>
                        <a:pt x="255" y="0"/>
                        <a:pt x="5" y="198"/>
                        <a:pt x="12" y="501"/>
                      </a:cubicBezTo>
                      <a:cubicBezTo>
                        <a:pt x="1" y="788"/>
                        <a:pt x="230" y="1006"/>
                        <a:pt x="506" y="1006"/>
                      </a:cubicBezTo>
                      <a:cubicBezTo>
                        <a:pt x="953" y="1006"/>
                        <a:pt x="1183" y="467"/>
                        <a:pt x="862" y="146"/>
                      </a:cubicBezTo>
                      <a:cubicBezTo>
                        <a:pt x="762" y="45"/>
                        <a:pt x="636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F4C5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99" name="Google Shape;1499;p42"/>
            <p:cNvGrpSpPr/>
            <p:nvPr/>
          </p:nvGrpSpPr>
          <p:grpSpPr>
            <a:xfrm>
              <a:off x="2167447" y="2367877"/>
              <a:ext cx="2415755" cy="934171"/>
              <a:chOff x="2167447" y="2367877"/>
              <a:chExt cx="2415755" cy="934171"/>
            </a:xfrm>
          </p:grpSpPr>
          <p:cxnSp>
            <p:nvCxnSpPr>
              <p:cNvPr id="1500" name="Google Shape;1500;p42"/>
              <p:cNvCxnSpPr/>
              <p:nvPr/>
            </p:nvCxnSpPr>
            <p:spPr>
              <a:xfrm>
                <a:off x="4119402" y="2810749"/>
                <a:ext cx="463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grpSp>
            <p:nvGrpSpPr>
              <p:cNvPr id="1501" name="Google Shape;1501;p42"/>
              <p:cNvGrpSpPr/>
              <p:nvPr/>
            </p:nvGrpSpPr>
            <p:grpSpPr>
              <a:xfrm>
                <a:off x="2167447" y="2367877"/>
                <a:ext cx="2014564" cy="934171"/>
                <a:chOff x="1957711" y="1893712"/>
                <a:chExt cx="429818" cy="199311"/>
              </a:xfrm>
            </p:grpSpPr>
            <p:sp>
              <p:nvSpPr>
                <p:cNvPr id="1502" name="Google Shape;1502;p42"/>
                <p:cNvSpPr/>
                <p:nvPr/>
              </p:nvSpPr>
              <p:spPr>
                <a:xfrm>
                  <a:off x="1957711" y="1893712"/>
                  <a:ext cx="400589" cy="199311"/>
                </a:xfrm>
                <a:custGeom>
                  <a:rect b="b" l="l" r="r" t="t"/>
                  <a:pathLst>
                    <a:path extrusionOk="0" h="10331" w="20764">
                      <a:moveTo>
                        <a:pt x="10376" y="1"/>
                      </a:moveTo>
                      <a:lnTo>
                        <a:pt x="1" y="5028"/>
                      </a:lnTo>
                      <a:lnTo>
                        <a:pt x="10376" y="10331"/>
                      </a:lnTo>
                      <a:lnTo>
                        <a:pt x="20763" y="5028"/>
                      </a:lnTo>
                      <a:lnTo>
                        <a:pt x="10376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3" name="Google Shape;1503;p42"/>
                <p:cNvSpPr/>
                <p:nvPr/>
              </p:nvSpPr>
              <p:spPr>
                <a:xfrm>
                  <a:off x="2364687" y="1977944"/>
                  <a:ext cx="22842" cy="19428"/>
                </a:xfrm>
                <a:custGeom>
                  <a:rect b="b" l="l" r="r" t="t"/>
                  <a:pathLst>
                    <a:path extrusionOk="0" h="1007" w="1184">
                      <a:moveTo>
                        <a:pt x="513" y="0"/>
                      </a:moveTo>
                      <a:cubicBezTo>
                        <a:pt x="255" y="0"/>
                        <a:pt x="5" y="198"/>
                        <a:pt x="12" y="501"/>
                      </a:cubicBezTo>
                      <a:cubicBezTo>
                        <a:pt x="1" y="788"/>
                        <a:pt x="230" y="1006"/>
                        <a:pt x="506" y="1006"/>
                      </a:cubicBezTo>
                      <a:cubicBezTo>
                        <a:pt x="953" y="1006"/>
                        <a:pt x="1183" y="467"/>
                        <a:pt x="862" y="146"/>
                      </a:cubicBezTo>
                      <a:cubicBezTo>
                        <a:pt x="762" y="45"/>
                        <a:pt x="636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04" name="Google Shape;1504;p42"/>
            <p:cNvGrpSpPr/>
            <p:nvPr/>
          </p:nvGrpSpPr>
          <p:grpSpPr>
            <a:xfrm>
              <a:off x="2167447" y="2113548"/>
              <a:ext cx="2415755" cy="934171"/>
              <a:chOff x="2167447" y="2113548"/>
              <a:chExt cx="2415755" cy="934171"/>
            </a:xfrm>
          </p:grpSpPr>
          <p:cxnSp>
            <p:nvCxnSpPr>
              <p:cNvPr id="1505" name="Google Shape;1505;p42"/>
              <p:cNvCxnSpPr/>
              <p:nvPr/>
            </p:nvCxnSpPr>
            <p:spPr>
              <a:xfrm>
                <a:off x="4119402" y="2555824"/>
                <a:ext cx="463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CCCCCC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grpSp>
            <p:nvGrpSpPr>
              <p:cNvPr id="1506" name="Google Shape;1506;p42"/>
              <p:cNvGrpSpPr/>
              <p:nvPr/>
            </p:nvGrpSpPr>
            <p:grpSpPr>
              <a:xfrm>
                <a:off x="2167447" y="2113548"/>
                <a:ext cx="2014564" cy="934171"/>
                <a:chOff x="1957711" y="1893712"/>
                <a:chExt cx="429818" cy="199311"/>
              </a:xfrm>
            </p:grpSpPr>
            <p:sp>
              <p:nvSpPr>
                <p:cNvPr id="1507" name="Google Shape;1507;p42"/>
                <p:cNvSpPr/>
                <p:nvPr/>
              </p:nvSpPr>
              <p:spPr>
                <a:xfrm>
                  <a:off x="1957711" y="1893712"/>
                  <a:ext cx="400589" cy="199311"/>
                </a:xfrm>
                <a:custGeom>
                  <a:rect b="b" l="l" r="r" t="t"/>
                  <a:pathLst>
                    <a:path extrusionOk="0" h="10331" w="20764">
                      <a:moveTo>
                        <a:pt x="10376" y="1"/>
                      </a:moveTo>
                      <a:lnTo>
                        <a:pt x="1" y="5028"/>
                      </a:lnTo>
                      <a:lnTo>
                        <a:pt x="10376" y="10331"/>
                      </a:lnTo>
                      <a:lnTo>
                        <a:pt x="20763" y="5028"/>
                      </a:lnTo>
                      <a:lnTo>
                        <a:pt x="10376" y="1"/>
                      </a:ln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1508" name="Google Shape;1508;p42"/>
                <p:cNvSpPr/>
                <p:nvPr/>
              </p:nvSpPr>
              <p:spPr>
                <a:xfrm>
                  <a:off x="2364687" y="1977944"/>
                  <a:ext cx="22842" cy="19428"/>
                </a:xfrm>
                <a:custGeom>
                  <a:rect b="b" l="l" r="r" t="t"/>
                  <a:pathLst>
                    <a:path extrusionOk="0" h="1007" w="1184">
                      <a:moveTo>
                        <a:pt x="513" y="0"/>
                      </a:moveTo>
                      <a:cubicBezTo>
                        <a:pt x="255" y="0"/>
                        <a:pt x="5" y="198"/>
                        <a:pt x="12" y="501"/>
                      </a:cubicBezTo>
                      <a:cubicBezTo>
                        <a:pt x="1" y="788"/>
                        <a:pt x="230" y="1006"/>
                        <a:pt x="506" y="1006"/>
                      </a:cubicBezTo>
                      <a:cubicBezTo>
                        <a:pt x="953" y="1006"/>
                        <a:pt x="1183" y="467"/>
                        <a:pt x="862" y="146"/>
                      </a:cubicBezTo>
                      <a:cubicBezTo>
                        <a:pt x="762" y="45"/>
                        <a:pt x="636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B7B7B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</p:grpSp>
        </p:grpSp>
        <p:grpSp>
          <p:nvGrpSpPr>
            <p:cNvPr id="1509" name="Google Shape;1509;p42"/>
            <p:cNvGrpSpPr/>
            <p:nvPr/>
          </p:nvGrpSpPr>
          <p:grpSpPr>
            <a:xfrm>
              <a:off x="2167447" y="1859220"/>
              <a:ext cx="2415755" cy="934171"/>
              <a:chOff x="2167447" y="1859220"/>
              <a:chExt cx="2415755" cy="934171"/>
            </a:xfrm>
          </p:grpSpPr>
          <p:cxnSp>
            <p:nvCxnSpPr>
              <p:cNvPr id="1510" name="Google Shape;1510;p42"/>
              <p:cNvCxnSpPr/>
              <p:nvPr/>
            </p:nvCxnSpPr>
            <p:spPr>
              <a:xfrm>
                <a:off x="4119402" y="2294503"/>
                <a:ext cx="4638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D9D9D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  <p:grpSp>
            <p:nvGrpSpPr>
              <p:cNvPr id="1511" name="Google Shape;1511;p42"/>
              <p:cNvGrpSpPr/>
              <p:nvPr/>
            </p:nvGrpSpPr>
            <p:grpSpPr>
              <a:xfrm>
                <a:off x="2167447" y="1859220"/>
                <a:ext cx="2014564" cy="934171"/>
                <a:chOff x="1957711" y="1893712"/>
                <a:chExt cx="429818" cy="199311"/>
              </a:xfrm>
            </p:grpSpPr>
            <p:sp>
              <p:nvSpPr>
                <p:cNvPr id="1512" name="Google Shape;1512;p42"/>
                <p:cNvSpPr/>
                <p:nvPr/>
              </p:nvSpPr>
              <p:spPr>
                <a:xfrm>
                  <a:off x="1957711" y="1893712"/>
                  <a:ext cx="400589" cy="199311"/>
                </a:xfrm>
                <a:custGeom>
                  <a:rect b="b" l="l" r="r" t="t"/>
                  <a:pathLst>
                    <a:path extrusionOk="0" h="10331" w="20764">
                      <a:moveTo>
                        <a:pt x="10376" y="1"/>
                      </a:moveTo>
                      <a:lnTo>
                        <a:pt x="1" y="5028"/>
                      </a:lnTo>
                      <a:lnTo>
                        <a:pt x="10376" y="10331"/>
                      </a:lnTo>
                      <a:lnTo>
                        <a:pt x="20763" y="5028"/>
                      </a:lnTo>
                      <a:lnTo>
                        <a:pt x="10376" y="1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1513" name="Google Shape;1513;p42"/>
                <p:cNvSpPr/>
                <p:nvPr/>
              </p:nvSpPr>
              <p:spPr>
                <a:xfrm>
                  <a:off x="2364687" y="1977944"/>
                  <a:ext cx="22842" cy="19428"/>
                </a:xfrm>
                <a:custGeom>
                  <a:rect b="b" l="l" r="r" t="t"/>
                  <a:pathLst>
                    <a:path extrusionOk="0" h="1007" w="1184">
                      <a:moveTo>
                        <a:pt x="513" y="0"/>
                      </a:moveTo>
                      <a:cubicBezTo>
                        <a:pt x="255" y="0"/>
                        <a:pt x="5" y="198"/>
                        <a:pt x="12" y="501"/>
                      </a:cubicBezTo>
                      <a:cubicBezTo>
                        <a:pt x="1" y="788"/>
                        <a:pt x="230" y="1006"/>
                        <a:pt x="506" y="1006"/>
                      </a:cubicBezTo>
                      <a:cubicBezTo>
                        <a:pt x="953" y="1006"/>
                        <a:pt x="1183" y="467"/>
                        <a:pt x="862" y="146"/>
                      </a:cubicBezTo>
                      <a:cubicBezTo>
                        <a:pt x="762" y="45"/>
                        <a:pt x="636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514" name="Google Shape;1514;p42"/>
          <p:cNvSpPr txBox="1"/>
          <p:nvPr/>
        </p:nvSpPr>
        <p:spPr>
          <a:xfrm>
            <a:off x="5227500" y="2722350"/>
            <a:ext cx="2731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515" name="Google Shape;1515;p42"/>
          <p:cNvSpPr txBox="1"/>
          <p:nvPr/>
        </p:nvSpPr>
        <p:spPr>
          <a:xfrm>
            <a:off x="5227500" y="2393800"/>
            <a:ext cx="2772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516" name="Google Shape;1516;p42"/>
          <p:cNvSpPr txBox="1"/>
          <p:nvPr/>
        </p:nvSpPr>
        <p:spPr>
          <a:xfrm>
            <a:off x="5227500" y="3368775"/>
            <a:ext cx="35007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name, but it’s terribly hot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517" name="Google Shape;1517;p42"/>
          <p:cNvSpPr txBox="1"/>
          <p:nvPr/>
        </p:nvSpPr>
        <p:spPr>
          <a:xfrm>
            <a:off x="5227500" y="3039696"/>
            <a:ext cx="3240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our Solar System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2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Google Shape;1522;p43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…AND THE SAME GOES FOR </a:t>
            </a:r>
            <a:r>
              <a:rPr lang="es">
                <a:solidFill>
                  <a:srgbClr val="F4C5B1"/>
                </a:solidFill>
              </a:rPr>
              <a:t>TABLES</a:t>
            </a:r>
            <a:endParaRPr>
              <a:solidFill>
                <a:srgbClr val="F4C5B1"/>
              </a:solidFill>
            </a:endParaRPr>
          </a:p>
        </p:txBody>
      </p:sp>
      <p:graphicFrame>
        <p:nvGraphicFramePr>
          <p:cNvPr id="1523" name="Google Shape;1523;p43"/>
          <p:cNvGraphicFramePr/>
          <p:nvPr/>
        </p:nvGraphicFramePr>
        <p:xfrm>
          <a:off x="1938050" y="20491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{01922A56-460F-41A9-9FE4-EA5CAAD62C97}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rgbClr val="4E48AB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28575">
                      <a:solidFill>
                        <a:srgbClr val="66666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66666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MASS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(earths)</a:t>
                      </a:r>
                      <a:endParaRPr sz="9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DIAMETER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(earths)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SURFACE GRAVITY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(earths)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MERCURY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0,06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0,38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0,38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MARS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0,11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0,53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0,38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Saira Extra Condensed"/>
                          <a:ea typeface="Saira Extra Condensed"/>
                          <a:cs typeface="Saira Extra Condensed"/>
                          <a:sym typeface="Saira Extra Condensed"/>
                        </a:rPr>
                        <a:t>SATURN</a:t>
                      </a:r>
                      <a:endParaRPr sz="1200">
                        <a:solidFill>
                          <a:srgbClr val="666666"/>
                        </a:solidFill>
                        <a:latin typeface="Saira Extra Condensed"/>
                        <a:ea typeface="Saira Extra Condensed"/>
                        <a:cs typeface="Saira Extra Condensed"/>
                        <a:sym typeface="Saira Extra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95,2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9,4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C5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666666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1,16</a:t>
                      </a:r>
                      <a:endParaRPr sz="1200">
                        <a:solidFill>
                          <a:srgbClr val="666666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68575" marB="68575" marR="91425" marL="91425" anchor="ctr">
                    <a:lnL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C5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27" name="Shape 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" name="Google Shape;1528;p44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</a:t>
            </a:r>
            <a:r>
              <a:rPr lang="es">
                <a:solidFill>
                  <a:srgbClr val="F4C5B1"/>
                </a:solidFill>
              </a:rPr>
              <a:t> MAP</a:t>
            </a:r>
            <a:endParaRPr>
              <a:solidFill>
                <a:srgbClr val="F4C5B1"/>
              </a:solidFill>
            </a:endParaRPr>
          </a:p>
        </p:txBody>
      </p:sp>
      <p:sp>
        <p:nvSpPr>
          <p:cNvPr id="1529" name="Google Shape;1529;p44"/>
          <p:cNvSpPr txBox="1"/>
          <p:nvPr/>
        </p:nvSpPr>
        <p:spPr>
          <a:xfrm>
            <a:off x="6000000" y="2004400"/>
            <a:ext cx="19797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name, but it’s terribly hot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530" name="Google Shape;1530;p44"/>
          <p:cNvSpPr txBox="1"/>
          <p:nvPr/>
        </p:nvSpPr>
        <p:spPr>
          <a:xfrm>
            <a:off x="5999988" y="3472598"/>
            <a:ext cx="17982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place, not hot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531" name="Google Shape;1531;p44"/>
          <p:cNvSpPr txBox="1"/>
          <p:nvPr/>
        </p:nvSpPr>
        <p:spPr>
          <a:xfrm>
            <a:off x="5999988" y="2703440"/>
            <a:ext cx="1764600" cy="57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200">
              <a:solidFill>
                <a:srgbClr val="434343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1532" name="Google Shape;1532;p44"/>
          <p:cNvGrpSpPr/>
          <p:nvPr/>
        </p:nvGrpSpPr>
        <p:grpSpPr>
          <a:xfrm>
            <a:off x="1293024" y="1586710"/>
            <a:ext cx="4668744" cy="2666396"/>
            <a:chOff x="1293024" y="1586710"/>
            <a:chExt cx="4668744" cy="2666396"/>
          </a:xfrm>
        </p:grpSpPr>
        <p:grpSp>
          <p:nvGrpSpPr>
            <p:cNvPr id="1533" name="Google Shape;1533;p44"/>
            <p:cNvGrpSpPr/>
            <p:nvPr/>
          </p:nvGrpSpPr>
          <p:grpSpPr>
            <a:xfrm>
              <a:off x="1293024" y="1628575"/>
              <a:ext cx="4320509" cy="2624530"/>
              <a:chOff x="2529950" y="4155175"/>
              <a:chExt cx="1137425" cy="690975"/>
            </a:xfrm>
          </p:grpSpPr>
          <p:sp>
            <p:nvSpPr>
              <p:cNvPr id="1534" name="Google Shape;1534;p44"/>
              <p:cNvSpPr/>
              <p:nvPr/>
            </p:nvSpPr>
            <p:spPr>
              <a:xfrm>
                <a:off x="27988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44"/>
              <p:cNvSpPr/>
              <p:nvPr/>
            </p:nvSpPr>
            <p:spPr>
              <a:xfrm>
                <a:off x="281665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44"/>
              <p:cNvSpPr/>
              <p:nvPr/>
            </p:nvSpPr>
            <p:spPr>
              <a:xfrm>
                <a:off x="28346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44"/>
              <p:cNvSpPr/>
              <p:nvPr/>
            </p:nvSpPr>
            <p:spPr>
              <a:xfrm>
                <a:off x="285252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44"/>
              <p:cNvSpPr/>
              <p:nvPr/>
            </p:nvSpPr>
            <p:spPr>
              <a:xfrm>
                <a:off x="2870375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44"/>
              <p:cNvSpPr/>
              <p:nvPr/>
            </p:nvSpPr>
            <p:spPr>
              <a:xfrm>
                <a:off x="2942150" y="41551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44"/>
              <p:cNvSpPr/>
              <p:nvPr/>
            </p:nvSpPr>
            <p:spPr>
              <a:xfrm>
                <a:off x="2960000" y="41551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4"/>
              <p:cNvSpPr/>
              <p:nvPr/>
            </p:nvSpPr>
            <p:spPr>
              <a:xfrm>
                <a:off x="27988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44"/>
              <p:cNvSpPr/>
              <p:nvPr/>
            </p:nvSpPr>
            <p:spPr>
              <a:xfrm>
                <a:off x="28166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44"/>
              <p:cNvSpPr/>
              <p:nvPr/>
            </p:nvSpPr>
            <p:spPr>
              <a:xfrm>
                <a:off x="28346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44"/>
              <p:cNvSpPr/>
              <p:nvPr/>
            </p:nvSpPr>
            <p:spPr>
              <a:xfrm>
                <a:off x="2852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44"/>
              <p:cNvSpPr/>
              <p:nvPr/>
            </p:nvSpPr>
            <p:spPr>
              <a:xfrm>
                <a:off x="28884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4"/>
              <p:cNvSpPr/>
              <p:nvPr/>
            </p:nvSpPr>
            <p:spPr>
              <a:xfrm>
                <a:off x="2906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44"/>
              <p:cNvSpPr/>
              <p:nvPr/>
            </p:nvSpPr>
            <p:spPr>
              <a:xfrm>
                <a:off x="29243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44"/>
              <p:cNvSpPr/>
              <p:nvPr/>
            </p:nvSpPr>
            <p:spPr>
              <a:xfrm>
                <a:off x="294215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44"/>
              <p:cNvSpPr/>
              <p:nvPr/>
            </p:nvSpPr>
            <p:spPr>
              <a:xfrm>
                <a:off x="29600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4"/>
              <p:cNvSpPr/>
              <p:nvPr/>
            </p:nvSpPr>
            <p:spPr>
              <a:xfrm>
                <a:off x="29780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44"/>
              <p:cNvSpPr/>
              <p:nvPr/>
            </p:nvSpPr>
            <p:spPr>
              <a:xfrm>
                <a:off x="29958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44"/>
              <p:cNvSpPr/>
              <p:nvPr/>
            </p:nvSpPr>
            <p:spPr>
              <a:xfrm>
                <a:off x="301390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44"/>
              <p:cNvSpPr/>
              <p:nvPr/>
            </p:nvSpPr>
            <p:spPr>
              <a:xfrm>
                <a:off x="30317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44"/>
              <p:cNvSpPr/>
              <p:nvPr/>
            </p:nvSpPr>
            <p:spPr>
              <a:xfrm>
                <a:off x="3085500" y="41732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44"/>
              <p:cNvSpPr/>
              <p:nvPr/>
            </p:nvSpPr>
            <p:spPr>
              <a:xfrm>
                <a:off x="31035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44"/>
              <p:cNvSpPr/>
              <p:nvPr/>
            </p:nvSpPr>
            <p:spPr>
              <a:xfrm>
                <a:off x="31213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44"/>
              <p:cNvSpPr/>
              <p:nvPr/>
            </p:nvSpPr>
            <p:spPr>
              <a:xfrm>
                <a:off x="31392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4"/>
              <p:cNvSpPr/>
              <p:nvPr/>
            </p:nvSpPr>
            <p:spPr>
              <a:xfrm>
                <a:off x="3157250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44"/>
              <p:cNvSpPr/>
              <p:nvPr/>
            </p:nvSpPr>
            <p:spPr>
              <a:xfrm>
                <a:off x="32288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44"/>
              <p:cNvSpPr/>
              <p:nvPr/>
            </p:nvSpPr>
            <p:spPr>
              <a:xfrm>
                <a:off x="333647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44"/>
              <p:cNvSpPr/>
              <p:nvPr/>
            </p:nvSpPr>
            <p:spPr>
              <a:xfrm>
                <a:off x="3354325" y="41732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44"/>
              <p:cNvSpPr/>
              <p:nvPr/>
            </p:nvSpPr>
            <p:spPr>
              <a:xfrm>
                <a:off x="2745075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4"/>
              <p:cNvSpPr/>
              <p:nvPr/>
            </p:nvSpPr>
            <p:spPr>
              <a:xfrm>
                <a:off x="27988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44"/>
              <p:cNvSpPr/>
              <p:nvPr/>
            </p:nvSpPr>
            <p:spPr>
              <a:xfrm>
                <a:off x="28166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4"/>
              <p:cNvSpPr/>
              <p:nvPr/>
            </p:nvSpPr>
            <p:spPr>
              <a:xfrm>
                <a:off x="28346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4"/>
              <p:cNvSpPr/>
              <p:nvPr/>
            </p:nvSpPr>
            <p:spPr>
              <a:xfrm>
                <a:off x="2870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44"/>
              <p:cNvSpPr/>
              <p:nvPr/>
            </p:nvSpPr>
            <p:spPr>
              <a:xfrm>
                <a:off x="28884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44"/>
              <p:cNvSpPr/>
              <p:nvPr/>
            </p:nvSpPr>
            <p:spPr>
              <a:xfrm>
                <a:off x="290625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44"/>
              <p:cNvSpPr/>
              <p:nvPr/>
            </p:nvSpPr>
            <p:spPr>
              <a:xfrm>
                <a:off x="292430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44"/>
              <p:cNvSpPr/>
              <p:nvPr/>
            </p:nvSpPr>
            <p:spPr>
              <a:xfrm>
                <a:off x="2942150" y="41910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44"/>
              <p:cNvSpPr/>
              <p:nvPr/>
            </p:nvSpPr>
            <p:spPr>
              <a:xfrm>
                <a:off x="2960000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44"/>
              <p:cNvSpPr/>
              <p:nvPr/>
            </p:nvSpPr>
            <p:spPr>
              <a:xfrm>
                <a:off x="29780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9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4"/>
              <p:cNvSpPr/>
              <p:nvPr/>
            </p:nvSpPr>
            <p:spPr>
              <a:xfrm>
                <a:off x="29958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44"/>
              <p:cNvSpPr/>
              <p:nvPr/>
            </p:nvSpPr>
            <p:spPr>
              <a:xfrm>
                <a:off x="310352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44"/>
              <p:cNvSpPr/>
              <p:nvPr/>
            </p:nvSpPr>
            <p:spPr>
              <a:xfrm>
                <a:off x="3121375" y="41910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4"/>
              <p:cNvSpPr/>
              <p:nvPr/>
            </p:nvSpPr>
            <p:spPr>
              <a:xfrm>
                <a:off x="26911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4"/>
              <p:cNvSpPr/>
              <p:nvPr/>
            </p:nvSpPr>
            <p:spPr>
              <a:xfrm>
                <a:off x="27091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44"/>
              <p:cNvSpPr/>
              <p:nvPr/>
            </p:nvSpPr>
            <p:spPr>
              <a:xfrm>
                <a:off x="2727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44"/>
              <p:cNvSpPr/>
              <p:nvPr/>
            </p:nvSpPr>
            <p:spPr>
              <a:xfrm>
                <a:off x="27450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4"/>
              <p:cNvSpPr/>
              <p:nvPr/>
            </p:nvSpPr>
            <p:spPr>
              <a:xfrm>
                <a:off x="27629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4"/>
              <p:cNvSpPr/>
              <p:nvPr/>
            </p:nvSpPr>
            <p:spPr>
              <a:xfrm>
                <a:off x="27988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4"/>
              <p:cNvSpPr/>
              <p:nvPr/>
            </p:nvSpPr>
            <p:spPr>
              <a:xfrm>
                <a:off x="28166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4"/>
              <p:cNvSpPr/>
              <p:nvPr/>
            </p:nvSpPr>
            <p:spPr>
              <a:xfrm>
                <a:off x="28884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4"/>
              <p:cNvSpPr/>
              <p:nvPr/>
            </p:nvSpPr>
            <p:spPr>
              <a:xfrm>
                <a:off x="29062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4"/>
              <p:cNvSpPr/>
              <p:nvPr/>
            </p:nvSpPr>
            <p:spPr>
              <a:xfrm>
                <a:off x="292430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4"/>
              <p:cNvSpPr/>
              <p:nvPr/>
            </p:nvSpPr>
            <p:spPr>
              <a:xfrm>
                <a:off x="2942150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4"/>
              <p:cNvSpPr/>
              <p:nvPr/>
            </p:nvSpPr>
            <p:spPr>
              <a:xfrm>
                <a:off x="29600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4"/>
              <p:cNvSpPr/>
              <p:nvPr/>
            </p:nvSpPr>
            <p:spPr>
              <a:xfrm>
                <a:off x="29780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4"/>
              <p:cNvSpPr/>
              <p:nvPr/>
            </p:nvSpPr>
            <p:spPr>
              <a:xfrm>
                <a:off x="29958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4"/>
              <p:cNvSpPr/>
              <p:nvPr/>
            </p:nvSpPr>
            <p:spPr>
              <a:xfrm>
                <a:off x="3228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4"/>
              <p:cNvSpPr/>
              <p:nvPr/>
            </p:nvSpPr>
            <p:spPr>
              <a:xfrm>
                <a:off x="32468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4"/>
              <p:cNvSpPr/>
              <p:nvPr/>
            </p:nvSpPr>
            <p:spPr>
              <a:xfrm>
                <a:off x="32647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4"/>
              <p:cNvSpPr/>
              <p:nvPr/>
            </p:nvSpPr>
            <p:spPr>
              <a:xfrm>
                <a:off x="32827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44"/>
              <p:cNvSpPr/>
              <p:nvPr/>
            </p:nvSpPr>
            <p:spPr>
              <a:xfrm>
                <a:off x="330060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44"/>
              <p:cNvSpPr/>
              <p:nvPr/>
            </p:nvSpPr>
            <p:spPr>
              <a:xfrm>
                <a:off x="3318450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4"/>
              <p:cNvSpPr/>
              <p:nvPr/>
            </p:nvSpPr>
            <p:spPr>
              <a:xfrm>
                <a:off x="33364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4"/>
              <p:cNvSpPr/>
              <p:nvPr/>
            </p:nvSpPr>
            <p:spPr>
              <a:xfrm>
                <a:off x="33543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4"/>
              <p:cNvSpPr/>
              <p:nvPr/>
            </p:nvSpPr>
            <p:spPr>
              <a:xfrm>
                <a:off x="337237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4"/>
              <p:cNvSpPr/>
              <p:nvPr/>
            </p:nvSpPr>
            <p:spPr>
              <a:xfrm>
                <a:off x="3390225" y="4209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4"/>
              <p:cNvSpPr/>
              <p:nvPr/>
            </p:nvSpPr>
            <p:spPr>
              <a:xfrm>
                <a:off x="346197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4"/>
              <p:cNvSpPr/>
              <p:nvPr/>
            </p:nvSpPr>
            <p:spPr>
              <a:xfrm>
                <a:off x="3479825" y="4209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4"/>
              <p:cNvSpPr/>
              <p:nvPr/>
            </p:nvSpPr>
            <p:spPr>
              <a:xfrm>
                <a:off x="26911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44"/>
              <p:cNvSpPr/>
              <p:nvPr/>
            </p:nvSpPr>
            <p:spPr>
              <a:xfrm>
                <a:off x="27091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44"/>
              <p:cNvSpPr/>
              <p:nvPr/>
            </p:nvSpPr>
            <p:spPr>
              <a:xfrm>
                <a:off x="27270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4"/>
              <p:cNvSpPr/>
              <p:nvPr/>
            </p:nvSpPr>
            <p:spPr>
              <a:xfrm>
                <a:off x="2745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44"/>
              <p:cNvSpPr/>
              <p:nvPr/>
            </p:nvSpPr>
            <p:spPr>
              <a:xfrm>
                <a:off x="27629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44"/>
              <p:cNvSpPr/>
              <p:nvPr/>
            </p:nvSpPr>
            <p:spPr>
              <a:xfrm>
                <a:off x="27988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44"/>
              <p:cNvSpPr/>
              <p:nvPr/>
            </p:nvSpPr>
            <p:spPr>
              <a:xfrm>
                <a:off x="28166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44"/>
              <p:cNvSpPr/>
              <p:nvPr/>
            </p:nvSpPr>
            <p:spPr>
              <a:xfrm>
                <a:off x="2834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44"/>
              <p:cNvSpPr/>
              <p:nvPr/>
            </p:nvSpPr>
            <p:spPr>
              <a:xfrm>
                <a:off x="28884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44"/>
              <p:cNvSpPr/>
              <p:nvPr/>
            </p:nvSpPr>
            <p:spPr>
              <a:xfrm>
                <a:off x="29062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44"/>
              <p:cNvSpPr/>
              <p:nvPr/>
            </p:nvSpPr>
            <p:spPr>
              <a:xfrm>
                <a:off x="292430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44"/>
              <p:cNvSpPr/>
              <p:nvPr/>
            </p:nvSpPr>
            <p:spPr>
              <a:xfrm>
                <a:off x="2942150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44"/>
              <p:cNvSpPr/>
              <p:nvPr/>
            </p:nvSpPr>
            <p:spPr>
              <a:xfrm>
                <a:off x="29600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44"/>
              <p:cNvSpPr/>
              <p:nvPr/>
            </p:nvSpPr>
            <p:spPr>
              <a:xfrm>
                <a:off x="29958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44"/>
              <p:cNvSpPr/>
              <p:nvPr/>
            </p:nvSpPr>
            <p:spPr>
              <a:xfrm>
                <a:off x="3228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44"/>
              <p:cNvSpPr/>
              <p:nvPr/>
            </p:nvSpPr>
            <p:spPr>
              <a:xfrm>
                <a:off x="32468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44"/>
              <p:cNvSpPr/>
              <p:nvPr/>
            </p:nvSpPr>
            <p:spPr>
              <a:xfrm>
                <a:off x="32647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44"/>
              <p:cNvSpPr/>
              <p:nvPr/>
            </p:nvSpPr>
            <p:spPr>
              <a:xfrm>
                <a:off x="32827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44"/>
              <p:cNvSpPr/>
              <p:nvPr/>
            </p:nvSpPr>
            <p:spPr>
              <a:xfrm>
                <a:off x="33006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44"/>
              <p:cNvSpPr/>
              <p:nvPr/>
            </p:nvSpPr>
            <p:spPr>
              <a:xfrm>
                <a:off x="33184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44"/>
              <p:cNvSpPr/>
              <p:nvPr/>
            </p:nvSpPr>
            <p:spPr>
              <a:xfrm>
                <a:off x="33364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44"/>
              <p:cNvSpPr/>
              <p:nvPr/>
            </p:nvSpPr>
            <p:spPr>
              <a:xfrm>
                <a:off x="33543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44"/>
              <p:cNvSpPr/>
              <p:nvPr/>
            </p:nvSpPr>
            <p:spPr>
              <a:xfrm>
                <a:off x="33723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44"/>
              <p:cNvSpPr/>
              <p:nvPr/>
            </p:nvSpPr>
            <p:spPr>
              <a:xfrm>
                <a:off x="339022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44"/>
              <p:cNvSpPr/>
              <p:nvPr/>
            </p:nvSpPr>
            <p:spPr>
              <a:xfrm>
                <a:off x="3408075" y="4227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44"/>
              <p:cNvSpPr/>
              <p:nvPr/>
            </p:nvSpPr>
            <p:spPr>
              <a:xfrm>
                <a:off x="34261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44"/>
              <p:cNvSpPr/>
              <p:nvPr/>
            </p:nvSpPr>
            <p:spPr>
              <a:xfrm>
                <a:off x="344395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44"/>
              <p:cNvSpPr/>
              <p:nvPr/>
            </p:nvSpPr>
            <p:spPr>
              <a:xfrm>
                <a:off x="34619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44"/>
              <p:cNvSpPr/>
              <p:nvPr/>
            </p:nvSpPr>
            <p:spPr>
              <a:xfrm>
                <a:off x="347982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44"/>
              <p:cNvSpPr/>
              <p:nvPr/>
            </p:nvSpPr>
            <p:spPr>
              <a:xfrm>
                <a:off x="3497675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4"/>
              <p:cNvSpPr/>
              <p:nvPr/>
            </p:nvSpPr>
            <p:spPr>
              <a:xfrm>
                <a:off x="3515700" y="4227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44"/>
              <p:cNvSpPr/>
              <p:nvPr/>
            </p:nvSpPr>
            <p:spPr>
              <a:xfrm>
                <a:off x="2565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44"/>
              <p:cNvSpPr/>
              <p:nvPr/>
            </p:nvSpPr>
            <p:spPr>
              <a:xfrm>
                <a:off x="2583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44"/>
              <p:cNvSpPr/>
              <p:nvPr/>
            </p:nvSpPr>
            <p:spPr>
              <a:xfrm>
                <a:off x="26015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44"/>
              <p:cNvSpPr/>
              <p:nvPr/>
            </p:nvSpPr>
            <p:spPr>
              <a:xfrm>
                <a:off x="26195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44"/>
              <p:cNvSpPr/>
              <p:nvPr/>
            </p:nvSpPr>
            <p:spPr>
              <a:xfrm>
                <a:off x="26374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44"/>
              <p:cNvSpPr/>
              <p:nvPr/>
            </p:nvSpPr>
            <p:spPr>
              <a:xfrm>
                <a:off x="2655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44"/>
              <p:cNvSpPr/>
              <p:nvPr/>
            </p:nvSpPr>
            <p:spPr>
              <a:xfrm>
                <a:off x="26733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44"/>
              <p:cNvSpPr/>
              <p:nvPr/>
            </p:nvSpPr>
            <p:spPr>
              <a:xfrm>
                <a:off x="2727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44"/>
              <p:cNvSpPr/>
              <p:nvPr/>
            </p:nvSpPr>
            <p:spPr>
              <a:xfrm>
                <a:off x="2745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44"/>
              <p:cNvSpPr/>
              <p:nvPr/>
            </p:nvSpPr>
            <p:spPr>
              <a:xfrm>
                <a:off x="27807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44"/>
              <p:cNvSpPr/>
              <p:nvPr/>
            </p:nvSpPr>
            <p:spPr>
              <a:xfrm>
                <a:off x="27988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44"/>
              <p:cNvSpPr/>
              <p:nvPr/>
            </p:nvSpPr>
            <p:spPr>
              <a:xfrm>
                <a:off x="2834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44"/>
              <p:cNvSpPr/>
              <p:nvPr/>
            </p:nvSpPr>
            <p:spPr>
              <a:xfrm>
                <a:off x="28525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44"/>
              <p:cNvSpPr/>
              <p:nvPr/>
            </p:nvSpPr>
            <p:spPr>
              <a:xfrm>
                <a:off x="2906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44"/>
              <p:cNvSpPr/>
              <p:nvPr/>
            </p:nvSpPr>
            <p:spPr>
              <a:xfrm>
                <a:off x="2924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44"/>
              <p:cNvSpPr/>
              <p:nvPr/>
            </p:nvSpPr>
            <p:spPr>
              <a:xfrm>
                <a:off x="29421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44"/>
              <p:cNvSpPr/>
              <p:nvPr/>
            </p:nvSpPr>
            <p:spPr>
              <a:xfrm>
                <a:off x="29600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44"/>
              <p:cNvSpPr/>
              <p:nvPr/>
            </p:nvSpPr>
            <p:spPr>
              <a:xfrm>
                <a:off x="29780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44"/>
              <p:cNvSpPr/>
              <p:nvPr/>
            </p:nvSpPr>
            <p:spPr>
              <a:xfrm>
                <a:off x="31213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44"/>
              <p:cNvSpPr/>
              <p:nvPr/>
            </p:nvSpPr>
            <p:spPr>
              <a:xfrm>
                <a:off x="31392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44"/>
              <p:cNvSpPr/>
              <p:nvPr/>
            </p:nvSpPr>
            <p:spPr>
              <a:xfrm>
                <a:off x="31572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44"/>
              <p:cNvSpPr/>
              <p:nvPr/>
            </p:nvSpPr>
            <p:spPr>
              <a:xfrm>
                <a:off x="3175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44"/>
              <p:cNvSpPr/>
              <p:nvPr/>
            </p:nvSpPr>
            <p:spPr>
              <a:xfrm>
                <a:off x="31931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44"/>
              <p:cNvSpPr/>
              <p:nvPr/>
            </p:nvSpPr>
            <p:spPr>
              <a:xfrm>
                <a:off x="3210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44"/>
              <p:cNvSpPr/>
              <p:nvPr/>
            </p:nvSpPr>
            <p:spPr>
              <a:xfrm>
                <a:off x="3228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44"/>
              <p:cNvSpPr/>
              <p:nvPr/>
            </p:nvSpPr>
            <p:spPr>
              <a:xfrm>
                <a:off x="32468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4"/>
              <p:cNvSpPr/>
              <p:nvPr/>
            </p:nvSpPr>
            <p:spPr>
              <a:xfrm>
                <a:off x="32647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44"/>
              <p:cNvSpPr/>
              <p:nvPr/>
            </p:nvSpPr>
            <p:spPr>
              <a:xfrm>
                <a:off x="32827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44"/>
              <p:cNvSpPr/>
              <p:nvPr/>
            </p:nvSpPr>
            <p:spPr>
              <a:xfrm>
                <a:off x="33006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4"/>
              <p:cNvSpPr/>
              <p:nvPr/>
            </p:nvSpPr>
            <p:spPr>
              <a:xfrm>
                <a:off x="33184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4"/>
              <p:cNvSpPr/>
              <p:nvPr/>
            </p:nvSpPr>
            <p:spPr>
              <a:xfrm>
                <a:off x="33364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44"/>
              <p:cNvSpPr/>
              <p:nvPr/>
            </p:nvSpPr>
            <p:spPr>
              <a:xfrm>
                <a:off x="3354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44"/>
              <p:cNvSpPr/>
              <p:nvPr/>
            </p:nvSpPr>
            <p:spPr>
              <a:xfrm>
                <a:off x="33723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44"/>
              <p:cNvSpPr/>
              <p:nvPr/>
            </p:nvSpPr>
            <p:spPr>
              <a:xfrm>
                <a:off x="339022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44"/>
              <p:cNvSpPr/>
              <p:nvPr/>
            </p:nvSpPr>
            <p:spPr>
              <a:xfrm>
                <a:off x="3408075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44"/>
              <p:cNvSpPr/>
              <p:nvPr/>
            </p:nvSpPr>
            <p:spPr>
              <a:xfrm>
                <a:off x="34261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44"/>
              <p:cNvSpPr/>
              <p:nvPr/>
            </p:nvSpPr>
            <p:spPr>
              <a:xfrm>
                <a:off x="34439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44"/>
              <p:cNvSpPr/>
              <p:nvPr/>
            </p:nvSpPr>
            <p:spPr>
              <a:xfrm>
                <a:off x="34619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44"/>
              <p:cNvSpPr/>
              <p:nvPr/>
            </p:nvSpPr>
            <p:spPr>
              <a:xfrm>
                <a:off x="34798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44"/>
              <p:cNvSpPr/>
              <p:nvPr/>
            </p:nvSpPr>
            <p:spPr>
              <a:xfrm>
                <a:off x="349767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44"/>
              <p:cNvSpPr/>
              <p:nvPr/>
            </p:nvSpPr>
            <p:spPr>
              <a:xfrm>
                <a:off x="351570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44"/>
              <p:cNvSpPr/>
              <p:nvPr/>
            </p:nvSpPr>
            <p:spPr>
              <a:xfrm>
                <a:off x="3533550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44"/>
              <p:cNvSpPr/>
              <p:nvPr/>
            </p:nvSpPr>
            <p:spPr>
              <a:xfrm>
                <a:off x="35516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44"/>
              <p:cNvSpPr/>
              <p:nvPr/>
            </p:nvSpPr>
            <p:spPr>
              <a:xfrm>
                <a:off x="356945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44"/>
              <p:cNvSpPr/>
              <p:nvPr/>
            </p:nvSpPr>
            <p:spPr>
              <a:xfrm>
                <a:off x="3587300" y="42449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44"/>
              <p:cNvSpPr/>
              <p:nvPr/>
            </p:nvSpPr>
            <p:spPr>
              <a:xfrm>
                <a:off x="3605325" y="42449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44"/>
              <p:cNvSpPr/>
              <p:nvPr/>
            </p:nvSpPr>
            <p:spPr>
              <a:xfrm>
                <a:off x="2547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44"/>
              <p:cNvSpPr/>
              <p:nvPr/>
            </p:nvSpPr>
            <p:spPr>
              <a:xfrm>
                <a:off x="2565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44"/>
              <p:cNvSpPr/>
              <p:nvPr/>
            </p:nvSpPr>
            <p:spPr>
              <a:xfrm>
                <a:off x="2583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44"/>
              <p:cNvSpPr/>
              <p:nvPr/>
            </p:nvSpPr>
            <p:spPr>
              <a:xfrm>
                <a:off x="26015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44"/>
              <p:cNvSpPr/>
              <p:nvPr/>
            </p:nvSpPr>
            <p:spPr>
              <a:xfrm>
                <a:off x="26195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44"/>
              <p:cNvSpPr/>
              <p:nvPr/>
            </p:nvSpPr>
            <p:spPr>
              <a:xfrm>
                <a:off x="26374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44"/>
              <p:cNvSpPr/>
              <p:nvPr/>
            </p:nvSpPr>
            <p:spPr>
              <a:xfrm>
                <a:off x="2655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44"/>
              <p:cNvSpPr/>
              <p:nvPr/>
            </p:nvSpPr>
            <p:spPr>
              <a:xfrm>
                <a:off x="26733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44"/>
              <p:cNvSpPr/>
              <p:nvPr/>
            </p:nvSpPr>
            <p:spPr>
              <a:xfrm>
                <a:off x="26911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44"/>
              <p:cNvSpPr/>
              <p:nvPr/>
            </p:nvSpPr>
            <p:spPr>
              <a:xfrm>
                <a:off x="2709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44"/>
              <p:cNvSpPr/>
              <p:nvPr/>
            </p:nvSpPr>
            <p:spPr>
              <a:xfrm>
                <a:off x="27270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44"/>
              <p:cNvSpPr/>
              <p:nvPr/>
            </p:nvSpPr>
            <p:spPr>
              <a:xfrm>
                <a:off x="2745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44"/>
              <p:cNvSpPr/>
              <p:nvPr/>
            </p:nvSpPr>
            <p:spPr>
              <a:xfrm>
                <a:off x="27629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44"/>
              <p:cNvSpPr/>
              <p:nvPr/>
            </p:nvSpPr>
            <p:spPr>
              <a:xfrm>
                <a:off x="27807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44"/>
              <p:cNvSpPr/>
              <p:nvPr/>
            </p:nvSpPr>
            <p:spPr>
              <a:xfrm>
                <a:off x="27988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44"/>
              <p:cNvSpPr/>
              <p:nvPr/>
            </p:nvSpPr>
            <p:spPr>
              <a:xfrm>
                <a:off x="2834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44"/>
              <p:cNvSpPr/>
              <p:nvPr/>
            </p:nvSpPr>
            <p:spPr>
              <a:xfrm>
                <a:off x="2852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44"/>
              <p:cNvSpPr/>
              <p:nvPr/>
            </p:nvSpPr>
            <p:spPr>
              <a:xfrm>
                <a:off x="2870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44"/>
              <p:cNvSpPr/>
              <p:nvPr/>
            </p:nvSpPr>
            <p:spPr>
              <a:xfrm>
                <a:off x="2906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44"/>
              <p:cNvSpPr/>
              <p:nvPr/>
            </p:nvSpPr>
            <p:spPr>
              <a:xfrm>
                <a:off x="2924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44"/>
              <p:cNvSpPr/>
              <p:nvPr/>
            </p:nvSpPr>
            <p:spPr>
              <a:xfrm>
                <a:off x="29421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44"/>
              <p:cNvSpPr/>
              <p:nvPr/>
            </p:nvSpPr>
            <p:spPr>
              <a:xfrm>
                <a:off x="29958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44"/>
              <p:cNvSpPr/>
              <p:nvPr/>
            </p:nvSpPr>
            <p:spPr>
              <a:xfrm>
                <a:off x="30139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44"/>
              <p:cNvSpPr/>
              <p:nvPr/>
            </p:nvSpPr>
            <p:spPr>
              <a:xfrm>
                <a:off x="31035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44"/>
              <p:cNvSpPr/>
              <p:nvPr/>
            </p:nvSpPr>
            <p:spPr>
              <a:xfrm>
                <a:off x="31213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44"/>
              <p:cNvSpPr/>
              <p:nvPr/>
            </p:nvSpPr>
            <p:spPr>
              <a:xfrm>
                <a:off x="31392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44"/>
              <p:cNvSpPr/>
              <p:nvPr/>
            </p:nvSpPr>
            <p:spPr>
              <a:xfrm>
                <a:off x="31572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44"/>
              <p:cNvSpPr/>
              <p:nvPr/>
            </p:nvSpPr>
            <p:spPr>
              <a:xfrm>
                <a:off x="31931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44"/>
              <p:cNvSpPr/>
              <p:nvPr/>
            </p:nvSpPr>
            <p:spPr>
              <a:xfrm>
                <a:off x="3210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44"/>
              <p:cNvSpPr/>
              <p:nvPr/>
            </p:nvSpPr>
            <p:spPr>
              <a:xfrm>
                <a:off x="3228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44"/>
              <p:cNvSpPr/>
              <p:nvPr/>
            </p:nvSpPr>
            <p:spPr>
              <a:xfrm>
                <a:off x="32468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44"/>
              <p:cNvSpPr/>
              <p:nvPr/>
            </p:nvSpPr>
            <p:spPr>
              <a:xfrm>
                <a:off x="32647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44"/>
              <p:cNvSpPr/>
              <p:nvPr/>
            </p:nvSpPr>
            <p:spPr>
              <a:xfrm>
                <a:off x="32827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44"/>
              <p:cNvSpPr/>
              <p:nvPr/>
            </p:nvSpPr>
            <p:spPr>
              <a:xfrm>
                <a:off x="33006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44"/>
              <p:cNvSpPr/>
              <p:nvPr/>
            </p:nvSpPr>
            <p:spPr>
              <a:xfrm>
                <a:off x="33184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44"/>
              <p:cNvSpPr/>
              <p:nvPr/>
            </p:nvSpPr>
            <p:spPr>
              <a:xfrm>
                <a:off x="33364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44"/>
              <p:cNvSpPr/>
              <p:nvPr/>
            </p:nvSpPr>
            <p:spPr>
              <a:xfrm>
                <a:off x="3354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44"/>
              <p:cNvSpPr/>
              <p:nvPr/>
            </p:nvSpPr>
            <p:spPr>
              <a:xfrm>
                <a:off x="33723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44"/>
              <p:cNvSpPr/>
              <p:nvPr/>
            </p:nvSpPr>
            <p:spPr>
              <a:xfrm>
                <a:off x="339022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44"/>
              <p:cNvSpPr/>
              <p:nvPr/>
            </p:nvSpPr>
            <p:spPr>
              <a:xfrm>
                <a:off x="3408075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44"/>
              <p:cNvSpPr/>
              <p:nvPr/>
            </p:nvSpPr>
            <p:spPr>
              <a:xfrm>
                <a:off x="34261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44"/>
              <p:cNvSpPr/>
              <p:nvPr/>
            </p:nvSpPr>
            <p:spPr>
              <a:xfrm>
                <a:off x="34439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44"/>
              <p:cNvSpPr/>
              <p:nvPr/>
            </p:nvSpPr>
            <p:spPr>
              <a:xfrm>
                <a:off x="34619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44"/>
              <p:cNvSpPr/>
              <p:nvPr/>
            </p:nvSpPr>
            <p:spPr>
              <a:xfrm>
                <a:off x="34798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44"/>
              <p:cNvSpPr/>
              <p:nvPr/>
            </p:nvSpPr>
            <p:spPr>
              <a:xfrm>
                <a:off x="34976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44"/>
              <p:cNvSpPr/>
              <p:nvPr/>
            </p:nvSpPr>
            <p:spPr>
              <a:xfrm>
                <a:off x="35157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44"/>
              <p:cNvSpPr/>
              <p:nvPr/>
            </p:nvSpPr>
            <p:spPr>
              <a:xfrm>
                <a:off x="353355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44"/>
              <p:cNvSpPr/>
              <p:nvPr/>
            </p:nvSpPr>
            <p:spPr>
              <a:xfrm>
                <a:off x="35516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44"/>
              <p:cNvSpPr/>
              <p:nvPr/>
            </p:nvSpPr>
            <p:spPr>
              <a:xfrm>
                <a:off x="356945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44"/>
              <p:cNvSpPr/>
              <p:nvPr/>
            </p:nvSpPr>
            <p:spPr>
              <a:xfrm>
                <a:off x="3587300" y="42630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44"/>
              <p:cNvSpPr/>
              <p:nvPr/>
            </p:nvSpPr>
            <p:spPr>
              <a:xfrm>
                <a:off x="360532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44"/>
              <p:cNvSpPr/>
              <p:nvPr/>
            </p:nvSpPr>
            <p:spPr>
              <a:xfrm>
                <a:off x="3623175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44"/>
              <p:cNvSpPr/>
              <p:nvPr/>
            </p:nvSpPr>
            <p:spPr>
              <a:xfrm>
                <a:off x="3641200" y="42630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44"/>
              <p:cNvSpPr/>
              <p:nvPr/>
            </p:nvSpPr>
            <p:spPr>
              <a:xfrm>
                <a:off x="2565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44"/>
              <p:cNvSpPr/>
              <p:nvPr/>
            </p:nvSpPr>
            <p:spPr>
              <a:xfrm>
                <a:off x="2583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44"/>
              <p:cNvSpPr/>
              <p:nvPr/>
            </p:nvSpPr>
            <p:spPr>
              <a:xfrm>
                <a:off x="26015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44"/>
              <p:cNvSpPr/>
              <p:nvPr/>
            </p:nvSpPr>
            <p:spPr>
              <a:xfrm>
                <a:off x="26195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44"/>
              <p:cNvSpPr/>
              <p:nvPr/>
            </p:nvSpPr>
            <p:spPr>
              <a:xfrm>
                <a:off x="26374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44"/>
              <p:cNvSpPr/>
              <p:nvPr/>
            </p:nvSpPr>
            <p:spPr>
              <a:xfrm>
                <a:off x="2655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44"/>
              <p:cNvSpPr/>
              <p:nvPr/>
            </p:nvSpPr>
            <p:spPr>
              <a:xfrm>
                <a:off x="26733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44"/>
              <p:cNvSpPr/>
              <p:nvPr/>
            </p:nvSpPr>
            <p:spPr>
              <a:xfrm>
                <a:off x="26911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44"/>
              <p:cNvSpPr/>
              <p:nvPr/>
            </p:nvSpPr>
            <p:spPr>
              <a:xfrm>
                <a:off x="2709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44"/>
              <p:cNvSpPr/>
              <p:nvPr/>
            </p:nvSpPr>
            <p:spPr>
              <a:xfrm>
                <a:off x="27270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44"/>
              <p:cNvSpPr/>
              <p:nvPr/>
            </p:nvSpPr>
            <p:spPr>
              <a:xfrm>
                <a:off x="2745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44"/>
              <p:cNvSpPr/>
              <p:nvPr/>
            </p:nvSpPr>
            <p:spPr>
              <a:xfrm>
                <a:off x="27629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44"/>
              <p:cNvSpPr/>
              <p:nvPr/>
            </p:nvSpPr>
            <p:spPr>
              <a:xfrm>
                <a:off x="27807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44"/>
              <p:cNvSpPr/>
              <p:nvPr/>
            </p:nvSpPr>
            <p:spPr>
              <a:xfrm>
                <a:off x="27988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44"/>
              <p:cNvSpPr/>
              <p:nvPr/>
            </p:nvSpPr>
            <p:spPr>
              <a:xfrm>
                <a:off x="28166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44"/>
              <p:cNvSpPr/>
              <p:nvPr/>
            </p:nvSpPr>
            <p:spPr>
              <a:xfrm>
                <a:off x="2834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44"/>
              <p:cNvSpPr/>
              <p:nvPr/>
            </p:nvSpPr>
            <p:spPr>
              <a:xfrm>
                <a:off x="2852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44"/>
              <p:cNvSpPr/>
              <p:nvPr/>
            </p:nvSpPr>
            <p:spPr>
              <a:xfrm>
                <a:off x="2870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44"/>
              <p:cNvSpPr/>
              <p:nvPr/>
            </p:nvSpPr>
            <p:spPr>
              <a:xfrm>
                <a:off x="2906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44"/>
              <p:cNvSpPr/>
              <p:nvPr/>
            </p:nvSpPr>
            <p:spPr>
              <a:xfrm>
                <a:off x="2924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44"/>
              <p:cNvSpPr/>
              <p:nvPr/>
            </p:nvSpPr>
            <p:spPr>
              <a:xfrm>
                <a:off x="30139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44"/>
              <p:cNvSpPr/>
              <p:nvPr/>
            </p:nvSpPr>
            <p:spPr>
              <a:xfrm>
                <a:off x="30855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44"/>
              <p:cNvSpPr/>
              <p:nvPr/>
            </p:nvSpPr>
            <p:spPr>
              <a:xfrm>
                <a:off x="31035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44"/>
              <p:cNvSpPr/>
              <p:nvPr/>
            </p:nvSpPr>
            <p:spPr>
              <a:xfrm>
                <a:off x="31213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44"/>
              <p:cNvSpPr/>
              <p:nvPr/>
            </p:nvSpPr>
            <p:spPr>
              <a:xfrm>
                <a:off x="31392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44"/>
              <p:cNvSpPr/>
              <p:nvPr/>
            </p:nvSpPr>
            <p:spPr>
              <a:xfrm>
                <a:off x="31572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44"/>
              <p:cNvSpPr/>
              <p:nvPr/>
            </p:nvSpPr>
            <p:spPr>
              <a:xfrm>
                <a:off x="3175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44"/>
              <p:cNvSpPr/>
              <p:nvPr/>
            </p:nvSpPr>
            <p:spPr>
              <a:xfrm>
                <a:off x="31931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44"/>
              <p:cNvSpPr/>
              <p:nvPr/>
            </p:nvSpPr>
            <p:spPr>
              <a:xfrm>
                <a:off x="3210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44"/>
              <p:cNvSpPr/>
              <p:nvPr/>
            </p:nvSpPr>
            <p:spPr>
              <a:xfrm>
                <a:off x="3228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44"/>
              <p:cNvSpPr/>
              <p:nvPr/>
            </p:nvSpPr>
            <p:spPr>
              <a:xfrm>
                <a:off x="32468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44"/>
              <p:cNvSpPr/>
              <p:nvPr/>
            </p:nvSpPr>
            <p:spPr>
              <a:xfrm>
                <a:off x="32647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44"/>
              <p:cNvSpPr/>
              <p:nvPr/>
            </p:nvSpPr>
            <p:spPr>
              <a:xfrm>
                <a:off x="32827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44"/>
              <p:cNvSpPr/>
              <p:nvPr/>
            </p:nvSpPr>
            <p:spPr>
              <a:xfrm>
                <a:off x="33006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44"/>
              <p:cNvSpPr/>
              <p:nvPr/>
            </p:nvSpPr>
            <p:spPr>
              <a:xfrm>
                <a:off x="33184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44"/>
              <p:cNvSpPr/>
              <p:nvPr/>
            </p:nvSpPr>
            <p:spPr>
              <a:xfrm>
                <a:off x="33364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44"/>
              <p:cNvSpPr/>
              <p:nvPr/>
            </p:nvSpPr>
            <p:spPr>
              <a:xfrm>
                <a:off x="3354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44"/>
              <p:cNvSpPr/>
              <p:nvPr/>
            </p:nvSpPr>
            <p:spPr>
              <a:xfrm>
                <a:off x="33723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44"/>
              <p:cNvSpPr/>
              <p:nvPr/>
            </p:nvSpPr>
            <p:spPr>
              <a:xfrm>
                <a:off x="339022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44"/>
              <p:cNvSpPr/>
              <p:nvPr/>
            </p:nvSpPr>
            <p:spPr>
              <a:xfrm>
                <a:off x="3408075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44"/>
              <p:cNvSpPr/>
              <p:nvPr/>
            </p:nvSpPr>
            <p:spPr>
              <a:xfrm>
                <a:off x="34261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4"/>
              <p:cNvSpPr/>
              <p:nvPr/>
            </p:nvSpPr>
            <p:spPr>
              <a:xfrm>
                <a:off x="34439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44"/>
              <p:cNvSpPr/>
              <p:nvPr/>
            </p:nvSpPr>
            <p:spPr>
              <a:xfrm>
                <a:off x="34619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44"/>
              <p:cNvSpPr/>
              <p:nvPr/>
            </p:nvSpPr>
            <p:spPr>
              <a:xfrm>
                <a:off x="34798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44"/>
              <p:cNvSpPr/>
              <p:nvPr/>
            </p:nvSpPr>
            <p:spPr>
              <a:xfrm>
                <a:off x="34976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4"/>
              <p:cNvSpPr/>
              <p:nvPr/>
            </p:nvSpPr>
            <p:spPr>
              <a:xfrm>
                <a:off x="351570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44"/>
              <p:cNvSpPr/>
              <p:nvPr/>
            </p:nvSpPr>
            <p:spPr>
              <a:xfrm>
                <a:off x="3533550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44"/>
              <p:cNvSpPr/>
              <p:nvPr/>
            </p:nvSpPr>
            <p:spPr>
              <a:xfrm>
                <a:off x="35516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44"/>
              <p:cNvSpPr/>
              <p:nvPr/>
            </p:nvSpPr>
            <p:spPr>
              <a:xfrm>
                <a:off x="356945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44"/>
              <p:cNvSpPr/>
              <p:nvPr/>
            </p:nvSpPr>
            <p:spPr>
              <a:xfrm>
                <a:off x="3587300" y="42810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44"/>
              <p:cNvSpPr/>
              <p:nvPr/>
            </p:nvSpPr>
            <p:spPr>
              <a:xfrm>
                <a:off x="360532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44"/>
              <p:cNvSpPr/>
              <p:nvPr/>
            </p:nvSpPr>
            <p:spPr>
              <a:xfrm>
                <a:off x="3623175" y="42810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44"/>
              <p:cNvSpPr/>
              <p:nvPr/>
            </p:nvSpPr>
            <p:spPr>
              <a:xfrm>
                <a:off x="25478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44"/>
              <p:cNvSpPr/>
              <p:nvPr/>
            </p:nvSpPr>
            <p:spPr>
              <a:xfrm>
                <a:off x="2565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44"/>
              <p:cNvSpPr/>
              <p:nvPr/>
            </p:nvSpPr>
            <p:spPr>
              <a:xfrm>
                <a:off x="2583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44"/>
              <p:cNvSpPr/>
              <p:nvPr/>
            </p:nvSpPr>
            <p:spPr>
              <a:xfrm>
                <a:off x="26015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44"/>
              <p:cNvSpPr/>
              <p:nvPr/>
            </p:nvSpPr>
            <p:spPr>
              <a:xfrm>
                <a:off x="26195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4"/>
              <p:cNvSpPr/>
              <p:nvPr/>
            </p:nvSpPr>
            <p:spPr>
              <a:xfrm>
                <a:off x="26374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44"/>
              <p:cNvSpPr/>
              <p:nvPr/>
            </p:nvSpPr>
            <p:spPr>
              <a:xfrm>
                <a:off x="2655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44"/>
              <p:cNvSpPr/>
              <p:nvPr/>
            </p:nvSpPr>
            <p:spPr>
              <a:xfrm>
                <a:off x="26733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44"/>
              <p:cNvSpPr/>
              <p:nvPr/>
            </p:nvSpPr>
            <p:spPr>
              <a:xfrm>
                <a:off x="26911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44"/>
              <p:cNvSpPr/>
              <p:nvPr/>
            </p:nvSpPr>
            <p:spPr>
              <a:xfrm>
                <a:off x="27091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44"/>
              <p:cNvSpPr/>
              <p:nvPr/>
            </p:nvSpPr>
            <p:spPr>
              <a:xfrm>
                <a:off x="27270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44"/>
              <p:cNvSpPr/>
              <p:nvPr/>
            </p:nvSpPr>
            <p:spPr>
              <a:xfrm>
                <a:off x="2745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44"/>
              <p:cNvSpPr/>
              <p:nvPr/>
            </p:nvSpPr>
            <p:spPr>
              <a:xfrm>
                <a:off x="27629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44"/>
              <p:cNvSpPr/>
              <p:nvPr/>
            </p:nvSpPr>
            <p:spPr>
              <a:xfrm>
                <a:off x="28166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44"/>
              <p:cNvSpPr/>
              <p:nvPr/>
            </p:nvSpPr>
            <p:spPr>
              <a:xfrm>
                <a:off x="2834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44"/>
              <p:cNvSpPr/>
              <p:nvPr/>
            </p:nvSpPr>
            <p:spPr>
              <a:xfrm>
                <a:off x="2852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44"/>
              <p:cNvSpPr/>
              <p:nvPr/>
            </p:nvSpPr>
            <p:spPr>
              <a:xfrm>
                <a:off x="28703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44"/>
              <p:cNvSpPr/>
              <p:nvPr/>
            </p:nvSpPr>
            <p:spPr>
              <a:xfrm>
                <a:off x="2906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44"/>
              <p:cNvSpPr/>
              <p:nvPr/>
            </p:nvSpPr>
            <p:spPr>
              <a:xfrm>
                <a:off x="2924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44"/>
              <p:cNvSpPr/>
              <p:nvPr/>
            </p:nvSpPr>
            <p:spPr>
              <a:xfrm>
                <a:off x="3049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44"/>
              <p:cNvSpPr/>
              <p:nvPr/>
            </p:nvSpPr>
            <p:spPr>
              <a:xfrm>
                <a:off x="30855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44"/>
              <p:cNvSpPr/>
              <p:nvPr/>
            </p:nvSpPr>
            <p:spPr>
              <a:xfrm>
                <a:off x="31035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4"/>
              <p:cNvSpPr/>
              <p:nvPr/>
            </p:nvSpPr>
            <p:spPr>
              <a:xfrm>
                <a:off x="31392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44"/>
              <p:cNvSpPr/>
              <p:nvPr/>
            </p:nvSpPr>
            <p:spPr>
              <a:xfrm>
                <a:off x="31572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44"/>
              <p:cNvSpPr/>
              <p:nvPr/>
            </p:nvSpPr>
            <p:spPr>
              <a:xfrm>
                <a:off x="3175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4"/>
              <p:cNvSpPr/>
              <p:nvPr/>
            </p:nvSpPr>
            <p:spPr>
              <a:xfrm>
                <a:off x="31931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44"/>
              <p:cNvSpPr/>
              <p:nvPr/>
            </p:nvSpPr>
            <p:spPr>
              <a:xfrm>
                <a:off x="3210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44"/>
              <p:cNvSpPr/>
              <p:nvPr/>
            </p:nvSpPr>
            <p:spPr>
              <a:xfrm>
                <a:off x="3228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4"/>
              <p:cNvSpPr/>
              <p:nvPr/>
            </p:nvSpPr>
            <p:spPr>
              <a:xfrm>
                <a:off x="32468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44"/>
              <p:cNvSpPr/>
              <p:nvPr/>
            </p:nvSpPr>
            <p:spPr>
              <a:xfrm>
                <a:off x="32647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44"/>
              <p:cNvSpPr/>
              <p:nvPr/>
            </p:nvSpPr>
            <p:spPr>
              <a:xfrm>
                <a:off x="32827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4"/>
              <p:cNvSpPr/>
              <p:nvPr/>
            </p:nvSpPr>
            <p:spPr>
              <a:xfrm>
                <a:off x="33006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44"/>
              <p:cNvSpPr/>
              <p:nvPr/>
            </p:nvSpPr>
            <p:spPr>
              <a:xfrm>
                <a:off x="33184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44"/>
              <p:cNvSpPr/>
              <p:nvPr/>
            </p:nvSpPr>
            <p:spPr>
              <a:xfrm>
                <a:off x="33364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4"/>
              <p:cNvSpPr/>
              <p:nvPr/>
            </p:nvSpPr>
            <p:spPr>
              <a:xfrm>
                <a:off x="3354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4"/>
              <p:cNvSpPr/>
              <p:nvPr/>
            </p:nvSpPr>
            <p:spPr>
              <a:xfrm>
                <a:off x="33723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44"/>
              <p:cNvSpPr/>
              <p:nvPr/>
            </p:nvSpPr>
            <p:spPr>
              <a:xfrm>
                <a:off x="339022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4"/>
              <p:cNvSpPr/>
              <p:nvPr/>
            </p:nvSpPr>
            <p:spPr>
              <a:xfrm>
                <a:off x="3408075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44"/>
              <p:cNvSpPr/>
              <p:nvPr/>
            </p:nvSpPr>
            <p:spPr>
              <a:xfrm>
                <a:off x="34261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44"/>
              <p:cNvSpPr/>
              <p:nvPr/>
            </p:nvSpPr>
            <p:spPr>
              <a:xfrm>
                <a:off x="34439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44"/>
              <p:cNvSpPr/>
              <p:nvPr/>
            </p:nvSpPr>
            <p:spPr>
              <a:xfrm>
                <a:off x="34619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44"/>
              <p:cNvSpPr/>
              <p:nvPr/>
            </p:nvSpPr>
            <p:spPr>
              <a:xfrm>
                <a:off x="34798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44"/>
              <p:cNvSpPr/>
              <p:nvPr/>
            </p:nvSpPr>
            <p:spPr>
              <a:xfrm>
                <a:off x="349767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44"/>
              <p:cNvSpPr/>
              <p:nvPr/>
            </p:nvSpPr>
            <p:spPr>
              <a:xfrm>
                <a:off x="351570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44"/>
              <p:cNvSpPr/>
              <p:nvPr/>
            </p:nvSpPr>
            <p:spPr>
              <a:xfrm>
                <a:off x="3533550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44"/>
              <p:cNvSpPr/>
              <p:nvPr/>
            </p:nvSpPr>
            <p:spPr>
              <a:xfrm>
                <a:off x="35516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44"/>
              <p:cNvSpPr/>
              <p:nvPr/>
            </p:nvSpPr>
            <p:spPr>
              <a:xfrm>
                <a:off x="356945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44"/>
              <p:cNvSpPr/>
              <p:nvPr/>
            </p:nvSpPr>
            <p:spPr>
              <a:xfrm>
                <a:off x="3587300" y="429890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44"/>
              <p:cNvSpPr/>
              <p:nvPr/>
            </p:nvSpPr>
            <p:spPr>
              <a:xfrm>
                <a:off x="3605325" y="429890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44"/>
              <p:cNvSpPr/>
              <p:nvPr/>
            </p:nvSpPr>
            <p:spPr>
              <a:xfrm>
                <a:off x="25478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44"/>
              <p:cNvSpPr/>
              <p:nvPr/>
            </p:nvSpPr>
            <p:spPr>
              <a:xfrm>
                <a:off x="2565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44"/>
              <p:cNvSpPr/>
              <p:nvPr/>
            </p:nvSpPr>
            <p:spPr>
              <a:xfrm>
                <a:off x="2583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44"/>
              <p:cNvSpPr/>
              <p:nvPr/>
            </p:nvSpPr>
            <p:spPr>
              <a:xfrm>
                <a:off x="26015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44"/>
              <p:cNvSpPr/>
              <p:nvPr/>
            </p:nvSpPr>
            <p:spPr>
              <a:xfrm>
                <a:off x="26374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44"/>
              <p:cNvSpPr/>
              <p:nvPr/>
            </p:nvSpPr>
            <p:spPr>
              <a:xfrm>
                <a:off x="2655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44"/>
              <p:cNvSpPr/>
              <p:nvPr/>
            </p:nvSpPr>
            <p:spPr>
              <a:xfrm>
                <a:off x="26733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44"/>
              <p:cNvSpPr/>
              <p:nvPr/>
            </p:nvSpPr>
            <p:spPr>
              <a:xfrm>
                <a:off x="26911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44"/>
              <p:cNvSpPr/>
              <p:nvPr/>
            </p:nvSpPr>
            <p:spPr>
              <a:xfrm>
                <a:off x="27091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44"/>
              <p:cNvSpPr/>
              <p:nvPr/>
            </p:nvSpPr>
            <p:spPr>
              <a:xfrm>
                <a:off x="27270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44"/>
              <p:cNvSpPr/>
              <p:nvPr/>
            </p:nvSpPr>
            <p:spPr>
              <a:xfrm>
                <a:off x="2745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44"/>
              <p:cNvSpPr/>
              <p:nvPr/>
            </p:nvSpPr>
            <p:spPr>
              <a:xfrm>
                <a:off x="27629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44"/>
              <p:cNvSpPr/>
              <p:nvPr/>
            </p:nvSpPr>
            <p:spPr>
              <a:xfrm>
                <a:off x="28166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44"/>
              <p:cNvSpPr/>
              <p:nvPr/>
            </p:nvSpPr>
            <p:spPr>
              <a:xfrm>
                <a:off x="2834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44"/>
              <p:cNvSpPr/>
              <p:nvPr/>
            </p:nvSpPr>
            <p:spPr>
              <a:xfrm>
                <a:off x="2852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44"/>
              <p:cNvSpPr/>
              <p:nvPr/>
            </p:nvSpPr>
            <p:spPr>
              <a:xfrm>
                <a:off x="28703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44"/>
              <p:cNvSpPr/>
              <p:nvPr/>
            </p:nvSpPr>
            <p:spPr>
              <a:xfrm>
                <a:off x="3049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44"/>
              <p:cNvSpPr/>
              <p:nvPr/>
            </p:nvSpPr>
            <p:spPr>
              <a:xfrm>
                <a:off x="308550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44"/>
              <p:cNvSpPr/>
              <p:nvPr/>
            </p:nvSpPr>
            <p:spPr>
              <a:xfrm>
                <a:off x="31035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44"/>
              <p:cNvSpPr/>
              <p:nvPr/>
            </p:nvSpPr>
            <p:spPr>
              <a:xfrm>
                <a:off x="31392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44"/>
              <p:cNvSpPr/>
              <p:nvPr/>
            </p:nvSpPr>
            <p:spPr>
              <a:xfrm>
                <a:off x="31572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44"/>
              <p:cNvSpPr/>
              <p:nvPr/>
            </p:nvSpPr>
            <p:spPr>
              <a:xfrm>
                <a:off x="3175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44"/>
              <p:cNvSpPr/>
              <p:nvPr/>
            </p:nvSpPr>
            <p:spPr>
              <a:xfrm>
                <a:off x="31931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44"/>
              <p:cNvSpPr/>
              <p:nvPr/>
            </p:nvSpPr>
            <p:spPr>
              <a:xfrm>
                <a:off x="3210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44"/>
              <p:cNvSpPr/>
              <p:nvPr/>
            </p:nvSpPr>
            <p:spPr>
              <a:xfrm>
                <a:off x="3228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44"/>
              <p:cNvSpPr/>
              <p:nvPr/>
            </p:nvSpPr>
            <p:spPr>
              <a:xfrm>
                <a:off x="32468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44"/>
              <p:cNvSpPr/>
              <p:nvPr/>
            </p:nvSpPr>
            <p:spPr>
              <a:xfrm>
                <a:off x="32647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44"/>
              <p:cNvSpPr/>
              <p:nvPr/>
            </p:nvSpPr>
            <p:spPr>
              <a:xfrm>
                <a:off x="32827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44"/>
              <p:cNvSpPr/>
              <p:nvPr/>
            </p:nvSpPr>
            <p:spPr>
              <a:xfrm>
                <a:off x="33006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44"/>
              <p:cNvSpPr/>
              <p:nvPr/>
            </p:nvSpPr>
            <p:spPr>
              <a:xfrm>
                <a:off x="33184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44"/>
              <p:cNvSpPr/>
              <p:nvPr/>
            </p:nvSpPr>
            <p:spPr>
              <a:xfrm>
                <a:off x="33364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44"/>
              <p:cNvSpPr/>
              <p:nvPr/>
            </p:nvSpPr>
            <p:spPr>
              <a:xfrm>
                <a:off x="33543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44"/>
              <p:cNvSpPr/>
              <p:nvPr/>
            </p:nvSpPr>
            <p:spPr>
              <a:xfrm>
                <a:off x="33723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44"/>
              <p:cNvSpPr/>
              <p:nvPr/>
            </p:nvSpPr>
            <p:spPr>
              <a:xfrm>
                <a:off x="339022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44"/>
              <p:cNvSpPr/>
              <p:nvPr/>
            </p:nvSpPr>
            <p:spPr>
              <a:xfrm>
                <a:off x="3408075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44"/>
              <p:cNvSpPr/>
              <p:nvPr/>
            </p:nvSpPr>
            <p:spPr>
              <a:xfrm>
                <a:off x="342610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44"/>
              <p:cNvSpPr/>
              <p:nvPr/>
            </p:nvSpPr>
            <p:spPr>
              <a:xfrm>
                <a:off x="3443950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44"/>
              <p:cNvSpPr/>
              <p:nvPr/>
            </p:nvSpPr>
            <p:spPr>
              <a:xfrm>
                <a:off x="34619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44"/>
              <p:cNvSpPr/>
              <p:nvPr/>
            </p:nvSpPr>
            <p:spPr>
              <a:xfrm>
                <a:off x="347982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44"/>
              <p:cNvSpPr/>
              <p:nvPr/>
            </p:nvSpPr>
            <p:spPr>
              <a:xfrm>
                <a:off x="3497675" y="4316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44"/>
              <p:cNvSpPr/>
              <p:nvPr/>
            </p:nvSpPr>
            <p:spPr>
              <a:xfrm>
                <a:off x="3569450" y="43169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44"/>
              <p:cNvSpPr/>
              <p:nvPr/>
            </p:nvSpPr>
            <p:spPr>
              <a:xfrm>
                <a:off x="2565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44"/>
              <p:cNvSpPr/>
              <p:nvPr/>
            </p:nvSpPr>
            <p:spPr>
              <a:xfrm>
                <a:off x="2583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44"/>
              <p:cNvSpPr/>
              <p:nvPr/>
            </p:nvSpPr>
            <p:spPr>
              <a:xfrm>
                <a:off x="2655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44"/>
              <p:cNvSpPr/>
              <p:nvPr/>
            </p:nvSpPr>
            <p:spPr>
              <a:xfrm>
                <a:off x="26733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44"/>
              <p:cNvSpPr/>
              <p:nvPr/>
            </p:nvSpPr>
            <p:spPr>
              <a:xfrm>
                <a:off x="26911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44"/>
              <p:cNvSpPr/>
              <p:nvPr/>
            </p:nvSpPr>
            <p:spPr>
              <a:xfrm>
                <a:off x="27091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44"/>
              <p:cNvSpPr/>
              <p:nvPr/>
            </p:nvSpPr>
            <p:spPr>
              <a:xfrm>
                <a:off x="27270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44"/>
              <p:cNvSpPr/>
              <p:nvPr/>
            </p:nvSpPr>
            <p:spPr>
              <a:xfrm>
                <a:off x="2745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44"/>
              <p:cNvSpPr/>
              <p:nvPr/>
            </p:nvSpPr>
            <p:spPr>
              <a:xfrm>
                <a:off x="27629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44"/>
              <p:cNvSpPr/>
              <p:nvPr/>
            </p:nvSpPr>
            <p:spPr>
              <a:xfrm>
                <a:off x="27807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44"/>
              <p:cNvSpPr/>
              <p:nvPr/>
            </p:nvSpPr>
            <p:spPr>
              <a:xfrm>
                <a:off x="28166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44"/>
              <p:cNvSpPr/>
              <p:nvPr/>
            </p:nvSpPr>
            <p:spPr>
              <a:xfrm>
                <a:off x="2834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44"/>
              <p:cNvSpPr/>
              <p:nvPr/>
            </p:nvSpPr>
            <p:spPr>
              <a:xfrm>
                <a:off x="2852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44"/>
              <p:cNvSpPr/>
              <p:nvPr/>
            </p:nvSpPr>
            <p:spPr>
              <a:xfrm>
                <a:off x="2870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44"/>
              <p:cNvSpPr/>
              <p:nvPr/>
            </p:nvSpPr>
            <p:spPr>
              <a:xfrm>
                <a:off x="3031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44"/>
              <p:cNvSpPr/>
              <p:nvPr/>
            </p:nvSpPr>
            <p:spPr>
              <a:xfrm>
                <a:off x="3049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44"/>
              <p:cNvSpPr/>
              <p:nvPr/>
            </p:nvSpPr>
            <p:spPr>
              <a:xfrm>
                <a:off x="308550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44"/>
              <p:cNvSpPr/>
              <p:nvPr/>
            </p:nvSpPr>
            <p:spPr>
              <a:xfrm>
                <a:off x="31035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44"/>
              <p:cNvSpPr/>
              <p:nvPr/>
            </p:nvSpPr>
            <p:spPr>
              <a:xfrm>
                <a:off x="31213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44"/>
              <p:cNvSpPr/>
              <p:nvPr/>
            </p:nvSpPr>
            <p:spPr>
              <a:xfrm>
                <a:off x="31392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44"/>
              <p:cNvSpPr/>
              <p:nvPr/>
            </p:nvSpPr>
            <p:spPr>
              <a:xfrm>
                <a:off x="31572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44"/>
              <p:cNvSpPr/>
              <p:nvPr/>
            </p:nvSpPr>
            <p:spPr>
              <a:xfrm>
                <a:off x="3175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44"/>
              <p:cNvSpPr/>
              <p:nvPr/>
            </p:nvSpPr>
            <p:spPr>
              <a:xfrm>
                <a:off x="31931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44"/>
              <p:cNvSpPr/>
              <p:nvPr/>
            </p:nvSpPr>
            <p:spPr>
              <a:xfrm>
                <a:off x="3210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44"/>
              <p:cNvSpPr/>
              <p:nvPr/>
            </p:nvSpPr>
            <p:spPr>
              <a:xfrm>
                <a:off x="3228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44"/>
              <p:cNvSpPr/>
              <p:nvPr/>
            </p:nvSpPr>
            <p:spPr>
              <a:xfrm>
                <a:off x="32468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44"/>
              <p:cNvSpPr/>
              <p:nvPr/>
            </p:nvSpPr>
            <p:spPr>
              <a:xfrm>
                <a:off x="32647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44"/>
              <p:cNvSpPr/>
              <p:nvPr/>
            </p:nvSpPr>
            <p:spPr>
              <a:xfrm>
                <a:off x="32827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44"/>
              <p:cNvSpPr/>
              <p:nvPr/>
            </p:nvSpPr>
            <p:spPr>
              <a:xfrm>
                <a:off x="33006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44"/>
              <p:cNvSpPr/>
              <p:nvPr/>
            </p:nvSpPr>
            <p:spPr>
              <a:xfrm>
                <a:off x="33184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44"/>
              <p:cNvSpPr/>
              <p:nvPr/>
            </p:nvSpPr>
            <p:spPr>
              <a:xfrm>
                <a:off x="33364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44"/>
              <p:cNvSpPr/>
              <p:nvPr/>
            </p:nvSpPr>
            <p:spPr>
              <a:xfrm>
                <a:off x="33543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44"/>
              <p:cNvSpPr/>
              <p:nvPr/>
            </p:nvSpPr>
            <p:spPr>
              <a:xfrm>
                <a:off x="33723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44"/>
              <p:cNvSpPr/>
              <p:nvPr/>
            </p:nvSpPr>
            <p:spPr>
              <a:xfrm>
                <a:off x="339022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44"/>
              <p:cNvSpPr/>
              <p:nvPr/>
            </p:nvSpPr>
            <p:spPr>
              <a:xfrm>
                <a:off x="3408075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44"/>
              <p:cNvSpPr/>
              <p:nvPr/>
            </p:nvSpPr>
            <p:spPr>
              <a:xfrm>
                <a:off x="34261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44"/>
              <p:cNvSpPr/>
              <p:nvPr/>
            </p:nvSpPr>
            <p:spPr>
              <a:xfrm>
                <a:off x="344395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44"/>
              <p:cNvSpPr/>
              <p:nvPr/>
            </p:nvSpPr>
            <p:spPr>
              <a:xfrm>
                <a:off x="34619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44"/>
              <p:cNvSpPr/>
              <p:nvPr/>
            </p:nvSpPr>
            <p:spPr>
              <a:xfrm>
                <a:off x="347982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44"/>
              <p:cNvSpPr/>
              <p:nvPr/>
            </p:nvSpPr>
            <p:spPr>
              <a:xfrm>
                <a:off x="3497675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44"/>
              <p:cNvSpPr/>
              <p:nvPr/>
            </p:nvSpPr>
            <p:spPr>
              <a:xfrm>
                <a:off x="3515700" y="43347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44"/>
              <p:cNvSpPr/>
              <p:nvPr/>
            </p:nvSpPr>
            <p:spPr>
              <a:xfrm>
                <a:off x="3569450" y="43347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44"/>
              <p:cNvSpPr/>
              <p:nvPr/>
            </p:nvSpPr>
            <p:spPr>
              <a:xfrm>
                <a:off x="2529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44"/>
              <p:cNvSpPr/>
              <p:nvPr/>
            </p:nvSpPr>
            <p:spPr>
              <a:xfrm>
                <a:off x="2547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44"/>
              <p:cNvSpPr/>
              <p:nvPr/>
            </p:nvSpPr>
            <p:spPr>
              <a:xfrm>
                <a:off x="2655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44"/>
              <p:cNvSpPr/>
              <p:nvPr/>
            </p:nvSpPr>
            <p:spPr>
              <a:xfrm>
                <a:off x="26733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44"/>
              <p:cNvSpPr/>
              <p:nvPr/>
            </p:nvSpPr>
            <p:spPr>
              <a:xfrm>
                <a:off x="26911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44"/>
              <p:cNvSpPr/>
              <p:nvPr/>
            </p:nvSpPr>
            <p:spPr>
              <a:xfrm>
                <a:off x="27091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44"/>
              <p:cNvSpPr/>
              <p:nvPr/>
            </p:nvSpPr>
            <p:spPr>
              <a:xfrm>
                <a:off x="27270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44"/>
              <p:cNvSpPr/>
              <p:nvPr/>
            </p:nvSpPr>
            <p:spPr>
              <a:xfrm>
                <a:off x="2745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44"/>
              <p:cNvSpPr/>
              <p:nvPr/>
            </p:nvSpPr>
            <p:spPr>
              <a:xfrm>
                <a:off x="27629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44"/>
              <p:cNvSpPr/>
              <p:nvPr/>
            </p:nvSpPr>
            <p:spPr>
              <a:xfrm>
                <a:off x="27807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44"/>
              <p:cNvSpPr/>
              <p:nvPr/>
            </p:nvSpPr>
            <p:spPr>
              <a:xfrm>
                <a:off x="27988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44"/>
              <p:cNvSpPr/>
              <p:nvPr/>
            </p:nvSpPr>
            <p:spPr>
              <a:xfrm>
                <a:off x="28166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44"/>
              <p:cNvSpPr/>
              <p:nvPr/>
            </p:nvSpPr>
            <p:spPr>
              <a:xfrm>
                <a:off x="2834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44"/>
              <p:cNvSpPr/>
              <p:nvPr/>
            </p:nvSpPr>
            <p:spPr>
              <a:xfrm>
                <a:off x="2852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44"/>
              <p:cNvSpPr/>
              <p:nvPr/>
            </p:nvSpPr>
            <p:spPr>
              <a:xfrm>
                <a:off x="2870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44"/>
              <p:cNvSpPr/>
              <p:nvPr/>
            </p:nvSpPr>
            <p:spPr>
              <a:xfrm>
                <a:off x="3049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44"/>
              <p:cNvSpPr/>
              <p:nvPr/>
            </p:nvSpPr>
            <p:spPr>
              <a:xfrm>
                <a:off x="306765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44"/>
              <p:cNvSpPr/>
              <p:nvPr/>
            </p:nvSpPr>
            <p:spPr>
              <a:xfrm>
                <a:off x="3067650" y="43358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44"/>
              <p:cNvSpPr/>
              <p:nvPr/>
            </p:nvSpPr>
            <p:spPr>
              <a:xfrm>
                <a:off x="3085500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44"/>
              <p:cNvSpPr/>
              <p:nvPr/>
            </p:nvSpPr>
            <p:spPr>
              <a:xfrm>
                <a:off x="31035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44"/>
              <p:cNvSpPr/>
              <p:nvPr/>
            </p:nvSpPr>
            <p:spPr>
              <a:xfrm>
                <a:off x="31213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44"/>
              <p:cNvSpPr/>
              <p:nvPr/>
            </p:nvSpPr>
            <p:spPr>
              <a:xfrm>
                <a:off x="31392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44"/>
              <p:cNvSpPr/>
              <p:nvPr/>
            </p:nvSpPr>
            <p:spPr>
              <a:xfrm>
                <a:off x="31572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44"/>
              <p:cNvSpPr/>
              <p:nvPr/>
            </p:nvSpPr>
            <p:spPr>
              <a:xfrm>
                <a:off x="3175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44"/>
              <p:cNvSpPr/>
              <p:nvPr/>
            </p:nvSpPr>
            <p:spPr>
              <a:xfrm>
                <a:off x="31931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44"/>
              <p:cNvSpPr/>
              <p:nvPr/>
            </p:nvSpPr>
            <p:spPr>
              <a:xfrm>
                <a:off x="3210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44"/>
              <p:cNvSpPr/>
              <p:nvPr/>
            </p:nvSpPr>
            <p:spPr>
              <a:xfrm>
                <a:off x="3228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44"/>
              <p:cNvSpPr/>
              <p:nvPr/>
            </p:nvSpPr>
            <p:spPr>
              <a:xfrm>
                <a:off x="32468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44"/>
              <p:cNvSpPr/>
              <p:nvPr/>
            </p:nvSpPr>
            <p:spPr>
              <a:xfrm>
                <a:off x="32647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44"/>
              <p:cNvSpPr/>
              <p:nvPr/>
            </p:nvSpPr>
            <p:spPr>
              <a:xfrm>
                <a:off x="32827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44"/>
              <p:cNvSpPr/>
              <p:nvPr/>
            </p:nvSpPr>
            <p:spPr>
              <a:xfrm>
                <a:off x="33006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44"/>
              <p:cNvSpPr/>
              <p:nvPr/>
            </p:nvSpPr>
            <p:spPr>
              <a:xfrm>
                <a:off x="33184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44"/>
              <p:cNvSpPr/>
              <p:nvPr/>
            </p:nvSpPr>
            <p:spPr>
              <a:xfrm>
                <a:off x="33364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44"/>
              <p:cNvSpPr/>
              <p:nvPr/>
            </p:nvSpPr>
            <p:spPr>
              <a:xfrm>
                <a:off x="33543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44"/>
              <p:cNvSpPr/>
              <p:nvPr/>
            </p:nvSpPr>
            <p:spPr>
              <a:xfrm>
                <a:off x="33723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44"/>
              <p:cNvSpPr/>
              <p:nvPr/>
            </p:nvSpPr>
            <p:spPr>
              <a:xfrm>
                <a:off x="339022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44"/>
              <p:cNvSpPr/>
              <p:nvPr/>
            </p:nvSpPr>
            <p:spPr>
              <a:xfrm>
                <a:off x="3408075" y="43528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44"/>
              <p:cNvSpPr/>
              <p:nvPr/>
            </p:nvSpPr>
            <p:spPr>
              <a:xfrm>
                <a:off x="34261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44"/>
              <p:cNvSpPr/>
              <p:nvPr/>
            </p:nvSpPr>
            <p:spPr>
              <a:xfrm>
                <a:off x="34439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44"/>
              <p:cNvSpPr/>
              <p:nvPr/>
            </p:nvSpPr>
            <p:spPr>
              <a:xfrm>
                <a:off x="34619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44"/>
              <p:cNvSpPr/>
              <p:nvPr/>
            </p:nvSpPr>
            <p:spPr>
              <a:xfrm>
                <a:off x="347982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44"/>
              <p:cNvSpPr/>
              <p:nvPr/>
            </p:nvSpPr>
            <p:spPr>
              <a:xfrm>
                <a:off x="3497675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44"/>
              <p:cNvSpPr/>
              <p:nvPr/>
            </p:nvSpPr>
            <p:spPr>
              <a:xfrm>
                <a:off x="351570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44"/>
              <p:cNvSpPr/>
              <p:nvPr/>
            </p:nvSpPr>
            <p:spPr>
              <a:xfrm>
                <a:off x="3533550" y="4352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44"/>
              <p:cNvSpPr/>
              <p:nvPr/>
            </p:nvSpPr>
            <p:spPr>
              <a:xfrm>
                <a:off x="2655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44"/>
              <p:cNvSpPr/>
              <p:nvPr/>
            </p:nvSpPr>
            <p:spPr>
              <a:xfrm>
                <a:off x="26733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44"/>
              <p:cNvSpPr/>
              <p:nvPr/>
            </p:nvSpPr>
            <p:spPr>
              <a:xfrm>
                <a:off x="26911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44"/>
              <p:cNvSpPr/>
              <p:nvPr/>
            </p:nvSpPr>
            <p:spPr>
              <a:xfrm>
                <a:off x="27091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44"/>
              <p:cNvSpPr/>
              <p:nvPr/>
            </p:nvSpPr>
            <p:spPr>
              <a:xfrm>
                <a:off x="27270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44"/>
              <p:cNvSpPr/>
              <p:nvPr/>
            </p:nvSpPr>
            <p:spPr>
              <a:xfrm>
                <a:off x="2745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44"/>
              <p:cNvSpPr/>
              <p:nvPr/>
            </p:nvSpPr>
            <p:spPr>
              <a:xfrm>
                <a:off x="27629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44"/>
              <p:cNvSpPr/>
              <p:nvPr/>
            </p:nvSpPr>
            <p:spPr>
              <a:xfrm>
                <a:off x="27807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44"/>
              <p:cNvSpPr/>
              <p:nvPr/>
            </p:nvSpPr>
            <p:spPr>
              <a:xfrm>
                <a:off x="27988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44"/>
              <p:cNvSpPr/>
              <p:nvPr/>
            </p:nvSpPr>
            <p:spPr>
              <a:xfrm>
                <a:off x="28166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44"/>
              <p:cNvSpPr/>
              <p:nvPr/>
            </p:nvSpPr>
            <p:spPr>
              <a:xfrm>
                <a:off x="2834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44"/>
              <p:cNvSpPr/>
              <p:nvPr/>
            </p:nvSpPr>
            <p:spPr>
              <a:xfrm>
                <a:off x="2870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44"/>
              <p:cNvSpPr/>
              <p:nvPr/>
            </p:nvSpPr>
            <p:spPr>
              <a:xfrm>
                <a:off x="28884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44"/>
              <p:cNvSpPr/>
              <p:nvPr/>
            </p:nvSpPr>
            <p:spPr>
              <a:xfrm>
                <a:off x="3049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44"/>
              <p:cNvSpPr/>
              <p:nvPr/>
            </p:nvSpPr>
            <p:spPr>
              <a:xfrm>
                <a:off x="306765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44"/>
              <p:cNvSpPr/>
              <p:nvPr/>
            </p:nvSpPr>
            <p:spPr>
              <a:xfrm>
                <a:off x="3085500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44"/>
              <p:cNvSpPr/>
              <p:nvPr/>
            </p:nvSpPr>
            <p:spPr>
              <a:xfrm>
                <a:off x="31035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44"/>
              <p:cNvSpPr/>
              <p:nvPr/>
            </p:nvSpPr>
            <p:spPr>
              <a:xfrm>
                <a:off x="31213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44"/>
              <p:cNvSpPr/>
              <p:nvPr/>
            </p:nvSpPr>
            <p:spPr>
              <a:xfrm>
                <a:off x="31392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44"/>
              <p:cNvSpPr/>
              <p:nvPr/>
            </p:nvSpPr>
            <p:spPr>
              <a:xfrm>
                <a:off x="31572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44"/>
              <p:cNvSpPr/>
              <p:nvPr/>
            </p:nvSpPr>
            <p:spPr>
              <a:xfrm>
                <a:off x="3175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44"/>
              <p:cNvSpPr/>
              <p:nvPr/>
            </p:nvSpPr>
            <p:spPr>
              <a:xfrm>
                <a:off x="31931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44"/>
              <p:cNvSpPr/>
              <p:nvPr/>
            </p:nvSpPr>
            <p:spPr>
              <a:xfrm>
                <a:off x="3210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44"/>
              <p:cNvSpPr/>
              <p:nvPr/>
            </p:nvSpPr>
            <p:spPr>
              <a:xfrm>
                <a:off x="3228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44"/>
              <p:cNvSpPr/>
              <p:nvPr/>
            </p:nvSpPr>
            <p:spPr>
              <a:xfrm>
                <a:off x="32468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44"/>
              <p:cNvSpPr/>
              <p:nvPr/>
            </p:nvSpPr>
            <p:spPr>
              <a:xfrm>
                <a:off x="32647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44"/>
              <p:cNvSpPr/>
              <p:nvPr/>
            </p:nvSpPr>
            <p:spPr>
              <a:xfrm>
                <a:off x="32827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44"/>
              <p:cNvSpPr/>
              <p:nvPr/>
            </p:nvSpPr>
            <p:spPr>
              <a:xfrm>
                <a:off x="33006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44"/>
              <p:cNvSpPr/>
              <p:nvPr/>
            </p:nvSpPr>
            <p:spPr>
              <a:xfrm>
                <a:off x="33184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44"/>
              <p:cNvSpPr/>
              <p:nvPr/>
            </p:nvSpPr>
            <p:spPr>
              <a:xfrm>
                <a:off x="33364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44"/>
              <p:cNvSpPr/>
              <p:nvPr/>
            </p:nvSpPr>
            <p:spPr>
              <a:xfrm>
                <a:off x="33543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44"/>
              <p:cNvSpPr/>
              <p:nvPr/>
            </p:nvSpPr>
            <p:spPr>
              <a:xfrm>
                <a:off x="33723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44"/>
              <p:cNvSpPr/>
              <p:nvPr/>
            </p:nvSpPr>
            <p:spPr>
              <a:xfrm>
                <a:off x="339022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44"/>
              <p:cNvSpPr/>
              <p:nvPr/>
            </p:nvSpPr>
            <p:spPr>
              <a:xfrm>
                <a:off x="3408075" y="43708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44"/>
              <p:cNvSpPr/>
              <p:nvPr/>
            </p:nvSpPr>
            <p:spPr>
              <a:xfrm>
                <a:off x="342610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44"/>
              <p:cNvSpPr/>
              <p:nvPr/>
            </p:nvSpPr>
            <p:spPr>
              <a:xfrm>
                <a:off x="34439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44"/>
              <p:cNvSpPr/>
              <p:nvPr/>
            </p:nvSpPr>
            <p:spPr>
              <a:xfrm>
                <a:off x="34619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44"/>
              <p:cNvSpPr/>
              <p:nvPr/>
            </p:nvSpPr>
            <p:spPr>
              <a:xfrm>
                <a:off x="347982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44"/>
              <p:cNvSpPr/>
              <p:nvPr/>
            </p:nvSpPr>
            <p:spPr>
              <a:xfrm>
                <a:off x="3497675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44"/>
              <p:cNvSpPr/>
              <p:nvPr/>
            </p:nvSpPr>
            <p:spPr>
              <a:xfrm>
                <a:off x="3533550" y="43708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44"/>
              <p:cNvSpPr/>
              <p:nvPr/>
            </p:nvSpPr>
            <p:spPr>
              <a:xfrm>
                <a:off x="2655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44"/>
              <p:cNvSpPr/>
              <p:nvPr/>
            </p:nvSpPr>
            <p:spPr>
              <a:xfrm>
                <a:off x="26733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44"/>
              <p:cNvSpPr/>
              <p:nvPr/>
            </p:nvSpPr>
            <p:spPr>
              <a:xfrm>
                <a:off x="26911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44"/>
              <p:cNvSpPr/>
              <p:nvPr/>
            </p:nvSpPr>
            <p:spPr>
              <a:xfrm>
                <a:off x="27091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44"/>
              <p:cNvSpPr/>
              <p:nvPr/>
            </p:nvSpPr>
            <p:spPr>
              <a:xfrm>
                <a:off x="27270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44"/>
              <p:cNvSpPr/>
              <p:nvPr/>
            </p:nvSpPr>
            <p:spPr>
              <a:xfrm>
                <a:off x="2745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44"/>
              <p:cNvSpPr/>
              <p:nvPr/>
            </p:nvSpPr>
            <p:spPr>
              <a:xfrm>
                <a:off x="27629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44"/>
              <p:cNvSpPr/>
              <p:nvPr/>
            </p:nvSpPr>
            <p:spPr>
              <a:xfrm>
                <a:off x="27807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44"/>
              <p:cNvSpPr/>
              <p:nvPr/>
            </p:nvSpPr>
            <p:spPr>
              <a:xfrm>
                <a:off x="27988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44"/>
              <p:cNvSpPr/>
              <p:nvPr/>
            </p:nvSpPr>
            <p:spPr>
              <a:xfrm>
                <a:off x="28166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44"/>
              <p:cNvSpPr/>
              <p:nvPr/>
            </p:nvSpPr>
            <p:spPr>
              <a:xfrm>
                <a:off x="3049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44"/>
              <p:cNvSpPr/>
              <p:nvPr/>
            </p:nvSpPr>
            <p:spPr>
              <a:xfrm>
                <a:off x="306765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4"/>
              <p:cNvSpPr/>
              <p:nvPr/>
            </p:nvSpPr>
            <p:spPr>
              <a:xfrm>
                <a:off x="3085500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44"/>
              <p:cNvSpPr/>
              <p:nvPr/>
            </p:nvSpPr>
            <p:spPr>
              <a:xfrm>
                <a:off x="31035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44"/>
              <p:cNvSpPr/>
              <p:nvPr/>
            </p:nvSpPr>
            <p:spPr>
              <a:xfrm>
                <a:off x="31392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44"/>
              <p:cNvSpPr/>
              <p:nvPr/>
            </p:nvSpPr>
            <p:spPr>
              <a:xfrm>
                <a:off x="31572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44"/>
              <p:cNvSpPr/>
              <p:nvPr/>
            </p:nvSpPr>
            <p:spPr>
              <a:xfrm>
                <a:off x="3175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44"/>
              <p:cNvSpPr/>
              <p:nvPr/>
            </p:nvSpPr>
            <p:spPr>
              <a:xfrm>
                <a:off x="31931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44"/>
              <p:cNvSpPr/>
              <p:nvPr/>
            </p:nvSpPr>
            <p:spPr>
              <a:xfrm>
                <a:off x="3210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4"/>
              <p:cNvSpPr/>
              <p:nvPr/>
            </p:nvSpPr>
            <p:spPr>
              <a:xfrm>
                <a:off x="3228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44"/>
              <p:cNvSpPr/>
              <p:nvPr/>
            </p:nvSpPr>
            <p:spPr>
              <a:xfrm>
                <a:off x="32468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44"/>
              <p:cNvSpPr/>
              <p:nvPr/>
            </p:nvSpPr>
            <p:spPr>
              <a:xfrm>
                <a:off x="32647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44"/>
              <p:cNvSpPr/>
              <p:nvPr/>
            </p:nvSpPr>
            <p:spPr>
              <a:xfrm>
                <a:off x="3282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44"/>
              <p:cNvSpPr/>
              <p:nvPr/>
            </p:nvSpPr>
            <p:spPr>
              <a:xfrm>
                <a:off x="33006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44"/>
              <p:cNvSpPr/>
              <p:nvPr/>
            </p:nvSpPr>
            <p:spPr>
              <a:xfrm>
                <a:off x="33184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44"/>
              <p:cNvSpPr/>
              <p:nvPr/>
            </p:nvSpPr>
            <p:spPr>
              <a:xfrm>
                <a:off x="33364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3" y="261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44"/>
              <p:cNvSpPr/>
              <p:nvPr/>
            </p:nvSpPr>
            <p:spPr>
              <a:xfrm>
                <a:off x="33543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44"/>
              <p:cNvSpPr/>
              <p:nvPr/>
            </p:nvSpPr>
            <p:spPr>
              <a:xfrm>
                <a:off x="33723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2" y="333"/>
                      <a:pt x="332" y="261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44"/>
              <p:cNvSpPr/>
              <p:nvPr/>
            </p:nvSpPr>
            <p:spPr>
              <a:xfrm>
                <a:off x="339022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44"/>
              <p:cNvSpPr/>
              <p:nvPr/>
            </p:nvSpPr>
            <p:spPr>
              <a:xfrm>
                <a:off x="3408075" y="43886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1"/>
                      <a:pt x="79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44"/>
              <p:cNvSpPr/>
              <p:nvPr/>
            </p:nvSpPr>
            <p:spPr>
              <a:xfrm>
                <a:off x="342610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44"/>
              <p:cNvSpPr/>
              <p:nvPr/>
            </p:nvSpPr>
            <p:spPr>
              <a:xfrm>
                <a:off x="34439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1"/>
                      <a:pt x="72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44"/>
              <p:cNvSpPr/>
              <p:nvPr/>
            </p:nvSpPr>
            <p:spPr>
              <a:xfrm>
                <a:off x="34619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44"/>
              <p:cNvSpPr/>
              <p:nvPr/>
            </p:nvSpPr>
            <p:spPr>
              <a:xfrm>
                <a:off x="347982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6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44"/>
              <p:cNvSpPr/>
              <p:nvPr/>
            </p:nvSpPr>
            <p:spPr>
              <a:xfrm>
                <a:off x="3497675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1"/>
                      <a:pt x="80" y="333"/>
                      <a:pt x="167" y="333"/>
                    </a:cubicBezTo>
                    <a:cubicBezTo>
                      <a:pt x="260" y="333"/>
                      <a:pt x="332" y="261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44"/>
              <p:cNvSpPr/>
              <p:nvPr/>
            </p:nvSpPr>
            <p:spPr>
              <a:xfrm>
                <a:off x="35335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1" y="333"/>
                      <a:pt x="333" y="261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44"/>
              <p:cNvSpPr/>
              <p:nvPr/>
            </p:nvSpPr>
            <p:spPr>
              <a:xfrm>
                <a:off x="2655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44"/>
              <p:cNvSpPr/>
              <p:nvPr/>
            </p:nvSpPr>
            <p:spPr>
              <a:xfrm>
                <a:off x="26733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44"/>
              <p:cNvSpPr/>
              <p:nvPr/>
            </p:nvSpPr>
            <p:spPr>
              <a:xfrm>
                <a:off x="26911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44"/>
              <p:cNvSpPr/>
              <p:nvPr/>
            </p:nvSpPr>
            <p:spPr>
              <a:xfrm>
                <a:off x="27091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44"/>
              <p:cNvSpPr/>
              <p:nvPr/>
            </p:nvSpPr>
            <p:spPr>
              <a:xfrm>
                <a:off x="27270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44"/>
              <p:cNvSpPr/>
              <p:nvPr/>
            </p:nvSpPr>
            <p:spPr>
              <a:xfrm>
                <a:off x="2745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44"/>
              <p:cNvSpPr/>
              <p:nvPr/>
            </p:nvSpPr>
            <p:spPr>
              <a:xfrm>
                <a:off x="27629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44"/>
              <p:cNvSpPr/>
              <p:nvPr/>
            </p:nvSpPr>
            <p:spPr>
              <a:xfrm>
                <a:off x="27807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44"/>
              <p:cNvSpPr/>
              <p:nvPr/>
            </p:nvSpPr>
            <p:spPr>
              <a:xfrm>
                <a:off x="27988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44"/>
              <p:cNvSpPr/>
              <p:nvPr/>
            </p:nvSpPr>
            <p:spPr>
              <a:xfrm>
                <a:off x="28166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44"/>
              <p:cNvSpPr/>
              <p:nvPr/>
            </p:nvSpPr>
            <p:spPr>
              <a:xfrm>
                <a:off x="3031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44"/>
              <p:cNvSpPr/>
              <p:nvPr/>
            </p:nvSpPr>
            <p:spPr>
              <a:xfrm>
                <a:off x="3031750" y="43886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60" y="333"/>
                      <a:pt x="333" y="261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44"/>
              <p:cNvSpPr/>
              <p:nvPr/>
            </p:nvSpPr>
            <p:spPr>
              <a:xfrm>
                <a:off x="3049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44"/>
              <p:cNvSpPr/>
              <p:nvPr/>
            </p:nvSpPr>
            <p:spPr>
              <a:xfrm>
                <a:off x="3067650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44"/>
              <p:cNvSpPr/>
              <p:nvPr/>
            </p:nvSpPr>
            <p:spPr>
              <a:xfrm>
                <a:off x="31035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44"/>
              <p:cNvSpPr/>
              <p:nvPr/>
            </p:nvSpPr>
            <p:spPr>
              <a:xfrm>
                <a:off x="31213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4"/>
              <p:cNvSpPr/>
              <p:nvPr/>
            </p:nvSpPr>
            <p:spPr>
              <a:xfrm>
                <a:off x="312137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44"/>
              <p:cNvSpPr/>
              <p:nvPr/>
            </p:nvSpPr>
            <p:spPr>
              <a:xfrm>
                <a:off x="31392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44"/>
              <p:cNvSpPr/>
              <p:nvPr/>
            </p:nvSpPr>
            <p:spPr>
              <a:xfrm>
                <a:off x="3139225" y="4423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44"/>
              <p:cNvSpPr/>
              <p:nvPr/>
            </p:nvSpPr>
            <p:spPr>
              <a:xfrm>
                <a:off x="31572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44"/>
              <p:cNvSpPr/>
              <p:nvPr/>
            </p:nvSpPr>
            <p:spPr>
              <a:xfrm>
                <a:off x="315725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44"/>
              <p:cNvSpPr/>
              <p:nvPr/>
            </p:nvSpPr>
            <p:spPr>
              <a:xfrm>
                <a:off x="3175100" y="44240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4"/>
              <p:cNvSpPr/>
              <p:nvPr/>
            </p:nvSpPr>
            <p:spPr>
              <a:xfrm>
                <a:off x="3175100" y="44483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44"/>
              <p:cNvSpPr/>
              <p:nvPr/>
            </p:nvSpPr>
            <p:spPr>
              <a:xfrm>
                <a:off x="3175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44"/>
              <p:cNvSpPr/>
              <p:nvPr/>
            </p:nvSpPr>
            <p:spPr>
              <a:xfrm>
                <a:off x="31931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44"/>
              <p:cNvSpPr/>
              <p:nvPr/>
            </p:nvSpPr>
            <p:spPr>
              <a:xfrm>
                <a:off x="3210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44"/>
              <p:cNvSpPr/>
              <p:nvPr/>
            </p:nvSpPr>
            <p:spPr>
              <a:xfrm>
                <a:off x="3228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44"/>
              <p:cNvSpPr/>
              <p:nvPr/>
            </p:nvSpPr>
            <p:spPr>
              <a:xfrm>
                <a:off x="32468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44"/>
              <p:cNvSpPr/>
              <p:nvPr/>
            </p:nvSpPr>
            <p:spPr>
              <a:xfrm>
                <a:off x="32647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44"/>
              <p:cNvSpPr/>
              <p:nvPr/>
            </p:nvSpPr>
            <p:spPr>
              <a:xfrm>
                <a:off x="32827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44"/>
              <p:cNvSpPr/>
              <p:nvPr/>
            </p:nvSpPr>
            <p:spPr>
              <a:xfrm>
                <a:off x="33006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0" y="72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44"/>
              <p:cNvSpPr/>
              <p:nvPr/>
            </p:nvSpPr>
            <p:spPr>
              <a:xfrm>
                <a:off x="33184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44"/>
              <p:cNvSpPr/>
              <p:nvPr/>
            </p:nvSpPr>
            <p:spPr>
              <a:xfrm>
                <a:off x="33364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44"/>
              <p:cNvSpPr/>
              <p:nvPr/>
            </p:nvSpPr>
            <p:spPr>
              <a:xfrm>
                <a:off x="33543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44"/>
              <p:cNvSpPr/>
              <p:nvPr/>
            </p:nvSpPr>
            <p:spPr>
              <a:xfrm>
                <a:off x="33723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44"/>
              <p:cNvSpPr/>
              <p:nvPr/>
            </p:nvSpPr>
            <p:spPr>
              <a:xfrm>
                <a:off x="339022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44"/>
              <p:cNvSpPr/>
              <p:nvPr/>
            </p:nvSpPr>
            <p:spPr>
              <a:xfrm>
                <a:off x="3408075" y="44067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44"/>
              <p:cNvSpPr/>
              <p:nvPr/>
            </p:nvSpPr>
            <p:spPr>
              <a:xfrm>
                <a:off x="342610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44"/>
              <p:cNvSpPr/>
              <p:nvPr/>
            </p:nvSpPr>
            <p:spPr>
              <a:xfrm>
                <a:off x="34439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44"/>
              <p:cNvSpPr/>
              <p:nvPr/>
            </p:nvSpPr>
            <p:spPr>
              <a:xfrm>
                <a:off x="346197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44"/>
              <p:cNvSpPr/>
              <p:nvPr/>
            </p:nvSpPr>
            <p:spPr>
              <a:xfrm>
                <a:off x="3479825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44"/>
              <p:cNvSpPr/>
              <p:nvPr/>
            </p:nvSpPr>
            <p:spPr>
              <a:xfrm>
                <a:off x="3533550" y="44067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44"/>
              <p:cNvSpPr/>
              <p:nvPr/>
            </p:nvSpPr>
            <p:spPr>
              <a:xfrm>
                <a:off x="2655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44"/>
              <p:cNvSpPr/>
              <p:nvPr/>
            </p:nvSpPr>
            <p:spPr>
              <a:xfrm>
                <a:off x="26733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44"/>
              <p:cNvSpPr/>
              <p:nvPr/>
            </p:nvSpPr>
            <p:spPr>
              <a:xfrm>
                <a:off x="26911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44"/>
              <p:cNvSpPr/>
              <p:nvPr/>
            </p:nvSpPr>
            <p:spPr>
              <a:xfrm>
                <a:off x="27091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44"/>
              <p:cNvSpPr/>
              <p:nvPr/>
            </p:nvSpPr>
            <p:spPr>
              <a:xfrm>
                <a:off x="27270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44"/>
              <p:cNvSpPr/>
              <p:nvPr/>
            </p:nvSpPr>
            <p:spPr>
              <a:xfrm>
                <a:off x="2745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44"/>
              <p:cNvSpPr/>
              <p:nvPr/>
            </p:nvSpPr>
            <p:spPr>
              <a:xfrm>
                <a:off x="27629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44"/>
              <p:cNvSpPr/>
              <p:nvPr/>
            </p:nvSpPr>
            <p:spPr>
              <a:xfrm>
                <a:off x="27807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44"/>
              <p:cNvSpPr/>
              <p:nvPr/>
            </p:nvSpPr>
            <p:spPr>
              <a:xfrm>
                <a:off x="27988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44"/>
              <p:cNvSpPr/>
              <p:nvPr/>
            </p:nvSpPr>
            <p:spPr>
              <a:xfrm>
                <a:off x="306765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44"/>
              <p:cNvSpPr/>
              <p:nvPr/>
            </p:nvSpPr>
            <p:spPr>
              <a:xfrm>
                <a:off x="3085500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44"/>
              <p:cNvSpPr/>
              <p:nvPr/>
            </p:nvSpPr>
            <p:spPr>
              <a:xfrm>
                <a:off x="31931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44"/>
              <p:cNvSpPr/>
              <p:nvPr/>
            </p:nvSpPr>
            <p:spPr>
              <a:xfrm>
                <a:off x="3210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44"/>
              <p:cNvSpPr/>
              <p:nvPr/>
            </p:nvSpPr>
            <p:spPr>
              <a:xfrm>
                <a:off x="32288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44"/>
              <p:cNvSpPr/>
              <p:nvPr/>
            </p:nvSpPr>
            <p:spPr>
              <a:xfrm>
                <a:off x="32468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44"/>
              <p:cNvSpPr/>
              <p:nvPr/>
            </p:nvSpPr>
            <p:spPr>
              <a:xfrm>
                <a:off x="32647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44"/>
              <p:cNvSpPr/>
              <p:nvPr/>
            </p:nvSpPr>
            <p:spPr>
              <a:xfrm>
                <a:off x="32827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44"/>
              <p:cNvSpPr/>
              <p:nvPr/>
            </p:nvSpPr>
            <p:spPr>
              <a:xfrm>
                <a:off x="33006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80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44"/>
              <p:cNvSpPr/>
              <p:nvPr/>
            </p:nvSpPr>
            <p:spPr>
              <a:xfrm>
                <a:off x="33184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44"/>
              <p:cNvSpPr/>
              <p:nvPr/>
            </p:nvSpPr>
            <p:spPr>
              <a:xfrm>
                <a:off x="33364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44"/>
              <p:cNvSpPr/>
              <p:nvPr/>
            </p:nvSpPr>
            <p:spPr>
              <a:xfrm>
                <a:off x="335432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44"/>
              <p:cNvSpPr/>
              <p:nvPr/>
            </p:nvSpPr>
            <p:spPr>
              <a:xfrm>
                <a:off x="33723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44"/>
              <p:cNvSpPr/>
              <p:nvPr/>
            </p:nvSpPr>
            <p:spPr>
              <a:xfrm>
                <a:off x="339022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44"/>
              <p:cNvSpPr/>
              <p:nvPr/>
            </p:nvSpPr>
            <p:spPr>
              <a:xfrm>
                <a:off x="3408075" y="44245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44"/>
              <p:cNvSpPr/>
              <p:nvPr/>
            </p:nvSpPr>
            <p:spPr>
              <a:xfrm>
                <a:off x="34261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44"/>
              <p:cNvSpPr/>
              <p:nvPr/>
            </p:nvSpPr>
            <p:spPr>
              <a:xfrm>
                <a:off x="34439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44"/>
              <p:cNvSpPr/>
              <p:nvPr/>
            </p:nvSpPr>
            <p:spPr>
              <a:xfrm>
                <a:off x="3461975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44"/>
              <p:cNvSpPr/>
              <p:nvPr/>
            </p:nvSpPr>
            <p:spPr>
              <a:xfrm>
                <a:off x="351570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44"/>
              <p:cNvSpPr/>
              <p:nvPr/>
            </p:nvSpPr>
            <p:spPr>
              <a:xfrm>
                <a:off x="3533550" y="44245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44"/>
              <p:cNvSpPr/>
              <p:nvPr/>
            </p:nvSpPr>
            <p:spPr>
              <a:xfrm>
                <a:off x="26733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44"/>
              <p:cNvSpPr/>
              <p:nvPr/>
            </p:nvSpPr>
            <p:spPr>
              <a:xfrm>
                <a:off x="26911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44"/>
              <p:cNvSpPr/>
              <p:nvPr/>
            </p:nvSpPr>
            <p:spPr>
              <a:xfrm>
                <a:off x="27091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44"/>
              <p:cNvSpPr/>
              <p:nvPr/>
            </p:nvSpPr>
            <p:spPr>
              <a:xfrm>
                <a:off x="27270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44"/>
              <p:cNvSpPr/>
              <p:nvPr/>
            </p:nvSpPr>
            <p:spPr>
              <a:xfrm>
                <a:off x="2745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44"/>
              <p:cNvSpPr/>
              <p:nvPr/>
            </p:nvSpPr>
            <p:spPr>
              <a:xfrm>
                <a:off x="27629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44"/>
              <p:cNvSpPr/>
              <p:nvPr/>
            </p:nvSpPr>
            <p:spPr>
              <a:xfrm>
                <a:off x="27807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44"/>
              <p:cNvSpPr/>
              <p:nvPr/>
            </p:nvSpPr>
            <p:spPr>
              <a:xfrm>
                <a:off x="27988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44"/>
              <p:cNvSpPr/>
              <p:nvPr/>
            </p:nvSpPr>
            <p:spPr>
              <a:xfrm>
                <a:off x="3031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44"/>
              <p:cNvSpPr/>
              <p:nvPr/>
            </p:nvSpPr>
            <p:spPr>
              <a:xfrm>
                <a:off x="3049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44"/>
              <p:cNvSpPr/>
              <p:nvPr/>
            </p:nvSpPr>
            <p:spPr>
              <a:xfrm>
                <a:off x="306765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44"/>
              <p:cNvSpPr/>
              <p:nvPr/>
            </p:nvSpPr>
            <p:spPr>
              <a:xfrm>
                <a:off x="3085500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44"/>
              <p:cNvSpPr/>
              <p:nvPr/>
            </p:nvSpPr>
            <p:spPr>
              <a:xfrm>
                <a:off x="31035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44"/>
              <p:cNvSpPr/>
              <p:nvPr/>
            </p:nvSpPr>
            <p:spPr>
              <a:xfrm>
                <a:off x="31931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44"/>
              <p:cNvSpPr/>
              <p:nvPr/>
            </p:nvSpPr>
            <p:spPr>
              <a:xfrm>
                <a:off x="3210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44"/>
              <p:cNvSpPr/>
              <p:nvPr/>
            </p:nvSpPr>
            <p:spPr>
              <a:xfrm>
                <a:off x="32288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44"/>
              <p:cNvSpPr/>
              <p:nvPr/>
            </p:nvSpPr>
            <p:spPr>
              <a:xfrm>
                <a:off x="32468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44"/>
              <p:cNvSpPr/>
              <p:nvPr/>
            </p:nvSpPr>
            <p:spPr>
              <a:xfrm>
                <a:off x="32647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44"/>
              <p:cNvSpPr/>
              <p:nvPr/>
            </p:nvSpPr>
            <p:spPr>
              <a:xfrm>
                <a:off x="32827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44"/>
              <p:cNvSpPr/>
              <p:nvPr/>
            </p:nvSpPr>
            <p:spPr>
              <a:xfrm>
                <a:off x="33006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0" y="73"/>
                      <a:pt x="0" y="166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44"/>
              <p:cNvSpPr/>
              <p:nvPr/>
            </p:nvSpPr>
            <p:spPr>
              <a:xfrm>
                <a:off x="33184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44"/>
              <p:cNvSpPr/>
              <p:nvPr/>
            </p:nvSpPr>
            <p:spPr>
              <a:xfrm>
                <a:off x="33364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44"/>
              <p:cNvSpPr/>
              <p:nvPr/>
            </p:nvSpPr>
            <p:spPr>
              <a:xfrm>
                <a:off x="335432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44"/>
              <p:cNvSpPr/>
              <p:nvPr/>
            </p:nvSpPr>
            <p:spPr>
              <a:xfrm>
                <a:off x="33723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44"/>
              <p:cNvSpPr/>
              <p:nvPr/>
            </p:nvSpPr>
            <p:spPr>
              <a:xfrm>
                <a:off x="339022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44"/>
              <p:cNvSpPr/>
              <p:nvPr/>
            </p:nvSpPr>
            <p:spPr>
              <a:xfrm>
                <a:off x="3408075" y="44426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44"/>
              <p:cNvSpPr/>
              <p:nvPr/>
            </p:nvSpPr>
            <p:spPr>
              <a:xfrm>
                <a:off x="342610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44"/>
              <p:cNvSpPr/>
              <p:nvPr/>
            </p:nvSpPr>
            <p:spPr>
              <a:xfrm>
                <a:off x="3443950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44"/>
              <p:cNvSpPr/>
              <p:nvPr/>
            </p:nvSpPr>
            <p:spPr>
              <a:xfrm>
                <a:off x="3461975" y="44426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3" y="0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44"/>
              <p:cNvSpPr/>
              <p:nvPr/>
            </p:nvSpPr>
            <p:spPr>
              <a:xfrm>
                <a:off x="26733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44"/>
              <p:cNvSpPr/>
              <p:nvPr/>
            </p:nvSpPr>
            <p:spPr>
              <a:xfrm>
                <a:off x="26911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44"/>
              <p:cNvSpPr/>
              <p:nvPr/>
            </p:nvSpPr>
            <p:spPr>
              <a:xfrm>
                <a:off x="27091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44"/>
              <p:cNvSpPr/>
              <p:nvPr/>
            </p:nvSpPr>
            <p:spPr>
              <a:xfrm>
                <a:off x="27270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44"/>
              <p:cNvSpPr/>
              <p:nvPr/>
            </p:nvSpPr>
            <p:spPr>
              <a:xfrm>
                <a:off x="27629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44"/>
              <p:cNvSpPr/>
              <p:nvPr/>
            </p:nvSpPr>
            <p:spPr>
              <a:xfrm>
                <a:off x="27807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44"/>
              <p:cNvSpPr/>
              <p:nvPr/>
            </p:nvSpPr>
            <p:spPr>
              <a:xfrm>
                <a:off x="27988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44"/>
              <p:cNvSpPr/>
              <p:nvPr/>
            </p:nvSpPr>
            <p:spPr>
              <a:xfrm>
                <a:off x="3031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44"/>
              <p:cNvSpPr/>
              <p:nvPr/>
            </p:nvSpPr>
            <p:spPr>
              <a:xfrm>
                <a:off x="3049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44"/>
              <p:cNvSpPr/>
              <p:nvPr/>
            </p:nvSpPr>
            <p:spPr>
              <a:xfrm>
                <a:off x="306765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44"/>
              <p:cNvSpPr/>
              <p:nvPr/>
            </p:nvSpPr>
            <p:spPr>
              <a:xfrm>
                <a:off x="3085500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44"/>
              <p:cNvSpPr/>
              <p:nvPr/>
            </p:nvSpPr>
            <p:spPr>
              <a:xfrm>
                <a:off x="31035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44"/>
              <p:cNvSpPr/>
              <p:nvPr/>
            </p:nvSpPr>
            <p:spPr>
              <a:xfrm>
                <a:off x="31213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44"/>
              <p:cNvSpPr/>
              <p:nvPr/>
            </p:nvSpPr>
            <p:spPr>
              <a:xfrm>
                <a:off x="31392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44"/>
              <p:cNvSpPr/>
              <p:nvPr/>
            </p:nvSpPr>
            <p:spPr>
              <a:xfrm>
                <a:off x="3139225" y="4444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44"/>
              <p:cNvSpPr/>
              <p:nvPr/>
            </p:nvSpPr>
            <p:spPr>
              <a:xfrm>
                <a:off x="31572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44"/>
              <p:cNvSpPr/>
              <p:nvPr/>
            </p:nvSpPr>
            <p:spPr>
              <a:xfrm>
                <a:off x="3175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44"/>
              <p:cNvSpPr/>
              <p:nvPr/>
            </p:nvSpPr>
            <p:spPr>
              <a:xfrm>
                <a:off x="31931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44"/>
              <p:cNvSpPr/>
              <p:nvPr/>
            </p:nvSpPr>
            <p:spPr>
              <a:xfrm>
                <a:off x="3210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44"/>
              <p:cNvSpPr/>
              <p:nvPr/>
            </p:nvSpPr>
            <p:spPr>
              <a:xfrm>
                <a:off x="32288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7" y="333"/>
                    </a:cubicBezTo>
                    <a:cubicBezTo>
                      <a:pt x="261" y="333"/>
                      <a:pt x="333" y="253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44"/>
              <p:cNvSpPr/>
              <p:nvPr/>
            </p:nvSpPr>
            <p:spPr>
              <a:xfrm>
                <a:off x="32647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44"/>
              <p:cNvSpPr/>
              <p:nvPr/>
            </p:nvSpPr>
            <p:spPr>
              <a:xfrm>
                <a:off x="32827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44"/>
              <p:cNvSpPr/>
              <p:nvPr/>
            </p:nvSpPr>
            <p:spPr>
              <a:xfrm>
                <a:off x="33006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53"/>
                      <a:pt x="73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44"/>
              <p:cNvSpPr/>
              <p:nvPr/>
            </p:nvSpPr>
            <p:spPr>
              <a:xfrm>
                <a:off x="33184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44"/>
              <p:cNvSpPr/>
              <p:nvPr/>
            </p:nvSpPr>
            <p:spPr>
              <a:xfrm>
                <a:off x="33364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3" y="253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44"/>
              <p:cNvSpPr/>
              <p:nvPr/>
            </p:nvSpPr>
            <p:spPr>
              <a:xfrm>
                <a:off x="335432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60" y="333"/>
                      <a:pt x="333" y="253"/>
                      <a:pt x="333" y="167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44"/>
              <p:cNvSpPr/>
              <p:nvPr/>
            </p:nvSpPr>
            <p:spPr>
              <a:xfrm>
                <a:off x="33723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2" y="333"/>
                      <a:pt x="332" y="253"/>
                      <a:pt x="332" y="167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44"/>
              <p:cNvSpPr/>
              <p:nvPr/>
            </p:nvSpPr>
            <p:spPr>
              <a:xfrm>
                <a:off x="339022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44"/>
              <p:cNvSpPr/>
              <p:nvPr/>
            </p:nvSpPr>
            <p:spPr>
              <a:xfrm>
                <a:off x="3408075" y="44606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53"/>
                      <a:pt x="79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44"/>
              <p:cNvSpPr/>
              <p:nvPr/>
            </p:nvSpPr>
            <p:spPr>
              <a:xfrm>
                <a:off x="342610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44"/>
              <p:cNvSpPr/>
              <p:nvPr/>
            </p:nvSpPr>
            <p:spPr>
              <a:xfrm>
                <a:off x="3443950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44"/>
              <p:cNvSpPr/>
              <p:nvPr/>
            </p:nvSpPr>
            <p:spPr>
              <a:xfrm>
                <a:off x="3461975" y="44606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6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44"/>
              <p:cNvSpPr/>
              <p:nvPr/>
            </p:nvSpPr>
            <p:spPr>
              <a:xfrm>
                <a:off x="26733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44"/>
              <p:cNvSpPr/>
              <p:nvPr/>
            </p:nvSpPr>
            <p:spPr>
              <a:xfrm>
                <a:off x="26911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44"/>
              <p:cNvSpPr/>
              <p:nvPr/>
            </p:nvSpPr>
            <p:spPr>
              <a:xfrm>
                <a:off x="27091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44"/>
              <p:cNvSpPr/>
              <p:nvPr/>
            </p:nvSpPr>
            <p:spPr>
              <a:xfrm>
                <a:off x="27270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44"/>
              <p:cNvSpPr/>
              <p:nvPr/>
            </p:nvSpPr>
            <p:spPr>
              <a:xfrm>
                <a:off x="30139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44"/>
              <p:cNvSpPr/>
              <p:nvPr/>
            </p:nvSpPr>
            <p:spPr>
              <a:xfrm>
                <a:off x="3031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44"/>
              <p:cNvSpPr/>
              <p:nvPr/>
            </p:nvSpPr>
            <p:spPr>
              <a:xfrm>
                <a:off x="3049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44"/>
              <p:cNvSpPr/>
              <p:nvPr/>
            </p:nvSpPr>
            <p:spPr>
              <a:xfrm>
                <a:off x="306765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44"/>
              <p:cNvSpPr/>
              <p:nvPr/>
            </p:nvSpPr>
            <p:spPr>
              <a:xfrm>
                <a:off x="3085500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44"/>
              <p:cNvSpPr/>
              <p:nvPr/>
            </p:nvSpPr>
            <p:spPr>
              <a:xfrm>
                <a:off x="31035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44"/>
              <p:cNvSpPr/>
              <p:nvPr/>
            </p:nvSpPr>
            <p:spPr>
              <a:xfrm>
                <a:off x="31213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44"/>
              <p:cNvSpPr/>
              <p:nvPr/>
            </p:nvSpPr>
            <p:spPr>
              <a:xfrm>
                <a:off x="31392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44"/>
              <p:cNvSpPr/>
              <p:nvPr/>
            </p:nvSpPr>
            <p:spPr>
              <a:xfrm>
                <a:off x="31572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44"/>
              <p:cNvSpPr/>
              <p:nvPr/>
            </p:nvSpPr>
            <p:spPr>
              <a:xfrm>
                <a:off x="3175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44"/>
              <p:cNvSpPr/>
              <p:nvPr/>
            </p:nvSpPr>
            <p:spPr>
              <a:xfrm>
                <a:off x="3210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44"/>
              <p:cNvSpPr/>
              <p:nvPr/>
            </p:nvSpPr>
            <p:spPr>
              <a:xfrm>
                <a:off x="32288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44"/>
              <p:cNvSpPr/>
              <p:nvPr/>
            </p:nvSpPr>
            <p:spPr>
              <a:xfrm>
                <a:off x="32468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44"/>
              <p:cNvSpPr/>
              <p:nvPr/>
            </p:nvSpPr>
            <p:spPr>
              <a:xfrm>
                <a:off x="32827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44"/>
              <p:cNvSpPr/>
              <p:nvPr/>
            </p:nvSpPr>
            <p:spPr>
              <a:xfrm>
                <a:off x="33006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80"/>
                      <a:pt x="0" y="167"/>
                    </a:cubicBezTo>
                    <a:cubicBezTo>
                      <a:pt x="0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44"/>
              <p:cNvSpPr/>
              <p:nvPr/>
            </p:nvSpPr>
            <p:spPr>
              <a:xfrm>
                <a:off x="33184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1" y="80"/>
                      <a:pt x="1" y="167"/>
                    </a:cubicBezTo>
                    <a:cubicBezTo>
                      <a:pt x="1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44"/>
              <p:cNvSpPr/>
              <p:nvPr/>
            </p:nvSpPr>
            <p:spPr>
              <a:xfrm>
                <a:off x="33364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44"/>
              <p:cNvSpPr/>
              <p:nvPr/>
            </p:nvSpPr>
            <p:spPr>
              <a:xfrm>
                <a:off x="335432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3" y="260"/>
                      <a:pt x="333" y="167"/>
                    </a:cubicBezTo>
                    <a:cubicBezTo>
                      <a:pt x="333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44"/>
              <p:cNvSpPr/>
              <p:nvPr/>
            </p:nvSpPr>
            <p:spPr>
              <a:xfrm>
                <a:off x="33723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2" y="333"/>
                      <a:pt x="332" y="260"/>
                      <a:pt x="332" y="167"/>
                    </a:cubicBezTo>
                    <a:cubicBezTo>
                      <a:pt x="332" y="80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44"/>
              <p:cNvSpPr/>
              <p:nvPr/>
            </p:nvSpPr>
            <p:spPr>
              <a:xfrm>
                <a:off x="339022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44"/>
              <p:cNvSpPr/>
              <p:nvPr/>
            </p:nvSpPr>
            <p:spPr>
              <a:xfrm>
                <a:off x="3408075" y="44784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44"/>
              <p:cNvSpPr/>
              <p:nvPr/>
            </p:nvSpPr>
            <p:spPr>
              <a:xfrm>
                <a:off x="342610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44"/>
              <p:cNvSpPr/>
              <p:nvPr/>
            </p:nvSpPr>
            <p:spPr>
              <a:xfrm>
                <a:off x="3443950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44"/>
              <p:cNvSpPr/>
              <p:nvPr/>
            </p:nvSpPr>
            <p:spPr>
              <a:xfrm>
                <a:off x="3461975" y="44784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44"/>
              <p:cNvSpPr/>
              <p:nvPr/>
            </p:nvSpPr>
            <p:spPr>
              <a:xfrm>
                <a:off x="27091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44"/>
              <p:cNvSpPr/>
              <p:nvPr/>
            </p:nvSpPr>
            <p:spPr>
              <a:xfrm>
                <a:off x="27270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44"/>
              <p:cNvSpPr/>
              <p:nvPr/>
            </p:nvSpPr>
            <p:spPr>
              <a:xfrm>
                <a:off x="2745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44"/>
              <p:cNvSpPr/>
              <p:nvPr/>
            </p:nvSpPr>
            <p:spPr>
              <a:xfrm>
                <a:off x="27807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44"/>
              <p:cNvSpPr/>
              <p:nvPr/>
            </p:nvSpPr>
            <p:spPr>
              <a:xfrm>
                <a:off x="28166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44"/>
              <p:cNvSpPr/>
              <p:nvPr/>
            </p:nvSpPr>
            <p:spPr>
              <a:xfrm>
                <a:off x="2834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44"/>
              <p:cNvSpPr/>
              <p:nvPr/>
            </p:nvSpPr>
            <p:spPr>
              <a:xfrm>
                <a:off x="30139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44"/>
              <p:cNvSpPr/>
              <p:nvPr/>
            </p:nvSpPr>
            <p:spPr>
              <a:xfrm>
                <a:off x="30317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44"/>
              <p:cNvSpPr/>
              <p:nvPr/>
            </p:nvSpPr>
            <p:spPr>
              <a:xfrm>
                <a:off x="30496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44"/>
              <p:cNvSpPr/>
              <p:nvPr/>
            </p:nvSpPr>
            <p:spPr>
              <a:xfrm>
                <a:off x="306765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44"/>
              <p:cNvSpPr/>
              <p:nvPr/>
            </p:nvSpPr>
            <p:spPr>
              <a:xfrm>
                <a:off x="3085500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44"/>
              <p:cNvSpPr/>
              <p:nvPr/>
            </p:nvSpPr>
            <p:spPr>
              <a:xfrm>
                <a:off x="31035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44"/>
              <p:cNvSpPr/>
              <p:nvPr/>
            </p:nvSpPr>
            <p:spPr>
              <a:xfrm>
                <a:off x="31213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44"/>
              <p:cNvSpPr/>
              <p:nvPr/>
            </p:nvSpPr>
            <p:spPr>
              <a:xfrm>
                <a:off x="31392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44"/>
              <p:cNvSpPr/>
              <p:nvPr/>
            </p:nvSpPr>
            <p:spPr>
              <a:xfrm>
                <a:off x="31572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44"/>
              <p:cNvSpPr/>
              <p:nvPr/>
            </p:nvSpPr>
            <p:spPr>
              <a:xfrm>
                <a:off x="3175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44"/>
              <p:cNvSpPr/>
              <p:nvPr/>
            </p:nvSpPr>
            <p:spPr>
              <a:xfrm>
                <a:off x="32109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44"/>
              <p:cNvSpPr/>
              <p:nvPr/>
            </p:nvSpPr>
            <p:spPr>
              <a:xfrm>
                <a:off x="3228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44"/>
              <p:cNvSpPr/>
              <p:nvPr/>
            </p:nvSpPr>
            <p:spPr>
              <a:xfrm>
                <a:off x="32468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44"/>
              <p:cNvSpPr/>
              <p:nvPr/>
            </p:nvSpPr>
            <p:spPr>
              <a:xfrm>
                <a:off x="32647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44"/>
              <p:cNvSpPr/>
              <p:nvPr/>
            </p:nvSpPr>
            <p:spPr>
              <a:xfrm>
                <a:off x="33184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44"/>
              <p:cNvSpPr/>
              <p:nvPr/>
            </p:nvSpPr>
            <p:spPr>
              <a:xfrm>
                <a:off x="33364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44"/>
              <p:cNvSpPr/>
              <p:nvPr/>
            </p:nvSpPr>
            <p:spPr>
              <a:xfrm>
                <a:off x="33543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44"/>
              <p:cNvSpPr/>
              <p:nvPr/>
            </p:nvSpPr>
            <p:spPr>
              <a:xfrm>
                <a:off x="339022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44"/>
              <p:cNvSpPr/>
              <p:nvPr/>
            </p:nvSpPr>
            <p:spPr>
              <a:xfrm>
                <a:off x="3408075" y="44965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44"/>
              <p:cNvSpPr/>
              <p:nvPr/>
            </p:nvSpPr>
            <p:spPr>
              <a:xfrm>
                <a:off x="342610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44"/>
              <p:cNvSpPr/>
              <p:nvPr/>
            </p:nvSpPr>
            <p:spPr>
              <a:xfrm>
                <a:off x="3443950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44"/>
              <p:cNvSpPr/>
              <p:nvPr/>
            </p:nvSpPr>
            <p:spPr>
              <a:xfrm>
                <a:off x="347982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44"/>
              <p:cNvSpPr/>
              <p:nvPr/>
            </p:nvSpPr>
            <p:spPr>
              <a:xfrm>
                <a:off x="3497675" y="44965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44"/>
              <p:cNvSpPr/>
              <p:nvPr/>
            </p:nvSpPr>
            <p:spPr>
              <a:xfrm>
                <a:off x="27091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44"/>
              <p:cNvSpPr/>
              <p:nvPr/>
            </p:nvSpPr>
            <p:spPr>
              <a:xfrm>
                <a:off x="27270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44"/>
              <p:cNvSpPr/>
              <p:nvPr/>
            </p:nvSpPr>
            <p:spPr>
              <a:xfrm>
                <a:off x="2745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44"/>
              <p:cNvSpPr/>
              <p:nvPr/>
            </p:nvSpPr>
            <p:spPr>
              <a:xfrm>
                <a:off x="27629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44"/>
              <p:cNvSpPr/>
              <p:nvPr/>
            </p:nvSpPr>
            <p:spPr>
              <a:xfrm>
                <a:off x="30139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44"/>
              <p:cNvSpPr/>
              <p:nvPr/>
            </p:nvSpPr>
            <p:spPr>
              <a:xfrm>
                <a:off x="29811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44"/>
              <p:cNvSpPr/>
              <p:nvPr/>
            </p:nvSpPr>
            <p:spPr>
              <a:xfrm>
                <a:off x="30317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44"/>
              <p:cNvSpPr/>
              <p:nvPr/>
            </p:nvSpPr>
            <p:spPr>
              <a:xfrm>
                <a:off x="30496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3" y="253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44"/>
              <p:cNvSpPr/>
              <p:nvPr/>
            </p:nvSpPr>
            <p:spPr>
              <a:xfrm>
                <a:off x="306765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2" y="332"/>
                      <a:pt x="332" y="253"/>
                      <a:pt x="332" y="166"/>
                    </a:cubicBezTo>
                    <a:cubicBezTo>
                      <a:pt x="332" y="72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44"/>
              <p:cNvSpPr/>
              <p:nvPr/>
            </p:nvSpPr>
            <p:spPr>
              <a:xfrm>
                <a:off x="3085500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44"/>
              <p:cNvSpPr/>
              <p:nvPr/>
            </p:nvSpPr>
            <p:spPr>
              <a:xfrm>
                <a:off x="31035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44"/>
              <p:cNvSpPr/>
              <p:nvPr/>
            </p:nvSpPr>
            <p:spPr>
              <a:xfrm>
                <a:off x="31213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44"/>
              <p:cNvSpPr/>
              <p:nvPr/>
            </p:nvSpPr>
            <p:spPr>
              <a:xfrm>
                <a:off x="31392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44"/>
              <p:cNvSpPr/>
              <p:nvPr/>
            </p:nvSpPr>
            <p:spPr>
              <a:xfrm>
                <a:off x="31572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44"/>
              <p:cNvSpPr/>
              <p:nvPr/>
            </p:nvSpPr>
            <p:spPr>
              <a:xfrm>
                <a:off x="3175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44"/>
              <p:cNvSpPr/>
              <p:nvPr/>
            </p:nvSpPr>
            <p:spPr>
              <a:xfrm>
                <a:off x="31931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44"/>
              <p:cNvSpPr/>
              <p:nvPr/>
            </p:nvSpPr>
            <p:spPr>
              <a:xfrm>
                <a:off x="322882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44"/>
              <p:cNvSpPr/>
              <p:nvPr/>
            </p:nvSpPr>
            <p:spPr>
              <a:xfrm>
                <a:off x="32468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44"/>
              <p:cNvSpPr/>
              <p:nvPr/>
            </p:nvSpPr>
            <p:spPr>
              <a:xfrm>
                <a:off x="331845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44"/>
              <p:cNvSpPr/>
              <p:nvPr/>
            </p:nvSpPr>
            <p:spPr>
              <a:xfrm>
                <a:off x="33364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44"/>
              <p:cNvSpPr/>
              <p:nvPr/>
            </p:nvSpPr>
            <p:spPr>
              <a:xfrm>
                <a:off x="339022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44"/>
              <p:cNvSpPr/>
              <p:nvPr/>
            </p:nvSpPr>
            <p:spPr>
              <a:xfrm>
                <a:off x="3408075" y="45145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53"/>
                      <a:pt x="79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44"/>
              <p:cNvSpPr/>
              <p:nvPr/>
            </p:nvSpPr>
            <p:spPr>
              <a:xfrm>
                <a:off x="3426100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44"/>
              <p:cNvSpPr/>
              <p:nvPr/>
            </p:nvSpPr>
            <p:spPr>
              <a:xfrm>
                <a:off x="3497675" y="45145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44"/>
              <p:cNvSpPr/>
              <p:nvPr/>
            </p:nvSpPr>
            <p:spPr>
              <a:xfrm>
                <a:off x="27629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44"/>
              <p:cNvSpPr/>
              <p:nvPr/>
            </p:nvSpPr>
            <p:spPr>
              <a:xfrm>
                <a:off x="27988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44"/>
              <p:cNvSpPr/>
              <p:nvPr/>
            </p:nvSpPr>
            <p:spPr>
              <a:xfrm>
                <a:off x="28166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44"/>
              <p:cNvSpPr/>
              <p:nvPr/>
            </p:nvSpPr>
            <p:spPr>
              <a:xfrm>
                <a:off x="2834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44"/>
              <p:cNvSpPr/>
              <p:nvPr/>
            </p:nvSpPr>
            <p:spPr>
              <a:xfrm>
                <a:off x="30139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44"/>
              <p:cNvSpPr/>
              <p:nvPr/>
            </p:nvSpPr>
            <p:spPr>
              <a:xfrm>
                <a:off x="30317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44"/>
              <p:cNvSpPr/>
              <p:nvPr/>
            </p:nvSpPr>
            <p:spPr>
              <a:xfrm>
                <a:off x="30496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44"/>
              <p:cNvSpPr/>
              <p:nvPr/>
            </p:nvSpPr>
            <p:spPr>
              <a:xfrm>
                <a:off x="306765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80"/>
                      <a:pt x="252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44"/>
              <p:cNvSpPr/>
              <p:nvPr/>
            </p:nvSpPr>
            <p:spPr>
              <a:xfrm>
                <a:off x="3085500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44"/>
              <p:cNvSpPr/>
              <p:nvPr/>
            </p:nvSpPr>
            <p:spPr>
              <a:xfrm>
                <a:off x="31035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44"/>
              <p:cNvSpPr/>
              <p:nvPr/>
            </p:nvSpPr>
            <p:spPr>
              <a:xfrm>
                <a:off x="31213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44"/>
              <p:cNvSpPr/>
              <p:nvPr/>
            </p:nvSpPr>
            <p:spPr>
              <a:xfrm>
                <a:off x="31392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44"/>
              <p:cNvSpPr/>
              <p:nvPr/>
            </p:nvSpPr>
            <p:spPr>
              <a:xfrm>
                <a:off x="31572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44"/>
              <p:cNvSpPr/>
              <p:nvPr/>
            </p:nvSpPr>
            <p:spPr>
              <a:xfrm>
                <a:off x="3175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44"/>
              <p:cNvSpPr/>
              <p:nvPr/>
            </p:nvSpPr>
            <p:spPr>
              <a:xfrm>
                <a:off x="319312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44"/>
              <p:cNvSpPr/>
              <p:nvPr/>
            </p:nvSpPr>
            <p:spPr>
              <a:xfrm>
                <a:off x="331845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44"/>
              <p:cNvSpPr/>
              <p:nvPr/>
            </p:nvSpPr>
            <p:spPr>
              <a:xfrm>
                <a:off x="33364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44"/>
              <p:cNvSpPr/>
              <p:nvPr/>
            </p:nvSpPr>
            <p:spPr>
              <a:xfrm>
                <a:off x="339022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44"/>
              <p:cNvSpPr/>
              <p:nvPr/>
            </p:nvSpPr>
            <p:spPr>
              <a:xfrm>
                <a:off x="3408075" y="45324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9" y="0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44"/>
              <p:cNvSpPr/>
              <p:nvPr/>
            </p:nvSpPr>
            <p:spPr>
              <a:xfrm>
                <a:off x="3426100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44"/>
              <p:cNvSpPr/>
              <p:nvPr/>
            </p:nvSpPr>
            <p:spPr>
              <a:xfrm>
                <a:off x="3497675" y="45324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44"/>
              <p:cNvSpPr/>
              <p:nvPr/>
            </p:nvSpPr>
            <p:spPr>
              <a:xfrm>
                <a:off x="27807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44"/>
              <p:cNvSpPr/>
              <p:nvPr/>
            </p:nvSpPr>
            <p:spPr>
              <a:xfrm>
                <a:off x="27988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44"/>
              <p:cNvSpPr/>
              <p:nvPr/>
            </p:nvSpPr>
            <p:spPr>
              <a:xfrm>
                <a:off x="28166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44"/>
              <p:cNvSpPr/>
              <p:nvPr/>
            </p:nvSpPr>
            <p:spPr>
              <a:xfrm>
                <a:off x="28346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44"/>
              <p:cNvSpPr/>
              <p:nvPr/>
            </p:nvSpPr>
            <p:spPr>
              <a:xfrm>
                <a:off x="2852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44"/>
              <p:cNvSpPr/>
              <p:nvPr/>
            </p:nvSpPr>
            <p:spPr>
              <a:xfrm>
                <a:off x="30139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44"/>
              <p:cNvSpPr/>
              <p:nvPr/>
            </p:nvSpPr>
            <p:spPr>
              <a:xfrm>
                <a:off x="30317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44"/>
              <p:cNvSpPr/>
              <p:nvPr/>
            </p:nvSpPr>
            <p:spPr>
              <a:xfrm>
                <a:off x="30496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44"/>
              <p:cNvSpPr/>
              <p:nvPr/>
            </p:nvSpPr>
            <p:spPr>
              <a:xfrm>
                <a:off x="306765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2" y="332"/>
                      <a:pt x="332" y="260"/>
                      <a:pt x="332" y="166"/>
                    </a:cubicBezTo>
                    <a:cubicBezTo>
                      <a:pt x="332" y="73"/>
                      <a:pt x="252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44"/>
              <p:cNvSpPr/>
              <p:nvPr/>
            </p:nvSpPr>
            <p:spPr>
              <a:xfrm>
                <a:off x="3085500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44"/>
              <p:cNvSpPr/>
              <p:nvPr/>
            </p:nvSpPr>
            <p:spPr>
              <a:xfrm>
                <a:off x="31035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44"/>
              <p:cNvSpPr/>
              <p:nvPr/>
            </p:nvSpPr>
            <p:spPr>
              <a:xfrm>
                <a:off x="31213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44"/>
              <p:cNvSpPr/>
              <p:nvPr/>
            </p:nvSpPr>
            <p:spPr>
              <a:xfrm>
                <a:off x="31392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44"/>
              <p:cNvSpPr/>
              <p:nvPr/>
            </p:nvSpPr>
            <p:spPr>
              <a:xfrm>
                <a:off x="315725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44"/>
              <p:cNvSpPr/>
              <p:nvPr/>
            </p:nvSpPr>
            <p:spPr>
              <a:xfrm>
                <a:off x="3175100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44"/>
              <p:cNvSpPr/>
              <p:nvPr/>
            </p:nvSpPr>
            <p:spPr>
              <a:xfrm>
                <a:off x="31931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44"/>
              <p:cNvSpPr/>
              <p:nvPr/>
            </p:nvSpPr>
            <p:spPr>
              <a:xfrm>
                <a:off x="3210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44"/>
              <p:cNvSpPr/>
              <p:nvPr/>
            </p:nvSpPr>
            <p:spPr>
              <a:xfrm>
                <a:off x="322882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44"/>
              <p:cNvSpPr/>
              <p:nvPr/>
            </p:nvSpPr>
            <p:spPr>
              <a:xfrm>
                <a:off x="339022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44"/>
              <p:cNvSpPr/>
              <p:nvPr/>
            </p:nvSpPr>
            <p:spPr>
              <a:xfrm>
                <a:off x="3408075" y="45504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44"/>
              <p:cNvSpPr/>
              <p:nvPr/>
            </p:nvSpPr>
            <p:spPr>
              <a:xfrm>
                <a:off x="3461975" y="45504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44"/>
              <p:cNvSpPr/>
              <p:nvPr/>
            </p:nvSpPr>
            <p:spPr>
              <a:xfrm>
                <a:off x="27807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44"/>
              <p:cNvSpPr/>
              <p:nvPr/>
            </p:nvSpPr>
            <p:spPr>
              <a:xfrm>
                <a:off x="27988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44"/>
              <p:cNvSpPr/>
              <p:nvPr/>
            </p:nvSpPr>
            <p:spPr>
              <a:xfrm>
                <a:off x="28166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44"/>
              <p:cNvSpPr/>
              <p:nvPr/>
            </p:nvSpPr>
            <p:spPr>
              <a:xfrm>
                <a:off x="28346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44"/>
              <p:cNvSpPr/>
              <p:nvPr/>
            </p:nvSpPr>
            <p:spPr>
              <a:xfrm>
                <a:off x="2852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44"/>
              <p:cNvSpPr/>
              <p:nvPr/>
            </p:nvSpPr>
            <p:spPr>
              <a:xfrm>
                <a:off x="2870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44"/>
              <p:cNvSpPr/>
              <p:nvPr/>
            </p:nvSpPr>
            <p:spPr>
              <a:xfrm>
                <a:off x="31035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4"/>
              <p:cNvSpPr/>
              <p:nvPr/>
            </p:nvSpPr>
            <p:spPr>
              <a:xfrm>
                <a:off x="31213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44"/>
              <p:cNvSpPr/>
              <p:nvPr/>
            </p:nvSpPr>
            <p:spPr>
              <a:xfrm>
                <a:off x="31392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44"/>
              <p:cNvSpPr/>
              <p:nvPr/>
            </p:nvSpPr>
            <p:spPr>
              <a:xfrm>
                <a:off x="31572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44"/>
              <p:cNvSpPr/>
              <p:nvPr/>
            </p:nvSpPr>
            <p:spPr>
              <a:xfrm>
                <a:off x="317510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44"/>
              <p:cNvSpPr/>
              <p:nvPr/>
            </p:nvSpPr>
            <p:spPr>
              <a:xfrm>
                <a:off x="319312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44"/>
              <p:cNvSpPr/>
              <p:nvPr/>
            </p:nvSpPr>
            <p:spPr>
              <a:xfrm>
                <a:off x="3210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44"/>
              <p:cNvSpPr/>
              <p:nvPr/>
            </p:nvSpPr>
            <p:spPr>
              <a:xfrm>
                <a:off x="339022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44"/>
              <p:cNvSpPr/>
              <p:nvPr/>
            </p:nvSpPr>
            <p:spPr>
              <a:xfrm>
                <a:off x="3408075" y="45682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80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44"/>
              <p:cNvSpPr/>
              <p:nvPr/>
            </p:nvSpPr>
            <p:spPr>
              <a:xfrm>
                <a:off x="3443950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44"/>
              <p:cNvSpPr/>
              <p:nvPr/>
            </p:nvSpPr>
            <p:spPr>
              <a:xfrm>
                <a:off x="3461975" y="45682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44"/>
              <p:cNvSpPr/>
              <p:nvPr/>
            </p:nvSpPr>
            <p:spPr>
              <a:xfrm>
                <a:off x="27807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44"/>
              <p:cNvSpPr/>
              <p:nvPr/>
            </p:nvSpPr>
            <p:spPr>
              <a:xfrm>
                <a:off x="27988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44"/>
              <p:cNvSpPr/>
              <p:nvPr/>
            </p:nvSpPr>
            <p:spPr>
              <a:xfrm>
                <a:off x="28166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44"/>
              <p:cNvSpPr/>
              <p:nvPr/>
            </p:nvSpPr>
            <p:spPr>
              <a:xfrm>
                <a:off x="2834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44"/>
              <p:cNvSpPr/>
              <p:nvPr/>
            </p:nvSpPr>
            <p:spPr>
              <a:xfrm>
                <a:off x="2852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44"/>
              <p:cNvSpPr/>
              <p:nvPr/>
            </p:nvSpPr>
            <p:spPr>
              <a:xfrm>
                <a:off x="2870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44"/>
              <p:cNvSpPr/>
              <p:nvPr/>
            </p:nvSpPr>
            <p:spPr>
              <a:xfrm>
                <a:off x="28884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44"/>
              <p:cNvSpPr/>
              <p:nvPr/>
            </p:nvSpPr>
            <p:spPr>
              <a:xfrm>
                <a:off x="31035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44"/>
              <p:cNvSpPr/>
              <p:nvPr/>
            </p:nvSpPr>
            <p:spPr>
              <a:xfrm>
                <a:off x="31213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44"/>
              <p:cNvSpPr/>
              <p:nvPr/>
            </p:nvSpPr>
            <p:spPr>
              <a:xfrm>
                <a:off x="31392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44"/>
              <p:cNvSpPr/>
              <p:nvPr/>
            </p:nvSpPr>
            <p:spPr>
              <a:xfrm>
                <a:off x="31572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44"/>
              <p:cNvSpPr/>
              <p:nvPr/>
            </p:nvSpPr>
            <p:spPr>
              <a:xfrm>
                <a:off x="31751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44"/>
              <p:cNvSpPr/>
              <p:nvPr/>
            </p:nvSpPr>
            <p:spPr>
              <a:xfrm>
                <a:off x="31931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44"/>
              <p:cNvSpPr/>
              <p:nvPr/>
            </p:nvSpPr>
            <p:spPr>
              <a:xfrm>
                <a:off x="3408075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9" y="1"/>
                      <a:pt x="0" y="73"/>
                      <a:pt x="0" y="167"/>
                    </a:cubicBezTo>
                    <a:cubicBezTo>
                      <a:pt x="0" y="260"/>
                      <a:pt x="79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44"/>
              <p:cNvSpPr/>
              <p:nvPr/>
            </p:nvSpPr>
            <p:spPr>
              <a:xfrm>
                <a:off x="34439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44"/>
              <p:cNvSpPr/>
              <p:nvPr/>
            </p:nvSpPr>
            <p:spPr>
              <a:xfrm>
                <a:off x="34619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44"/>
              <p:cNvSpPr/>
              <p:nvPr/>
            </p:nvSpPr>
            <p:spPr>
              <a:xfrm>
                <a:off x="347982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44"/>
              <p:cNvSpPr/>
              <p:nvPr/>
            </p:nvSpPr>
            <p:spPr>
              <a:xfrm>
                <a:off x="3497675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44"/>
              <p:cNvSpPr/>
              <p:nvPr/>
            </p:nvSpPr>
            <p:spPr>
              <a:xfrm>
                <a:off x="351570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44"/>
              <p:cNvSpPr/>
              <p:nvPr/>
            </p:nvSpPr>
            <p:spPr>
              <a:xfrm>
                <a:off x="3533550" y="45863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44"/>
              <p:cNvSpPr/>
              <p:nvPr/>
            </p:nvSpPr>
            <p:spPr>
              <a:xfrm>
                <a:off x="3551600" y="45863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44"/>
              <p:cNvSpPr/>
              <p:nvPr/>
            </p:nvSpPr>
            <p:spPr>
              <a:xfrm>
                <a:off x="27807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44"/>
              <p:cNvSpPr/>
              <p:nvPr/>
            </p:nvSpPr>
            <p:spPr>
              <a:xfrm>
                <a:off x="27988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44"/>
              <p:cNvSpPr/>
              <p:nvPr/>
            </p:nvSpPr>
            <p:spPr>
              <a:xfrm>
                <a:off x="28166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44"/>
              <p:cNvSpPr/>
              <p:nvPr/>
            </p:nvSpPr>
            <p:spPr>
              <a:xfrm>
                <a:off x="28346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44"/>
              <p:cNvSpPr/>
              <p:nvPr/>
            </p:nvSpPr>
            <p:spPr>
              <a:xfrm>
                <a:off x="2852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44"/>
              <p:cNvSpPr/>
              <p:nvPr/>
            </p:nvSpPr>
            <p:spPr>
              <a:xfrm>
                <a:off x="2870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44"/>
              <p:cNvSpPr/>
              <p:nvPr/>
            </p:nvSpPr>
            <p:spPr>
              <a:xfrm>
                <a:off x="28884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44"/>
              <p:cNvSpPr/>
              <p:nvPr/>
            </p:nvSpPr>
            <p:spPr>
              <a:xfrm>
                <a:off x="2906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44"/>
              <p:cNvSpPr/>
              <p:nvPr/>
            </p:nvSpPr>
            <p:spPr>
              <a:xfrm>
                <a:off x="29243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44"/>
              <p:cNvSpPr/>
              <p:nvPr/>
            </p:nvSpPr>
            <p:spPr>
              <a:xfrm>
                <a:off x="31035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44"/>
              <p:cNvSpPr/>
              <p:nvPr/>
            </p:nvSpPr>
            <p:spPr>
              <a:xfrm>
                <a:off x="312137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44"/>
              <p:cNvSpPr/>
              <p:nvPr/>
            </p:nvSpPr>
            <p:spPr>
              <a:xfrm>
                <a:off x="31392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44"/>
              <p:cNvSpPr/>
              <p:nvPr/>
            </p:nvSpPr>
            <p:spPr>
              <a:xfrm>
                <a:off x="31572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44"/>
              <p:cNvSpPr/>
              <p:nvPr/>
            </p:nvSpPr>
            <p:spPr>
              <a:xfrm>
                <a:off x="3175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44"/>
              <p:cNvSpPr/>
              <p:nvPr/>
            </p:nvSpPr>
            <p:spPr>
              <a:xfrm>
                <a:off x="3193125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44"/>
              <p:cNvSpPr/>
              <p:nvPr/>
            </p:nvSpPr>
            <p:spPr>
              <a:xfrm>
                <a:off x="3408075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9" y="0"/>
                      <a:pt x="0" y="72"/>
                      <a:pt x="0" y="166"/>
                    </a:cubicBezTo>
                    <a:cubicBezTo>
                      <a:pt x="0" y="260"/>
                      <a:pt x="79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44"/>
              <p:cNvSpPr/>
              <p:nvPr/>
            </p:nvSpPr>
            <p:spPr>
              <a:xfrm>
                <a:off x="342610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44"/>
              <p:cNvSpPr/>
              <p:nvPr/>
            </p:nvSpPr>
            <p:spPr>
              <a:xfrm>
                <a:off x="34439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44"/>
              <p:cNvSpPr/>
              <p:nvPr/>
            </p:nvSpPr>
            <p:spPr>
              <a:xfrm>
                <a:off x="3533550" y="46043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44"/>
              <p:cNvSpPr/>
              <p:nvPr/>
            </p:nvSpPr>
            <p:spPr>
              <a:xfrm>
                <a:off x="355160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44"/>
              <p:cNvSpPr/>
              <p:nvPr/>
            </p:nvSpPr>
            <p:spPr>
              <a:xfrm>
                <a:off x="3569450" y="4604350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44"/>
              <p:cNvSpPr/>
              <p:nvPr/>
            </p:nvSpPr>
            <p:spPr>
              <a:xfrm>
                <a:off x="2780775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9" y="0"/>
                      <a:pt x="0" y="79"/>
                      <a:pt x="0" y="173"/>
                    </a:cubicBezTo>
                    <a:cubicBezTo>
                      <a:pt x="0" y="260"/>
                      <a:pt x="79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44"/>
              <p:cNvSpPr/>
              <p:nvPr/>
            </p:nvSpPr>
            <p:spPr>
              <a:xfrm>
                <a:off x="27988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44"/>
              <p:cNvSpPr/>
              <p:nvPr/>
            </p:nvSpPr>
            <p:spPr>
              <a:xfrm>
                <a:off x="28166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44"/>
              <p:cNvSpPr/>
              <p:nvPr/>
            </p:nvSpPr>
            <p:spPr>
              <a:xfrm>
                <a:off x="28346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44"/>
              <p:cNvSpPr/>
              <p:nvPr/>
            </p:nvSpPr>
            <p:spPr>
              <a:xfrm>
                <a:off x="2852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44"/>
              <p:cNvSpPr/>
              <p:nvPr/>
            </p:nvSpPr>
            <p:spPr>
              <a:xfrm>
                <a:off x="2870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44"/>
              <p:cNvSpPr/>
              <p:nvPr/>
            </p:nvSpPr>
            <p:spPr>
              <a:xfrm>
                <a:off x="28884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44"/>
              <p:cNvSpPr/>
              <p:nvPr/>
            </p:nvSpPr>
            <p:spPr>
              <a:xfrm>
                <a:off x="2906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1" y="339"/>
                      <a:pt x="333" y="260"/>
                      <a:pt x="333" y="173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44"/>
              <p:cNvSpPr/>
              <p:nvPr/>
            </p:nvSpPr>
            <p:spPr>
              <a:xfrm>
                <a:off x="29243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44"/>
              <p:cNvSpPr/>
              <p:nvPr/>
            </p:nvSpPr>
            <p:spPr>
              <a:xfrm>
                <a:off x="31035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44"/>
              <p:cNvSpPr/>
              <p:nvPr/>
            </p:nvSpPr>
            <p:spPr>
              <a:xfrm>
                <a:off x="312137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44"/>
              <p:cNvSpPr/>
              <p:nvPr/>
            </p:nvSpPr>
            <p:spPr>
              <a:xfrm>
                <a:off x="31392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6" y="0"/>
                    </a:moveTo>
                    <a:cubicBezTo>
                      <a:pt x="80" y="0"/>
                      <a:pt x="0" y="79"/>
                      <a:pt x="0" y="173"/>
                    </a:cubicBezTo>
                    <a:cubicBezTo>
                      <a:pt x="0" y="260"/>
                      <a:pt x="80" y="339"/>
                      <a:pt x="166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44"/>
              <p:cNvSpPr/>
              <p:nvPr/>
            </p:nvSpPr>
            <p:spPr>
              <a:xfrm>
                <a:off x="315725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44"/>
              <p:cNvSpPr/>
              <p:nvPr/>
            </p:nvSpPr>
            <p:spPr>
              <a:xfrm>
                <a:off x="3175100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80" y="0"/>
                      <a:pt x="1" y="79"/>
                      <a:pt x="1" y="173"/>
                    </a:cubicBezTo>
                    <a:cubicBezTo>
                      <a:pt x="1" y="260"/>
                      <a:pt x="80" y="339"/>
                      <a:pt x="167" y="339"/>
                    </a:cubicBezTo>
                    <a:cubicBezTo>
                      <a:pt x="260" y="339"/>
                      <a:pt x="332" y="260"/>
                      <a:pt x="332" y="173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44"/>
              <p:cNvSpPr/>
              <p:nvPr/>
            </p:nvSpPr>
            <p:spPr>
              <a:xfrm>
                <a:off x="3193125" y="4622200"/>
                <a:ext cx="8325" cy="8500"/>
              </a:xfrm>
              <a:custGeom>
                <a:rect b="b" l="l" r="r" t="t"/>
                <a:pathLst>
                  <a:path extrusionOk="0" h="340" w="333">
                    <a:moveTo>
                      <a:pt x="167" y="0"/>
                    </a:moveTo>
                    <a:cubicBezTo>
                      <a:pt x="73" y="0"/>
                      <a:pt x="1" y="79"/>
                      <a:pt x="1" y="173"/>
                    </a:cubicBezTo>
                    <a:cubicBezTo>
                      <a:pt x="1" y="260"/>
                      <a:pt x="73" y="339"/>
                      <a:pt x="167" y="339"/>
                    </a:cubicBezTo>
                    <a:cubicBezTo>
                      <a:pt x="253" y="339"/>
                      <a:pt x="333" y="260"/>
                      <a:pt x="333" y="173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44"/>
              <p:cNvSpPr/>
              <p:nvPr/>
            </p:nvSpPr>
            <p:spPr>
              <a:xfrm>
                <a:off x="3551600" y="4622200"/>
                <a:ext cx="8300" cy="8500"/>
              </a:xfrm>
              <a:custGeom>
                <a:rect b="b" l="l" r="r" t="t"/>
                <a:pathLst>
                  <a:path extrusionOk="0" h="340" w="332">
                    <a:moveTo>
                      <a:pt x="166" y="0"/>
                    </a:moveTo>
                    <a:cubicBezTo>
                      <a:pt x="72" y="0"/>
                      <a:pt x="0" y="79"/>
                      <a:pt x="0" y="173"/>
                    </a:cubicBezTo>
                    <a:cubicBezTo>
                      <a:pt x="0" y="260"/>
                      <a:pt x="72" y="339"/>
                      <a:pt x="166" y="339"/>
                    </a:cubicBezTo>
                    <a:cubicBezTo>
                      <a:pt x="253" y="339"/>
                      <a:pt x="332" y="260"/>
                      <a:pt x="332" y="173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44"/>
              <p:cNvSpPr/>
              <p:nvPr/>
            </p:nvSpPr>
            <p:spPr>
              <a:xfrm>
                <a:off x="27988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44"/>
              <p:cNvSpPr/>
              <p:nvPr/>
            </p:nvSpPr>
            <p:spPr>
              <a:xfrm>
                <a:off x="28166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44"/>
              <p:cNvSpPr/>
              <p:nvPr/>
            </p:nvSpPr>
            <p:spPr>
              <a:xfrm>
                <a:off x="2834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44"/>
              <p:cNvSpPr/>
              <p:nvPr/>
            </p:nvSpPr>
            <p:spPr>
              <a:xfrm>
                <a:off x="2852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44"/>
              <p:cNvSpPr/>
              <p:nvPr/>
            </p:nvSpPr>
            <p:spPr>
              <a:xfrm>
                <a:off x="2870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44"/>
              <p:cNvSpPr/>
              <p:nvPr/>
            </p:nvSpPr>
            <p:spPr>
              <a:xfrm>
                <a:off x="28884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44"/>
              <p:cNvSpPr/>
              <p:nvPr/>
            </p:nvSpPr>
            <p:spPr>
              <a:xfrm>
                <a:off x="2906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44"/>
              <p:cNvSpPr/>
              <p:nvPr/>
            </p:nvSpPr>
            <p:spPr>
              <a:xfrm>
                <a:off x="29243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44"/>
              <p:cNvSpPr/>
              <p:nvPr/>
            </p:nvSpPr>
            <p:spPr>
              <a:xfrm>
                <a:off x="31035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44"/>
              <p:cNvSpPr/>
              <p:nvPr/>
            </p:nvSpPr>
            <p:spPr>
              <a:xfrm>
                <a:off x="31213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44"/>
              <p:cNvSpPr/>
              <p:nvPr/>
            </p:nvSpPr>
            <p:spPr>
              <a:xfrm>
                <a:off x="31392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44"/>
              <p:cNvSpPr/>
              <p:nvPr/>
            </p:nvSpPr>
            <p:spPr>
              <a:xfrm>
                <a:off x="31572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44"/>
              <p:cNvSpPr/>
              <p:nvPr/>
            </p:nvSpPr>
            <p:spPr>
              <a:xfrm>
                <a:off x="31751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44"/>
              <p:cNvSpPr/>
              <p:nvPr/>
            </p:nvSpPr>
            <p:spPr>
              <a:xfrm>
                <a:off x="31931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44"/>
              <p:cNvSpPr/>
              <p:nvPr/>
            </p:nvSpPr>
            <p:spPr>
              <a:xfrm>
                <a:off x="322882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44"/>
              <p:cNvSpPr/>
              <p:nvPr/>
            </p:nvSpPr>
            <p:spPr>
              <a:xfrm>
                <a:off x="3497675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44"/>
              <p:cNvSpPr/>
              <p:nvPr/>
            </p:nvSpPr>
            <p:spPr>
              <a:xfrm>
                <a:off x="351570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44"/>
              <p:cNvSpPr/>
              <p:nvPr/>
            </p:nvSpPr>
            <p:spPr>
              <a:xfrm>
                <a:off x="3533550" y="46402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44"/>
              <p:cNvSpPr/>
              <p:nvPr/>
            </p:nvSpPr>
            <p:spPr>
              <a:xfrm>
                <a:off x="3551600" y="46402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44"/>
              <p:cNvSpPr/>
              <p:nvPr/>
            </p:nvSpPr>
            <p:spPr>
              <a:xfrm>
                <a:off x="28166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44"/>
              <p:cNvSpPr/>
              <p:nvPr/>
            </p:nvSpPr>
            <p:spPr>
              <a:xfrm>
                <a:off x="2834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44"/>
              <p:cNvSpPr/>
              <p:nvPr/>
            </p:nvSpPr>
            <p:spPr>
              <a:xfrm>
                <a:off x="2852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44"/>
              <p:cNvSpPr/>
              <p:nvPr/>
            </p:nvSpPr>
            <p:spPr>
              <a:xfrm>
                <a:off x="2870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44"/>
              <p:cNvSpPr/>
              <p:nvPr/>
            </p:nvSpPr>
            <p:spPr>
              <a:xfrm>
                <a:off x="28884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44"/>
              <p:cNvSpPr/>
              <p:nvPr/>
            </p:nvSpPr>
            <p:spPr>
              <a:xfrm>
                <a:off x="2906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44"/>
              <p:cNvSpPr/>
              <p:nvPr/>
            </p:nvSpPr>
            <p:spPr>
              <a:xfrm>
                <a:off x="31035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44"/>
              <p:cNvSpPr/>
              <p:nvPr/>
            </p:nvSpPr>
            <p:spPr>
              <a:xfrm>
                <a:off x="31213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44"/>
              <p:cNvSpPr/>
              <p:nvPr/>
            </p:nvSpPr>
            <p:spPr>
              <a:xfrm>
                <a:off x="31392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44"/>
              <p:cNvSpPr/>
              <p:nvPr/>
            </p:nvSpPr>
            <p:spPr>
              <a:xfrm>
                <a:off x="31572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44"/>
              <p:cNvSpPr/>
              <p:nvPr/>
            </p:nvSpPr>
            <p:spPr>
              <a:xfrm>
                <a:off x="31751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44"/>
              <p:cNvSpPr/>
              <p:nvPr/>
            </p:nvSpPr>
            <p:spPr>
              <a:xfrm>
                <a:off x="31931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44"/>
              <p:cNvSpPr/>
              <p:nvPr/>
            </p:nvSpPr>
            <p:spPr>
              <a:xfrm>
                <a:off x="32109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44"/>
              <p:cNvSpPr/>
              <p:nvPr/>
            </p:nvSpPr>
            <p:spPr>
              <a:xfrm>
                <a:off x="3228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44"/>
              <p:cNvSpPr/>
              <p:nvPr/>
            </p:nvSpPr>
            <p:spPr>
              <a:xfrm>
                <a:off x="347982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44"/>
              <p:cNvSpPr/>
              <p:nvPr/>
            </p:nvSpPr>
            <p:spPr>
              <a:xfrm>
                <a:off x="3497675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44"/>
              <p:cNvSpPr/>
              <p:nvPr/>
            </p:nvSpPr>
            <p:spPr>
              <a:xfrm>
                <a:off x="351570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44"/>
              <p:cNvSpPr/>
              <p:nvPr/>
            </p:nvSpPr>
            <p:spPr>
              <a:xfrm>
                <a:off x="3533550" y="46582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44"/>
              <p:cNvSpPr/>
              <p:nvPr/>
            </p:nvSpPr>
            <p:spPr>
              <a:xfrm>
                <a:off x="3551600" y="46582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44"/>
              <p:cNvSpPr/>
              <p:nvPr/>
            </p:nvSpPr>
            <p:spPr>
              <a:xfrm>
                <a:off x="28166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44"/>
              <p:cNvSpPr/>
              <p:nvPr/>
            </p:nvSpPr>
            <p:spPr>
              <a:xfrm>
                <a:off x="2834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44"/>
              <p:cNvSpPr/>
              <p:nvPr/>
            </p:nvSpPr>
            <p:spPr>
              <a:xfrm>
                <a:off x="28525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44"/>
              <p:cNvSpPr/>
              <p:nvPr/>
            </p:nvSpPr>
            <p:spPr>
              <a:xfrm>
                <a:off x="2870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44"/>
              <p:cNvSpPr/>
              <p:nvPr/>
            </p:nvSpPr>
            <p:spPr>
              <a:xfrm>
                <a:off x="28884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44"/>
              <p:cNvSpPr/>
              <p:nvPr/>
            </p:nvSpPr>
            <p:spPr>
              <a:xfrm>
                <a:off x="2906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44"/>
              <p:cNvSpPr/>
              <p:nvPr/>
            </p:nvSpPr>
            <p:spPr>
              <a:xfrm>
                <a:off x="31213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44"/>
              <p:cNvSpPr/>
              <p:nvPr/>
            </p:nvSpPr>
            <p:spPr>
              <a:xfrm>
                <a:off x="31392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80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44"/>
              <p:cNvSpPr/>
              <p:nvPr/>
            </p:nvSpPr>
            <p:spPr>
              <a:xfrm>
                <a:off x="31572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44"/>
              <p:cNvSpPr/>
              <p:nvPr/>
            </p:nvSpPr>
            <p:spPr>
              <a:xfrm>
                <a:off x="31751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44"/>
              <p:cNvSpPr/>
              <p:nvPr/>
            </p:nvSpPr>
            <p:spPr>
              <a:xfrm>
                <a:off x="3210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44"/>
              <p:cNvSpPr/>
              <p:nvPr/>
            </p:nvSpPr>
            <p:spPr>
              <a:xfrm>
                <a:off x="3228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44"/>
              <p:cNvSpPr/>
              <p:nvPr/>
            </p:nvSpPr>
            <p:spPr>
              <a:xfrm>
                <a:off x="34619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44"/>
              <p:cNvSpPr/>
              <p:nvPr/>
            </p:nvSpPr>
            <p:spPr>
              <a:xfrm>
                <a:off x="347982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44"/>
              <p:cNvSpPr/>
              <p:nvPr/>
            </p:nvSpPr>
            <p:spPr>
              <a:xfrm>
                <a:off x="3497675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80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44"/>
              <p:cNvSpPr/>
              <p:nvPr/>
            </p:nvSpPr>
            <p:spPr>
              <a:xfrm>
                <a:off x="351570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44"/>
              <p:cNvSpPr/>
              <p:nvPr/>
            </p:nvSpPr>
            <p:spPr>
              <a:xfrm>
                <a:off x="3533550" y="46761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80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44"/>
              <p:cNvSpPr/>
              <p:nvPr/>
            </p:nvSpPr>
            <p:spPr>
              <a:xfrm>
                <a:off x="355160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80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44"/>
              <p:cNvSpPr/>
              <p:nvPr/>
            </p:nvSpPr>
            <p:spPr>
              <a:xfrm>
                <a:off x="3569450" y="467610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80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80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44"/>
              <p:cNvSpPr/>
              <p:nvPr/>
            </p:nvSpPr>
            <p:spPr>
              <a:xfrm>
                <a:off x="28166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44"/>
              <p:cNvSpPr/>
              <p:nvPr/>
            </p:nvSpPr>
            <p:spPr>
              <a:xfrm>
                <a:off x="2834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44"/>
              <p:cNvSpPr/>
              <p:nvPr/>
            </p:nvSpPr>
            <p:spPr>
              <a:xfrm>
                <a:off x="28525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44"/>
              <p:cNvSpPr/>
              <p:nvPr/>
            </p:nvSpPr>
            <p:spPr>
              <a:xfrm>
                <a:off x="2870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44"/>
              <p:cNvSpPr/>
              <p:nvPr/>
            </p:nvSpPr>
            <p:spPr>
              <a:xfrm>
                <a:off x="28884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44"/>
              <p:cNvSpPr/>
              <p:nvPr/>
            </p:nvSpPr>
            <p:spPr>
              <a:xfrm>
                <a:off x="31213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44"/>
              <p:cNvSpPr/>
              <p:nvPr/>
            </p:nvSpPr>
            <p:spPr>
              <a:xfrm>
                <a:off x="31392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44"/>
              <p:cNvSpPr/>
              <p:nvPr/>
            </p:nvSpPr>
            <p:spPr>
              <a:xfrm>
                <a:off x="31572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44"/>
              <p:cNvSpPr/>
              <p:nvPr/>
            </p:nvSpPr>
            <p:spPr>
              <a:xfrm>
                <a:off x="31751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44"/>
              <p:cNvSpPr/>
              <p:nvPr/>
            </p:nvSpPr>
            <p:spPr>
              <a:xfrm>
                <a:off x="3210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44"/>
              <p:cNvSpPr/>
              <p:nvPr/>
            </p:nvSpPr>
            <p:spPr>
              <a:xfrm>
                <a:off x="34619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44"/>
              <p:cNvSpPr/>
              <p:nvPr/>
            </p:nvSpPr>
            <p:spPr>
              <a:xfrm>
                <a:off x="347982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44"/>
              <p:cNvSpPr/>
              <p:nvPr/>
            </p:nvSpPr>
            <p:spPr>
              <a:xfrm>
                <a:off x="3497675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80" y="1"/>
                      <a:pt x="1" y="73"/>
                      <a:pt x="1" y="167"/>
                    </a:cubicBezTo>
                    <a:cubicBezTo>
                      <a:pt x="1" y="260"/>
                      <a:pt x="80" y="333"/>
                      <a:pt x="167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44"/>
              <p:cNvSpPr/>
              <p:nvPr/>
            </p:nvSpPr>
            <p:spPr>
              <a:xfrm>
                <a:off x="351570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53" y="333"/>
                      <a:pt x="333" y="260"/>
                      <a:pt x="333" y="167"/>
                    </a:cubicBezTo>
                    <a:cubicBezTo>
                      <a:pt x="333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44"/>
              <p:cNvSpPr/>
              <p:nvPr/>
            </p:nvSpPr>
            <p:spPr>
              <a:xfrm>
                <a:off x="3533550" y="46941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3"/>
                      <a:pt x="167" y="333"/>
                    </a:cubicBezTo>
                    <a:cubicBezTo>
                      <a:pt x="261" y="333"/>
                      <a:pt x="333" y="260"/>
                      <a:pt x="333" y="167"/>
                    </a:cubicBezTo>
                    <a:cubicBezTo>
                      <a:pt x="333" y="73"/>
                      <a:pt x="261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44"/>
              <p:cNvSpPr/>
              <p:nvPr/>
            </p:nvSpPr>
            <p:spPr>
              <a:xfrm>
                <a:off x="355160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53" y="333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44"/>
              <p:cNvSpPr/>
              <p:nvPr/>
            </p:nvSpPr>
            <p:spPr>
              <a:xfrm>
                <a:off x="3569450" y="469412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60"/>
                      <a:pt x="72" y="333"/>
                      <a:pt x="166" y="333"/>
                    </a:cubicBezTo>
                    <a:cubicBezTo>
                      <a:pt x="260" y="333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44"/>
              <p:cNvSpPr/>
              <p:nvPr/>
            </p:nvSpPr>
            <p:spPr>
              <a:xfrm>
                <a:off x="28166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44"/>
              <p:cNvSpPr/>
              <p:nvPr/>
            </p:nvSpPr>
            <p:spPr>
              <a:xfrm>
                <a:off x="2834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44"/>
              <p:cNvSpPr/>
              <p:nvPr/>
            </p:nvSpPr>
            <p:spPr>
              <a:xfrm>
                <a:off x="28525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44"/>
              <p:cNvSpPr/>
              <p:nvPr/>
            </p:nvSpPr>
            <p:spPr>
              <a:xfrm>
                <a:off x="2870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44"/>
              <p:cNvSpPr/>
              <p:nvPr/>
            </p:nvSpPr>
            <p:spPr>
              <a:xfrm>
                <a:off x="28884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44"/>
              <p:cNvSpPr/>
              <p:nvPr/>
            </p:nvSpPr>
            <p:spPr>
              <a:xfrm>
                <a:off x="31213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44"/>
              <p:cNvSpPr/>
              <p:nvPr/>
            </p:nvSpPr>
            <p:spPr>
              <a:xfrm>
                <a:off x="31392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44"/>
              <p:cNvSpPr/>
              <p:nvPr/>
            </p:nvSpPr>
            <p:spPr>
              <a:xfrm>
                <a:off x="31572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44"/>
              <p:cNvSpPr/>
              <p:nvPr/>
            </p:nvSpPr>
            <p:spPr>
              <a:xfrm>
                <a:off x="34619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44"/>
              <p:cNvSpPr/>
              <p:nvPr/>
            </p:nvSpPr>
            <p:spPr>
              <a:xfrm>
                <a:off x="347982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44"/>
              <p:cNvSpPr/>
              <p:nvPr/>
            </p:nvSpPr>
            <p:spPr>
              <a:xfrm>
                <a:off x="3497675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2"/>
                      <a:pt x="1" y="166"/>
                    </a:cubicBezTo>
                    <a:cubicBezTo>
                      <a:pt x="1" y="253"/>
                      <a:pt x="80" y="332"/>
                      <a:pt x="167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44"/>
              <p:cNvSpPr/>
              <p:nvPr/>
            </p:nvSpPr>
            <p:spPr>
              <a:xfrm>
                <a:off x="351570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3" y="253"/>
                      <a:pt x="333" y="166"/>
                    </a:cubicBezTo>
                    <a:cubicBezTo>
                      <a:pt x="333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44"/>
              <p:cNvSpPr/>
              <p:nvPr/>
            </p:nvSpPr>
            <p:spPr>
              <a:xfrm>
                <a:off x="3533550" y="471217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61" y="332"/>
                      <a:pt x="333" y="253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44"/>
              <p:cNvSpPr/>
              <p:nvPr/>
            </p:nvSpPr>
            <p:spPr>
              <a:xfrm>
                <a:off x="355160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44"/>
              <p:cNvSpPr/>
              <p:nvPr/>
            </p:nvSpPr>
            <p:spPr>
              <a:xfrm>
                <a:off x="3569450" y="471217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44"/>
              <p:cNvSpPr/>
              <p:nvPr/>
            </p:nvSpPr>
            <p:spPr>
              <a:xfrm>
                <a:off x="28166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44"/>
              <p:cNvSpPr/>
              <p:nvPr/>
            </p:nvSpPr>
            <p:spPr>
              <a:xfrm>
                <a:off x="28346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44"/>
              <p:cNvSpPr/>
              <p:nvPr/>
            </p:nvSpPr>
            <p:spPr>
              <a:xfrm>
                <a:off x="28525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44"/>
              <p:cNvSpPr/>
              <p:nvPr/>
            </p:nvSpPr>
            <p:spPr>
              <a:xfrm>
                <a:off x="2870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80" y="0"/>
                      <a:pt x="1" y="79"/>
                      <a:pt x="1" y="166"/>
                    </a:cubicBezTo>
                    <a:cubicBezTo>
                      <a:pt x="1" y="260"/>
                      <a:pt x="80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44"/>
              <p:cNvSpPr/>
              <p:nvPr/>
            </p:nvSpPr>
            <p:spPr>
              <a:xfrm>
                <a:off x="31213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44"/>
              <p:cNvSpPr/>
              <p:nvPr/>
            </p:nvSpPr>
            <p:spPr>
              <a:xfrm>
                <a:off x="313922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80" y="0"/>
                      <a:pt x="0" y="79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44"/>
              <p:cNvSpPr/>
              <p:nvPr/>
            </p:nvSpPr>
            <p:spPr>
              <a:xfrm>
                <a:off x="3461975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6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44"/>
              <p:cNvSpPr/>
              <p:nvPr/>
            </p:nvSpPr>
            <p:spPr>
              <a:xfrm>
                <a:off x="351570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3" y="260"/>
                      <a:pt x="333" y="166"/>
                    </a:cubicBezTo>
                    <a:cubicBezTo>
                      <a:pt x="333" y="79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44"/>
              <p:cNvSpPr/>
              <p:nvPr/>
            </p:nvSpPr>
            <p:spPr>
              <a:xfrm>
                <a:off x="35335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9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44"/>
              <p:cNvSpPr/>
              <p:nvPr/>
            </p:nvSpPr>
            <p:spPr>
              <a:xfrm>
                <a:off x="355160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9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44"/>
              <p:cNvSpPr/>
              <p:nvPr/>
            </p:nvSpPr>
            <p:spPr>
              <a:xfrm>
                <a:off x="3569450" y="4730025"/>
                <a:ext cx="8300" cy="8300"/>
              </a:xfrm>
              <a:custGeom>
                <a:rect b="b" l="l" r="r" t="t"/>
                <a:pathLst>
                  <a:path extrusionOk="0" h="332" w="332">
                    <a:moveTo>
                      <a:pt x="166" y="0"/>
                    </a:moveTo>
                    <a:cubicBezTo>
                      <a:pt x="72" y="0"/>
                      <a:pt x="0" y="79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9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44"/>
              <p:cNvSpPr/>
              <p:nvPr/>
            </p:nvSpPr>
            <p:spPr>
              <a:xfrm>
                <a:off x="3659050" y="4730025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9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9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44"/>
              <p:cNvSpPr/>
              <p:nvPr/>
            </p:nvSpPr>
            <p:spPr>
              <a:xfrm>
                <a:off x="28166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0"/>
                    </a:moveTo>
                    <a:cubicBezTo>
                      <a:pt x="80" y="0"/>
                      <a:pt x="0" y="72"/>
                      <a:pt x="0" y="166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44"/>
              <p:cNvSpPr/>
              <p:nvPr/>
            </p:nvSpPr>
            <p:spPr>
              <a:xfrm>
                <a:off x="283467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44"/>
              <p:cNvSpPr/>
              <p:nvPr/>
            </p:nvSpPr>
            <p:spPr>
              <a:xfrm>
                <a:off x="2852525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44"/>
              <p:cNvSpPr/>
              <p:nvPr/>
            </p:nvSpPr>
            <p:spPr>
              <a:xfrm>
                <a:off x="35335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1" y="332"/>
                      <a:pt x="333" y="260"/>
                      <a:pt x="333" y="166"/>
                    </a:cubicBezTo>
                    <a:cubicBezTo>
                      <a:pt x="333" y="72"/>
                      <a:pt x="261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44"/>
              <p:cNvSpPr/>
              <p:nvPr/>
            </p:nvSpPr>
            <p:spPr>
              <a:xfrm>
                <a:off x="3551600" y="4748050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0"/>
                    </a:moveTo>
                    <a:cubicBezTo>
                      <a:pt x="72" y="0"/>
                      <a:pt x="0" y="72"/>
                      <a:pt x="0" y="166"/>
                    </a:cubicBezTo>
                    <a:cubicBezTo>
                      <a:pt x="0" y="260"/>
                      <a:pt x="72" y="332"/>
                      <a:pt x="166" y="332"/>
                    </a:cubicBezTo>
                    <a:cubicBezTo>
                      <a:pt x="253" y="332"/>
                      <a:pt x="332" y="260"/>
                      <a:pt x="332" y="166"/>
                    </a:cubicBezTo>
                    <a:cubicBezTo>
                      <a:pt x="332" y="72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44"/>
              <p:cNvSpPr/>
              <p:nvPr/>
            </p:nvSpPr>
            <p:spPr>
              <a:xfrm>
                <a:off x="3659050" y="47480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3" y="260"/>
                      <a:pt x="333" y="166"/>
                    </a:cubicBezTo>
                    <a:cubicBezTo>
                      <a:pt x="333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44"/>
              <p:cNvSpPr/>
              <p:nvPr/>
            </p:nvSpPr>
            <p:spPr>
              <a:xfrm>
                <a:off x="281665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6"/>
                    </a:cubicBezTo>
                    <a:cubicBezTo>
                      <a:pt x="0" y="253"/>
                      <a:pt x="80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44"/>
              <p:cNvSpPr/>
              <p:nvPr/>
            </p:nvSpPr>
            <p:spPr>
              <a:xfrm>
                <a:off x="28346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44"/>
              <p:cNvSpPr/>
              <p:nvPr/>
            </p:nvSpPr>
            <p:spPr>
              <a:xfrm>
                <a:off x="3551600" y="4766075"/>
                <a:ext cx="8300" cy="8325"/>
              </a:xfrm>
              <a:custGeom>
                <a:rect b="b" l="l" r="r" t="t"/>
                <a:pathLst>
                  <a:path extrusionOk="0" h="333" w="332">
                    <a:moveTo>
                      <a:pt x="166" y="1"/>
                    </a:moveTo>
                    <a:cubicBezTo>
                      <a:pt x="72" y="1"/>
                      <a:pt x="0" y="73"/>
                      <a:pt x="0" y="166"/>
                    </a:cubicBezTo>
                    <a:cubicBezTo>
                      <a:pt x="0" y="253"/>
                      <a:pt x="72" y="332"/>
                      <a:pt x="166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44"/>
              <p:cNvSpPr/>
              <p:nvPr/>
            </p:nvSpPr>
            <p:spPr>
              <a:xfrm>
                <a:off x="3623175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6"/>
                    </a:cubicBezTo>
                    <a:cubicBezTo>
                      <a:pt x="0" y="253"/>
                      <a:pt x="73" y="332"/>
                      <a:pt x="166" y="332"/>
                    </a:cubicBezTo>
                    <a:cubicBezTo>
                      <a:pt x="260" y="332"/>
                      <a:pt x="332" y="253"/>
                      <a:pt x="332" y="166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44"/>
              <p:cNvSpPr/>
              <p:nvPr/>
            </p:nvSpPr>
            <p:spPr>
              <a:xfrm>
                <a:off x="3641200" y="476607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6"/>
                    </a:cubicBezTo>
                    <a:cubicBezTo>
                      <a:pt x="1" y="253"/>
                      <a:pt x="73" y="332"/>
                      <a:pt x="167" y="332"/>
                    </a:cubicBezTo>
                    <a:cubicBezTo>
                      <a:pt x="253" y="332"/>
                      <a:pt x="332" y="253"/>
                      <a:pt x="332" y="166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44"/>
              <p:cNvSpPr/>
              <p:nvPr/>
            </p:nvSpPr>
            <p:spPr>
              <a:xfrm>
                <a:off x="2816650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60"/>
                      <a:pt x="80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44"/>
              <p:cNvSpPr/>
              <p:nvPr/>
            </p:nvSpPr>
            <p:spPr>
              <a:xfrm>
                <a:off x="28346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44"/>
              <p:cNvSpPr/>
              <p:nvPr/>
            </p:nvSpPr>
            <p:spPr>
              <a:xfrm>
                <a:off x="360532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53" y="332"/>
                      <a:pt x="332" y="260"/>
                      <a:pt x="332" y="167"/>
                    </a:cubicBezTo>
                    <a:cubicBezTo>
                      <a:pt x="332" y="73"/>
                      <a:pt x="253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44"/>
              <p:cNvSpPr/>
              <p:nvPr/>
            </p:nvSpPr>
            <p:spPr>
              <a:xfrm>
                <a:off x="3623175" y="4783925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3" y="1"/>
                      <a:pt x="0" y="73"/>
                      <a:pt x="0" y="167"/>
                    </a:cubicBezTo>
                    <a:cubicBezTo>
                      <a:pt x="0" y="260"/>
                      <a:pt x="73" y="332"/>
                      <a:pt x="166" y="332"/>
                    </a:cubicBezTo>
                    <a:cubicBezTo>
                      <a:pt x="260" y="332"/>
                      <a:pt x="332" y="260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44"/>
              <p:cNvSpPr/>
              <p:nvPr/>
            </p:nvSpPr>
            <p:spPr>
              <a:xfrm>
                <a:off x="28166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80" y="1"/>
                      <a:pt x="0" y="73"/>
                      <a:pt x="0" y="167"/>
                    </a:cubicBezTo>
                    <a:cubicBezTo>
                      <a:pt x="0" y="253"/>
                      <a:pt x="80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44"/>
              <p:cNvSpPr/>
              <p:nvPr/>
            </p:nvSpPr>
            <p:spPr>
              <a:xfrm>
                <a:off x="2834675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73"/>
                      <a:pt x="1" y="167"/>
                    </a:cubicBezTo>
                    <a:cubicBezTo>
                      <a:pt x="1" y="253"/>
                      <a:pt x="73" y="333"/>
                      <a:pt x="167" y="333"/>
                    </a:cubicBezTo>
                    <a:cubicBezTo>
                      <a:pt x="253" y="333"/>
                      <a:pt x="332" y="253"/>
                      <a:pt x="332" y="167"/>
                    </a:cubicBezTo>
                    <a:cubicBezTo>
                      <a:pt x="332" y="73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44"/>
              <p:cNvSpPr/>
              <p:nvPr/>
            </p:nvSpPr>
            <p:spPr>
              <a:xfrm>
                <a:off x="2874350" y="480195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6" y="1"/>
                    </a:moveTo>
                    <a:cubicBezTo>
                      <a:pt x="72" y="1"/>
                      <a:pt x="0" y="73"/>
                      <a:pt x="0" y="167"/>
                    </a:cubicBezTo>
                    <a:cubicBezTo>
                      <a:pt x="0" y="253"/>
                      <a:pt x="72" y="333"/>
                      <a:pt x="166" y="333"/>
                    </a:cubicBezTo>
                    <a:cubicBezTo>
                      <a:pt x="260" y="333"/>
                      <a:pt x="332" y="253"/>
                      <a:pt x="332" y="167"/>
                    </a:cubicBezTo>
                    <a:cubicBezTo>
                      <a:pt x="332" y="73"/>
                      <a:pt x="260" y="1"/>
                      <a:pt x="1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44"/>
              <p:cNvSpPr/>
              <p:nvPr/>
            </p:nvSpPr>
            <p:spPr>
              <a:xfrm>
                <a:off x="2834675" y="4819800"/>
                <a:ext cx="8325" cy="8325"/>
              </a:xfrm>
              <a:custGeom>
                <a:rect b="b" l="l" r="r" t="t"/>
                <a:pathLst>
                  <a:path extrusionOk="0" h="333" w="333">
                    <a:moveTo>
                      <a:pt x="167" y="1"/>
                    </a:moveTo>
                    <a:cubicBezTo>
                      <a:pt x="73" y="1"/>
                      <a:pt x="1" y="80"/>
                      <a:pt x="1" y="167"/>
                    </a:cubicBezTo>
                    <a:cubicBezTo>
                      <a:pt x="1" y="261"/>
                      <a:pt x="73" y="333"/>
                      <a:pt x="167" y="333"/>
                    </a:cubicBezTo>
                    <a:cubicBezTo>
                      <a:pt x="253" y="333"/>
                      <a:pt x="332" y="261"/>
                      <a:pt x="332" y="167"/>
                    </a:cubicBezTo>
                    <a:cubicBezTo>
                      <a:pt x="332" y="80"/>
                      <a:pt x="253" y="1"/>
                      <a:pt x="167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44"/>
              <p:cNvSpPr/>
              <p:nvPr/>
            </p:nvSpPr>
            <p:spPr>
              <a:xfrm>
                <a:off x="2852525" y="4837850"/>
                <a:ext cx="8325" cy="8300"/>
              </a:xfrm>
              <a:custGeom>
                <a:rect b="b" l="l" r="r" t="t"/>
                <a:pathLst>
                  <a:path extrusionOk="0" h="332" w="333">
                    <a:moveTo>
                      <a:pt x="167" y="0"/>
                    </a:moveTo>
                    <a:cubicBezTo>
                      <a:pt x="73" y="0"/>
                      <a:pt x="1" y="72"/>
                      <a:pt x="1" y="166"/>
                    </a:cubicBezTo>
                    <a:cubicBezTo>
                      <a:pt x="1" y="260"/>
                      <a:pt x="73" y="332"/>
                      <a:pt x="167" y="332"/>
                    </a:cubicBezTo>
                    <a:cubicBezTo>
                      <a:pt x="260" y="332"/>
                      <a:pt x="332" y="260"/>
                      <a:pt x="332" y="166"/>
                    </a:cubicBezTo>
                    <a:cubicBezTo>
                      <a:pt x="332" y="72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7" name="Google Shape;2487;p44"/>
            <p:cNvGrpSpPr/>
            <p:nvPr/>
          </p:nvGrpSpPr>
          <p:grpSpPr>
            <a:xfrm>
              <a:off x="3752354" y="2797421"/>
              <a:ext cx="2208916" cy="380965"/>
              <a:chOff x="3951800" y="2652950"/>
              <a:chExt cx="1875300" cy="323400"/>
            </a:xfrm>
          </p:grpSpPr>
          <p:cxnSp>
            <p:nvCxnSpPr>
              <p:cNvPr id="2488" name="Google Shape;2488;p44"/>
              <p:cNvCxnSpPr>
                <a:stCxn id="2489" idx="3"/>
              </p:cNvCxnSpPr>
              <p:nvPr/>
            </p:nvCxnSpPr>
            <p:spPr>
              <a:xfrm>
                <a:off x="4275200" y="2814650"/>
                <a:ext cx="15519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D9D9D9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2489" name="Google Shape;2489;p44"/>
              <p:cNvSpPr/>
              <p:nvPr/>
            </p:nvSpPr>
            <p:spPr>
              <a:xfrm>
                <a:off x="3951800" y="2652950"/>
                <a:ext cx="323400" cy="323400"/>
              </a:xfrm>
              <a:prstGeom prst="rect">
                <a:avLst/>
              </a:prstGeom>
              <a:solidFill>
                <a:srgbClr val="D9D9D9">
                  <a:alpha val="49230"/>
                </a:srgbClr>
              </a:solidFill>
              <a:ln cap="flat" cmpd="sng" w="19050">
                <a:solidFill>
                  <a:srgbClr val="D9D9D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0" name="Google Shape;2490;p44"/>
            <p:cNvGrpSpPr/>
            <p:nvPr/>
          </p:nvGrpSpPr>
          <p:grpSpPr>
            <a:xfrm>
              <a:off x="2469539" y="1586710"/>
              <a:ext cx="3492230" cy="706447"/>
              <a:chOff x="2113184" y="1722256"/>
              <a:chExt cx="3532500" cy="599700"/>
            </a:xfrm>
          </p:grpSpPr>
          <p:cxnSp>
            <p:nvCxnSpPr>
              <p:cNvPr id="2491" name="Google Shape;2491;p44"/>
              <p:cNvCxnSpPr>
                <a:stCxn id="2492" idx="3"/>
              </p:cNvCxnSpPr>
              <p:nvPr/>
            </p:nvCxnSpPr>
            <p:spPr>
              <a:xfrm>
                <a:off x="2473784" y="1883956"/>
                <a:ext cx="3171900" cy="4380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F4C5B1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2492" name="Google Shape;2492;p44"/>
              <p:cNvSpPr/>
              <p:nvPr/>
            </p:nvSpPr>
            <p:spPr>
              <a:xfrm>
                <a:off x="2113184" y="1722256"/>
                <a:ext cx="360600" cy="323400"/>
              </a:xfrm>
              <a:prstGeom prst="rect">
                <a:avLst/>
              </a:prstGeom>
              <a:solidFill>
                <a:srgbClr val="F4C5B1">
                  <a:alpha val="36530"/>
                </a:srgbClr>
              </a:solidFill>
              <a:ln cap="flat" cmpd="sng" w="19050">
                <a:solidFill>
                  <a:srgbClr val="F4C5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3" name="Google Shape;2493;p44"/>
            <p:cNvGrpSpPr/>
            <p:nvPr/>
          </p:nvGrpSpPr>
          <p:grpSpPr>
            <a:xfrm>
              <a:off x="2204947" y="2751061"/>
              <a:ext cx="3756323" cy="1007897"/>
              <a:chOff x="2638275" y="2710675"/>
              <a:chExt cx="3189000" cy="855600"/>
            </a:xfrm>
          </p:grpSpPr>
          <p:cxnSp>
            <p:nvCxnSpPr>
              <p:cNvPr id="2494" name="Google Shape;2494;p44"/>
              <p:cNvCxnSpPr>
                <a:stCxn id="2495" idx="2"/>
              </p:cNvCxnSpPr>
              <p:nvPr/>
            </p:nvCxnSpPr>
            <p:spPr>
              <a:xfrm flipH="1" rot="-5400000">
                <a:off x="4047525" y="1786525"/>
                <a:ext cx="532200" cy="3027300"/>
              </a:xfrm>
              <a:prstGeom prst="bentConnector2">
                <a:avLst/>
              </a:prstGeom>
              <a:noFill/>
              <a:ln cap="flat" cmpd="sng" w="19050">
                <a:solidFill>
                  <a:srgbClr val="999999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2495" name="Google Shape;2495;p44"/>
              <p:cNvSpPr/>
              <p:nvPr/>
            </p:nvSpPr>
            <p:spPr>
              <a:xfrm>
                <a:off x="2638275" y="2710675"/>
                <a:ext cx="323400" cy="323400"/>
              </a:xfrm>
              <a:prstGeom prst="rect">
                <a:avLst/>
              </a:prstGeom>
              <a:solidFill>
                <a:srgbClr val="CCCCCC">
                  <a:alpha val="43080"/>
                </a:srgbClr>
              </a:solidFill>
              <a:ln cap="flat" cmpd="sng" w="19050">
                <a:solidFill>
                  <a:srgbClr val="99999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99" name="Shape 2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0" name="Google Shape;2500;p45"/>
          <p:cNvSpPr txBox="1"/>
          <p:nvPr>
            <p:ph type="ctrTitle"/>
          </p:nvPr>
        </p:nvSpPr>
        <p:spPr>
          <a:xfrm flipH="1">
            <a:off x="1848400" y="357000"/>
            <a:ext cx="5447100" cy="122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F4C5B1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2501" name="Google Shape;2501;p45"/>
          <p:cNvSpPr txBox="1"/>
          <p:nvPr/>
        </p:nvSpPr>
        <p:spPr>
          <a:xfrm>
            <a:off x="2378624" y="1516599"/>
            <a:ext cx="1544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1</a:t>
            </a:r>
            <a:b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smallest planet in our Solar System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02" name="Google Shape;2502;p45"/>
          <p:cNvSpPr txBox="1"/>
          <p:nvPr/>
        </p:nvSpPr>
        <p:spPr>
          <a:xfrm>
            <a:off x="5325068" y="1516594"/>
            <a:ext cx="15447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2</a:t>
            </a:r>
            <a:b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our Solar System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03" name="Google Shape;2503;p45"/>
          <p:cNvSpPr txBox="1"/>
          <p:nvPr/>
        </p:nvSpPr>
        <p:spPr>
          <a:xfrm>
            <a:off x="2241102" y="3377135"/>
            <a:ext cx="15447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3</a:t>
            </a:r>
            <a:b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place, not hot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04" name="Google Shape;2504;p45"/>
          <p:cNvSpPr txBox="1"/>
          <p:nvPr/>
        </p:nvSpPr>
        <p:spPr>
          <a:xfrm>
            <a:off x="5187546" y="3377130"/>
            <a:ext cx="15447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4</a:t>
            </a:r>
            <a:br>
              <a:rPr lang="es" sz="1000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</a:b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our Solar System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2505" name="Google Shape;2505;p45"/>
          <p:cNvGrpSpPr/>
          <p:nvPr/>
        </p:nvGrpSpPr>
        <p:grpSpPr>
          <a:xfrm>
            <a:off x="3454419" y="5322921"/>
            <a:ext cx="114944" cy="81856"/>
            <a:chOff x="-59015625" y="1993850"/>
            <a:chExt cx="144950" cy="103225"/>
          </a:xfrm>
        </p:grpSpPr>
        <p:sp>
          <p:nvSpPr>
            <p:cNvPr id="2506" name="Google Shape;2506;p4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5" name="Google Shape;2515;p45"/>
          <p:cNvGrpSpPr/>
          <p:nvPr/>
        </p:nvGrpSpPr>
        <p:grpSpPr>
          <a:xfrm>
            <a:off x="1551829" y="1650522"/>
            <a:ext cx="6040340" cy="2427875"/>
            <a:chOff x="1551829" y="1930947"/>
            <a:chExt cx="6040340" cy="2427875"/>
          </a:xfrm>
        </p:grpSpPr>
        <p:grpSp>
          <p:nvGrpSpPr>
            <p:cNvPr id="2516" name="Google Shape;2516;p45"/>
            <p:cNvGrpSpPr/>
            <p:nvPr/>
          </p:nvGrpSpPr>
          <p:grpSpPr>
            <a:xfrm>
              <a:off x="1551829" y="1930947"/>
              <a:ext cx="1628006" cy="1449444"/>
              <a:chOff x="1551829" y="1930947"/>
              <a:chExt cx="1628006" cy="1449444"/>
            </a:xfrm>
          </p:grpSpPr>
          <p:grpSp>
            <p:nvGrpSpPr>
              <p:cNvPr id="2517" name="Google Shape;2517;p45"/>
              <p:cNvGrpSpPr/>
              <p:nvPr/>
            </p:nvGrpSpPr>
            <p:grpSpPr>
              <a:xfrm>
                <a:off x="1551829" y="2933408"/>
                <a:ext cx="1628006" cy="446983"/>
                <a:chOff x="4260510" y="2286814"/>
                <a:chExt cx="628501" cy="172560"/>
              </a:xfrm>
            </p:grpSpPr>
            <p:sp>
              <p:nvSpPr>
                <p:cNvPr id="2518" name="Google Shape;2518;p45"/>
                <p:cNvSpPr/>
                <p:nvPr/>
              </p:nvSpPr>
              <p:spPr>
                <a:xfrm>
                  <a:off x="4643001" y="2286954"/>
                  <a:ext cx="246010" cy="172421"/>
                </a:xfrm>
                <a:custGeom>
                  <a:rect b="b" l="l" r="r" t="t"/>
                  <a:pathLst>
                    <a:path extrusionOk="0" h="6291" w="8976">
                      <a:moveTo>
                        <a:pt x="1" y="1"/>
                      </a:moveTo>
                      <a:cubicBezTo>
                        <a:pt x="1585" y="1791"/>
                        <a:pt x="1585" y="4500"/>
                        <a:pt x="1" y="6290"/>
                      </a:cubicBezTo>
                      <a:lnTo>
                        <a:pt x="7117" y="6290"/>
                      </a:lnTo>
                      <a:lnTo>
                        <a:pt x="8976" y="3306"/>
                      </a:lnTo>
                      <a:lnTo>
                        <a:pt x="7117" y="1"/>
                      </a:lnTo>
                      <a:close/>
                    </a:path>
                  </a:pathLst>
                </a:custGeom>
                <a:solidFill>
                  <a:srgbClr val="F4C5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19" name="Google Shape;2519;p45"/>
                <p:cNvSpPr/>
                <p:nvPr/>
              </p:nvSpPr>
              <p:spPr>
                <a:xfrm>
                  <a:off x="4260510" y="2286954"/>
                  <a:ext cx="187495" cy="172421"/>
                </a:xfrm>
                <a:custGeom>
                  <a:rect b="b" l="l" r="r" t="t"/>
                  <a:pathLst>
                    <a:path extrusionOk="0" h="6291" w="6841">
                      <a:moveTo>
                        <a:pt x="0" y="1"/>
                      </a:moveTo>
                      <a:lnTo>
                        <a:pt x="1619" y="3214"/>
                      </a:lnTo>
                      <a:lnTo>
                        <a:pt x="0" y="6290"/>
                      </a:lnTo>
                      <a:lnTo>
                        <a:pt x="6841" y="6290"/>
                      </a:lnTo>
                      <a:cubicBezTo>
                        <a:pt x="5245" y="4500"/>
                        <a:pt x="5245" y="1791"/>
                        <a:pt x="6841" y="1"/>
                      </a:cubicBezTo>
                      <a:close/>
                    </a:path>
                  </a:pathLst>
                </a:custGeom>
                <a:solidFill>
                  <a:srgbClr val="F4C5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0" name="Google Shape;2520;p45"/>
                <p:cNvSpPr/>
                <p:nvPr/>
              </p:nvSpPr>
              <p:spPr>
                <a:xfrm>
                  <a:off x="4375547" y="2286814"/>
                  <a:ext cx="350625" cy="172422"/>
                </a:xfrm>
                <a:custGeom>
                  <a:rect b="b" l="l" r="r" t="t"/>
                  <a:pathLst>
                    <a:path extrusionOk="0" h="6834" w="14025">
                      <a:moveTo>
                        <a:pt x="2857" y="0"/>
                      </a:moveTo>
                      <a:lnTo>
                        <a:pt x="0" y="2786"/>
                      </a:lnTo>
                      <a:lnTo>
                        <a:pt x="1476" y="5953"/>
                      </a:lnTo>
                      <a:lnTo>
                        <a:pt x="2857" y="6834"/>
                      </a:lnTo>
                      <a:lnTo>
                        <a:pt x="10739" y="6834"/>
                      </a:lnTo>
                      <a:lnTo>
                        <a:pt x="14025" y="3167"/>
                      </a:lnTo>
                      <a:lnTo>
                        <a:pt x="10930" y="0"/>
                      </a:lnTo>
                      <a:close/>
                    </a:path>
                  </a:pathLst>
                </a:custGeom>
                <a:solidFill>
                  <a:srgbClr val="F4C5B1"/>
                </a:solidFill>
                <a:ln>
                  <a:noFill/>
                </a:ln>
              </p:spPr>
            </p:sp>
          </p:grpSp>
          <p:cxnSp>
            <p:nvCxnSpPr>
              <p:cNvPr id="2521" name="Google Shape;2521;p45"/>
              <p:cNvCxnSpPr/>
              <p:nvPr/>
            </p:nvCxnSpPr>
            <p:spPr>
              <a:xfrm rot="10800000">
                <a:off x="2336275" y="1930947"/>
                <a:ext cx="0" cy="1015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F4C5B1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</p:grpSp>
        <p:grpSp>
          <p:nvGrpSpPr>
            <p:cNvPr id="2522" name="Google Shape;2522;p45"/>
            <p:cNvGrpSpPr/>
            <p:nvPr/>
          </p:nvGrpSpPr>
          <p:grpSpPr>
            <a:xfrm>
              <a:off x="4509351" y="1930947"/>
              <a:ext cx="1628006" cy="1449444"/>
              <a:chOff x="4509351" y="1930947"/>
              <a:chExt cx="1628006" cy="1449444"/>
            </a:xfrm>
          </p:grpSpPr>
          <p:grpSp>
            <p:nvGrpSpPr>
              <p:cNvPr id="2523" name="Google Shape;2523;p45"/>
              <p:cNvGrpSpPr/>
              <p:nvPr/>
            </p:nvGrpSpPr>
            <p:grpSpPr>
              <a:xfrm>
                <a:off x="4509351" y="2933408"/>
                <a:ext cx="1628006" cy="446983"/>
                <a:chOff x="4260510" y="2286814"/>
                <a:chExt cx="628501" cy="172560"/>
              </a:xfrm>
            </p:grpSpPr>
            <p:sp>
              <p:nvSpPr>
                <p:cNvPr id="2524" name="Google Shape;2524;p45"/>
                <p:cNvSpPr/>
                <p:nvPr/>
              </p:nvSpPr>
              <p:spPr>
                <a:xfrm>
                  <a:off x="4643001" y="2286954"/>
                  <a:ext cx="246010" cy="172421"/>
                </a:xfrm>
                <a:custGeom>
                  <a:rect b="b" l="l" r="r" t="t"/>
                  <a:pathLst>
                    <a:path extrusionOk="0" h="6291" w="8976">
                      <a:moveTo>
                        <a:pt x="1" y="1"/>
                      </a:moveTo>
                      <a:cubicBezTo>
                        <a:pt x="1585" y="1791"/>
                        <a:pt x="1585" y="4500"/>
                        <a:pt x="1" y="6290"/>
                      </a:cubicBezTo>
                      <a:lnTo>
                        <a:pt x="7117" y="6290"/>
                      </a:lnTo>
                      <a:lnTo>
                        <a:pt x="8976" y="3306"/>
                      </a:lnTo>
                      <a:lnTo>
                        <a:pt x="7117" y="1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25" name="Google Shape;2525;p45"/>
                <p:cNvSpPr/>
                <p:nvPr/>
              </p:nvSpPr>
              <p:spPr>
                <a:xfrm>
                  <a:off x="4260510" y="2286954"/>
                  <a:ext cx="187495" cy="172421"/>
                </a:xfrm>
                <a:custGeom>
                  <a:rect b="b" l="l" r="r" t="t"/>
                  <a:pathLst>
                    <a:path extrusionOk="0" h="6291" w="6841">
                      <a:moveTo>
                        <a:pt x="0" y="1"/>
                      </a:moveTo>
                      <a:lnTo>
                        <a:pt x="1619" y="3214"/>
                      </a:lnTo>
                      <a:lnTo>
                        <a:pt x="0" y="6290"/>
                      </a:lnTo>
                      <a:lnTo>
                        <a:pt x="6841" y="6290"/>
                      </a:lnTo>
                      <a:cubicBezTo>
                        <a:pt x="5245" y="4500"/>
                        <a:pt x="5245" y="1791"/>
                        <a:pt x="6841" y="1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6" name="Google Shape;2526;p45"/>
                <p:cNvSpPr/>
                <p:nvPr/>
              </p:nvSpPr>
              <p:spPr>
                <a:xfrm>
                  <a:off x="4375547" y="2286814"/>
                  <a:ext cx="350625" cy="172422"/>
                </a:xfrm>
                <a:custGeom>
                  <a:rect b="b" l="l" r="r" t="t"/>
                  <a:pathLst>
                    <a:path extrusionOk="0" h="6834" w="14025">
                      <a:moveTo>
                        <a:pt x="2857" y="0"/>
                      </a:moveTo>
                      <a:lnTo>
                        <a:pt x="0" y="2786"/>
                      </a:lnTo>
                      <a:lnTo>
                        <a:pt x="1476" y="5953"/>
                      </a:lnTo>
                      <a:lnTo>
                        <a:pt x="2857" y="6834"/>
                      </a:lnTo>
                      <a:lnTo>
                        <a:pt x="10739" y="6834"/>
                      </a:lnTo>
                      <a:lnTo>
                        <a:pt x="14025" y="3167"/>
                      </a:lnTo>
                      <a:lnTo>
                        <a:pt x="10930" y="0"/>
                      </a:lnTo>
                      <a:close/>
                    </a:path>
                  </a:pathLst>
                </a:custGeom>
                <a:solidFill>
                  <a:srgbClr val="666666"/>
                </a:solidFill>
                <a:ln>
                  <a:noFill/>
                </a:ln>
              </p:spPr>
            </p:sp>
          </p:grpSp>
          <p:cxnSp>
            <p:nvCxnSpPr>
              <p:cNvPr id="2527" name="Google Shape;2527;p45"/>
              <p:cNvCxnSpPr/>
              <p:nvPr/>
            </p:nvCxnSpPr>
            <p:spPr>
              <a:xfrm rot="10800000">
                <a:off x="5287275" y="1930947"/>
                <a:ext cx="0" cy="1015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</p:grpSp>
        <p:grpSp>
          <p:nvGrpSpPr>
            <p:cNvPr id="2528" name="Google Shape;2528;p45"/>
            <p:cNvGrpSpPr/>
            <p:nvPr/>
          </p:nvGrpSpPr>
          <p:grpSpPr>
            <a:xfrm>
              <a:off x="3030579" y="2933408"/>
              <a:ext cx="1628006" cy="1425414"/>
              <a:chOff x="3030579" y="2933408"/>
              <a:chExt cx="1628006" cy="1425414"/>
            </a:xfrm>
          </p:grpSpPr>
          <p:grpSp>
            <p:nvGrpSpPr>
              <p:cNvPr id="2529" name="Google Shape;2529;p45"/>
              <p:cNvGrpSpPr/>
              <p:nvPr/>
            </p:nvGrpSpPr>
            <p:grpSpPr>
              <a:xfrm>
                <a:off x="3030579" y="2933408"/>
                <a:ext cx="1628006" cy="446983"/>
                <a:chOff x="4260510" y="2286814"/>
                <a:chExt cx="628501" cy="172560"/>
              </a:xfrm>
            </p:grpSpPr>
            <p:sp>
              <p:nvSpPr>
                <p:cNvPr id="2530" name="Google Shape;2530;p45"/>
                <p:cNvSpPr/>
                <p:nvPr/>
              </p:nvSpPr>
              <p:spPr>
                <a:xfrm>
                  <a:off x="4643001" y="2286954"/>
                  <a:ext cx="246010" cy="172421"/>
                </a:xfrm>
                <a:custGeom>
                  <a:rect b="b" l="l" r="r" t="t"/>
                  <a:pathLst>
                    <a:path extrusionOk="0" h="6291" w="8976">
                      <a:moveTo>
                        <a:pt x="1" y="1"/>
                      </a:moveTo>
                      <a:cubicBezTo>
                        <a:pt x="1585" y="1791"/>
                        <a:pt x="1585" y="4500"/>
                        <a:pt x="1" y="6290"/>
                      </a:cubicBezTo>
                      <a:lnTo>
                        <a:pt x="7117" y="6290"/>
                      </a:lnTo>
                      <a:lnTo>
                        <a:pt x="8976" y="3306"/>
                      </a:lnTo>
                      <a:lnTo>
                        <a:pt x="7117" y="1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31" name="Google Shape;2531;p45"/>
                <p:cNvSpPr/>
                <p:nvPr/>
              </p:nvSpPr>
              <p:spPr>
                <a:xfrm>
                  <a:off x="4260510" y="2286954"/>
                  <a:ext cx="187495" cy="172421"/>
                </a:xfrm>
                <a:custGeom>
                  <a:rect b="b" l="l" r="r" t="t"/>
                  <a:pathLst>
                    <a:path extrusionOk="0" h="6291" w="6841">
                      <a:moveTo>
                        <a:pt x="0" y="1"/>
                      </a:moveTo>
                      <a:lnTo>
                        <a:pt x="1619" y="3214"/>
                      </a:lnTo>
                      <a:lnTo>
                        <a:pt x="0" y="6290"/>
                      </a:lnTo>
                      <a:lnTo>
                        <a:pt x="6841" y="6290"/>
                      </a:lnTo>
                      <a:cubicBezTo>
                        <a:pt x="5245" y="4500"/>
                        <a:pt x="5245" y="1791"/>
                        <a:pt x="6841" y="1"/>
                      </a:cubicBez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2" name="Google Shape;2532;p45"/>
                <p:cNvSpPr/>
                <p:nvPr/>
              </p:nvSpPr>
              <p:spPr>
                <a:xfrm>
                  <a:off x="4375547" y="2286814"/>
                  <a:ext cx="350625" cy="172422"/>
                </a:xfrm>
                <a:custGeom>
                  <a:rect b="b" l="l" r="r" t="t"/>
                  <a:pathLst>
                    <a:path extrusionOk="0" h="6834" w="14025">
                      <a:moveTo>
                        <a:pt x="2857" y="0"/>
                      </a:moveTo>
                      <a:lnTo>
                        <a:pt x="0" y="2786"/>
                      </a:lnTo>
                      <a:lnTo>
                        <a:pt x="1476" y="5953"/>
                      </a:lnTo>
                      <a:lnTo>
                        <a:pt x="2857" y="6834"/>
                      </a:lnTo>
                      <a:lnTo>
                        <a:pt x="10739" y="6834"/>
                      </a:lnTo>
                      <a:lnTo>
                        <a:pt x="14025" y="3167"/>
                      </a:lnTo>
                      <a:lnTo>
                        <a:pt x="10930" y="0"/>
                      </a:lnTo>
                      <a:close/>
                    </a:path>
                  </a:pathLst>
                </a:custGeom>
                <a:solidFill>
                  <a:srgbClr val="434343"/>
                </a:solidFill>
                <a:ln>
                  <a:noFill/>
                </a:ln>
              </p:spPr>
            </p:sp>
          </p:grpSp>
          <p:cxnSp>
            <p:nvCxnSpPr>
              <p:cNvPr id="2533" name="Google Shape;2533;p45"/>
              <p:cNvCxnSpPr/>
              <p:nvPr/>
            </p:nvCxnSpPr>
            <p:spPr>
              <a:xfrm rot="10800000">
                <a:off x="3830675" y="3343622"/>
                <a:ext cx="0" cy="1015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43434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2534" name="Google Shape;2534;p45"/>
            <p:cNvGrpSpPr/>
            <p:nvPr/>
          </p:nvGrpSpPr>
          <p:grpSpPr>
            <a:xfrm>
              <a:off x="5964163" y="2933408"/>
              <a:ext cx="1628006" cy="1425414"/>
              <a:chOff x="5964163" y="2933408"/>
              <a:chExt cx="1628006" cy="1425414"/>
            </a:xfrm>
          </p:grpSpPr>
          <p:grpSp>
            <p:nvGrpSpPr>
              <p:cNvPr id="2535" name="Google Shape;2535;p45"/>
              <p:cNvGrpSpPr/>
              <p:nvPr/>
            </p:nvGrpSpPr>
            <p:grpSpPr>
              <a:xfrm>
                <a:off x="5964163" y="2933408"/>
                <a:ext cx="1628006" cy="446983"/>
                <a:chOff x="4260510" y="2286814"/>
                <a:chExt cx="628501" cy="172560"/>
              </a:xfrm>
            </p:grpSpPr>
            <p:sp>
              <p:nvSpPr>
                <p:cNvPr id="2536" name="Google Shape;2536;p45"/>
                <p:cNvSpPr/>
                <p:nvPr/>
              </p:nvSpPr>
              <p:spPr>
                <a:xfrm>
                  <a:off x="4643001" y="2286954"/>
                  <a:ext cx="246010" cy="172421"/>
                </a:xfrm>
                <a:custGeom>
                  <a:rect b="b" l="l" r="r" t="t"/>
                  <a:pathLst>
                    <a:path extrusionOk="0" h="6291" w="8976">
                      <a:moveTo>
                        <a:pt x="1" y="1"/>
                      </a:moveTo>
                      <a:cubicBezTo>
                        <a:pt x="1585" y="1791"/>
                        <a:pt x="1585" y="4500"/>
                        <a:pt x="1" y="6290"/>
                      </a:cubicBezTo>
                      <a:lnTo>
                        <a:pt x="7117" y="6290"/>
                      </a:lnTo>
                      <a:lnTo>
                        <a:pt x="8976" y="3306"/>
                      </a:lnTo>
                      <a:lnTo>
                        <a:pt x="7117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400"/>
                </a:p>
              </p:txBody>
            </p:sp>
            <p:sp>
              <p:nvSpPr>
                <p:cNvPr id="2537" name="Google Shape;2537;p45"/>
                <p:cNvSpPr/>
                <p:nvPr/>
              </p:nvSpPr>
              <p:spPr>
                <a:xfrm>
                  <a:off x="4260510" y="2286954"/>
                  <a:ext cx="187495" cy="172421"/>
                </a:xfrm>
                <a:custGeom>
                  <a:rect b="b" l="l" r="r" t="t"/>
                  <a:pathLst>
                    <a:path extrusionOk="0" h="6291" w="6841">
                      <a:moveTo>
                        <a:pt x="0" y="1"/>
                      </a:moveTo>
                      <a:lnTo>
                        <a:pt x="1619" y="3214"/>
                      </a:lnTo>
                      <a:lnTo>
                        <a:pt x="0" y="6290"/>
                      </a:lnTo>
                      <a:lnTo>
                        <a:pt x="6841" y="6290"/>
                      </a:lnTo>
                      <a:cubicBezTo>
                        <a:pt x="5245" y="4500"/>
                        <a:pt x="5245" y="1791"/>
                        <a:pt x="6841" y="1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8" name="Google Shape;2538;p45"/>
                <p:cNvSpPr/>
                <p:nvPr/>
              </p:nvSpPr>
              <p:spPr>
                <a:xfrm>
                  <a:off x="4375547" y="2286814"/>
                  <a:ext cx="350625" cy="172422"/>
                </a:xfrm>
                <a:custGeom>
                  <a:rect b="b" l="l" r="r" t="t"/>
                  <a:pathLst>
                    <a:path extrusionOk="0" h="6834" w="14025">
                      <a:moveTo>
                        <a:pt x="2857" y="0"/>
                      </a:moveTo>
                      <a:lnTo>
                        <a:pt x="0" y="2786"/>
                      </a:lnTo>
                      <a:lnTo>
                        <a:pt x="1476" y="5953"/>
                      </a:lnTo>
                      <a:lnTo>
                        <a:pt x="2857" y="6834"/>
                      </a:lnTo>
                      <a:lnTo>
                        <a:pt x="10739" y="6834"/>
                      </a:lnTo>
                      <a:lnTo>
                        <a:pt x="14025" y="3167"/>
                      </a:lnTo>
                      <a:lnTo>
                        <a:pt x="10930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</p:sp>
          </p:grpSp>
          <p:cxnSp>
            <p:nvCxnSpPr>
              <p:cNvPr id="2539" name="Google Shape;2539;p45"/>
              <p:cNvCxnSpPr/>
              <p:nvPr/>
            </p:nvCxnSpPr>
            <p:spPr>
              <a:xfrm rot="10800000">
                <a:off x="6781675" y="3343622"/>
                <a:ext cx="0" cy="10152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999999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  <p:grpSp>
          <p:nvGrpSpPr>
            <p:cNvPr id="2540" name="Google Shape;2540;p45"/>
            <p:cNvGrpSpPr/>
            <p:nvPr/>
          </p:nvGrpSpPr>
          <p:grpSpPr>
            <a:xfrm>
              <a:off x="5157615" y="3017831"/>
              <a:ext cx="252967" cy="252650"/>
              <a:chOff x="-60620800" y="2304600"/>
              <a:chExt cx="319000" cy="318600"/>
            </a:xfrm>
          </p:grpSpPr>
          <p:sp>
            <p:nvSpPr>
              <p:cNvPr id="2541" name="Google Shape;2541;p45"/>
              <p:cNvSpPr/>
              <p:nvPr/>
            </p:nvSpPr>
            <p:spPr>
              <a:xfrm>
                <a:off x="-60620800" y="2304600"/>
                <a:ext cx="319000" cy="318600"/>
              </a:xfrm>
              <a:custGeom>
                <a:rect b="b" l="l" r="r" t="t"/>
                <a:pathLst>
                  <a:path extrusionOk="0" h="12744" w="12760">
                    <a:moveTo>
                      <a:pt x="10939" y="845"/>
                    </a:moveTo>
                    <a:cubicBezTo>
                      <a:pt x="10969" y="845"/>
                      <a:pt x="11001" y="853"/>
                      <a:pt x="11027" y="866"/>
                    </a:cubicBezTo>
                    <a:lnTo>
                      <a:pt x="11752" y="1276"/>
                    </a:lnTo>
                    <a:cubicBezTo>
                      <a:pt x="11783" y="1339"/>
                      <a:pt x="11815" y="1433"/>
                      <a:pt x="11783" y="1465"/>
                    </a:cubicBezTo>
                    <a:lnTo>
                      <a:pt x="11437" y="2063"/>
                    </a:lnTo>
                    <a:lnTo>
                      <a:pt x="10491" y="1496"/>
                    </a:lnTo>
                    <a:lnTo>
                      <a:pt x="10838" y="898"/>
                    </a:lnTo>
                    <a:cubicBezTo>
                      <a:pt x="10856" y="861"/>
                      <a:pt x="10897" y="845"/>
                      <a:pt x="10939" y="845"/>
                    </a:cubicBezTo>
                    <a:close/>
                    <a:moveTo>
                      <a:pt x="10050" y="2252"/>
                    </a:moveTo>
                    <a:lnTo>
                      <a:pt x="10995" y="2819"/>
                    </a:lnTo>
                    <a:lnTo>
                      <a:pt x="8916" y="6379"/>
                    </a:lnTo>
                    <a:lnTo>
                      <a:pt x="7971" y="5844"/>
                    </a:lnTo>
                    <a:lnTo>
                      <a:pt x="10050" y="2252"/>
                    </a:lnTo>
                    <a:close/>
                    <a:moveTo>
                      <a:pt x="7813" y="6663"/>
                    </a:moveTo>
                    <a:lnTo>
                      <a:pt x="8318" y="6978"/>
                    </a:lnTo>
                    <a:lnTo>
                      <a:pt x="7782" y="7324"/>
                    </a:lnTo>
                    <a:lnTo>
                      <a:pt x="7813" y="6663"/>
                    </a:lnTo>
                    <a:close/>
                    <a:moveTo>
                      <a:pt x="11342" y="5245"/>
                    </a:moveTo>
                    <a:cubicBezTo>
                      <a:pt x="11594" y="5245"/>
                      <a:pt x="11752" y="5434"/>
                      <a:pt x="11752" y="5686"/>
                    </a:cubicBezTo>
                    <a:lnTo>
                      <a:pt x="11752" y="11483"/>
                    </a:lnTo>
                    <a:cubicBezTo>
                      <a:pt x="11752" y="11704"/>
                      <a:pt x="11531" y="11893"/>
                      <a:pt x="11342" y="11893"/>
                    </a:cubicBezTo>
                    <a:lnTo>
                      <a:pt x="1197" y="11893"/>
                    </a:lnTo>
                    <a:cubicBezTo>
                      <a:pt x="945" y="11893"/>
                      <a:pt x="788" y="11704"/>
                      <a:pt x="788" y="11483"/>
                    </a:cubicBezTo>
                    <a:lnTo>
                      <a:pt x="788" y="5686"/>
                    </a:lnTo>
                    <a:cubicBezTo>
                      <a:pt x="788" y="5434"/>
                      <a:pt x="977" y="5245"/>
                      <a:pt x="1197" y="5245"/>
                    </a:cubicBezTo>
                    <a:lnTo>
                      <a:pt x="7372" y="5245"/>
                    </a:lnTo>
                    <a:lnTo>
                      <a:pt x="7057" y="5749"/>
                    </a:lnTo>
                    <a:cubicBezTo>
                      <a:pt x="7026" y="5812"/>
                      <a:pt x="7026" y="5875"/>
                      <a:pt x="7026" y="5970"/>
                    </a:cubicBezTo>
                    <a:lnTo>
                      <a:pt x="6900" y="7734"/>
                    </a:lnTo>
                    <a:lnTo>
                      <a:pt x="5545" y="7734"/>
                    </a:lnTo>
                    <a:cubicBezTo>
                      <a:pt x="5325" y="7734"/>
                      <a:pt x="5167" y="7923"/>
                      <a:pt x="5167" y="8175"/>
                    </a:cubicBezTo>
                    <a:cubicBezTo>
                      <a:pt x="5167" y="8396"/>
                      <a:pt x="5356" y="8585"/>
                      <a:pt x="5545" y="8585"/>
                    </a:cubicBezTo>
                    <a:lnTo>
                      <a:pt x="10523" y="8585"/>
                    </a:lnTo>
                    <a:cubicBezTo>
                      <a:pt x="10743" y="8585"/>
                      <a:pt x="10964" y="8396"/>
                      <a:pt x="10964" y="8175"/>
                    </a:cubicBezTo>
                    <a:cubicBezTo>
                      <a:pt x="10964" y="7923"/>
                      <a:pt x="10743" y="7734"/>
                      <a:pt x="10523" y="7734"/>
                    </a:cubicBezTo>
                    <a:lnTo>
                      <a:pt x="8633" y="7734"/>
                    </a:lnTo>
                    <a:lnTo>
                      <a:pt x="9294" y="7293"/>
                    </a:lnTo>
                    <a:cubicBezTo>
                      <a:pt x="9326" y="7261"/>
                      <a:pt x="9420" y="7230"/>
                      <a:pt x="9420" y="7135"/>
                    </a:cubicBezTo>
                    <a:lnTo>
                      <a:pt x="10523" y="5245"/>
                    </a:lnTo>
                    <a:close/>
                    <a:moveTo>
                      <a:pt x="10933" y="0"/>
                    </a:moveTo>
                    <a:cubicBezTo>
                      <a:pt x="10599" y="0"/>
                      <a:pt x="10280" y="175"/>
                      <a:pt x="10113" y="488"/>
                    </a:cubicBezTo>
                    <a:lnTo>
                      <a:pt x="9578" y="1433"/>
                    </a:lnTo>
                    <a:lnTo>
                      <a:pt x="7877" y="4395"/>
                    </a:lnTo>
                    <a:lnTo>
                      <a:pt x="1229" y="4395"/>
                    </a:lnTo>
                    <a:cubicBezTo>
                      <a:pt x="567" y="4395"/>
                      <a:pt x="0" y="4930"/>
                      <a:pt x="0" y="5592"/>
                    </a:cubicBezTo>
                    <a:lnTo>
                      <a:pt x="0" y="11483"/>
                    </a:lnTo>
                    <a:cubicBezTo>
                      <a:pt x="0" y="12145"/>
                      <a:pt x="567" y="12743"/>
                      <a:pt x="1229" y="12743"/>
                    </a:cubicBezTo>
                    <a:lnTo>
                      <a:pt x="11374" y="12743"/>
                    </a:lnTo>
                    <a:cubicBezTo>
                      <a:pt x="12067" y="12743"/>
                      <a:pt x="12602" y="12176"/>
                      <a:pt x="12602" y="11483"/>
                    </a:cubicBezTo>
                    <a:lnTo>
                      <a:pt x="12602" y="5686"/>
                    </a:lnTo>
                    <a:cubicBezTo>
                      <a:pt x="12602" y="5025"/>
                      <a:pt x="12067" y="4458"/>
                      <a:pt x="11374" y="4458"/>
                    </a:cubicBezTo>
                    <a:lnTo>
                      <a:pt x="11027" y="4458"/>
                    </a:lnTo>
                    <a:lnTo>
                      <a:pt x="12508" y="1937"/>
                    </a:lnTo>
                    <a:cubicBezTo>
                      <a:pt x="12760" y="1433"/>
                      <a:pt x="12602" y="835"/>
                      <a:pt x="12130" y="551"/>
                    </a:cubicBezTo>
                    <a:lnTo>
                      <a:pt x="11437" y="141"/>
                    </a:lnTo>
                    <a:cubicBezTo>
                      <a:pt x="11277" y="46"/>
                      <a:pt x="11103" y="0"/>
                      <a:pt x="109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45"/>
              <p:cNvSpPr/>
              <p:nvPr/>
            </p:nvSpPr>
            <p:spPr>
              <a:xfrm>
                <a:off x="-60491625" y="2560150"/>
                <a:ext cx="144925" cy="20525"/>
              </a:xfrm>
              <a:custGeom>
                <a:rect b="b" l="l" r="r" t="t"/>
                <a:pathLst>
                  <a:path extrusionOk="0" h="821" w="5797">
                    <a:moveTo>
                      <a:pt x="378" y="1"/>
                    </a:moveTo>
                    <a:cubicBezTo>
                      <a:pt x="158" y="1"/>
                      <a:pt x="0" y="190"/>
                      <a:pt x="0" y="411"/>
                    </a:cubicBezTo>
                    <a:cubicBezTo>
                      <a:pt x="0" y="663"/>
                      <a:pt x="189" y="820"/>
                      <a:pt x="378" y="820"/>
                    </a:cubicBezTo>
                    <a:lnTo>
                      <a:pt x="5356" y="820"/>
                    </a:lnTo>
                    <a:cubicBezTo>
                      <a:pt x="5576" y="820"/>
                      <a:pt x="5797" y="631"/>
                      <a:pt x="5797" y="411"/>
                    </a:cubicBezTo>
                    <a:cubicBezTo>
                      <a:pt x="5797" y="190"/>
                      <a:pt x="5576" y="1"/>
                      <a:pt x="53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45"/>
              <p:cNvSpPr/>
              <p:nvPr/>
            </p:nvSpPr>
            <p:spPr>
              <a:xfrm>
                <a:off x="-60573550" y="2445950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29" y="1"/>
                    </a:moveTo>
                    <a:cubicBezTo>
                      <a:pt x="977" y="1"/>
                      <a:pt x="820" y="190"/>
                      <a:pt x="820" y="410"/>
                    </a:cubicBezTo>
                    <a:lnTo>
                      <a:pt x="820" y="694"/>
                    </a:lnTo>
                    <a:cubicBezTo>
                      <a:pt x="347" y="851"/>
                      <a:pt x="1" y="1324"/>
                      <a:pt x="1" y="1891"/>
                    </a:cubicBezTo>
                    <a:cubicBezTo>
                      <a:pt x="1" y="2553"/>
                      <a:pt x="568" y="2931"/>
                      <a:pt x="977" y="3246"/>
                    </a:cubicBezTo>
                    <a:cubicBezTo>
                      <a:pt x="1292" y="3498"/>
                      <a:pt x="1670" y="3718"/>
                      <a:pt x="1670" y="3970"/>
                    </a:cubicBezTo>
                    <a:cubicBezTo>
                      <a:pt x="1670" y="4191"/>
                      <a:pt x="1450" y="4348"/>
                      <a:pt x="1229" y="4348"/>
                    </a:cubicBezTo>
                    <a:cubicBezTo>
                      <a:pt x="977" y="4348"/>
                      <a:pt x="820" y="4159"/>
                      <a:pt x="820" y="3970"/>
                    </a:cubicBezTo>
                    <a:cubicBezTo>
                      <a:pt x="820" y="3718"/>
                      <a:pt x="631" y="3529"/>
                      <a:pt x="442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7" y="4947"/>
                      <a:pt x="820" y="5136"/>
                    </a:cubicBezTo>
                    <a:lnTo>
                      <a:pt x="820" y="5420"/>
                    </a:lnTo>
                    <a:cubicBezTo>
                      <a:pt x="820" y="5672"/>
                      <a:pt x="1040" y="5861"/>
                      <a:pt x="1229" y="5861"/>
                    </a:cubicBezTo>
                    <a:cubicBezTo>
                      <a:pt x="1450" y="5861"/>
                      <a:pt x="1670" y="5672"/>
                      <a:pt x="1670" y="5420"/>
                    </a:cubicBezTo>
                    <a:lnTo>
                      <a:pt x="1670" y="5136"/>
                    </a:lnTo>
                    <a:cubicBezTo>
                      <a:pt x="2143" y="4979"/>
                      <a:pt x="2489" y="4506"/>
                      <a:pt x="2489" y="3970"/>
                    </a:cubicBezTo>
                    <a:cubicBezTo>
                      <a:pt x="2489" y="3309"/>
                      <a:pt x="1922" y="2899"/>
                      <a:pt x="1513" y="2584"/>
                    </a:cubicBezTo>
                    <a:cubicBezTo>
                      <a:pt x="1198" y="2364"/>
                      <a:pt x="820" y="2112"/>
                      <a:pt x="820" y="1891"/>
                    </a:cubicBezTo>
                    <a:cubicBezTo>
                      <a:pt x="788" y="1639"/>
                      <a:pt x="977" y="1450"/>
                      <a:pt x="1229" y="1450"/>
                    </a:cubicBezTo>
                    <a:cubicBezTo>
                      <a:pt x="1450" y="1450"/>
                      <a:pt x="1670" y="1639"/>
                      <a:pt x="1670" y="1891"/>
                    </a:cubicBezTo>
                    <a:cubicBezTo>
                      <a:pt x="1670" y="2112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91"/>
                    </a:cubicBezTo>
                    <a:cubicBezTo>
                      <a:pt x="2489" y="1324"/>
                      <a:pt x="2143" y="883"/>
                      <a:pt x="1670" y="694"/>
                    </a:cubicBezTo>
                    <a:lnTo>
                      <a:pt x="1670" y="410"/>
                    </a:lnTo>
                    <a:cubicBezTo>
                      <a:pt x="1670" y="190"/>
                      <a:pt x="1450" y="1"/>
                      <a:pt x="12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4" name="Google Shape;2544;p45"/>
            <p:cNvGrpSpPr/>
            <p:nvPr/>
          </p:nvGrpSpPr>
          <p:grpSpPr>
            <a:xfrm>
              <a:off x="6676576" y="3038128"/>
              <a:ext cx="233418" cy="212055"/>
              <a:chOff x="-62518200" y="2692475"/>
              <a:chExt cx="318225" cy="289100"/>
            </a:xfrm>
          </p:grpSpPr>
          <p:sp>
            <p:nvSpPr>
              <p:cNvPr id="2545" name="Google Shape;2545;p45"/>
              <p:cNvSpPr/>
              <p:nvPr/>
            </p:nvSpPr>
            <p:spPr>
              <a:xfrm>
                <a:off x="-62518200" y="2692475"/>
                <a:ext cx="318225" cy="289100"/>
              </a:xfrm>
              <a:custGeom>
                <a:rect b="b" l="l" r="r" t="t"/>
                <a:pathLst>
                  <a:path extrusionOk="0" h="11564" w="12729">
                    <a:moveTo>
                      <a:pt x="3750" y="851"/>
                    </a:moveTo>
                    <a:cubicBezTo>
                      <a:pt x="5420" y="851"/>
                      <a:pt x="6617" y="1513"/>
                      <a:pt x="6617" y="2112"/>
                    </a:cubicBezTo>
                    <a:cubicBezTo>
                      <a:pt x="6617" y="2679"/>
                      <a:pt x="5420" y="3309"/>
                      <a:pt x="3750" y="3309"/>
                    </a:cubicBezTo>
                    <a:cubicBezTo>
                      <a:pt x="2206" y="3309"/>
                      <a:pt x="851" y="2679"/>
                      <a:pt x="851" y="2112"/>
                    </a:cubicBezTo>
                    <a:cubicBezTo>
                      <a:pt x="851" y="1481"/>
                      <a:pt x="2112" y="851"/>
                      <a:pt x="3750" y="851"/>
                    </a:cubicBezTo>
                    <a:close/>
                    <a:moveTo>
                      <a:pt x="6617" y="3403"/>
                    </a:moveTo>
                    <a:lnTo>
                      <a:pt x="6617" y="3781"/>
                    </a:lnTo>
                    <a:cubicBezTo>
                      <a:pt x="5829" y="4222"/>
                      <a:pt x="5199" y="4884"/>
                      <a:pt x="4821" y="5672"/>
                    </a:cubicBezTo>
                    <a:cubicBezTo>
                      <a:pt x="4475" y="5766"/>
                      <a:pt x="4096" y="5766"/>
                      <a:pt x="3750" y="5766"/>
                    </a:cubicBezTo>
                    <a:cubicBezTo>
                      <a:pt x="2206" y="5766"/>
                      <a:pt x="851" y="5136"/>
                      <a:pt x="851" y="4506"/>
                    </a:cubicBezTo>
                    <a:lnTo>
                      <a:pt x="851" y="3403"/>
                    </a:lnTo>
                    <a:cubicBezTo>
                      <a:pt x="1639" y="3939"/>
                      <a:pt x="2742" y="4159"/>
                      <a:pt x="3750" y="4159"/>
                    </a:cubicBezTo>
                    <a:cubicBezTo>
                      <a:pt x="4727" y="4159"/>
                      <a:pt x="5829" y="3939"/>
                      <a:pt x="6617" y="3403"/>
                    </a:cubicBezTo>
                    <a:close/>
                    <a:moveTo>
                      <a:pt x="883" y="5913"/>
                    </a:moveTo>
                    <a:cubicBezTo>
                      <a:pt x="1396" y="6254"/>
                      <a:pt x="2361" y="6617"/>
                      <a:pt x="3750" y="6617"/>
                    </a:cubicBezTo>
                    <a:cubicBezTo>
                      <a:pt x="4033" y="6617"/>
                      <a:pt x="4254" y="6617"/>
                      <a:pt x="4538" y="6585"/>
                    </a:cubicBezTo>
                    <a:lnTo>
                      <a:pt x="4538" y="6585"/>
                    </a:lnTo>
                    <a:cubicBezTo>
                      <a:pt x="4475" y="6869"/>
                      <a:pt x="4475" y="7184"/>
                      <a:pt x="4475" y="7467"/>
                    </a:cubicBezTo>
                    <a:cubicBezTo>
                      <a:pt x="4475" y="7719"/>
                      <a:pt x="4506" y="7971"/>
                      <a:pt x="4538" y="8255"/>
                    </a:cubicBezTo>
                    <a:cubicBezTo>
                      <a:pt x="4317" y="8287"/>
                      <a:pt x="4033" y="8287"/>
                      <a:pt x="3781" y="8287"/>
                    </a:cubicBezTo>
                    <a:cubicBezTo>
                      <a:pt x="2269" y="8287"/>
                      <a:pt x="883" y="7656"/>
                      <a:pt x="883" y="7026"/>
                    </a:cubicBezTo>
                    <a:lnTo>
                      <a:pt x="883" y="5913"/>
                    </a:lnTo>
                    <a:close/>
                    <a:moveTo>
                      <a:pt x="851" y="8350"/>
                    </a:moveTo>
                    <a:cubicBezTo>
                      <a:pt x="1639" y="8917"/>
                      <a:pt x="2773" y="9106"/>
                      <a:pt x="3750" y="9106"/>
                    </a:cubicBezTo>
                    <a:cubicBezTo>
                      <a:pt x="4096" y="9106"/>
                      <a:pt x="4412" y="9074"/>
                      <a:pt x="4727" y="9043"/>
                    </a:cubicBezTo>
                    <a:cubicBezTo>
                      <a:pt x="4979" y="9547"/>
                      <a:pt x="5294" y="10019"/>
                      <a:pt x="5672" y="10397"/>
                    </a:cubicBezTo>
                    <a:cubicBezTo>
                      <a:pt x="5136" y="10649"/>
                      <a:pt x="4475" y="10775"/>
                      <a:pt x="3750" y="10775"/>
                    </a:cubicBezTo>
                    <a:cubicBezTo>
                      <a:pt x="2112" y="10775"/>
                      <a:pt x="851" y="10082"/>
                      <a:pt x="851" y="9547"/>
                    </a:cubicBezTo>
                    <a:lnTo>
                      <a:pt x="851" y="8350"/>
                    </a:lnTo>
                    <a:close/>
                    <a:moveTo>
                      <a:pt x="8570" y="4159"/>
                    </a:moveTo>
                    <a:cubicBezTo>
                      <a:pt x="10366" y="4159"/>
                      <a:pt x="11878" y="5640"/>
                      <a:pt x="11878" y="7467"/>
                    </a:cubicBezTo>
                    <a:cubicBezTo>
                      <a:pt x="11878" y="9263"/>
                      <a:pt x="10366" y="10775"/>
                      <a:pt x="8570" y="10775"/>
                    </a:cubicBezTo>
                    <a:cubicBezTo>
                      <a:pt x="6743" y="10775"/>
                      <a:pt x="5262" y="9263"/>
                      <a:pt x="5262" y="7467"/>
                    </a:cubicBezTo>
                    <a:cubicBezTo>
                      <a:pt x="5262" y="5609"/>
                      <a:pt x="6743" y="4159"/>
                      <a:pt x="8570" y="4159"/>
                    </a:cubicBezTo>
                    <a:close/>
                    <a:moveTo>
                      <a:pt x="3781" y="1"/>
                    </a:moveTo>
                    <a:cubicBezTo>
                      <a:pt x="1797" y="1"/>
                      <a:pt x="64" y="851"/>
                      <a:pt x="64" y="2112"/>
                    </a:cubicBezTo>
                    <a:lnTo>
                      <a:pt x="64" y="9547"/>
                    </a:lnTo>
                    <a:cubicBezTo>
                      <a:pt x="1" y="10082"/>
                      <a:pt x="442" y="10649"/>
                      <a:pt x="1230" y="11027"/>
                    </a:cubicBezTo>
                    <a:cubicBezTo>
                      <a:pt x="1891" y="11405"/>
                      <a:pt x="2805" y="11563"/>
                      <a:pt x="3750" y="11563"/>
                    </a:cubicBezTo>
                    <a:cubicBezTo>
                      <a:pt x="4790" y="11563"/>
                      <a:pt x="5735" y="11311"/>
                      <a:pt x="6428" y="10964"/>
                    </a:cubicBezTo>
                    <a:cubicBezTo>
                      <a:pt x="7058" y="11342"/>
                      <a:pt x="7814" y="11563"/>
                      <a:pt x="8602" y="11563"/>
                    </a:cubicBezTo>
                    <a:cubicBezTo>
                      <a:pt x="10870" y="11563"/>
                      <a:pt x="12729" y="9704"/>
                      <a:pt x="12729" y="7404"/>
                    </a:cubicBezTo>
                    <a:cubicBezTo>
                      <a:pt x="12729" y="5136"/>
                      <a:pt x="10870" y="3277"/>
                      <a:pt x="8602" y="3277"/>
                    </a:cubicBezTo>
                    <a:cubicBezTo>
                      <a:pt x="8192" y="3277"/>
                      <a:pt x="7846" y="3309"/>
                      <a:pt x="7499" y="3435"/>
                    </a:cubicBezTo>
                    <a:lnTo>
                      <a:pt x="7499" y="2049"/>
                    </a:lnTo>
                    <a:cubicBezTo>
                      <a:pt x="7499" y="1481"/>
                      <a:pt x="7058" y="914"/>
                      <a:pt x="6302" y="536"/>
                    </a:cubicBezTo>
                    <a:cubicBezTo>
                      <a:pt x="5640" y="158"/>
                      <a:pt x="4727" y="1"/>
                      <a:pt x="37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45"/>
              <p:cNvSpPr/>
              <p:nvPr/>
            </p:nvSpPr>
            <p:spPr>
              <a:xfrm>
                <a:off x="-62335475" y="2804325"/>
                <a:ext cx="62250" cy="146525"/>
              </a:xfrm>
              <a:custGeom>
                <a:rect b="b" l="l" r="r" t="t"/>
                <a:pathLst>
                  <a:path extrusionOk="0" h="5861" w="2490">
                    <a:moveTo>
                      <a:pt x="1261" y="0"/>
                    </a:moveTo>
                    <a:cubicBezTo>
                      <a:pt x="1009" y="0"/>
                      <a:pt x="820" y="189"/>
                      <a:pt x="820" y="410"/>
                    </a:cubicBezTo>
                    <a:lnTo>
                      <a:pt x="820" y="694"/>
                    </a:lnTo>
                    <a:cubicBezTo>
                      <a:pt x="348" y="851"/>
                      <a:pt x="1" y="1324"/>
                      <a:pt x="1" y="1891"/>
                    </a:cubicBezTo>
                    <a:cubicBezTo>
                      <a:pt x="1" y="2552"/>
                      <a:pt x="537" y="2930"/>
                      <a:pt x="978" y="3245"/>
                    </a:cubicBezTo>
                    <a:cubicBezTo>
                      <a:pt x="1293" y="3497"/>
                      <a:pt x="1639" y="3718"/>
                      <a:pt x="1639" y="3970"/>
                    </a:cubicBezTo>
                    <a:cubicBezTo>
                      <a:pt x="1671" y="4254"/>
                      <a:pt x="1482" y="4411"/>
                      <a:pt x="1261" y="4411"/>
                    </a:cubicBezTo>
                    <a:cubicBezTo>
                      <a:pt x="1009" y="4411"/>
                      <a:pt x="820" y="4191"/>
                      <a:pt x="820" y="3970"/>
                    </a:cubicBezTo>
                    <a:cubicBezTo>
                      <a:pt x="820" y="3718"/>
                      <a:pt x="631" y="3529"/>
                      <a:pt x="411" y="3529"/>
                    </a:cubicBezTo>
                    <a:cubicBezTo>
                      <a:pt x="190" y="3529"/>
                      <a:pt x="1" y="3718"/>
                      <a:pt x="1" y="3970"/>
                    </a:cubicBezTo>
                    <a:cubicBezTo>
                      <a:pt x="1" y="4506"/>
                      <a:pt x="348" y="4947"/>
                      <a:pt x="820" y="5136"/>
                    </a:cubicBezTo>
                    <a:lnTo>
                      <a:pt x="820" y="5419"/>
                    </a:lnTo>
                    <a:cubicBezTo>
                      <a:pt x="820" y="5671"/>
                      <a:pt x="1009" y="5860"/>
                      <a:pt x="1261" y="5860"/>
                    </a:cubicBezTo>
                    <a:cubicBezTo>
                      <a:pt x="1482" y="5860"/>
                      <a:pt x="1639" y="5671"/>
                      <a:pt x="1639" y="5419"/>
                    </a:cubicBezTo>
                    <a:lnTo>
                      <a:pt x="1639" y="5136"/>
                    </a:lnTo>
                    <a:cubicBezTo>
                      <a:pt x="2112" y="4978"/>
                      <a:pt x="2458" y="4506"/>
                      <a:pt x="2458" y="3970"/>
                    </a:cubicBezTo>
                    <a:cubicBezTo>
                      <a:pt x="2458" y="3308"/>
                      <a:pt x="1923" y="2899"/>
                      <a:pt x="1482" y="2584"/>
                    </a:cubicBezTo>
                    <a:cubicBezTo>
                      <a:pt x="1167" y="2363"/>
                      <a:pt x="820" y="2111"/>
                      <a:pt x="820" y="1891"/>
                    </a:cubicBezTo>
                    <a:cubicBezTo>
                      <a:pt x="820" y="1639"/>
                      <a:pt x="1009" y="1450"/>
                      <a:pt x="1261" y="1450"/>
                    </a:cubicBezTo>
                    <a:cubicBezTo>
                      <a:pt x="1482" y="1450"/>
                      <a:pt x="1639" y="1639"/>
                      <a:pt x="1639" y="1891"/>
                    </a:cubicBezTo>
                    <a:cubicBezTo>
                      <a:pt x="1639" y="2111"/>
                      <a:pt x="1860" y="2300"/>
                      <a:pt x="2049" y="2300"/>
                    </a:cubicBezTo>
                    <a:cubicBezTo>
                      <a:pt x="2269" y="2300"/>
                      <a:pt x="2490" y="2111"/>
                      <a:pt x="2490" y="1891"/>
                    </a:cubicBezTo>
                    <a:cubicBezTo>
                      <a:pt x="2490" y="1324"/>
                      <a:pt x="2112" y="883"/>
                      <a:pt x="1639" y="694"/>
                    </a:cubicBezTo>
                    <a:lnTo>
                      <a:pt x="1639" y="410"/>
                    </a:lnTo>
                    <a:cubicBezTo>
                      <a:pt x="1639" y="189"/>
                      <a:pt x="1450" y="0"/>
                      <a:pt x="12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7" name="Google Shape;2547;p45"/>
            <p:cNvGrpSpPr/>
            <p:nvPr/>
          </p:nvGrpSpPr>
          <p:grpSpPr>
            <a:xfrm>
              <a:off x="3719032" y="3018445"/>
              <a:ext cx="251103" cy="251421"/>
              <a:chOff x="-61784125" y="1931250"/>
              <a:chExt cx="316650" cy="317050"/>
            </a:xfrm>
          </p:grpSpPr>
          <p:sp>
            <p:nvSpPr>
              <p:cNvPr id="2548" name="Google Shape;2548;p45"/>
              <p:cNvSpPr/>
              <p:nvPr/>
            </p:nvSpPr>
            <p:spPr>
              <a:xfrm>
                <a:off x="-61688025" y="1931250"/>
                <a:ext cx="124450" cy="134300"/>
              </a:xfrm>
              <a:custGeom>
                <a:rect b="b" l="l" r="r" t="t"/>
                <a:pathLst>
                  <a:path extrusionOk="0" h="5372" w="4978">
                    <a:moveTo>
                      <a:pt x="2497" y="845"/>
                    </a:moveTo>
                    <a:cubicBezTo>
                      <a:pt x="2709" y="845"/>
                      <a:pt x="2922" y="922"/>
                      <a:pt x="3088" y="1087"/>
                    </a:cubicBezTo>
                    <a:cubicBezTo>
                      <a:pt x="3277" y="1276"/>
                      <a:pt x="3340" y="1591"/>
                      <a:pt x="3277" y="1906"/>
                    </a:cubicBezTo>
                    <a:cubicBezTo>
                      <a:pt x="3182" y="2190"/>
                      <a:pt x="2993" y="2410"/>
                      <a:pt x="2709" y="2442"/>
                    </a:cubicBezTo>
                    <a:cubicBezTo>
                      <a:pt x="2625" y="2467"/>
                      <a:pt x="2545" y="2479"/>
                      <a:pt x="2469" y="2479"/>
                    </a:cubicBezTo>
                    <a:cubicBezTo>
                      <a:pt x="2259" y="2479"/>
                      <a:pt x="2075" y="2391"/>
                      <a:pt x="1890" y="2253"/>
                    </a:cubicBezTo>
                    <a:cubicBezTo>
                      <a:pt x="1701" y="2032"/>
                      <a:pt x="1607" y="1717"/>
                      <a:pt x="1701" y="1434"/>
                    </a:cubicBezTo>
                    <a:cubicBezTo>
                      <a:pt x="1800" y="1059"/>
                      <a:pt x="2145" y="845"/>
                      <a:pt x="2497" y="845"/>
                    </a:cubicBezTo>
                    <a:close/>
                    <a:moveTo>
                      <a:pt x="2520" y="3324"/>
                    </a:moveTo>
                    <a:cubicBezTo>
                      <a:pt x="3277" y="3324"/>
                      <a:pt x="3907" y="3828"/>
                      <a:pt x="4096" y="4553"/>
                    </a:cubicBezTo>
                    <a:lnTo>
                      <a:pt x="914" y="4553"/>
                    </a:lnTo>
                    <a:cubicBezTo>
                      <a:pt x="1103" y="3828"/>
                      <a:pt x="1733" y="3324"/>
                      <a:pt x="2520" y="3324"/>
                    </a:cubicBezTo>
                    <a:close/>
                    <a:moveTo>
                      <a:pt x="2510" y="1"/>
                    </a:moveTo>
                    <a:cubicBezTo>
                      <a:pt x="1805" y="1"/>
                      <a:pt x="1113" y="455"/>
                      <a:pt x="914" y="1213"/>
                    </a:cubicBezTo>
                    <a:cubicBezTo>
                      <a:pt x="756" y="1780"/>
                      <a:pt x="914" y="2347"/>
                      <a:pt x="1292" y="2789"/>
                    </a:cubicBezTo>
                    <a:cubicBezTo>
                      <a:pt x="567" y="3198"/>
                      <a:pt x="0" y="3986"/>
                      <a:pt x="0" y="4931"/>
                    </a:cubicBezTo>
                    <a:cubicBezTo>
                      <a:pt x="0" y="5183"/>
                      <a:pt x="189" y="5372"/>
                      <a:pt x="441" y="5372"/>
                    </a:cubicBezTo>
                    <a:lnTo>
                      <a:pt x="4568" y="5372"/>
                    </a:lnTo>
                    <a:cubicBezTo>
                      <a:pt x="4820" y="5372"/>
                      <a:pt x="4978" y="5183"/>
                      <a:pt x="4978" y="4931"/>
                    </a:cubicBezTo>
                    <a:cubicBezTo>
                      <a:pt x="4978" y="3986"/>
                      <a:pt x="4442" y="3198"/>
                      <a:pt x="3718" y="2789"/>
                    </a:cubicBezTo>
                    <a:cubicBezTo>
                      <a:pt x="3907" y="2568"/>
                      <a:pt x="4033" y="2347"/>
                      <a:pt x="4096" y="2064"/>
                    </a:cubicBezTo>
                    <a:cubicBezTo>
                      <a:pt x="4253" y="1528"/>
                      <a:pt x="4096" y="930"/>
                      <a:pt x="3655" y="489"/>
                    </a:cubicBezTo>
                    <a:cubicBezTo>
                      <a:pt x="3331" y="153"/>
                      <a:pt x="2918" y="1"/>
                      <a:pt x="2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45"/>
              <p:cNvSpPr/>
              <p:nvPr/>
            </p:nvSpPr>
            <p:spPr>
              <a:xfrm>
                <a:off x="-61784125" y="2113325"/>
                <a:ext cx="124450" cy="134975"/>
              </a:xfrm>
              <a:custGeom>
                <a:rect b="b" l="l" r="r" t="t"/>
                <a:pathLst>
                  <a:path extrusionOk="0" h="5399" w="4978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7" y="2491"/>
                    </a:cubicBezTo>
                    <a:cubicBezTo>
                      <a:pt x="2261" y="2491"/>
                      <a:pt x="2058" y="2415"/>
                      <a:pt x="1891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458" y="3319"/>
                    </a:moveTo>
                    <a:cubicBezTo>
                      <a:pt x="3245" y="3319"/>
                      <a:pt x="3907" y="3854"/>
                      <a:pt x="4096" y="4547"/>
                    </a:cubicBezTo>
                    <a:lnTo>
                      <a:pt x="883" y="4547"/>
                    </a:lnTo>
                    <a:cubicBezTo>
                      <a:pt x="1040" y="3886"/>
                      <a:pt x="1733" y="3319"/>
                      <a:pt x="2458" y="3319"/>
                    </a:cubicBezTo>
                    <a:close/>
                    <a:moveTo>
                      <a:pt x="2509" y="1"/>
                    </a:moveTo>
                    <a:cubicBezTo>
                      <a:pt x="1812" y="1"/>
                      <a:pt x="1143" y="437"/>
                      <a:pt x="946" y="1208"/>
                    </a:cubicBezTo>
                    <a:cubicBezTo>
                      <a:pt x="788" y="1806"/>
                      <a:pt x="946" y="2342"/>
                      <a:pt x="1324" y="2783"/>
                    </a:cubicBezTo>
                    <a:cubicBezTo>
                      <a:pt x="568" y="3224"/>
                      <a:pt x="32" y="4012"/>
                      <a:pt x="32" y="4957"/>
                    </a:cubicBezTo>
                    <a:cubicBezTo>
                      <a:pt x="0" y="5209"/>
                      <a:pt x="189" y="5398"/>
                      <a:pt x="410" y="5398"/>
                    </a:cubicBezTo>
                    <a:lnTo>
                      <a:pt x="4569" y="5398"/>
                    </a:lnTo>
                    <a:cubicBezTo>
                      <a:pt x="4789" y="5398"/>
                      <a:pt x="4978" y="5209"/>
                      <a:pt x="4978" y="4988"/>
                    </a:cubicBezTo>
                    <a:cubicBezTo>
                      <a:pt x="4978" y="4043"/>
                      <a:pt x="4474" y="3256"/>
                      <a:pt x="3718" y="2815"/>
                    </a:cubicBezTo>
                    <a:cubicBezTo>
                      <a:pt x="3939" y="2626"/>
                      <a:pt x="4033" y="2374"/>
                      <a:pt x="4128" y="2090"/>
                    </a:cubicBezTo>
                    <a:cubicBezTo>
                      <a:pt x="4285" y="1523"/>
                      <a:pt x="4128" y="924"/>
                      <a:pt x="3687" y="483"/>
                    </a:cubicBezTo>
                    <a:cubicBezTo>
                      <a:pt x="3346" y="155"/>
                      <a:pt x="2923" y="1"/>
                      <a:pt x="25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45"/>
              <p:cNvSpPr/>
              <p:nvPr/>
            </p:nvSpPr>
            <p:spPr>
              <a:xfrm>
                <a:off x="-61591150" y="2113325"/>
                <a:ext cx="123675" cy="134175"/>
              </a:xfrm>
              <a:custGeom>
                <a:rect b="b" l="l" r="r" t="t"/>
                <a:pathLst>
                  <a:path extrusionOk="0" h="5367" w="4947">
                    <a:moveTo>
                      <a:pt x="2482" y="848"/>
                    </a:moveTo>
                    <a:cubicBezTo>
                      <a:pt x="2688" y="848"/>
                      <a:pt x="2895" y="921"/>
                      <a:pt x="3056" y="1082"/>
                    </a:cubicBezTo>
                    <a:cubicBezTo>
                      <a:pt x="3245" y="1271"/>
                      <a:pt x="3340" y="1586"/>
                      <a:pt x="3245" y="1901"/>
                    </a:cubicBezTo>
                    <a:cubicBezTo>
                      <a:pt x="3182" y="2185"/>
                      <a:pt x="2993" y="2437"/>
                      <a:pt x="2710" y="2468"/>
                    </a:cubicBezTo>
                    <a:cubicBezTo>
                      <a:pt x="2633" y="2483"/>
                      <a:pt x="2559" y="2491"/>
                      <a:pt x="2486" y="2491"/>
                    </a:cubicBezTo>
                    <a:cubicBezTo>
                      <a:pt x="2261" y="2491"/>
                      <a:pt x="2057" y="2415"/>
                      <a:pt x="1890" y="2248"/>
                    </a:cubicBezTo>
                    <a:cubicBezTo>
                      <a:pt x="1670" y="2059"/>
                      <a:pt x="1607" y="1743"/>
                      <a:pt x="1670" y="1428"/>
                    </a:cubicBezTo>
                    <a:cubicBezTo>
                      <a:pt x="1770" y="1068"/>
                      <a:pt x="2124" y="848"/>
                      <a:pt x="2482" y="848"/>
                    </a:cubicBezTo>
                    <a:close/>
                    <a:moveTo>
                      <a:pt x="2521" y="3382"/>
                    </a:moveTo>
                    <a:cubicBezTo>
                      <a:pt x="3308" y="3382"/>
                      <a:pt x="3938" y="3886"/>
                      <a:pt x="4127" y="4579"/>
                    </a:cubicBezTo>
                    <a:lnTo>
                      <a:pt x="882" y="4579"/>
                    </a:lnTo>
                    <a:cubicBezTo>
                      <a:pt x="1103" y="3886"/>
                      <a:pt x="1733" y="3382"/>
                      <a:pt x="2521" y="3382"/>
                    </a:cubicBezTo>
                    <a:close/>
                    <a:moveTo>
                      <a:pt x="2467" y="1"/>
                    </a:moveTo>
                    <a:cubicBezTo>
                      <a:pt x="1761" y="1"/>
                      <a:pt x="1080" y="437"/>
                      <a:pt x="882" y="1208"/>
                    </a:cubicBezTo>
                    <a:cubicBezTo>
                      <a:pt x="725" y="1806"/>
                      <a:pt x="882" y="2342"/>
                      <a:pt x="1292" y="2783"/>
                    </a:cubicBezTo>
                    <a:cubicBezTo>
                      <a:pt x="536" y="3224"/>
                      <a:pt x="0" y="4012"/>
                      <a:pt x="0" y="4957"/>
                    </a:cubicBezTo>
                    <a:cubicBezTo>
                      <a:pt x="0" y="5178"/>
                      <a:pt x="189" y="5367"/>
                      <a:pt x="378" y="5367"/>
                    </a:cubicBezTo>
                    <a:lnTo>
                      <a:pt x="4505" y="5367"/>
                    </a:lnTo>
                    <a:cubicBezTo>
                      <a:pt x="4757" y="5367"/>
                      <a:pt x="4946" y="5178"/>
                      <a:pt x="4946" y="4957"/>
                    </a:cubicBezTo>
                    <a:cubicBezTo>
                      <a:pt x="4946" y="4075"/>
                      <a:pt x="4442" y="3256"/>
                      <a:pt x="3686" y="2815"/>
                    </a:cubicBezTo>
                    <a:cubicBezTo>
                      <a:pt x="3875" y="2626"/>
                      <a:pt x="4001" y="2374"/>
                      <a:pt x="4096" y="2090"/>
                    </a:cubicBezTo>
                    <a:cubicBezTo>
                      <a:pt x="4253" y="1523"/>
                      <a:pt x="4096" y="924"/>
                      <a:pt x="3655" y="483"/>
                    </a:cubicBezTo>
                    <a:cubicBezTo>
                      <a:pt x="3314" y="155"/>
                      <a:pt x="2887" y="1"/>
                      <a:pt x="24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45"/>
              <p:cNvSpPr/>
              <p:nvPr/>
            </p:nvSpPr>
            <p:spPr>
              <a:xfrm>
                <a:off x="-61677800" y="2072225"/>
                <a:ext cx="106350" cy="62450"/>
              </a:xfrm>
              <a:custGeom>
                <a:rect b="b" l="l" r="r" t="t"/>
                <a:pathLst>
                  <a:path extrusionOk="0" h="2498" w="4254">
                    <a:moveTo>
                      <a:pt x="2096" y="1"/>
                    </a:moveTo>
                    <a:cubicBezTo>
                      <a:pt x="1985" y="1"/>
                      <a:pt x="1875" y="48"/>
                      <a:pt x="1796" y="142"/>
                    </a:cubicBezTo>
                    <a:lnTo>
                      <a:pt x="158" y="1781"/>
                    </a:lnTo>
                    <a:cubicBezTo>
                      <a:pt x="1" y="1938"/>
                      <a:pt x="1" y="2222"/>
                      <a:pt x="158" y="2379"/>
                    </a:cubicBezTo>
                    <a:cubicBezTo>
                      <a:pt x="237" y="2458"/>
                      <a:pt x="339" y="2497"/>
                      <a:pt x="442" y="2497"/>
                    </a:cubicBezTo>
                    <a:cubicBezTo>
                      <a:pt x="544" y="2497"/>
                      <a:pt x="646" y="2458"/>
                      <a:pt x="725" y="2379"/>
                    </a:cubicBezTo>
                    <a:lnTo>
                      <a:pt x="2111" y="993"/>
                    </a:lnTo>
                    <a:lnTo>
                      <a:pt x="3498" y="2379"/>
                    </a:lnTo>
                    <a:cubicBezTo>
                      <a:pt x="3576" y="2458"/>
                      <a:pt x="3687" y="2497"/>
                      <a:pt x="3797" y="2497"/>
                    </a:cubicBezTo>
                    <a:cubicBezTo>
                      <a:pt x="3907" y="2497"/>
                      <a:pt x="4017" y="2458"/>
                      <a:pt x="4096" y="2379"/>
                    </a:cubicBezTo>
                    <a:cubicBezTo>
                      <a:pt x="4254" y="2222"/>
                      <a:pt x="4254" y="1938"/>
                      <a:pt x="4096" y="1781"/>
                    </a:cubicBezTo>
                    <a:lnTo>
                      <a:pt x="2395" y="142"/>
                    </a:lnTo>
                    <a:cubicBezTo>
                      <a:pt x="2316" y="48"/>
                      <a:pt x="2206" y="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2" name="Google Shape;2552;p45"/>
            <p:cNvGrpSpPr/>
            <p:nvPr/>
          </p:nvGrpSpPr>
          <p:grpSpPr>
            <a:xfrm>
              <a:off x="2195649" y="3017979"/>
              <a:ext cx="251103" cy="252352"/>
              <a:chOff x="-62150375" y="2664925"/>
              <a:chExt cx="316650" cy="318225"/>
            </a:xfrm>
          </p:grpSpPr>
          <p:sp>
            <p:nvSpPr>
              <p:cNvPr id="2553" name="Google Shape;2553;p45"/>
              <p:cNvSpPr/>
              <p:nvPr/>
            </p:nvSpPr>
            <p:spPr>
              <a:xfrm>
                <a:off x="-62150375" y="2961850"/>
                <a:ext cx="316650" cy="21300"/>
              </a:xfrm>
              <a:custGeom>
                <a:rect b="b" l="l" r="r" t="t"/>
                <a:pathLst>
                  <a:path extrusionOk="0" h="852" w="12666">
                    <a:moveTo>
                      <a:pt x="379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51"/>
                      <a:pt x="379" y="851"/>
                    </a:cubicBezTo>
                    <a:lnTo>
                      <a:pt x="12225" y="851"/>
                    </a:lnTo>
                    <a:cubicBezTo>
                      <a:pt x="12477" y="851"/>
                      <a:pt x="12634" y="662"/>
                      <a:pt x="12634" y="410"/>
                    </a:cubicBezTo>
                    <a:cubicBezTo>
                      <a:pt x="12666" y="158"/>
                      <a:pt x="12477" y="0"/>
                      <a:pt x="122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45"/>
              <p:cNvSpPr/>
              <p:nvPr/>
            </p:nvSpPr>
            <p:spPr>
              <a:xfrm>
                <a:off x="-62150375" y="2838200"/>
                <a:ext cx="82725" cy="102400"/>
              </a:xfrm>
              <a:custGeom>
                <a:rect b="b" l="l" r="r" t="t"/>
                <a:pathLst>
                  <a:path extrusionOk="0" h="4096" w="3309">
                    <a:moveTo>
                      <a:pt x="2363" y="756"/>
                    </a:moveTo>
                    <a:cubicBezTo>
                      <a:pt x="2427" y="756"/>
                      <a:pt x="2521" y="851"/>
                      <a:pt x="2521" y="914"/>
                    </a:cubicBezTo>
                    <a:lnTo>
                      <a:pt x="2521" y="3119"/>
                    </a:lnTo>
                    <a:cubicBezTo>
                      <a:pt x="2521" y="3214"/>
                      <a:pt x="2427" y="3245"/>
                      <a:pt x="2363" y="3245"/>
                    </a:cubicBezTo>
                    <a:lnTo>
                      <a:pt x="977" y="3245"/>
                    </a:lnTo>
                    <a:cubicBezTo>
                      <a:pt x="883" y="3245"/>
                      <a:pt x="820" y="3151"/>
                      <a:pt x="820" y="3119"/>
                    </a:cubicBezTo>
                    <a:lnTo>
                      <a:pt x="820" y="914"/>
                    </a:lnTo>
                    <a:cubicBezTo>
                      <a:pt x="820" y="851"/>
                      <a:pt x="883" y="756"/>
                      <a:pt x="977" y="756"/>
                    </a:cubicBezTo>
                    <a:close/>
                    <a:moveTo>
                      <a:pt x="946" y="0"/>
                    </a:moveTo>
                    <a:cubicBezTo>
                      <a:pt x="379" y="0"/>
                      <a:pt x="1" y="441"/>
                      <a:pt x="1" y="945"/>
                    </a:cubicBezTo>
                    <a:lnTo>
                      <a:pt x="1" y="3151"/>
                    </a:lnTo>
                    <a:cubicBezTo>
                      <a:pt x="1" y="3686"/>
                      <a:pt x="410" y="4096"/>
                      <a:pt x="946" y="4096"/>
                    </a:cubicBezTo>
                    <a:lnTo>
                      <a:pt x="2300" y="4096"/>
                    </a:lnTo>
                    <a:cubicBezTo>
                      <a:pt x="2868" y="4096"/>
                      <a:pt x="3309" y="3686"/>
                      <a:pt x="3309" y="3151"/>
                    </a:cubicBezTo>
                    <a:lnTo>
                      <a:pt x="3309" y="945"/>
                    </a:lnTo>
                    <a:cubicBezTo>
                      <a:pt x="3309" y="410"/>
                      <a:pt x="2868" y="0"/>
                      <a:pt x="23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45"/>
              <p:cNvSpPr/>
              <p:nvPr/>
            </p:nvSpPr>
            <p:spPr>
              <a:xfrm>
                <a:off x="-62033800" y="2664925"/>
                <a:ext cx="82725" cy="274900"/>
              </a:xfrm>
              <a:custGeom>
                <a:rect b="b" l="l" r="r" t="t"/>
                <a:pathLst>
                  <a:path extrusionOk="0" h="10996" w="3309">
                    <a:moveTo>
                      <a:pt x="2332" y="788"/>
                    </a:moveTo>
                    <a:cubicBezTo>
                      <a:pt x="2426" y="851"/>
                      <a:pt x="2489" y="882"/>
                      <a:pt x="2489" y="945"/>
                    </a:cubicBezTo>
                    <a:lnTo>
                      <a:pt x="2489" y="10050"/>
                    </a:lnTo>
                    <a:cubicBezTo>
                      <a:pt x="2489" y="10145"/>
                      <a:pt x="2426" y="10176"/>
                      <a:pt x="2332" y="10176"/>
                    </a:cubicBezTo>
                    <a:lnTo>
                      <a:pt x="946" y="10176"/>
                    </a:lnTo>
                    <a:cubicBezTo>
                      <a:pt x="882" y="10176"/>
                      <a:pt x="851" y="10082"/>
                      <a:pt x="851" y="10050"/>
                    </a:cubicBezTo>
                    <a:lnTo>
                      <a:pt x="851" y="945"/>
                    </a:lnTo>
                    <a:cubicBezTo>
                      <a:pt x="851" y="882"/>
                      <a:pt x="914" y="788"/>
                      <a:pt x="946" y="788"/>
                    </a:cubicBezTo>
                    <a:close/>
                    <a:moveTo>
                      <a:pt x="946" y="0"/>
                    </a:moveTo>
                    <a:cubicBezTo>
                      <a:pt x="410" y="0"/>
                      <a:pt x="0" y="441"/>
                      <a:pt x="0" y="945"/>
                    </a:cubicBezTo>
                    <a:lnTo>
                      <a:pt x="0" y="10050"/>
                    </a:lnTo>
                    <a:cubicBezTo>
                      <a:pt x="0" y="10617"/>
                      <a:pt x="441" y="10995"/>
                      <a:pt x="946" y="10995"/>
                    </a:cubicBezTo>
                    <a:lnTo>
                      <a:pt x="2332" y="10995"/>
                    </a:lnTo>
                    <a:cubicBezTo>
                      <a:pt x="2899" y="10995"/>
                      <a:pt x="3308" y="10554"/>
                      <a:pt x="3308" y="10050"/>
                    </a:cubicBezTo>
                    <a:lnTo>
                      <a:pt x="3308" y="945"/>
                    </a:lnTo>
                    <a:cubicBezTo>
                      <a:pt x="3308" y="410"/>
                      <a:pt x="2899" y="0"/>
                      <a:pt x="23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45"/>
              <p:cNvSpPr/>
              <p:nvPr/>
            </p:nvSpPr>
            <p:spPr>
              <a:xfrm>
                <a:off x="-61917225" y="2754700"/>
                <a:ext cx="83500" cy="185900"/>
              </a:xfrm>
              <a:custGeom>
                <a:rect b="b" l="l" r="r" t="t"/>
                <a:pathLst>
                  <a:path extrusionOk="0" h="7436" w="3340">
                    <a:moveTo>
                      <a:pt x="2394" y="788"/>
                    </a:moveTo>
                    <a:cubicBezTo>
                      <a:pt x="2489" y="788"/>
                      <a:pt x="2520" y="883"/>
                      <a:pt x="2520" y="946"/>
                    </a:cubicBezTo>
                    <a:lnTo>
                      <a:pt x="2520" y="6459"/>
                    </a:lnTo>
                    <a:cubicBezTo>
                      <a:pt x="2520" y="6554"/>
                      <a:pt x="2426" y="6585"/>
                      <a:pt x="2394" y="6585"/>
                    </a:cubicBezTo>
                    <a:lnTo>
                      <a:pt x="1008" y="6585"/>
                    </a:lnTo>
                    <a:cubicBezTo>
                      <a:pt x="945" y="6585"/>
                      <a:pt x="851" y="6491"/>
                      <a:pt x="851" y="6459"/>
                    </a:cubicBezTo>
                    <a:lnTo>
                      <a:pt x="851" y="946"/>
                    </a:lnTo>
                    <a:cubicBezTo>
                      <a:pt x="851" y="883"/>
                      <a:pt x="945" y="788"/>
                      <a:pt x="1008" y="788"/>
                    </a:cubicBezTo>
                    <a:close/>
                    <a:moveTo>
                      <a:pt x="977" y="1"/>
                    </a:moveTo>
                    <a:cubicBezTo>
                      <a:pt x="441" y="1"/>
                      <a:pt x="0" y="442"/>
                      <a:pt x="0" y="977"/>
                    </a:cubicBezTo>
                    <a:lnTo>
                      <a:pt x="0" y="6491"/>
                    </a:lnTo>
                    <a:cubicBezTo>
                      <a:pt x="0" y="7058"/>
                      <a:pt x="441" y="7436"/>
                      <a:pt x="977" y="7436"/>
                    </a:cubicBezTo>
                    <a:lnTo>
                      <a:pt x="2363" y="7436"/>
                    </a:lnTo>
                    <a:cubicBezTo>
                      <a:pt x="2899" y="7436"/>
                      <a:pt x="3308" y="7026"/>
                      <a:pt x="3308" y="6491"/>
                    </a:cubicBezTo>
                    <a:lnTo>
                      <a:pt x="3308" y="977"/>
                    </a:lnTo>
                    <a:cubicBezTo>
                      <a:pt x="3340" y="442"/>
                      <a:pt x="2899" y="1"/>
                      <a:pt x="236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0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p46"/>
          <p:cNvSpPr txBox="1"/>
          <p:nvPr>
            <p:ph type="ctrTitle"/>
          </p:nvPr>
        </p:nvSpPr>
        <p:spPr>
          <a:xfrm flipH="1">
            <a:off x="1848400" y="357000"/>
            <a:ext cx="5447100" cy="64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 YOU PREFER THIS </a:t>
            </a:r>
            <a:r>
              <a:rPr lang="es">
                <a:solidFill>
                  <a:srgbClr val="F4C5B1"/>
                </a:solidFill>
              </a:rPr>
              <a:t>TIMELINE</a:t>
            </a:r>
            <a:r>
              <a:rPr lang="es"/>
              <a:t>?</a:t>
            </a:r>
            <a:endParaRPr/>
          </a:p>
        </p:txBody>
      </p:sp>
      <p:grpSp>
        <p:nvGrpSpPr>
          <p:cNvPr id="2562" name="Google Shape;2562;p46"/>
          <p:cNvGrpSpPr/>
          <p:nvPr/>
        </p:nvGrpSpPr>
        <p:grpSpPr>
          <a:xfrm>
            <a:off x="1263194" y="1414025"/>
            <a:ext cx="6532200" cy="3267000"/>
            <a:chOff x="1263194" y="1361275"/>
            <a:chExt cx="6532200" cy="3267000"/>
          </a:xfrm>
        </p:grpSpPr>
        <p:cxnSp>
          <p:nvCxnSpPr>
            <p:cNvPr id="2563" name="Google Shape;2563;p46"/>
            <p:cNvCxnSpPr/>
            <p:nvPr/>
          </p:nvCxnSpPr>
          <p:spPr>
            <a:xfrm>
              <a:off x="1263194" y="2994770"/>
              <a:ext cx="6532200" cy="0"/>
            </a:xfrm>
            <a:prstGeom prst="straightConnector1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564" name="Google Shape;2564;p46"/>
            <p:cNvGrpSpPr/>
            <p:nvPr/>
          </p:nvGrpSpPr>
          <p:grpSpPr>
            <a:xfrm>
              <a:off x="1933200" y="1361275"/>
              <a:ext cx="5277600" cy="3267000"/>
              <a:chOff x="1933200" y="1361275"/>
              <a:chExt cx="5277600" cy="3267000"/>
            </a:xfrm>
          </p:grpSpPr>
          <p:grpSp>
            <p:nvGrpSpPr>
              <p:cNvPr id="2565" name="Google Shape;2565;p46"/>
              <p:cNvGrpSpPr/>
              <p:nvPr/>
            </p:nvGrpSpPr>
            <p:grpSpPr>
              <a:xfrm>
                <a:off x="3252600" y="2962904"/>
                <a:ext cx="1319400" cy="1665371"/>
                <a:chOff x="2746500" y="2809929"/>
                <a:chExt cx="1319400" cy="1665371"/>
              </a:xfrm>
            </p:grpSpPr>
            <p:cxnSp>
              <p:nvCxnSpPr>
                <p:cNvPr id="2566" name="Google Shape;2566;p46"/>
                <p:cNvCxnSpPr/>
                <p:nvPr/>
              </p:nvCxnSpPr>
              <p:spPr>
                <a:xfrm rot="10800000">
                  <a:off x="3397613" y="2809929"/>
                  <a:ext cx="0" cy="10152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434343"/>
                  </a:solidFill>
                  <a:prstDash val="solid"/>
                  <a:round/>
                  <a:headEnd len="med" w="med" type="none"/>
                  <a:tailEnd len="med" w="med" type="diamond"/>
                </a:ln>
              </p:spPr>
            </p:cxnSp>
            <p:sp>
              <p:nvSpPr>
                <p:cNvPr id="2567" name="Google Shape;2567;p46"/>
                <p:cNvSpPr/>
                <p:nvPr/>
              </p:nvSpPr>
              <p:spPr>
                <a:xfrm>
                  <a:off x="2746500" y="3155900"/>
                  <a:ext cx="1319400" cy="1319400"/>
                </a:xfrm>
                <a:prstGeom prst="rect">
                  <a:avLst/>
                </a:prstGeom>
                <a:solidFill>
                  <a:srgbClr val="43434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68" name="Google Shape;2568;p46"/>
              <p:cNvGrpSpPr/>
              <p:nvPr/>
            </p:nvGrpSpPr>
            <p:grpSpPr>
              <a:xfrm>
                <a:off x="1933200" y="1361275"/>
                <a:ext cx="1319400" cy="1677829"/>
                <a:chOff x="1427100" y="1208300"/>
                <a:chExt cx="1319400" cy="1677829"/>
              </a:xfrm>
            </p:grpSpPr>
            <p:cxnSp>
              <p:nvCxnSpPr>
                <p:cNvPr id="2569" name="Google Shape;2569;p46"/>
                <p:cNvCxnSpPr/>
                <p:nvPr/>
              </p:nvCxnSpPr>
              <p:spPr>
                <a:xfrm rot="10800000">
                  <a:off x="2088888" y="1870929"/>
                  <a:ext cx="0" cy="10152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F4C5B1"/>
                  </a:solidFill>
                  <a:prstDash val="solid"/>
                  <a:round/>
                  <a:headEnd len="med" w="med" type="diamond"/>
                  <a:tailEnd len="med" w="med" type="none"/>
                </a:ln>
              </p:spPr>
            </p:cxnSp>
            <p:sp>
              <p:nvSpPr>
                <p:cNvPr id="2570" name="Google Shape;2570;p46"/>
                <p:cNvSpPr/>
                <p:nvPr/>
              </p:nvSpPr>
              <p:spPr>
                <a:xfrm>
                  <a:off x="1427100" y="1208300"/>
                  <a:ext cx="1319400" cy="1319400"/>
                </a:xfrm>
                <a:prstGeom prst="rect">
                  <a:avLst/>
                </a:prstGeom>
                <a:solidFill>
                  <a:srgbClr val="F4C5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71" name="Google Shape;2571;p46"/>
              <p:cNvGrpSpPr/>
              <p:nvPr/>
            </p:nvGrpSpPr>
            <p:grpSpPr>
              <a:xfrm>
                <a:off x="4572000" y="1361275"/>
                <a:ext cx="1319400" cy="1670597"/>
                <a:chOff x="4065900" y="1208300"/>
                <a:chExt cx="1319400" cy="1670597"/>
              </a:xfrm>
            </p:grpSpPr>
            <p:cxnSp>
              <p:nvCxnSpPr>
                <p:cNvPr id="2572" name="Google Shape;2572;p46"/>
                <p:cNvCxnSpPr/>
                <p:nvPr/>
              </p:nvCxnSpPr>
              <p:spPr>
                <a:xfrm rot="10800000">
                  <a:off x="4725600" y="1863697"/>
                  <a:ext cx="0" cy="10152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666666"/>
                  </a:solidFill>
                  <a:prstDash val="solid"/>
                  <a:round/>
                  <a:headEnd len="med" w="med" type="diamond"/>
                  <a:tailEnd len="med" w="med" type="none"/>
                </a:ln>
              </p:spPr>
            </p:cxnSp>
            <p:sp>
              <p:nvSpPr>
                <p:cNvPr id="2573" name="Google Shape;2573;p46"/>
                <p:cNvSpPr/>
                <p:nvPr/>
              </p:nvSpPr>
              <p:spPr>
                <a:xfrm>
                  <a:off x="4065900" y="1208300"/>
                  <a:ext cx="1319400" cy="1319400"/>
                </a:xfrm>
                <a:prstGeom prst="rect">
                  <a:avLst/>
                </a:prstGeom>
                <a:solidFill>
                  <a:srgbClr val="6666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74" name="Google Shape;2574;p46"/>
              <p:cNvGrpSpPr/>
              <p:nvPr/>
            </p:nvGrpSpPr>
            <p:grpSpPr>
              <a:xfrm>
                <a:off x="5891400" y="2962904"/>
                <a:ext cx="1319400" cy="1665371"/>
                <a:chOff x="5385300" y="2809929"/>
                <a:chExt cx="1319400" cy="1665371"/>
              </a:xfrm>
            </p:grpSpPr>
            <p:cxnSp>
              <p:nvCxnSpPr>
                <p:cNvPr id="2575" name="Google Shape;2575;p46"/>
                <p:cNvCxnSpPr/>
                <p:nvPr/>
              </p:nvCxnSpPr>
              <p:spPr>
                <a:xfrm rot="10800000">
                  <a:off x="6044988" y="2809929"/>
                  <a:ext cx="0" cy="1015200"/>
                </a:xfrm>
                <a:prstGeom prst="straightConnector1">
                  <a:avLst/>
                </a:prstGeom>
                <a:noFill/>
                <a:ln cap="flat" cmpd="sng" w="19050">
                  <a:solidFill>
                    <a:srgbClr val="999999"/>
                  </a:solidFill>
                  <a:prstDash val="solid"/>
                  <a:round/>
                  <a:headEnd len="med" w="med" type="none"/>
                  <a:tailEnd len="med" w="med" type="diamond"/>
                </a:ln>
              </p:spPr>
            </p:cxnSp>
            <p:sp>
              <p:nvSpPr>
                <p:cNvPr id="2576" name="Google Shape;2576;p46"/>
                <p:cNvSpPr/>
                <p:nvPr/>
              </p:nvSpPr>
              <p:spPr>
                <a:xfrm>
                  <a:off x="5385300" y="3155900"/>
                  <a:ext cx="1319400" cy="1319400"/>
                </a:xfrm>
                <a:prstGeom prst="rect">
                  <a:avLst/>
                </a:pr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2577" name="Google Shape;2577;p46"/>
          <p:cNvSpPr txBox="1"/>
          <p:nvPr/>
        </p:nvSpPr>
        <p:spPr>
          <a:xfrm>
            <a:off x="2003475" y="1662413"/>
            <a:ext cx="1163400" cy="82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1</a:t>
            </a:r>
            <a:b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78" name="Google Shape;2578;p46"/>
          <p:cNvSpPr txBox="1"/>
          <p:nvPr/>
        </p:nvSpPr>
        <p:spPr>
          <a:xfrm>
            <a:off x="4662700" y="1662413"/>
            <a:ext cx="1158300" cy="82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2</a:t>
            </a:r>
            <a:br>
              <a:rPr lang="es" sz="1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is the second planet from the Sun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79" name="Google Shape;2579;p46"/>
          <p:cNvSpPr txBox="1"/>
          <p:nvPr/>
        </p:nvSpPr>
        <p:spPr>
          <a:xfrm>
            <a:off x="5968500" y="3582850"/>
            <a:ext cx="1165200" cy="84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4</a:t>
            </a:r>
            <a:br>
              <a:rPr lang="es" sz="1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Neptune is the farthest planet from the Sun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580" name="Google Shape;2580;p46"/>
          <p:cNvSpPr txBox="1"/>
          <p:nvPr/>
        </p:nvSpPr>
        <p:spPr>
          <a:xfrm>
            <a:off x="3321175" y="3582850"/>
            <a:ext cx="1165200" cy="84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ExtraCondensed SemiBold"/>
                <a:ea typeface="Saira ExtraCondensed SemiBold"/>
                <a:cs typeface="Saira ExtraCondensed SemiBold"/>
                <a:sym typeface="Saira ExtraCondensed SemiBold"/>
              </a:rPr>
              <a:t>DAY 3</a:t>
            </a:r>
            <a:br>
              <a:rPr lang="es" sz="10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</a:t>
            </a:r>
            <a:endParaRPr sz="12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84" name="Shape 2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5" name="Google Shape;2585;p47"/>
          <p:cNvSpPr txBox="1"/>
          <p:nvPr>
            <p:ph type="ctrTitle"/>
          </p:nvPr>
        </p:nvSpPr>
        <p:spPr>
          <a:xfrm flipH="1">
            <a:off x="-629259" y="2101704"/>
            <a:ext cx="7126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sp>
        <p:nvSpPr>
          <p:cNvPr id="2586" name="Google Shape;2586;p47"/>
          <p:cNvSpPr txBox="1"/>
          <p:nvPr>
            <p:ph idx="1" type="subTitle"/>
          </p:nvPr>
        </p:nvSpPr>
        <p:spPr>
          <a:xfrm flipH="1">
            <a:off x="1182741" y="2563154"/>
            <a:ext cx="3502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2587" name="Google Shape;2587;p47"/>
          <p:cNvSpPr txBox="1"/>
          <p:nvPr>
            <p:ph idx="2" type="title"/>
          </p:nvPr>
        </p:nvSpPr>
        <p:spPr>
          <a:xfrm flipH="1">
            <a:off x="2057179" y="141340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9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48"/>
          <p:cNvSpPr txBox="1"/>
          <p:nvPr>
            <p:ph idx="1" type="subTitle"/>
          </p:nvPr>
        </p:nvSpPr>
        <p:spPr>
          <a:xfrm flipH="1">
            <a:off x="2001775" y="2802050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  <p:sp>
        <p:nvSpPr>
          <p:cNvPr id="2593" name="Google Shape;2593;p48"/>
          <p:cNvSpPr txBox="1"/>
          <p:nvPr>
            <p:ph type="title"/>
          </p:nvPr>
        </p:nvSpPr>
        <p:spPr>
          <a:xfrm flipH="1">
            <a:off x="2001775" y="1781925"/>
            <a:ext cx="5140500" cy="110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4,498,300,000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97" name="Shape 2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8" name="Google Shape;2598;p49"/>
          <p:cNvSpPr txBox="1"/>
          <p:nvPr>
            <p:ph idx="1" type="subTitle"/>
          </p:nvPr>
        </p:nvSpPr>
        <p:spPr>
          <a:xfrm>
            <a:off x="1990525" y="133287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2599" name="Google Shape;2599;p49"/>
          <p:cNvSpPr txBox="1"/>
          <p:nvPr>
            <p:ph type="title"/>
          </p:nvPr>
        </p:nvSpPr>
        <p:spPr>
          <a:xfrm>
            <a:off x="2181870" y="655425"/>
            <a:ext cx="4758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2600" name="Google Shape;2600;p49"/>
          <p:cNvSpPr txBox="1"/>
          <p:nvPr>
            <p:ph idx="2" type="subTitle"/>
          </p:nvPr>
        </p:nvSpPr>
        <p:spPr>
          <a:xfrm>
            <a:off x="1990525" y="268082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2601" name="Google Shape;2601;p49"/>
          <p:cNvSpPr txBox="1"/>
          <p:nvPr>
            <p:ph idx="3" type="title"/>
          </p:nvPr>
        </p:nvSpPr>
        <p:spPr>
          <a:xfrm>
            <a:off x="2181870" y="2003375"/>
            <a:ext cx="4758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2602" name="Google Shape;2602;p49"/>
          <p:cNvSpPr txBox="1"/>
          <p:nvPr>
            <p:ph idx="4" type="subTitle"/>
          </p:nvPr>
        </p:nvSpPr>
        <p:spPr>
          <a:xfrm>
            <a:off x="1990525" y="4028775"/>
            <a:ext cx="51405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  <p:sp>
        <p:nvSpPr>
          <p:cNvPr id="2603" name="Google Shape;2603;p49"/>
          <p:cNvSpPr txBox="1"/>
          <p:nvPr>
            <p:ph idx="5" type="title"/>
          </p:nvPr>
        </p:nvSpPr>
        <p:spPr>
          <a:xfrm>
            <a:off x="2181870" y="3351325"/>
            <a:ext cx="4758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07" name="Shape 2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8" name="Google Shape;2608;p50"/>
          <p:cNvSpPr txBox="1"/>
          <p:nvPr>
            <p:ph type="ctrTitle"/>
          </p:nvPr>
        </p:nvSpPr>
        <p:spPr>
          <a:xfrm flipH="1">
            <a:off x="1848400" y="357000"/>
            <a:ext cx="54471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COMPANY </a:t>
            </a:r>
            <a:r>
              <a:rPr lang="es">
                <a:solidFill>
                  <a:srgbClr val="F4C5B1"/>
                </a:solidFill>
              </a:rPr>
              <a:t>SERVICES</a:t>
            </a:r>
            <a:endParaRPr>
              <a:solidFill>
                <a:srgbClr val="F4C5B1"/>
              </a:solidFill>
            </a:endParaRPr>
          </a:p>
        </p:txBody>
      </p:sp>
      <p:sp>
        <p:nvSpPr>
          <p:cNvPr id="2609" name="Google Shape;2609;p50"/>
          <p:cNvSpPr/>
          <p:nvPr/>
        </p:nvSpPr>
        <p:spPr>
          <a:xfrm>
            <a:off x="1713675" y="1210401"/>
            <a:ext cx="1808798" cy="2715591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10" name="Google Shape;2610;p50"/>
          <p:cNvSpPr/>
          <p:nvPr/>
        </p:nvSpPr>
        <p:spPr>
          <a:xfrm>
            <a:off x="3667602" y="1217923"/>
            <a:ext cx="1808797" cy="2715591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solidFill>
            <a:srgbClr val="F4C5B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11" name="Google Shape;2611;p50"/>
          <p:cNvSpPr txBox="1"/>
          <p:nvPr/>
        </p:nvSpPr>
        <p:spPr>
          <a:xfrm>
            <a:off x="2128052" y="2932520"/>
            <a:ext cx="987600" cy="282000"/>
          </a:xfrm>
          <a:prstGeom prst="rect">
            <a:avLst/>
          </a:pr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BASIC</a:t>
            </a:r>
            <a:endParaRPr sz="900">
              <a:solidFill>
                <a:srgbClr val="666666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2612" name="Google Shape;2612;p50"/>
          <p:cNvSpPr txBox="1"/>
          <p:nvPr/>
        </p:nvSpPr>
        <p:spPr>
          <a:xfrm>
            <a:off x="1870225" y="23175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explain your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product or your service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613" name="Google Shape;2613;p50"/>
          <p:cNvSpPr/>
          <p:nvPr/>
        </p:nvSpPr>
        <p:spPr>
          <a:xfrm>
            <a:off x="5621527" y="1210401"/>
            <a:ext cx="1808798" cy="2715591"/>
          </a:xfrm>
          <a:custGeom>
            <a:rect b="b" l="l" r="r" t="t"/>
            <a:pathLst>
              <a:path extrusionOk="0" h="4959984" w="3429000">
                <a:moveTo>
                  <a:pt x="3428822" y="4959629"/>
                </a:moveTo>
                <a:lnTo>
                  <a:pt x="0" y="4959629"/>
                </a:lnTo>
                <a:lnTo>
                  <a:pt x="0" y="0"/>
                </a:lnTo>
                <a:lnTo>
                  <a:pt x="3428822" y="0"/>
                </a:lnTo>
                <a:lnTo>
                  <a:pt x="3428822" y="4959629"/>
                </a:lnTo>
                <a:close/>
              </a:path>
            </a:pathLst>
          </a:custGeom>
          <a:noFill/>
          <a:ln cap="flat" cmpd="sng" w="19050">
            <a:solidFill>
              <a:srgbClr val="D9D9D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2614" name="Google Shape;2614;p50"/>
          <p:cNvSpPr txBox="1"/>
          <p:nvPr/>
        </p:nvSpPr>
        <p:spPr>
          <a:xfrm>
            <a:off x="6035902" y="2932520"/>
            <a:ext cx="987600" cy="282000"/>
          </a:xfrm>
          <a:prstGeom prst="rect">
            <a:avLst/>
          </a:prstGeom>
          <a:noFill/>
          <a:ln cap="flat" cmpd="sng" w="19050">
            <a:solidFill>
              <a:srgbClr val="D9D9D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PREMIUM</a:t>
            </a:r>
            <a:endParaRPr sz="900">
              <a:solidFill>
                <a:srgbClr val="666666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2615" name="Google Shape;2615;p50"/>
          <p:cNvSpPr txBox="1"/>
          <p:nvPr/>
        </p:nvSpPr>
        <p:spPr>
          <a:xfrm>
            <a:off x="4078202" y="2932520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66666"/>
                </a:solidFill>
                <a:latin typeface="Saira ExtraCondensed Medium"/>
                <a:ea typeface="Saira ExtraCondensed Medium"/>
                <a:cs typeface="Saira ExtraCondensed Medium"/>
                <a:sym typeface="Saira ExtraCondensed Medium"/>
              </a:rPr>
              <a:t>PRO</a:t>
            </a:r>
            <a:endParaRPr sz="900">
              <a:solidFill>
                <a:srgbClr val="666666"/>
              </a:solidFill>
              <a:latin typeface="Saira ExtraCondensed Medium"/>
              <a:ea typeface="Saira ExtraCondensed Medium"/>
              <a:cs typeface="Saira ExtraCondensed Medium"/>
              <a:sym typeface="Saira ExtraCondensed Medium"/>
            </a:endParaRPr>
          </a:p>
        </p:txBody>
      </p:sp>
      <p:sp>
        <p:nvSpPr>
          <p:cNvPr id="2616" name="Google Shape;2616;p50"/>
          <p:cNvSpPr txBox="1"/>
          <p:nvPr/>
        </p:nvSpPr>
        <p:spPr>
          <a:xfrm>
            <a:off x="3795150" y="23175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explain your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product or your service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617" name="Google Shape;2617;p50"/>
          <p:cNvSpPr txBox="1"/>
          <p:nvPr/>
        </p:nvSpPr>
        <p:spPr>
          <a:xfrm>
            <a:off x="5752850" y="2317588"/>
            <a:ext cx="15537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explain your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product or your service</a:t>
            </a:r>
            <a:endParaRPr sz="10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2618" name="Google Shape;2618;p50"/>
          <p:cNvGrpSpPr/>
          <p:nvPr/>
        </p:nvGrpSpPr>
        <p:grpSpPr>
          <a:xfrm>
            <a:off x="6351648" y="1921870"/>
            <a:ext cx="348568" cy="348568"/>
            <a:chOff x="-61354875" y="2671225"/>
            <a:chExt cx="316650" cy="316650"/>
          </a:xfrm>
        </p:grpSpPr>
        <p:sp>
          <p:nvSpPr>
            <p:cNvPr id="2619" name="Google Shape;2619;p5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4" name="Google Shape;2624;p50"/>
          <p:cNvGrpSpPr/>
          <p:nvPr/>
        </p:nvGrpSpPr>
        <p:grpSpPr>
          <a:xfrm>
            <a:off x="2473225" y="2009976"/>
            <a:ext cx="347688" cy="275750"/>
            <a:chOff x="-62882850" y="1999375"/>
            <a:chExt cx="315850" cy="250500"/>
          </a:xfrm>
        </p:grpSpPr>
        <p:sp>
          <p:nvSpPr>
            <p:cNvPr id="2625" name="Google Shape;2625;p5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7" name="Google Shape;2627;p50"/>
          <p:cNvGrpSpPr/>
          <p:nvPr/>
        </p:nvGrpSpPr>
        <p:grpSpPr>
          <a:xfrm>
            <a:off x="4399017" y="1937993"/>
            <a:ext cx="345954" cy="316315"/>
            <a:chOff x="-62142790" y="2297875"/>
            <a:chExt cx="314275" cy="287350"/>
          </a:xfrm>
        </p:grpSpPr>
        <p:sp>
          <p:nvSpPr>
            <p:cNvPr id="2628" name="Google Shape;2628;p5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0"/>
            <p:cNvSpPr/>
            <p:nvPr/>
          </p:nvSpPr>
          <p:spPr>
            <a:xfrm>
              <a:off x="-62142790" y="2309525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36" name="Shape 2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7" name="Google Shape;2637;p51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918436" y="1267535"/>
            <a:ext cx="3490740" cy="21264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38" name="Google Shape;2638;p51"/>
          <p:cNvGrpSpPr/>
          <p:nvPr/>
        </p:nvGrpSpPr>
        <p:grpSpPr>
          <a:xfrm>
            <a:off x="1782345" y="1142417"/>
            <a:ext cx="3753274" cy="2858653"/>
            <a:chOff x="3804623" y="931514"/>
            <a:chExt cx="4311631" cy="3283920"/>
          </a:xfrm>
        </p:grpSpPr>
        <p:grpSp>
          <p:nvGrpSpPr>
            <p:cNvPr id="2639" name="Google Shape;2639;p51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2640" name="Google Shape;2640;p51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51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2642" name="Google Shape;2642;p51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51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66666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2644" name="Google Shape;2644;p51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645" name="Google Shape;2645;p51"/>
          <p:cNvSpPr txBox="1"/>
          <p:nvPr>
            <p:ph type="ctrTitle"/>
          </p:nvPr>
        </p:nvSpPr>
        <p:spPr>
          <a:xfrm flipH="1">
            <a:off x="6305675" y="2438400"/>
            <a:ext cx="1553400" cy="96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2646" name="Google Shape;2646;p51"/>
          <p:cNvSpPr txBox="1"/>
          <p:nvPr>
            <p:ph idx="1" type="subTitle"/>
          </p:nvPr>
        </p:nvSpPr>
        <p:spPr>
          <a:xfrm flipH="1">
            <a:off x="5734750" y="3288825"/>
            <a:ext cx="21243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50" name="Shape 2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51" name="Google Shape;2651;p52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816271" y="1123966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52" name="Google Shape;2652;p52"/>
          <p:cNvGrpSpPr/>
          <p:nvPr/>
        </p:nvGrpSpPr>
        <p:grpSpPr>
          <a:xfrm>
            <a:off x="3635016" y="929768"/>
            <a:ext cx="2388309" cy="3283958"/>
            <a:chOff x="-734425" y="725975"/>
            <a:chExt cx="2684700" cy="3691500"/>
          </a:xfrm>
        </p:grpSpPr>
        <p:sp>
          <p:nvSpPr>
            <p:cNvPr id="2653" name="Google Shape;2653;p52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2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2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2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7" name="Google Shape;2657;p52"/>
          <p:cNvSpPr txBox="1"/>
          <p:nvPr>
            <p:ph type="ctrTitle"/>
          </p:nvPr>
        </p:nvSpPr>
        <p:spPr>
          <a:xfrm>
            <a:off x="1284921" y="2827375"/>
            <a:ext cx="1029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  <p:sp>
        <p:nvSpPr>
          <p:cNvPr id="2658" name="Google Shape;2658;p52"/>
          <p:cNvSpPr txBox="1"/>
          <p:nvPr>
            <p:ph idx="1" type="subTitle"/>
          </p:nvPr>
        </p:nvSpPr>
        <p:spPr>
          <a:xfrm>
            <a:off x="1284951" y="3288825"/>
            <a:ext cx="20775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62" name="Shape 2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3" name="Google Shape;2663;p53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25" y="1201750"/>
            <a:ext cx="1531450" cy="2734500"/>
          </a:xfrm>
          <a:prstGeom prst="rect">
            <a:avLst/>
          </a:prstGeom>
          <a:noFill/>
          <a:ln>
            <a:noFill/>
          </a:ln>
        </p:spPr>
      </p:pic>
      <p:sp>
        <p:nvSpPr>
          <p:cNvPr id="2664" name="Google Shape;2664;p53"/>
          <p:cNvSpPr/>
          <p:nvPr/>
        </p:nvSpPr>
        <p:spPr>
          <a:xfrm>
            <a:off x="3759163" y="950900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66666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5" name="Google Shape;2665;p53"/>
          <p:cNvSpPr txBox="1"/>
          <p:nvPr>
            <p:ph type="ctrTitle"/>
          </p:nvPr>
        </p:nvSpPr>
        <p:spPr>
          <a:xfrm flipH="1">
            <a:off x="6781775" y="2105025"/>
            <a:ext cx="1077300" cy="130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2666" name="Google Shape;2666;p53"/>
          <p:cNvSpPr txBox="1"/>
          <p:nvPr>
            <p:ph idx="1" type="subTitle"/>
          </p:nvPr>
        </p:nvSpPr>
        <p:spPr>
          <a:xfrm flipH="1">
            <a:off x="5848450" y="3288825"/>
            <a:ext cx="20106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70" name="Shape 2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71" name="Google Shape;2671;p54"/>
          <p:cNvPicPr preferRelativeResize="0"/>
          <p:nvPr/>
        </p:nvPicPr>
        <p:blipFill rotWithShape="1">
          <a:blip r:embed="rId3">
            <a:alphaModFix/>
          </a:blip>
          <a:srcRect b="0" l="11590" r="55860" t="41846"/>
          <a:stretch/>
        </p:blipFill>
        <p:spPr>
          <a:xfrm>
            <a:off x="1839838" y="1916626"/>
            <a:ext cx="1856875" cy="1866124"/>
          </a:xfrm>
          <a:prstGeom prst="rect">
            <a:avLst/>
          </a:prstGeom>
          <a:noFill/>
          <a:ln>
            <a:noFill/>
          </a:ln>
        </p:spPr>
      </p:pic>
      <p:sp>
        <p:nvSpPr>
          <p:cNvPr id="2672" name="Google Shape;2672;p54"/>
          <p:cNvSpPr txBox="1"/>
          <p:nvPr>
            <p:ph type="ctrTitle"/>
          </p:nvPr>
        </p:nvSpPr>
        <p:spPr>
          <a:xfrm flipH="1">
            <a:off x="1848400" y="357000"/>
            <a:ext cx="5447100" cy="81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F4C5B1"/>
                </a:solidFill>
              </a:rPr>
              <a:t>TEAM</a:t>
            </a:r>
            <a:endParaRPr>
              <a:solidFill>
                <a:srgbClr val="F4C5B1"/>
              </a:solidFill>
            </a:endParaRPr>
          </a:p>
        </p:txBody>
      </p:sp>
      <p:sp>
        <p:nvSpPr>
          <p:cNvPr id="2673" name="Google Shape;2673;p54"/>
          <p:cNvSpPr txBox="1"/>
          <p:nvPr/>
        </p:nvSpPr>
        <p:spPr>
          <a:xfrm>
            <a:off x="1799202" y="3867250"/>
            <a:ext cx="1980300" cy="4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replace the image on the screen with your own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674" name="Google Shape;2674;p54"/>
          <p:cNvSpPr txBox="1"/>
          <p:nvPr/>
        </p:nvSpPr>
        <p:spPr>
          <a:xfrm>
            <a:off x="5354677" y="3867250"/>
            <a:ext cx="1980300" cy="53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6666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replace the image on the screen with your own</a:t>
            </a:r>
            <a:endParaRPr sz="1200">
              <a:solidFill>
                <a:srgbClr val="66666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675" name="Google Shape;2675;p54"/>
          <p:cNvSpPr txBox="1"/>
          <p:nvPr/>
        </p:nvSpPr>
        <p:spPr>
          <a:xfrm>
            <a:off x="3065488" y="1375525"/>
            <a:ext cx="966600" cy="815700"/>
          </a:xfrm>
          <a:prstGeom prst="rect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JAMES PATTERSON</a:t>
            </a:r>
            <a:endParaRPr>
              <a:solidFill>
                <a:srgbClr val="666666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  <p:cxnSp>
        <p:nvCxnSpPr>
          <p:cNvPr id="2676" name="Google Shape;2676;p54"/>
          <p:cNvCxnSpPr/>
          <p:nvPr/>
        </p:nvCxnSpPr>
        <p:spPr>
          <a:xfrm>
            <a:off x="3828133" y="3560397"/>
            <a:ext cx="0" cy="753000"/>
          </a:xfrm>
          <a:prstGeom prst="straightConnector1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77" name="Google Shape;2677;p54"/>
          <p:cNvCxnSpPr/>
          <p:nvPr/>
        </p:nvCxnSpPr>
        <p:spPr>
          <a:xfrm>
            <a:off x="5283563" y="3560397"/>
            <a:ext cx="0" cy="753000"/>
          </a:xfrm>
          <a:prstGeom prst="straightConnector1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678" name="Google Shape;2678;p54"/>
          <p:cNvPicPr preferRelativeResize="0"/>
          <p:nvPr/>
        </p:nvPicPr>
        <p:blipFill rotWithShape="1">
          <a:blip r:embed="rId4">
            <a:alphaModFix/>
          </a:blip>
          <a:srcRect b="15672" l="49536" r="4365" t="1968"/>
          <a:stretch/>
        </p:blipFill>
        <p:spPr>
          <a:xfrm>
            <a:off x="5447288" y="1916626"/>
            <a:ext cx="1856875" cy="1866124"/>
          </a:xfrm>
          <a:prstGeom prst="rect">
            <a:avLst/>
          </a:prstGeom>
          <a:noFill/>
          <a:ln>
            <a:noFill/>
          </a:ln>
        </p:spPr>
      </p:pic>
      <p:sp>
        <p:nvSpPr>
          <p:cNvPr id="2679" name="Google Shape;2679;p54"/>
          <p:cNvSpPr txBox="1"/>
          <p:nvPr/>
        </p:nvSpPr>
        <p:spPr>
          <a:xfrm>
            <a:off x="5055113" y="1375525"/>
            <a:ext cx="873600" cy="815700"/>
          </a:xfrm>
          <a:prstGeom prst="rect">
            <a:avLst/>
          </a:prstGeom>
          <a:noFill/>
          <a:ln cap="flat" cmpd="sng" w="19050">
            <a:solidFill>
              <a:srgbClr val="F4C5B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66666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rPr>
              <a:t>JENNA DOE</a:t>
            </a:r>
            <a:endParaRPr>
              <a:solidFill>
                <a:srgbClr val="666666"/>
              </a:solidFill>
              <a:latin typeface="Fira Sans Extra Condensed Medium"/>
              <a:ea typeface="Fira Sans Extra Condensed Medium"/>
              <a:cs typeface="Fira Sans Extra Condensed Medium"/>
              <a:sym typeface="Fira Sans Extra Condensed Medium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3" name="Shape 2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4" name="Google Shape;2684;p55"/>
          <p:cNvSpPr txBox="1"/>
          <p:nvPr>
            <p:ph type="ctrTitle"/>
          </p:nvPr>
        </p:nvSpPr>
        <p:spPr>
          <a:xfrm flipH="1">
            <a:off x="1325250" y="1235850"/>
            <a:ext cx="6493500" cy="188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2685" name="Google Shape;2685;p55"/>
          <p:cNvSpPr txBox="1"/>
          <p:nvPr>
            <p:ph idx="1" type="subTitle"/>
          </p:nvPr>
        </p:nvSpPr>
        <p:spPr>
          <a:xfrm flipH="1">
            <a:off x="2923175" y="2932032"/>
            <a:ext cx="3297600" cy="1020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9" name="Shape 2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0" name="Google Shape;2690;p56"/>
          <p:cNvSpPr txBox="1"/>
          <p:nvPr>
            <p:ph type="title"/>
          </p:nvPr>
        </p:nvSpPr>
        <p:spPr>
          <a:xfrm>
            <a:off x="4722997" y="1262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2691" name="Google Shape;2691;p56"/>
          <p:cNvSpPr txBox="1"/>
          <p:nvPr>
            <p:ph idx="1" type="body"/>
          </p:nvPr>
        </p:nvSpPr>
        <p:spPr>
          <a:xfrm>
            <a:off x="642050" y="1896675"/>
            <a:ext cx="5882700" cy="21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Presentation template by </a:t>
            </a:r>
            <a:r>
              <a:rPr lang="es">
                <a:highlight>
                  <a:srgbClr val="F4C5B1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highlight>
                <a:srgbClr val="F4C5B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Icons by </a:t>
            </a:r>
            <a:r>
              <a:rPr lang="es">
                <a:highlight>
                  <a:srgbClr val="F4C5B1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highlight>
                <a:srgbClr val="F4C5B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Infographics by </a:t>
            </a:r>
            <a:r>
              <a:rPr lang="es">
                <a:highlight>
                  <a:srgbClr val="F4C5B1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highlight>
                <a:srgbClr val="F4C5B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Images created by </a:t>
            </a:r>
            <a:r>
              <a:rPr lang="es">
                <a:highlight>
                  <a:srgbClr val="F4C5B1"/>
                </a:highlight>
              </a:rPr>
              <a:t>Freepik</a:t>
            </a:r>
            <a:endParaRPr>
              <a:highlight>
                <a:srgbClr val="F4C5B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1200"/>
              <a:buFont typeface="Barlow Semi Condensed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695" name="Shape 2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6" name="Google Shape;269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697" name="Google Shape;2697;p57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698" name="Google Shape;2698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702" name="Shape 2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" name="Google Shape;2703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704" name="Google Shape;2704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705" name="Google Shape;2705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Saira Extra Condensed</a:t>
            </a:r>
            <a:endParaRPr b="1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https://fonts.google.com/specimen/Saira+Extra+Condensed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706" name="Google Shape;2706;p58"/>
          <p:cNvGrpSpPr/>
          <p:nvPr/>
        </p:nvGrpSpPr>
        <p:grpSpPr>
          <a:xfrm>
            <a:off x="2150626" y="3550879"/>
            <a:ext cx="760615" cy="724862"/>
            <a:chOff x="2072503" y="3521476"/>
            <a:chExt cx="791400" cy="754200"/>
          </a:xfrm>
        </p:grpSpPr>
        <p:sp>
          <p:nvSpPr>
            <p:cNvPr id="2707" name="Google Shape;2707;p58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08" name="Google Shape;2708;p58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#434343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709" name="Google Shape;2709;p58"/>
          <p:cNvGrpSpPr/>
          <p:nvPr/>
        </p:nvGrpSpPr>
        <p:grpSpPr>
          <a:xfrm>
            <a:off x="3171160" y="3550879"/>
            <a:ext cx="760615" cy="724862"/>
            <a:chOff x="3134343" y="3521476"/>
            <a:chExt cx="791400" cy="754200"/>
          </a:xfrm>
        </p:grpSpPr>
        <p:sp>
          <p:nvSpPr>
            <p:cNvPr id="2710" name="Google Shape;2710;p58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666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#666666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712" name="Google Shape;2712;p58"/>
          <p:cNvGrpSpPr/>
          <p:nvPr/>
        </p:nvGrpSpPr>
        <p:grpSpPr>
          <a:xfrm>
            <a:off x="4191689" y="3550879"/>
            <a:ext cx="760620" cy="724862"/>
            <a:chOff x="4196177" y="3521476"/>
            <a:chExt cx="791405" cy="754200"/>
          </a:xfrm>
        </p:grpSpPr>
        <p:sp>
          <p:nvSpPr>
            <p:cNvPr id="2713" name="Google Shape;2713;p5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999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14" name="Google Shape;2714;p5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#999999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715" name="Google Shape;2715;p58"/>
          <p:cNvGrpSpPr/>
          <p:nvPr/>
        </p:nvGrpSpPr>
        <p:grpSpPr>
          <a:xfrm>
            <a:off x="5212219" y="3550879"/>
            <a:ext cx="760625" cy="724862"/>
            <a:chOff x="5258012" y="3521476"/>
            <a:chExt cx="791411" cy="754200"/>
          </a:xfrm>
        </p:grpSpPr>
        <p:sp>
          <p:nvSpPr>
            <p:cNvPr id="2716" name="Google Shape;2716;p58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C5B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17" name="Google Shape;2717;p58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#f4c5b1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718" name="Google Shape;2718;p58"/>
          <p:cNvGrpSpPr/>
          <p:nvPr/>
        </p:nvGrpSpPr>
        <p:grpSpPr>
          <a:xfrm>
            <a:off x="6232744" y="3550879"/>
            <a:ext cx="760625" cy="724862"/>
            <a:chOff x="5258012" y="3521476"/>
            <a:chExt cx="791411" cy="754200"/>
          </a:xfrm>
        </p:grpSpPr>
        <p:sp>
          <p:nvSpPr>
            <p:cNvPr id="2719" name="Google Shape;2719;p58"/>
            <p:cNvSpPr/>
            <p:nvPr/>
          </p:nvSpPr>
          <p:spPr>
            <a:xfrm>
              <a:off x="5258012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720" name="Google Shape;2720;p58"/>
            <p:cNvSpPr txBox="1"/>
            <p:nvPr/>
          </p:nvSpPr>
          <p:spPr>
            <a:xfrm>
              <a:off x="525802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#ffffffff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724" name="Shape 2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5" name="Google Shape;2725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726" name="Google Shape;2726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2727" name="Google Shape;2727;p5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728" name="Google Shape;2728;p5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1" name="Google Shape;2741;p5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742" name="Google Shape;2742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4" name="Google Shape;2744;p5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745" name="Google Shape;2745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9" name="Google Shape;2749;p5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750" name="Google Shape;2750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2" name="Google Shape;2752;p5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753" name="Google Shape;2753;p5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6" name="Google Shape;2756;p5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757" name="Google Shape;2757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0" name="Google Shape;2760;p5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761" name="Google Shape;2761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3" name="Google Shape;2763;p5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764" name="Google Shape;2764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8" name="Google Shape;2768;p5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769" name="Google Shape;2769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3" name="Google Shape;2773;p5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774" name="Google Shape;2774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9" name="Google Shape;2779;p5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780" name="Google Shape;2780;p5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2" name="Google Shape;2802;p5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803" name="Google Shape;2803;p5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62" name="Google Shape;2862;p5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863" name="Google Shape;2863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5" name="Google Shape;2875;p5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876" name="Google Shape;2876;p5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6" name="Google Shape;2886;p5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887" name="Google Shape;2887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1" name="Google Shape;2891;p5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892" name="Google Shape;2892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5" name="Google Shape;2895;p5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896" name="Google Shape;2896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02" name="Google Shape;2902;p5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903" name="Google Shape;2903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0" name="Google Shape;2910;p5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911" name="Google Shape;2911;p5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6" name="Google Shape;2916;p5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917" name="Google Shape;2917;p5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7" name="Google Shape;2927;p5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8" name="Google Shape;2928;p5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9" name="Google Shape;2929;p5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0" name="Google Shape;2930;p5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1" name="Google Shape;2931;p5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932" name="Google Shape;2932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4" name="Google Shape;2934;p5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935" name="Google Shape;2935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7" name="Google Shape;2937;p5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938" name="Google Shape;2938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0" name="Google Shape;2940;p5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941" name="Google Shape;2941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3" name="Google Shape;2943;p5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944" name="Google Shape;2944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6" name="Google Shape;2946;p5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947" name="Google Shape;2947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49" name="Google Shape;2949;p5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950" name="Google Shape;2950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2" name="Google Shape;2952;p5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953" name="Google Shape;2953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6" name="Google Shape;2956;p5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957" name="Google Shape;2957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0" name="Google Shape;2960;p5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961" name="Google Shape;2961;p5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4" name="Google Shape;2964;p5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965" name="Google Shape;2965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8" name="Google Shape;2968;p5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969" name="Google Shape;2969;p5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2" name="Google Shape;2972;p5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973" name="Google Shape;2973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76" name="Google Shape;2976;p5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977" name="Google Shape;2977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9" name="Google Shape;2979;p5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0" name="Google Shape;2980;p5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1" name="Google Shape;2981;p5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2" name="Google Shape;2982;p5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3" name="Google Shape;2983;p5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4" name="Google Shape;2984;p5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5" name="Google Shape;2985;p5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6" name="Google Shape;2986;p5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7" name="Google Shape;2987;p5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8" name="Google Shape;2988;p5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9" name="Google Shape;2989;p5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0" name="Google Shape;2990;p5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991" name="Google Shape;2991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93" name="Google Shape;2993;p5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4" name="Google Shape;2994;p5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995" name="Google Shape;2995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7" name="Google Shape;2997;p5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998" name="Google Shape;2998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00" name="Google Shape;3000;p5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1" name="Google Shape;3001;p5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2" name="Google Shape;3002;p5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03" name="Google Shape;3003;p5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004" name="Google Shape;3004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3" name="Google Shape;3013;p5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014" name="Google Shape;3014;p5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0" name="Google Shape;3030;p5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031" name="Google Shape;3031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3" name="Google Shape;3033;p5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034" name="Google Shape;3034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4" name="Google Shape;3054;p5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055" name="Google Shape;3055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33" name="Google Shape;3133;p5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4" name="Google Shape;3134;p5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5" name="Google Shape;3135;p5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6" name="Google Shape;3136;p5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7" name="Google Shape;3137;p5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8" name="Google Shape;3138;p5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9" name="Google Shape;3139;p5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0" name="Google Shape;3140;p5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1" name="Google Shape;3141;p5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2" name="Google Shape;3142;p5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3" name="Google Shape;3143;p5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4" name="Google Shape;3144;p5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5" name="Google Shape;3145;p5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6" name="Google Shape;3146;p5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7" name="Google Shape;3147;p5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8" name="Google Shape;3148;p5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9" name="Google Shape;3149;p5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5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5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5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5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4" name="Google Shape;3154;p5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5" name="Google Shape;3155;p5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56" name="Google Shape;3156;p5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157" name="Google Shape;3157;p5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340" name="Shape 3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1" name="Google Shape;3341;p6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342" name="Google Shape;3342;p6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5" name="Google Shape;3345;p6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346" name="Google Shape;3346;p6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8" name="Google Shape;3348;p6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349" name="Google Shape;3349;p6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1" name="Google Shape;3351;p6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352" name="Google Shape;3352;p6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4" name="Google Shape;3354;p6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355" name="Google Shape;3355;p6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6" name="Google Shape;3356;p6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357" name="Google Shape;3357;p6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6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6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60" name="Google Shape;3360;p6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361" name="Google Shape;3361;p6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2" name="Google Shape;3362;p6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363" name="Google Shape;3363;p6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6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65" name="Google Shape;3365;p6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366" name="Google Shape;3366;p6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8" name="Google Shape;3368;p6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369" name="Google Shape;3369;p6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370" name="Google Shape;3370;p6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371" name="Google Shape;3371;p6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372" name="Google Shape;3372;p6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3" name="Google Shape;3373;p6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374" name="Google Shape;3374;p6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5" name="Google Shape;3375;p6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376" name="Google Shape;3376;p6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0" name="Google Shape;3380;p6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381" name="Google Shape;3381;p6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6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6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5" name="Google Shape;3385;p6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386" name="Google Shape;3386;p6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387" name="Google Shape;3387;p6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388" name="Google Shape;3388;p6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9" name="Google Shape;3389;p6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0" name="Google Shape;3390;p6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391" name="Google Shape;3391;p6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392" name="Google Shape;3392;p6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393" name="Google Shape;3393;p6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394" name="Google Shape;3394;p6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395" name="Google Shape;3395;p6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396" name="Google Shape;3396;p6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98" name="Google Shape;3398;p6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399" name="Google Shape;3399;p6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400" name="Google Shape;3400;p6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401" name="Google Shape;3401;p6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403" name="Google Shape;3403;p6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6" name="Google Shape;3406;p6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407" name="Google Shape;3407;p6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1" name="Google Shape;3411;p6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412" name="Google Shape;3412;p6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8" name="Google Shape;3418;p6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419" name="Google Shape;3419;p6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421" name="Google Shape;3421;p6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2" name="Google Shape;3422;p6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423" name="Google Shape;3423;p6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424" name="Google Shape;3424;p6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7" name="Google Shape;3427;p6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428" name="Google Shape;3428;p6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1" name="Google Shape;3431;p6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432" name="Google Shape;3432;p6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35" name="Google Shape;3435;p6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436" name="Google Shape;3436;p6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8" name="Google Shape;3438;p6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439" name="Google Shape;3439;p6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440" name="Google Shape;3440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2" name="Google Shape;3442;p6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443" name="Google Shape;3443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5" name="Google Shape;3445;p6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446" name="Google Shape;3446;p6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8" name="Google Shape;3448;p6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449" name="Google Shape;3449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51" name="Google Shape;3451;p6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452" name="Google Shape;3452;p6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4" name="Google Shape;3454;p6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455" name="Google Shape;3455;p6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5" name="Google Shape;3465;p6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466" name="Google Shape;3466;p6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467" name="Google Shape;3467;p6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6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469" name="Google Shape;3469;p6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470" name="Google Shape;3470;p6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471" name="Google Shape;3471;p6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2" name="Google Shape;3472;p6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3" name="Google Shape;3473;p6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474" name="Google Shape;3474;p6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5" name="Google Shape;3475;p6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6" name="Google Shape;3476;p6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477" name="Google Shape;3477;p6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8" name="Google Shape;3478;p6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9" name="Google Shape;3479;p6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480" name="Google Shape;3480;p6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1" name="Google Shape;3481;p6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482" name="Google Shape;3482;p6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83" name="Google Shape;3483;p6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484" name="Google Shape;3484;p6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485" name="Google Shape;3485;p6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6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6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8" name="Google Shape;3488;p6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489" name="Google Shape;3489;p6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6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2" name="Google Shape;3492;p6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493" name="Google Shape;3493;p6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6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6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6" name="Google Shape;3496;p6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497" name="Google Shape;3497;p6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6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0" name="Google Shape;3500;p6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501" name="Google Shape;3501;p6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6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6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04" name="Google Shape;3504;p6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505" name="Google Shape;3505;p6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2" name="Google Shape;3522;p6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3" name="Google Shape;3523;p6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524" name="Google Shape;3524;p6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6" name="Google Shape;3526;p6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527" name="Google Shape;3527;p6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8" name="Google Shape;3538;p6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539" name="Google Shape;3539;p6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6" name="Google Shape;3566;p6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567" name="Google Shape;3567;p6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68" name="Google Shape;3568;p6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69" name="Google Shape;3569;p6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71" name="Google Shape;3571;p6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74" name="Google Shape;3574;p6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75" name="Google Shape;3575;p6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576" name="Google Shape;3576;p6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581" name="Google Shape;3581;p6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587" name="Google Shape;3587;p6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2" name="Google Shape;3622;p6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623" name="Google Shape;3623;p6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4" name="Google Shape;3624;p6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625" name="Google Shape;3625;p6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9" name="Google Shape;3629;p6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630" name="Google Shape;3630;p6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34" name="Google Shape;3634;p6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635" name="Google Shape;3635;p6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9" name="Google Shape;3639;p6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640" name="Google Shape;3640;p6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641" name="Google Shape;3641;p6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45" name="Google Shape;3645;p6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646" name="Google Shape;3646;p6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49" name="Google Shape;3649;p6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650" name="Google Shape;3650;p6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651" name="Google Shape;3651;p6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653" name="Google Shape;3653;p6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654" name="Google Shape;3654;p6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58" name="Google Shape;3658;p6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659" name="Google Shape;3659;p6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62" name="Google Shape;3662;p6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663" name="Google Shape;3663;p6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65" name="Google Shape;3665;p6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666" name="Google Shape;3666;p6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667" name="Google Shape;3667;p6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0" name="Google Shape;3700;p6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701" name="Google Shape;3701;p6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08" name="Google Shape;3708;p6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709" name="Google Shape;3709;p6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5" name="Google Shape;3715;p6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716" name="Google Shape;3716;p6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0" name="Google Shape;3720;p6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721" name="Google Shape;3721;p6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4" name="Google Shape;3724;p6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725" name="Google Shape;3725;p6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726" name="Google Shape;3726;p6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8" name="Google Shape;3728;p6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729" name="Google Shape;3729;p6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31" name="Google Shape;3731;p6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732" name="Google Shape;3732;p6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35" name="Google Shape;3735;p6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736" name="Google Shape;3736;p6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737" name="Google Shape;3737;p6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0" name="Google Shape;3740;p6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741" name="Google Shape;3741;p6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4" name="Google Shape;3744;p6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745" name="Google Shape;3745;p6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47" name="Google Shape;3747;p6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748" name="Google Shape;3748;p6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1" name="Google Shape;3761;p6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762" name="Google Shape;3762;p6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763" name="Google Shape;3763;p6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66" name="Google Shape;3766;p6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767" name="Google Shape;3767;p6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70" name="Google Shape;3770;p6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771" name="Google Shape;3771;p6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74" name="Google Shape;3774;p6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775" name="Google Shape;3775;p6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6" name="Google Shape;3786;p6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787" name="Google Shape;3787;p6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9" name="Google Shape;3789;p6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790" name="Google Shape;3790;p6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7" name="Google Shape;3827;p6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828" name="Google Shape;3828;p6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3" name="Google Shape;3843;p6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844" name="Google Shape;3844;p6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845" name="Google Shape;3845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7" name="Google Shape;3847;p6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848" name="Google Shape;3848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50" name="Google Shape;3850;p6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851" name="Google Shape;3851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852" name="Google Shape;3852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853" name="Google Shape;3853;p6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854" name="Google Shape;3854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855" name="Google Shape;3855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6" name="Google Shape;3856;p6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857" name="Google Shape;3857;p6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858" name="Google Shape;3858;p6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1" name="Google Shape;3861;p6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862" name="Google Shape;3862;p6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5" name="Google Shape;3865;p6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866" name="Google Shape;3866;p6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9" name="Google Shape;3869;p6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870" name="Google Shape;3870;p6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3" name="Google Shape;3873;p6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874" name="Google Shape;3874;p6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7" name="Google Shape;3877;p6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878" name="Google Shape;3878;p6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1" name="Google Shape;3881;p6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882" name="Google Shape;3882;p6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5" name="Google Shape;3885;p6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886" name="Google Shape;3886;p6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9" name="Google Shape;3889;p6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890" name="Google Shape;3890;p6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3" name="Google Shape;3893;p6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894" name="Google Shape;3894;p6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97" name="Google Shape;3897;p6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898" name="Google Shape;3898;p6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899" name="Google Shape;3899;p6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1" name="Google Shape;3901;p6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902" name="Google Shape;3902;p6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4" name="Google Shape;3904;p6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905" name="Google Shape;3905;p6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7" name="Google Shape;3907;p6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908" name="Google Shape;3908;p6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0" name="Google Shape;3910;p6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911" name="Google Shape;3911;p6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3" name="Google Shape;3913;p6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914" name="Google Shape;3914;p6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6" name="Google Shape;3916;p6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917" name="Google Shape;3917;p6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9" name="Google Shape;3919;p6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920" name="Google Shape;3920;p6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2" name="Google Shape;3922;p6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923" name="Google Shape;3923;p6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5" name="Google Shape;3925;p6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926" name="Google Shape;3926;p6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928" name="Google Shape;3928;p6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9" name="Google Shape;3929;p6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0" name="Google Shape;3930;p6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1" name="Google Shape;3931;p6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2" name="Google Shape;3932;p6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3" name="Google Shape;3933;p6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4" name="Google Shape;3934;p6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5" name="Google Shape;3935;p6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" name="Google Shape;3936;p6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" name="Google Shape;3937;p6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" name="Google Shape;3938;p6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" name="Google Shape;3939;p6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0" name="Google Shape;3940;p6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1" name="Google Shape;3941;p6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2" name="Google Shape;3942;p6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3" name="Google Shape;3943;p6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4" name="Google Shape;3944;p6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5" name="Google Shape;3945;p6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6" name="Google Shape;3946;p6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7" name="Google Shape;3947;p6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8" name="Google Shape;3948;p6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9" name="Google Shape;3949;p6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0" name="Google Shape;3950;p6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1" name="Google Shape;3951;p6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2" name="Google Shape;3952;p6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3" name="Google Shape;3953;p6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4" name="Google Shape;3954;p6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5" name="Google Shape;3955;p6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6" name="Google Shape;3956;p6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7" name="Google Shape;3957;p6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8" name="Google Shape;3958;p6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9" name="Google Shape;3959;p6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0" name="Google Shape;3960;p6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1" name="Google Shape;3961;p6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2" name="Google Shape;3962;p6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63" name="Google Shape;3963;p6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964" name="Google Shape;3964;p6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6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6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918" name="Google Shape;4918;p6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919" name="Google Shape;4919;p6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6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21" name="Google Shape;4921;p6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924" name="Google Shape;4924;p6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925" name="Google Shape;4925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26" name="Google Shape;4926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7" name="Google Shape;4927;p6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928" name="Google Shape;4928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929" name="Google Shape;4929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930" name="Google Shape;4930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931" name="Google Shape;4931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2" name="Google Shape;4932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3" name="Google Shape;4933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4" name="Google Shape;4934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5" name="Google Shape;4935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936" name="Google Shape;4936;p6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937" name="Google Shape;4937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38" name="Google Shape;4938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9" name="Google Shape;4939;p6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940" name="Google Shape;4940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41" name="Google Shape;4941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6" name="Google Shape;4946;p6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947" name="Google Shape;4947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49" name="Google Shape;4949;p6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950" name="Google Shape;4950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52" name="Google Shape;4952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53" name="Google Shape;4953;p6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954" name="Google Shape;4954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956" name="Google Shape;4956;p6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957" name="Google Shape;4957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58" name="Google Shape;4958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9" name="Google Shape;4959;p6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960" name="Google Shape;4960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961" name="Google Shape;4961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962" name="Google Shape;4962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63" name="Google Shape;4963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964" name="Google Shape;4964;p6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965" name="Google Shape;4965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66" name="Google Shape;4966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7" name="Google Shape;4967;p6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968" name="Google Shape;4968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69" name="Google Shape;4969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0" name="Google Shape;4970;p6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971" name="Google Shape;4971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972" name="Google Shape;4972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73" name="Google Shape;4973;p6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6" name="Google Shape;4976;p6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977" name="Google Shape;4977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93" name="Google Shape;4993;p6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5" name="Google Shape;5015;p6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016" name="Google Shape;5016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18" name="Google Shape;5018;p6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19" name="Google Shape;5019;p6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020" name="Google Shape;5020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24" name="Google Shape;5024;p6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31" name="Google Shape;5031;p6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032" name="Google Shape;5032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36" name="Google Shape;5036;p6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5" name="Google Shape;5065;p6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066" name="Google Shape;5066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68" name="Google Shape;5068;p6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9" name="Google Shape;5069;p6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070" name="Google Shape;5070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72" name="Google Shape;5072;p6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073" name="Google Shape;5073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75" name="Google Shape;5075;p6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83" name="Google Shape;5083;p6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084" name="Google Shape;5084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88" name="Google Shape;5088;p6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96" name="Google Shape;5096;p6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097" name="Google Shape;5097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01" name="Google Shape;5101;p6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43" name="Google Shape;5143;p6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5144" name="Google Shape;5144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46" name="Google Shape;5146;p6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6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5182" name="Google Shape;5182;p6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5183" name="Google Shape;5183;p6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6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6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6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6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6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6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6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6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6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6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6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6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6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6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6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6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6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6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6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6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6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6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6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6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6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6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6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6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6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6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6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6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6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6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6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6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6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6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6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6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6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6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6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6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6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6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6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6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6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6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6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6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6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6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6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6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6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6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6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6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6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6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6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6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6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6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6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6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6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6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6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6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6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6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6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6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6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6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6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6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6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6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6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6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6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6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6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6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6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6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6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6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6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6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6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6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6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6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6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6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6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6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6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6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6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6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6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6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6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6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6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6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6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6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6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6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6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6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6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6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6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6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6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6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6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6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6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6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6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6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6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6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6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6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6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6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6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6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6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6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6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6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6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6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6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6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6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6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6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6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6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6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6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6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6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6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6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6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6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6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6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6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6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6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6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6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6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6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6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6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6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6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6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6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6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6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6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6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6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6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6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6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6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6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6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6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6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6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6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6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6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6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6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6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6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6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6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6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6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6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6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6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6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6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6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6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6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6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6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6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6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6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6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6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6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6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6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6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6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6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6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6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6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6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6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6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6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6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6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6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6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6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6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6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6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6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6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6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6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6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6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6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6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6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6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6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6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6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6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6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6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6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6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6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6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6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6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6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6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6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6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6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6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6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6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6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6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6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6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6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6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6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6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57" name="Google Shape;5457;p6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58" name="Google Shape;5458;p6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459" name="Google Shape;5459;p6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6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6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6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6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6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6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6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6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6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6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6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6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6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6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6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6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6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6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6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6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6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6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6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6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6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6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6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6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6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6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6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6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6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6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6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95" name="Google Shape;5495;p6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496" name="Google Shape;5496;p6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497" name="Google Shape;5497;p6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6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6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6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6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6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6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6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6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6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6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6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6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6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6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6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3" name="Google Shape;5513;p6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514" name="Google Shape;5514;p6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6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6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6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6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6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6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6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6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6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6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6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6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6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6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6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6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6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6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6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6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6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6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6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6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6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6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6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6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6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6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6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6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6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6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6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6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6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6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6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6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6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6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6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6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6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6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6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6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6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6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6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6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6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6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6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6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6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6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6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6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6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6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6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6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6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6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6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6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6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6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6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6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6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6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6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6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6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6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6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6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6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6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6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6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6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6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6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6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6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6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6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6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6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6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6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6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6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6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6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6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6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6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6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6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6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6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6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6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6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6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6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6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6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6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6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6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6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6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6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6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6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6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6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6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6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6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6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6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6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6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6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6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6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6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6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6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6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6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6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6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6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6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6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6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6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6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6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6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6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6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6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6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6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6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6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6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6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6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6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6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6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6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6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6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6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6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6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6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6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6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6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6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6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6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6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6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6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6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6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6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6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6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6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6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6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6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6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6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6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6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6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6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6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6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6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6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6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6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6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6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6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6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6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6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6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6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6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6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6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6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6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6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6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6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6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6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6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6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6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6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6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6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6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6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6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6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6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6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6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6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6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6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6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6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6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6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6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6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6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6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6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6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6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6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6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6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6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6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6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6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6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6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6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6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6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6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6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6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6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6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6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6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6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6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6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6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6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6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6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6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6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6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6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6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6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6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6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6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6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6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6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6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6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6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6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6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6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6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6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6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6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6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6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6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6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6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6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6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6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6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6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6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6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6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6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6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6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6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6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6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6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6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27" name="Google Shape;5827;p6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31" name="Shape 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2" name="Google Shape;583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833" name="Google Shape;5833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 tool.</a:t>
            </a:r>
            <a:br>
              <a:rPr lang="es"/>
            </a:br>
            <a:endParaRPr/>
          </a:p>
        </p:txBody>
      </p:sp>
      <p:grpSp>
        <p:nvGrpSpPr>
          <p:cNvPr id="5834" name="Google Shape;5834;p6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835" name="Google Shape;5835;p6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6" name="Google Shape;5836;p6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7" name="Google Shape;5837;p6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8" name="Google Shape;5838;p6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9" name="Google Shape;5839;p6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0" name="Google Shape;5840;p6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1" name="Google Shape;5841;p6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842" name="Google Shape;5842;p6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6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4" name="Google Shape;5844;p6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845" name="Google Shape;5845;p6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6" name="Google Shape;5846;p6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7" name="Google Shape;5847;p6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848" name="Google Shape;5848;p6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6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0" name="Google Shape;5850;p6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851" name="Google Shape;5851;p6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6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3" name="Google Shape;5853;p6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4" name="Google Shape;5854;p6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6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6" name="Google Shape;5856;p6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7" name="Google Shape;5857;p6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858" name="Google Shape;5858;p6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9" name="Google Shape;5859;p6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0" name="Google Shape;5860;p6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1" name="Google Shape;5861;p6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6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3" name="Google Shape;5863;p6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4" name="Google Shape;5864;p6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5" name="Google Shape;5865;p6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6" name="Google Shape;5866;p6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867" name="Google Shape;5867;p6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8" name="Google Shape;5868;p6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9" name="Google Shape;5869;p6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870" name="Google Shape;5870;p6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6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2" name="Google Shape;5872;p6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873" name="Google Shape;5873;p6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6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5" name="Google Shape;5875;p6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876" name="Google Shape;5876;p6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7" name="Google Shape;5877;p6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8" name="Google Shape;5878;p6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9" name="Google Shape;5879;p6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0" name="Google Shape;5880;p6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1" name="Google Shape;5881;p6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882" name="Google Shape;5882;p6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3" name="Google Shape;5883;p6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4" name="Google Shape;5884;p6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6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86" name="Google Shape;5886;p6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87" name="Google Shape;5887;p6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888" name="Google Shape;5888;p6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6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0" name="Google Shape;5890;p6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1" name="Google Shape;5891;p6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892" name="Google Shape;5892;p6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3" name="Google Shape;5893;p6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4" name="Google Shape;5894;p6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895" name="Google Shape;5895;p6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6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7" name="Google Shape;5897;p6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98" name="Google Shape;5898;p6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99" name="Google Shape;5899;p6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900" name="Google Shape;5900;p6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1" name="Google Shape;5901;p6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2" name="Google Shape;5902;p6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6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4" name="Google Shape;5904;p6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905" name="Google Shape;5905;p6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6" name="Google Shape;5906;p6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7" name="Google Shape;5907;p6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908" name="Google Shape;5908;p6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9" name="Google Shape;5909;p6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0" name="Google Shape;5910;p6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1" name="Google Shape;5911;p6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2" name="Google Shape;5912;p6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3" name="Google Shape;5913;p6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4" name="Google Shape;5914;p6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915" name="Google Shape;5915;p6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6" name="Google Shape;5916;p6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7" name="Google Shape;5917;p6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6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9" name="Google Shape;5919;p6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0" name="Google Shape;5920;p6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1" name="Google Shape;5921;p6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2" name="Google Shape;5922;p6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923" name="Google Shape;5923;p6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4" name="Google Shape;5924;p6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5" name="Google Shape;5925;p6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6" name="Google Shape;5926;p6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7" name="Google Shape;5927;p6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928" name="Google Shape;5928;p6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9" name="Google Shape;5929;p6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0" name="Google Shape;5930;p6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931" name="Google Shape;5931;p6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2" name="Google Shape;5932;p6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3" name="Google Shape;5933;p6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4" name="Google Shape;5934;p6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935" name="Google Shape;5935;p6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6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7" name="Google Shape;5937;p6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8" name="Google Shape;5938;p6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939" name="Google Shape;5939;p6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0" name="Google Shape;5940;p6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1" name="Google Shape;5941;p6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942" name="Google Shape;5942;p6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6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4" name="Google Shape;5944;p6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5" name="Google Shape;5945;p6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6" name="Google Shape;5946;p6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47" name="Google Shape;5947;p6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948" name="Google Shape;5948;p6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9" name="Google Shape;5949;p6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6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1" name="Google Shape;5951;p6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2" name="Google Shape;5952;p6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3" name="Google Shape;5953;p6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4" name="Google Shape;5954;p6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6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6" name="Google Shape;5956;p6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7" name="Google Shape;5957;p6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8" name="Google Shape;5958;p6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6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0" name="Google Shape;5960;p6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1" name="Google Shape;5961;p6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2" name="Google Shape;5962;p6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3" name="Google Shape;5963;p6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4" name="Google Shape;5964;p6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5" name="Google Shape;5965;p6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6" name="Google Shape;5966;p6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7" name="Google Shape;5967;p6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968" name="Google Shape;5968;p6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9" name="Google Shape;5969;p6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0" name="Google Shape;5970;p6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1" name="Google Shape;5971;p6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2" name="Google Shape;5972;p6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973" name="Google Shape;5973;p6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4" name="Google Shape;5974;p6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5" name="Google Shape;5975;p6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6" name="Google Shape;5976;p6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977" name="Google Shape;5977;p6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8" name="Google Shape;5978;p6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9" name="Google Shape;5979;p6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0" name="Google Shape;5980;p6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1" name="Google Shape;5981;p6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2" name="Google Shape;5982;p6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983" name="Google Shape;5983;p6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4" name="Google Shape;5984;p6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5" name="Google Shape;5985;p6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6" name="Google Shape;5986;p6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987" name="Google Shape;5987;p6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8" name="Google Shape;5988;p6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9" name="Google Shape;5989;p6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0" name="Google Shape;5990;p6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991" name="Google Shape;5991;p6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2" name="Google Shape;5992;p6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3" name="Google Shape;5993;p6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4" name="Google Shape;5994;p6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5" name="Google Shape;5995;p6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6" name="Google Shape;5996;p6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997" name="Google Shape;5997;p6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8" name="Google Shape;5998;p6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9" name="Google Shape;5999;p6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00" name="Google Shape;6000;p6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01" name="Google Shape;6001;p6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6002" name="Google Shape;6002;p6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3" name="Google Shape;6003;p6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4" name="Google Shape;6004;p6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6005" name="Google Shape;6005;p6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6" name="Google Shape;6006;p6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7" name="Google Shape;6007;p6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8" name="Google Shape;6008;p6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9" name="Google Shape;6009;p6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0" name="Google Shape;6010;p6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1" name="Google Shape;6011;p6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2" name="Google Shape;6012;p6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3" name="Google Shape;6013;p6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6014" name="Google Shape;6014;p6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5" name="Google Shape;6015;p6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6" name="Google Shape;6016;p6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7" name="Google Shape;6017;p6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6018" name="Google Shape;6018;p6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9" name="Google Shape;6019;p6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0" name="Google Shape;6020;p6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6021" name="Google Shape;6021;p6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2" name="Google Shape;6022;p6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3" name="Google Shape;6023;p6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4" name="Google Shape;6024;p6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6025" name="Google Shape;6025;p6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6" name="Google Shape;6026;p6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7" name="Google Shape;6027;p6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8" name="Google Shape;6028;p6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9" name="Google Shape;6029;p6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0" name="Google Shape;6030;p6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6031" name="Google Shape;6031;p6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2" name="Google Shape;6032;p6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33" name="Google Shape;6033;p6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34" name="Google Shape;6034;p6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6035" name="Google Shape;6035;p6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6" name="Google Shape;6036;p6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7" name="Google Shape;6037;p6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8" name="Google Shape;6038;p6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9" name="Google Shape;6039;p6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0" name="Google Shape;6040;p6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1" name="Google Shape;6041;p6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2" name="Google Shape;6042;p6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6043" name="Google Shape;6043;p6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4" name="Google Shape;6044;p6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6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6" name="Google Shape;6046;p6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6047" name="Google Shape;6047;p6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8" name="Google Shape;6048;p6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9" name="Google Shape;6049;p6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0" name="Google Shape;6050;p6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1" name="Google Shape;6051;p6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6052" name="Google Shape;6052;p6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3" name="Google Shape;6053;p6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4" name="Google Shape;6054;p6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5" name="Google Shape;6055;p6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6" name="Google Shape;6056;p6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7" name="Google Shape;6057;p6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58" name="Google Shape;6058;p6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6059" name="Google Shape;6059;p6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6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1" name="Google Shape;6061;p6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2" name="Google Shape;6062;p6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6063" name="Google Shape;6063;p6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4" name="Google Shape;6064;p6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5" name="Google Shape;6065;p6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6" name="Google Shape;6066;p6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7" name="Google Shape;6067;p6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8" name="Google Shape;6068;p6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9" name="Google Shape;6069;p6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0" name="Google Shape;6070;p6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6071" name="Google Shape;6071;p6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2" name="Google Shape;6072;p6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3" name="Google Shape;6073;p6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6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5" name="Google Shape;6075;p6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76" name="Google Shape;6076;p6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77" name="Google Shape;6077;p6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6078" name="Google Shape;6078;p6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9" name="Google Shape;6079;p6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0" name="Google Shape;6080;p6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1" name="Google Shape;6081;p6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6082" name="Google Shape;6082;p6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3" name="Google Shape;6083;p6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84" name="Google Shape;6084;p6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85" name="Google Shape;6085;p6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6086" name="Google Shape;6086;p6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7" name="Google Shape;6087;p6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8" name="Google Shape;6088;p6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6089" name="Google Shape;6089;p6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0" name="Google Shape;6090;p6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91" name="Google Shape;6091;p6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92" name="Google Shape;6092;p6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93" name="Google Shape;6093;p6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6094" name="Google Shape;6094;p6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5" name="Google Shape;6095;p6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6" name="Google Shape;6096;p6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7" name="Google Shape;6097;p6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8" name="Google Shape;6098;p6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99" name="Google Shape;6099;p6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6100" name="Google Shape;6100;p6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1" name="Google Shape;6101;p6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2" name="Google Shape;6102;p6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3" name="Google Shape;6103;p6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4" name="Google Shape;6104;p6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5" name="Google Shape;6105;p6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6" name="Google Shape;6106;p6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6107" name="Google Shape;6107;p6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8" name="Google Shape;6108;p6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9" name="Google Shape;6109;p6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0" name="Google Shape;6110;p6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1" name="Google Shape;6111;p6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2" name="Google Shape;6112;p6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6113" name="Google Shape;6113;p6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4" name="Google Shape;6114;p6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5" name="Google Shape;6115;p6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6" name="Google Shape;6116;p6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7" name="Google Shape;6117;p6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6118" name="Google Shape;6118;p6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9" name="Google Shape;6119;p6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0" name="Google Shape;6120;p6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6121" name="Google Shape;6121;p6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2" name="Google Shape;6122;p6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3" name="Google Shape;6123;p6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6124" name="Google Shape;6124;p6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5" name="Google Shape;6125;p6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6" name="Google Shape;6126;p6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6127" name="Google Shape;6127;p6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8" name="Google Shape;6128;p6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9" name="Google Shape;6129;p6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6130" name="Google Shape;6130;p6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6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2" name="Google Shape;6132;p6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3" name="Google Shape;6133;p6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4" name="Google Shape;6134;p6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5" name="Google Shape;6135;p6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36" name="Google Shape;6136;p6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6137" name="Google Shape;6137;p6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6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9" name="Google Shape;6139;p6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0" name="Google Shape;6140;p6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6141" name="Google Shape;6141;p6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2" name="Google Shape;6142;p6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3" name="Google Shape;6143;p6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4" name="Google Shape;6144;p6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5" name="Google Shape;6145;p6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6146" name="Google Shape;6146;p6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7" name="Google Shape;6147;p6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8" name="Google Shape;6148;p6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9" name="Google Shape;6149;p6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6150" name="Google Shape;6150;p6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1" name="Google Shape;6151;p6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2" name="Google Shape;6152;p6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3" name="Google Shape;6153;p6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4" name="Google Shape;6154;p6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5" name="Google Shape;6155;p6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6" name="Google Shape;6156;p6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7" name="Google Shape;6157;p6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8" name="Google Shape;6158;p6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6159" name="Google Shape;6159;p6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0" name="Google Shape;6160;p6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1" name="Google Shape;6161;p6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2" name="Google Shape;6162;p6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3" name="Google Shape;6163;p6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4" name="Google Shape;6164;p6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6165" name="Google Shape;6165;p6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6" name="Google Shape;6166;p6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7" name="Google Shape;6167;p6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8" name="Google Shape;6168;p6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9" name="Google Shape;6169;p6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0" name="Google Shape;6170;p6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1" name="Google Shape;6171;p6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6172" name="Google Shape;6172;p6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3" name="Google Shape;6173;p6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4" name="Google Shape;6174;p6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5" name="Google Shape;6175;p6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6" name="Google Shape;6176;p6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7" name="Google Shape;6177;p6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8" name="Google Shape;6178;p6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9" name="Google Shape;6179;p6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0" name="Google Shape;6180;p6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1" name="Google Shape;6181;p6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2" name="Google Shape;6182;p6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3" name="Google Shape;6183;p6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4" name="Google Shape;6184;p6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6185" name="Google Shape;6185;p6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6" name="Google Shape;6186;p6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7" name="Google Shape;6187;p6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8" name="Google Shape;6188;p6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9" name="Google Shape;6189;p6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0" name="Google Shape;6190;p6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1" name="Google Shape;6191;p6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2" name="Google Shape;6192;p6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6193" name="Google Shape;6193;p6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4" name="Google Shape;6194;p6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5" name="Google Shape;6195;p6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6" name="Google Shape;6196;p6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7" name="Google Shape;6197;p6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8" name="Google Shape;6198;p6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6199" name="Google Shape;6199;p6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0" name="Google Shape;6200;p6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01" name="Google Shape;6201;p6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02" name="Google Shape;6202;p6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6203" name="Google Shape;6203;p6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4" name="Google Shape;6204;p6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5" name="Google Shape;6205;p6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6206" name="Google Shape;6206;p6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7" name="Google Shape;6207;p6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8" name="Google Shape;6208;p6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9" name="Google Shape;6209;p6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6210" name="Google Shape;6210;p6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1" name="Google Shape;6211;p6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2" name="Google Shape;6212;p6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3" name="Google Shape;6213;p6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6214" name="Google Shape;6214;p6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5" name="Google Shape;6215;p6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6" name="Google Shape;6216;p6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6217" name="Google Shape;6217;p6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8" name="Google Shape;6218;p6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19" name="Google Shape;6219;p6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6220" name="Google Shape;6220;p6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1" name="Google Shape;6221;p6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2" name="Google Shape;6222;p6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3" name="Google Shape;6223;p6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6224" name="Google Shape;6224;p6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5" name="Google Shape;6225;p6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6" name="Google Shape;6226;p6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27" name="Google Shape;6227;p6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6228" name="Google Shape;6228;p6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29" name="Google Shape;6229;p6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0" name="Google Shape;6230;p6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1" name="Google Shape;6231;p6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2" name="Google Shape;6232;p6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6233" name="Google Shape;6233;p6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4" name="Google Shape;6234;p6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5" name="Google Shape;6235;p6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6" name="Google Shape;6236;p6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37" name="Google Shape;6237;p6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6238" name="Google Shape;6238;p6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39" name="Google Shape;6239;p6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0" name="Google Shape;6240;p6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1" name="Google Shape;6241;p6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2" name="Google Shape;6242;p6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6243" name="Google Shape;6243;p6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4" name="Google Shape;6244;p6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5" name="Google Shape;6245;p6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6" name="Google Shape;6246;p6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6247" name="Google Shape;6247;p6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48" name="Google Shape;6248;p6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49" name="Google Shape;6249;p6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6250" name="Google Shape;6250;p6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1" name="Google Shape;6251;p6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2" name="Google Shape;6252;p6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6253" name="Google Shape;6253;p6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4" name="Google Shape;6254;p6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5" name="Google Shape;6255;p6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6" name="Google Shape;6256;p6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57" name="Google Shape;6257;p6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6258" name="Google Shape;6258;p6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59" name="Google Shape;6259;p6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0" name="Google Shape;6260;p6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1" name="Google Shape;6261;p6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2" name="Google Shape;6262;p6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63" name="Google Shape;6263;p6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6264" name="Google Shape;6264;p6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5" name="Google Shape;6265;p6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6" name="Google Shape;6266;p6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7" name="Google Shape;6267;p6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8" name="Google Shape;6268;p6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69" name="Google Shape;6269;p6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0" name="Google Shape;6270;p6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71" name="Google Shape;6271;p6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72" name="Google Shape;6272;p6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6273" name="Google Shape;6273;p6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4" name="Google Shape;6274;p6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5" name="Google Shape;6275;p6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6" name="Google Shape;6276;p6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77" name="Google Shape;6277;p6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6278" name="Google Shape;6278;p6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79" name="Google Shape;6279;p6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0" name="Google Shape;6280;p6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1" name="Google Shape;6281;p6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2" name="Google Shape;6282;p6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3" name="Google Shape;6283;p6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4" name="Google Shape;6284;p6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5" name="Google Shape;6285;p6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6" name="Google Shape;6286;p6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87" name="Google Shape;6287;p6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88" name="Google Shape;6288;p6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6289" name="Google Shape;6289;p6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0" name="Google Shape;6290;p6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1" name="Google Shape;6291;p6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92" name="Google Shape;6292;p6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6293" name="Google Shape;6293;p6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4" name="Google Shape;6294;p6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5" name="Google Shape;6295;p6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96" name="Google Shape;6296;p6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97" name="Google Shape;6297;p6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298" name="Google Shape;6298;p6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99" name="Google Shape;6299;p6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6300" name="Google Shape;6300;p6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1" name="Google Shape;6301;p6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2" name="Google Shape;6302;p6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03" name="Google Shape;6303;p6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6304" name="Google Shape;6304;p6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5" name="Google Shape;6305;p6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6" name="Google Shape;6306;p6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07" name="Google Shape;6307;p6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6308" name="Google Shape;6308;p6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09" name="Google Shape;6309;p6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0" name="Google Shape;6310;p6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1" name="Google Shape;6311;p6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2" name="Google Shape;6312;p6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6313" name="Google Shape;6313;p6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4" name="Google Shape;6314;p6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5" name="Google Shape;6315;p6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16" name="Google Shape;6316;p6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6317" name="Google Shape;6317;p6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18" name="Google Shape;6318;p6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19" name="Google Shape;6319;p6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20" name="Google Shape;6320;p6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6321" name="Google Shape;6321;p6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2" name="Google Shape;6322;p6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23" name="Google Shape;6323;p6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6324" name="Google Shape;6324;p6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5" name="Google Shape;6325;p6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6" name="Google Shape;6326;p6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27" name="Google Shape;6327;p6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28" name="Google Shape;6328;p6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29" name="Google Shape;6329;p6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30" name="Google Shape;6330;p6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6331" name="Google Shape;6331;p6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2" name="Google Shape;6332;p6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3" name="Google Shape;6333;p6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34" name="Google Shape;6334;p6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6335" name="Google Shape;6335;p6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6" name="Google Shape;6336;p6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37" name="Google Shape;6337;p6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38" name="Google Shape;6338;p6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6339" name="Google Shape;6339;p6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0" name="Google Shape;6340;p6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1" name="Google Shape;6341;p6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42" name="Google Shape;6342;p6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43" name="Google Shape;6343;p6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44" name="Google Shape;6344;p6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6345" name="Google Shape;6345;p6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6" name="Google Shape;6346;p6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47" name="Google Shape;6347;p6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6348" name="Google Shape;6348;p6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49" name="Google Shape;6349;p6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0" name="Google Shape;6350;p6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51" name="Google Shape;6351;p6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52" name="Google Shape;6352;p6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6353" name="Google Shape;6353;p6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4" name="Google Shape;6354;p6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5" name="Google Shape;6355;p6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6" name="Google Shape;6356;p6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57" name="Google Shape;6357;p6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6358" name="Google Shape;6358;p6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59" name="Google Shape;6359;p6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0" name="Google Shape;6360;p6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1" name="Google Shape;6361;p6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2" name="Google Shape;6362;p6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3" name="Google Shape;6363;p6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64" name="Google Shape;6364;p6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365" name="Google Shape;6365;p6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6" name="Google Shape;6366;p6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67" name="Google Shape;6367;p6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368" name="Google Shape;6368;p6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69" name="Google Shape;6369;p6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0" name="Google Shape;6370;p6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1" name="Google Shape;6371;p6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72" name="Google Shape;6372;p6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373" name="Google Shape;6373;p6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74" name="Google Shape;6374;p6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375" name="Google Shape;6375;p6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6" name="Google Shape;6376;p6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7" name="Google Shape;6377;p6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8" name="Google Shape;6378;p6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79" name="Google Shape;6379;p6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0" name="Google Shape;6380;p6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1" name="Google Shape;6381;p6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2" name="Google Shape;6382;p6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383" name="Google Shape;6383;p6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384" name="Google Shape;6384;p6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385" name="Google Shape;6385;p6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6" name="Google Shape;6386;p6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87" name="Google Shape;6387;p6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88" name="Google Shape;6388;p6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389" name="Google Shape;6389;p6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0" name="Google Shape;6390;p6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1" name="Google Shape;6391;p6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2" name="Google Shape;6392;p6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393" name="Google Shape;6393;p6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4" name="Google Shape;6394;p6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5" name="Google Shape;6395;p6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396" name="Google Shape;6396;p6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397" name="Google Shape;6397;p6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8" name="Google Shape;6398;p6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399" name="Google Shape;6399;p6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0" name="Google Shape;6400;p6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01" name="Google Shape;6401;p6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402" name="Google Shape;6402;p6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3" name="Google Shape;6403;p6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4" name="Google Shape;6404;p6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5" name="Google Shape;6405;p6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06" name="Google Shape;6406;p6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407" name="Google Shape;6407;p6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08" name="Google Shape;6408;p6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09" name="Google Shape;6409;p6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10" name="Google Shape;6410;p6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11" name="Google Shape;6411;p6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12" name="Google Shape;6412;p6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413" name="Google Shape;6413;p6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4" name="Google Shape;6414;p6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15" name="Google Shape;6415;p6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416" name="Google Shape;6416;p6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7" name="Google Shape;6417;p6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8" name="Google Shape;6418;p6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19" name="Google Shape;6419;p6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0" name="Google Shape;6420;p6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21" name="Google Shape;6421;p6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22" name="Google Shape;6422;p6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423" name="Google Shape;6423;p6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4" name="Google Shape;6424;p6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25" name="Google Shape;6425;p6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26" name="Google Shape;6426;p6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27" name="Google Shape;6427;p6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28" name="Google Shape;6428;p6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429" name="Google Shape;6429;p6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0" name="Google Shape;6430;p6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31" name="Google Shape;6431;p6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432" name="Google Shape;6432;p6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3" name="Google Shape;6433;p6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34" name="Google Shape;6434;p6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435" name="Google Shape;6435;p6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36" name="Google Shape;6436;p6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37" name="Google Shape;6437;p6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38" name="Google Shape;6438;p6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439" name="Google Shape;6439;p6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0" name="Google Shape;6440;p6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1" name="Google Shape;6441;p6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2" name="Google Shape;6442;p6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3" name="Google Shape;6443;p6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44" name="Google Shape;6444;p6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445" name="Google Shape;6445;p6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6" name="Google Shape;6446;p6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47" name="Google Shape;6447;p6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48" name="Google Shape;6448;p6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449" name="Google Shape;6449;p6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0" name="Google Shape;6450;p6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51" name="Google Shape;6451;p6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52" name="Google Shape;6452;p6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453" name="Google Shape;6453;p6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4" name="Google Shape;6454;p6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55" name="Google Shape;6455;p6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456" name="Google Shape;6456;p6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7" name="Google Shape;6457;p6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8" name="Google Shape;6458;p6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59" name="Google Shape;6459;p6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60" name="Google Shape;6460;p6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461" name="Google Shape;6461;p6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62" name="Google Shape;6462;p6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463" name="Google Shape;6463;p6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4" name="Google Shape;6464;p6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5" name="Google Shape;6465;p6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6" name="Google Shape;6466;p6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67" name="Google Shape;6467;p6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468" name="Google Shape;6468;p6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69" name="Google Shape;6469;p6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0" name="Google Shape;6470;p6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1" name="Google Shape;6471;p6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72" name="Google Shape;6472;p6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473" name="Google Shape;6473;p6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4" name="Google Shape;6474;p6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5" name="Google Shape;6475;p6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6" name="Google Shape;6476;p6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77" name="Google Shape;6477;p6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478" name="Google Shape;6478;p6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79" name="Google Shape;6479;p6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0" name="Google Shape;6480;p6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1" name="Google Shape;6481;p6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82" name="Google Shape;6482;p6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483" name="Google Shape;6483;p6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4" name="Google Shape;6484;p6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5" name="Google Shape;6485;p6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86" name="Google Shape;6486;p6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487" name="Google Shape;6487;p6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8" name="Google Shape;6488;p6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89" name="Google Shape;6489;p6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0" name="Google Shape;6490;p6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91" name="Google Shape;6491;p6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492" name="Google Shape;6492;p6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3" name="Google Shape;6493;p6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494" name="Google Shape;6494;p6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495" name="Google Shape;6495;p6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496" name="Google Shape;6496;p6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497" name="Google Shape;6497;p6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498" name="Google Shape;6498;p6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499" name="Google Shape;6499;p6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0" name="Google Shape;6500;p6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501" name="Google Shape;6501;p6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502" name="Google Shape;6502;p6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503" name="Google Shape;6503;p6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4" name="Google Shape;6504;p6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5" name="Google Shape;6505;p6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06" name="Google Shape;6506;p6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507" name="Google Shape;6507;p6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08" name="Google Shape;6508;p6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09" name="Google Shape;6509;p6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510" name="Google Shape;6510;p6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1" name="Google Shape;6511;p6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2" name="Google Shape;6512;p6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13" name="Google Shape;6513;p6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514" name="Google Shape;6514;p6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5" name="Google Shape;6515;p6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6" name="Google Shape;6516;p6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17" name="Google Shape;6517;p6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518" name="Google Shape;6518;p6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19" name="Google Shape;6519;p6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0" name="Google Shape;6520;p6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521" name="Google Shape;6521;p6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2" name="Google Shape;6522;p6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3" name="Google Shape;6523;p6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524" name="Google Shape;6524;p6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5" name="Google Shape;6525;p6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6" name="Google Shape;6526;p6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27" name="Google Shape;6527;p6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528" name="Google Shape;6528;p6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29" name="Google Shape;6529;p6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0" name="Google Shape;6530;p6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531" name="Google Shape;6531;p6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532" name="Google Shape;6532;p6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533" name="Google Shape;6533;p6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4" name="Google Shape;6534;p6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535" name="Google Shape;6535;p6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536" name="Google Shape;6536;p6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537" name="Google Shape;6537;p6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41" name="Shape 6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2" name="Google Shape;654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43" name="Google Shape;6543;p6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544" name="Google Shape;6544;p6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547" name="Google Shape;6547;p6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6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550" name="Google Shape;6550;p6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6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553" name="Google Shape;6553;p6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5" name="Google Shape;6555;p6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6" name="Google Shape;6556;p6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557" name="Google Shape;6557;p6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560" name="Google Shape;6560;p6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6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565" name="Google Shape;6565;p6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6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569" name="Google Shape;6569;p6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6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575" name="Google Shape;6575;p6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6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579" name="Google Shape;6579;p6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6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582" name="Google Shape;6582;p6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4" name="Google Shape;6584;p6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5" name="Google Shape;6585;p6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586" name="Google Shape;6586;p6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6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589" name="Google Shape;6589;p6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6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593" name="Google Shape;6593;p6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5" name="Google Shape;6595;p6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6" name="Google Shape;6596;p6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597" name="Google Shape;6597;p6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6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604" name="Google Shape;6604;p6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6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607" name="Google Shape;6607;p6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6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614" name="Google Shape;6614;p6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618" name="Google Shape;6618;p6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0" name="Google Shape;6620;p6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1" name="Google Shape;6621;p6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622" name="Google Shape;6622;p6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625" name="Google Shape;6625;p6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628" name="Google Shape;6628;p6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631" name="Google Shape;6631;p6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634" name="Google Shape;6634;p6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638" name="Google Shape;6638;p6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6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641" name="Google Shape;6641;p6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8" name="Google Shape;6648;p6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9" name="Google Shape;6649;p6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0" name="Google Shape;6650;p6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651" name="Google Shape;6651;p6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6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654" name="Google Shape;6654;p6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6" name="Google Shape;6656;p6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657" name="Google Shape;6657;p6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663" name="Google Shape;6663;p6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6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668" name="Google Shape;6668;p6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6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673" name="Google Shape;6673;p6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74" name="Google Shape;6674;p6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675" name="Google Shape;6675;p6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6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7" name="Google Shape;6677;p6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8" name="Google Shape;6678;p6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6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6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6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82" name="Google Shape;6682;p6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683" name="Google Shape;6683;p6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686" name="Google Shape;6686;p6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6" name="Google Shape;6696;p6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697" name="Google Shape;6697;p6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6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700" name="Google Shape;6700;p6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703" name="Google Shape;6703;p6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6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706" name="Google Shape;6706;p6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0" name="Google Shape;6710;p6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711" name="Google Shape;6711;p6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6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714" name="Google Shape;6714;p6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6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718" name="Google Shape;6718;p6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2" name="Google Shape;6722;p6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3" name="Google Shape;6723;p6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724" name="Google Shape;6724;p6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6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729" name="Google Shape;6729;p6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1" name="Google Shape;6731;p6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2" name="Google Shape;6732;p6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733" name="Google Shape;6733;p6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736" name="Google Shape;6736;p6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9" name="Google Shape;6739;p6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0" name="Google Shape;6740;p6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741" name="Google Shape;6741;p6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6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745" name="Google Shape;6745;p6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6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755" name="Google Shape;6755;p6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759" name="Google Shape;6759;p6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763" name="Google Shape;6763;p6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766" name="Google Shape;6766;p6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776" name="Google Shape;6776;p6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0" name="Google Shape;6780;p6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1" name="Google Shape;6781;p6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2" name="Google Shape;6782;p6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3" name="Google Shape;6783;p6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784" name="Google Shape;6784;p6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6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799" name="Google Shape;6799;p6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6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802" name="Google Shape;6802;p6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806" name="Google Shape;6806;p6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6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810" name="Google Shape;6810;p6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6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816" name="Google Shape;6816;p6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6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821" name="Google Shape;6821;p6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3" name="Google Shape;6823;p6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4" name="Google Shape;6824;p6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825" name="Google Shape;6825;p6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8" name="Google Shape;6828;p6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9" name="Google Shape;6829;p6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830" name="Google Shape;6830;p6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6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833" name="Google Shape;6833;p6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6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839" name="Google Shape;6839;p6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4" name="Google Shape;6844;p6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5" name="Google Shape;6845;p6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846" name="Google Shape;6846;p6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6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850" name="Google Shape;6850;p6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6" name="Google Shape;6856;p6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857" name="Google Shape;6857;p6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0" name="Google Shape;6860;p6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861" name="Google Shape;6861;p6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6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865" name="Google Shape;6865;p6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870" name="Google Shape;6870;p6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6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873" name="Google Shape;6873;p6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876" name="Google Shape;6876;p6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881" name="Google Shape;6881;p6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5" name="Google Shape;6885;p6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886" name="Google Shape;6886;p6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6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894" name="Google Shape;6894;p6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6" name="Google Shape;6896;p6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7" name="Google Shape;6897;p6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898" name="Google Shape;6898;p6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2" name="Google Shape;6902;p6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3" name="Google Shape;6903;p6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904" name="Google Shape;6904;p6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6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908" name="Google Shape;6908;p6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916" name="Google Shape;6916;p6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8" name="Google Shape;6918;p6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9" name="Google Shape;6919;p6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0" name="Google Shape;6920;p6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1" name="Google Shape;6921;p6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922" name="Google Shape;6922;p6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6" name="Google Shape;6926;p6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927" name="Google Shape;6927;p6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37" name="Shape 6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8" name="Google Shape;6938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939" name="Google Shape;6939;p6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940" name="Google Shape;6940;p6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945" name="Google Shape;6945;p6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950" name="Google Shape;6950;p6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6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955" name="Google Shape;6955;p6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958" name="Google Shape;6958;p6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963" name="Google Shape;6963;p6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6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968" name="Google Shape;6968;p6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6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971" name="Google Shape;6971;p6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6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976" name="Google Shape;6976;p6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981" name="Google Shape;6981;p6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986" name="Google Shape;6986;p6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6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991" name="Google Shape;6991;p6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6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997" name="Google Shape;6997;p6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7000" name="Google Shape;7000;p6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7007" name="Google Shape;7007;p6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6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7012" name="Google Shape;7012;p6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7017" name="Google Shape;7017;p6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6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7022" name="Google Shape;7022;p6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7027" name="Google Shape;7027;p6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6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7033" name="Google Shape;7033;p6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7039" name="Google Shape;7039;p6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7044" name="Google Shape;7044;p6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6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7047" name="Google Shape;7047;p6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7053" name="Google Shape;7053;p6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6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7058" name="Google Shape;7058;p6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7063" name="Google Shape;7063;p6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6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7067" name="Google Shape;7067;p6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7070" name="Google Shape;7070;p6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6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7075" name="Google Shape;7075;p6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7080" name="Google Shape;7080;p6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6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7083" name="Google Shape;7083;p6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7087" name="Google Shape;7087;p6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0" name="Google Shape;7090;p6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7091" name="Google Shape;7091;p6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6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7095" name="Google Shape;7095;p6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7100" name="Google Shape;7100;p6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6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7105" name="Google Shape;7105;p6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6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7108" name="Google Shape;7108;p6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6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7112" name="Google Shape;7112;p6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6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7117" name="Google Shape;7117;p6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7122" name="Google Shape;7122;p6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7126" name="Google Shape;7126;p6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7131" name="Google Shape;7131;p6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7136" name="Google Shape;7136;p6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6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7142" name="Google Shape;7142;p6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6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7148" name="Google Shape;7148;p6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6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7151" name="Google Shape;7151;p6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6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7156" name="Google Shape;7156;p6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6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7161" name="Google Shape;7161;p6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4" name="Google Shape;7164;p6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7165" name="Google Shape;7165;p6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6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7173" name="Google Shape;7173;p6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7179" name="Google Shape;7179;p6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6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7184" name="Google Shape;7184;p6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6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7189" name="Google Shape;7189;p6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7195" name="Google Shape;7195;p6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0" name="Google Shape;7200;p6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7201" name="Google Shape;7201;p6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6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7210" name="Google Shape;7210;p6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6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7217" name="Google Shape;7217;p6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1" name="Google Shape;7221;p6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7222" name="Google Shape;7222;p6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6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7234" name="Google Shape;7234;p6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7241" name="Google Shape;7241;p6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6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7246" name="Google Shape;7246;p6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6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7251" name="Google Shape;7251;p6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6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7256" name="Google Shape;7256;p6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6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7261" name="Google Shape;7261;p6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6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7268" name="Google Shape;7268;p6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6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7272" name="Google Shape;7272;p6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7276" name="Google Shape;7276;p6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7285" name="Google Shape;7285;p6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6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7293" name="Google Shape;7293;p6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6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7298" name="Google Shape;7298;p6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6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7304" name="Google Shape;7304;p6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6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7313" name="Google Shape;7313;p6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6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7316" name="Google Shape;7316;p6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7322" name="Google Shape;7322;p6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6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7326" name="Google Shape;7326;p6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7335" name="Google Shape;7335;p6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7341" name="Google Shape;7341;p6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6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7349" name="Google Shape;7349;p6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6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359" name="Google Shape;7359;p6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367" name="Google Shape;7367;p6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372" name="Google Shape;7372;p6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380" name="Google Shape;7380;p6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388" name="Google Shape;7388;p6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5" name="Google Shape;7395;p6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6" name="Google Shape;7396;p6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6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398" name="Google Shape;7398;p6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6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406" name="Google Shape;7406;p6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415" name="Google Shape;7415;p6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6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422" name="Google Shape;7422;p6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6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428" name="Google Shape;7428;p6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6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436" name="Google Shape;7436;p6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6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443" name="Google Shape;7443;p6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447" name="Google Shape;7447;p6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456" name="Google Shape;7456;p6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468" name="Google Shape;7468;p6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4" name="Google Shape;7474;p6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475" name="Google Shape;7475;p6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6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481" name="Google Shape;7481;p6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490" name="Google Shape;7490;p6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6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498" name="Google Shape;7498;p6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6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507" name="Google Shape;7507;p6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6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517" name="Google Shape;7517;p6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22" name="Google Shape;7522;p6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23" name="Google Shape;7523;p6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24" name="Google Shape;7524;p6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6" name="Google Shape;7526;p6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30" name="Shape 7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1" name="Google Shape;753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532" name="Google Shape;7532;p6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533" name="Google Shape;7533;p6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6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536" name="Google Shape;7536;p6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539" name="Google Shape;7539;p6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6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546" name="Google Shape;7546;p6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6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549" name="Google Shape;7549;p6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6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558" name="Google Shape;7558;p6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6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561" name="Google Shape;7561;p6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564" name="Google Shape;7564;p6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567" name="Google Shape;7567;p6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9" name="Google Shape;7569;p6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0" name="Google Shape;7570;p6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571" name="Google Shape;7571;p6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6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574" name="Google Shape;7574;p6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6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577" name="Google Shape;7577;p6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6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580" name="Google Shape;7580;p6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6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587" name="Google Shape;7587;p6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6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591" name="Google Shape;7591;p6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6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596" name="Google Shape;7596;p6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0" name="Google Shape;7600;p6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1" name="Google Shape;7601;p6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602" name="Google Shape;7602;p6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5" name="Google Shape;7605;p6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6" name="Google Shape;7606;p6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607" name="Google Shape;7607;p6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4" name="Google Shape;7614;p6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5" name="Google Shape;7615;p6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6" name="Google Shape;7616;p6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617" name="Google Shape;7617;p6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0" name="Google Shape;7620;p6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621" name="Google Shape;7621;p6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6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626" name="Google Shape;7626;p6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9" name="Google Shape;7629;p6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630" name="Google Shape;7630;p6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6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634" name="Google Shape;7634;p6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1" name="Google Shape;7641;p6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2" name="Google Shape;7642;p6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3" name="Google Shape;7643;p6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4" name="Google Shape;7644;p6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5" name="Google Shape;7645;p6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6" name="Google Shape;7646;p6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647" name="Google Shape;7647;p6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6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651" name="Google Shape;7651;p6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657" name="Google Shape;7657;p6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6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660" name="Google Shape;7660;p6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6" name="Google Shape;7666;p6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7" name="Google Shape;7667;p6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668" name="Google Shape;7668;p6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5" name="Google Shape;7675;p6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676" name="Google Shape;7676;p6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0" name="Google Shape;7680;p6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681" name="Google Shape;7681;p6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8" name="Google Shape;7688;p6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9" name="Google Shape;7689;p6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690" name="Google Shape;7690;p6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4" name="Google Shape;7694;p6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5" name="Google Shape;7695;p6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696" name="Google Shape;7696;p6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699" name="Google Shape;7699;p6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6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705" name="Google Shape;7705;p6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2" name="Google Shape;7712;p6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3" name="Google Shape;7713;p6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714" name="Google Shape;7714;p6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719" name="Google Shape;7719;p6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3" name="Google Shape;7723;p6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4" name="Google Shape;7724;p6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725" name="Google Shape;7725;p6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6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729" name="Google Shape;7729;p6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6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734" name="Google Shape;7734;p6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740" name="Google Shape;7740;p6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744" name="Google Shape;7744;p6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755" name="Google Shape;7755;p6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6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760" name="Google Shape;7760;p6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6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766" name="Google Shape;7766;p6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771" name="Google Shape;7771;p6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6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774" name="Google Shape;7774;p6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6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780" name="Google Shape;7780;p6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791" name="Google Shape;7791;p6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794" name="Google Shape;7794;p6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7" name="Google Shape;7797;p6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798" name="Google Shape;7798;p6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6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808" name="Google Shape;7808;p6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6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812" name="Google Shape;7812;p6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6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817" name="Google Shape;7817;p6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6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823" name="Google Shape;7823;p6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6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829" name="Google Shape;7829;p6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6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832" name="Google Shape;7832;p6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6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838" name="Google Shape;7838;p6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6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848" name="Google Shape;7848;p6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860" name="Google Shape;7860;p6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865" name="Google Shape;7865;p6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6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872" name="Google Shape;7872;p6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6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879" name="Google Shape;7879;p6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6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888" name="Google Shape;7888;p6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6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895" name="Google Shape;7895;p6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6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900" name="Google Shape;7900;p6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0" name="Google Shape;7910;p6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911" name="Google Shape;7911;p6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6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918" name="Google Shape;7918;p6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6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926" name="Google Shape;7926;p6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938" name="Google Shape;7938;p6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6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946" name="Google Shape;7946;p6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960" name="Google Shape;7960;p6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966" name="Google Shape;7966;p6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972" name="Google Shape;7972;p6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5" name="Google Shape;7975;p6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976" name="Google Shape;7976;p6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6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979" name="Google Shape;7979;p6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6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986" name="Google Shape;7986;p6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6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990" name="Google Shape;7990;p6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6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995" name="Google Shape;7995;p6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6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8006" name="Google Shape;8006;p6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6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8013" name="Google Shape;8013;p6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8020" name="Google Shape;8020;p6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6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8027" name="Google Shape;8027;p6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8032" name="Google Shape;8032;p6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6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8036" name="Google Shape;8036;p6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8043" name="Google Shape;8043;p6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6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8048" name="Google Shape;8048;p6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6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8052" name="Google Shape;8052;p6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55" name="Google Shape;8055;p6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8056" name="Google Shape;8056;p6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8057" name="Google Shape;8057;p6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65" name="Shape 8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6" name="Google Shape;8066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067" name="Google Shape;8067;p6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8" name="Google Shape;8068;p6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9" name="Google Shape;8069;p6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0" name="Google Shape;8070;p6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8071" name="Google Shape;8071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5" name="Google Shape;8075;p6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8076" name="Google Shape;8076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8" name="Google Shape;8078;p6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9" name="Google Shape;8079;p6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0" name="Google Shape;8080;p6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1" name="Google Shape;8081;p6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2" name="Google Shape;8082;p6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3" name="Google Shape;8083;p6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4" name="Google Shape;8084;p6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8085" name="Google Shape;8085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8" name="Google Shape;8088;p6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8089" name="Google Shape;8089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6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8092" name="Google Shape;8092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6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8" name="Google Shape;8098;p6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9" name="Google Shape;8099;p6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0" name="Google Shape;8100;p6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1" name="Google Shape;8101;p6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2" name="Google Shape;8102;p6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8103" name="Google Shape;8103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5" name="Google Shape;8105;p6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6" name="Google Shape;8106;p6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7" name="Google Shape;8107;p6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8108" name="Google Shape;8108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2" name="Google Shape;8112;p6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3" name="Google Shape;8113;p6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4" name="Google Shape;8114;p6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5" name="Google Shape;8115;p6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6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6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6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8119" name="Google Shape;8119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6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8122" name="Google Shape;8122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8125" name="Google Shape;8125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7" name="Google Shape;8127;p6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8" name="Google Shape;8128;p6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8129" name="Google Shape;8129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1" name="Google Shape;8131;p6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2" name="Google Shape;8132;p6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8133" name="Google Shape;8133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6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8138" name="Google Shape;8138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6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8143" name="Google Shape;8143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6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8146" name="Google Shape;8146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8" name="Google Shape;8148;p6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9" name="Google Shape;8149;p6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0" name="Google Shape;8150;p6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8151" name="Google Shape;8151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6" name="Google Shape;8156;p6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7" name="Google Shape;8157;p6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8158" name="Google Shape;8158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6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8161" name="Google Shape;8161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4" name="Google Shape;8164;p6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8165" name="Google Shape;8165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6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8168" name="Google Shape;8168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0" name="Google Shape;8170;p6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1" name="Google Shape;8171;p6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8172" name="Google Shape;8172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6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8176" name="Google Shape;8176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1" name="Google Shape;8181;p6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2" name="Google Shape;8182;p6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3" name="Google Shape;8183;p6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8184" name="Google Shape;8184;p6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6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8188" name="Google Shape;8188;p6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6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8192" name="Google Shape;8192;p6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8196" name="Google Shape;8196;p6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0" name="Google Shape;8200;p6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8201" name="Google Shape;8201;p6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4" name="Google Shape;8204;p6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5" name="Google Shape;8205;p6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8206" name="Google Shape;8206;p6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6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8209" name="Google Shape;8209;p6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1" name="Google Shape;8211;p6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2" name="Google Shape;8212;p6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3" name="Google Shape;8213;p6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8214" name="Google Shape;8214;p6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8219" name="Google Shape;8219;p6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1" name="Google Shape;8221;p6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2" name="Google Shape;8222;p6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8223" name="Google Shape;8223;p6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8230" name="Google Shape;8230;p6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8238" name="Google Shape;8238;p6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8241" name="Google Shape;8241;p6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6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8246" name="Google Shape;8246;p6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6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0" name="Google Shape;8250;p6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8251" name="Google Shape;8251;p6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3" name="Google Shape;8253;p6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4" name="Google Shape;8254;p6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5" name="Google Shape;8255;p6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8256" name="Google Shape;8256;p6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6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8259" name="Google Shape;8259;p6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6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8264" name="Google Shape;8264;p6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7" name="Google Shape;8267;p6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8" name="Google Shape;8268;p6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8269" name="Google Shape;8269;p6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6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8273" name="Google Shape;8273;p6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8278" name="Google Shape;8278;p6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6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8281" name="Google Shape;8281;p6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6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8284" name="Google Shape;8284;p6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6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8290" name="Google Shape;8290;p6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4" name="Google Shape;8294;p6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5" name="Google Shape;8295;p6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6" name="Google Shape;8296;p6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8297" name="Google Shape;8297;p6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6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8300" name="Google Shape;8300;p6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6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8303" name="Google Shape;8303;p6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6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8306" name="Google Shape;8306;p6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6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8315" name="Google Shape;8315;p6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7" name="Google Shape;8317;p6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8" name="Google Shape;8318;p6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8319" name="Google Shape;8319;p6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6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8322" name="Google Shape;8322;p6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6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8325" name="Google Shape;8325;p6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6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8329" name="Google Shape;8329;p6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1" name="Google Shape;8331;p6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2" name="Google Shape;8332;p6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8333" name="Google Shape;8333;p6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6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8337" name="Google Shape;8337;p6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6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8340" name="Google Shape;8340;p6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6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8343" name="Google Shape;8343;p6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6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50" name="Shape 8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1" name="Google Shape;8351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52" name="Google Shape;8352;p6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8353" name="Google Shape;8353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6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8356" name="Google Shape;8356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6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360" name="Google Shape;8360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6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366" name="Google Shape;8366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0" name="Google Shape;8370;p6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6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372" name="Google Shape;8372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6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376" name="Google Shape;8376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9" name="Google Shape;8379;p6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380" name="Google Shape;8380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2" name="Google Shape;8382;p6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3" name="Google Shape;8383;p6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384" name="Google Shape;8384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7" name="Google Shape;8387;p6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8" name="Google Shape;8388;p6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389" name="Google Shape;8389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6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394" name="Google Shape;8394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399" name="Google Shape;8399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6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403" name="Google Shape;8403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6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406" name="Google Shape;8406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8" name="Google Shape;8408;p6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9" name="Google Shape;8409;p6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410" name="Google Shape;8410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2" name="Google Shape;8412;p6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13" name="Google Shape;8413;p6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414" name="Google Shape;8414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6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418" name="Google Shape;8418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6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423" name="Google Shape;8423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6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6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429" name="Google Shape;8429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2" name="Google Shape;8432;p6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3" name="Google Shape;8433;p6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434" name="Google Shape;8434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6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446" name="Google Shape;8446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9" name="Google Shape;8449;p6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0" name="Google Shape;8450;p6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1" name="Google Shape;8451;p6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452" name="Google Shape;8452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6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456" name="Google Shape;8456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460" name="Google Shape;8460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6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464" name="Google Shape;8464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6" name="Google Shape;8466;p6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7" name="Google Shape;8467;p6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8" name="Google Shape;8468;p6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469" name="Google Shape;8469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6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481" name="Google Shape;8481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6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485" name="Google Shape;8485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9" name="Google Shape;8489;p6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0" name="Google Shape;8490;p6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491" name="Google Shape;8491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494" name="Google Shape;8494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6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500" name="Google Shape;8500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4" name="Google Shape;8504;p6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5" name="Google Shape;8505;p6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6" name="Google Shape;8506;p6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7" name="Google Shape;8507;p6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508" name="Google Shape;8508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511" name="Google Shape;8511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516" name="Google Shape;8516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6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520" name="Google Shape;8520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6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524" name="Google Shape;8524;p6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1" name="Google Shape;8531;p6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532" name="Google Shape;8532;p6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9" name="Google Shape;8539;p6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0" name="Google Shape;8540;p6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541" name="Google Shape;8541;p6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6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547" name="Google Shape;8547;p6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553" name="Google Shape;8553;p6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6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557" name="Google Shape;8557;p6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1" name="Google Shape;8561;p6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2" name="Google Shape;8562;p6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3" name="Google Shape;8563;p6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564" name="Google Shape;8564;p6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6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570" name="Google Shape;8570;p6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6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578" name="Google Shape;8578;p6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6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582" name="Google Shape;8582;p6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591" name="Google Shape;8591;p6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6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599" name="Google Shape;8599;p6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602" name="Google Shape;8602;p6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613" name="Google Shape;8613;p6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6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618" name="Google Shape;8618;p6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626" name="Google Shape;8626;p6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6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630" name="Google Shape;8630;p6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6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637" name="Google Shape;8637;p6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6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642" name="Google Shape;8642;p6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645" name="Google Shape;8645;p6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6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648" name="Google Shape;8648;p6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6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656" name="Google Shape;8656;p6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6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662" name="Google Shape;8662;p6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6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667" name="Google Shape;8667;p6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6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672" name="Google Shape;8672;p6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677" name="Google Shape;8677;p6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6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680" name="Google Shape;8680;p6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6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686" name="Google Shape;8686;p6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6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694" name="Google Shape;8694;p6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7" name="Google Shape;8697;p6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8" name="Google Shape;8698;p6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699" name="Google Shape;8699;p6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6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705" name="Google Shape;8705;p6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6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711" name="Google Shape;8711;p6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6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721" name="Google Shape;8721;p6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6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730" name="Google Shape;8730;p6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6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735" name="Google Shape;8735;p6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6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738" name="Google Shape;8738;p6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745" name="Google Shape;8745;p6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6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750" name="Google Shape;8750;p6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3" name="Google Shape;8753;p6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754" name="Google Shape;8754;p6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6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762" name="Google Shape;8762;p6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6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765" name="Google Shape;8765;p6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768" name="Google Shape;8768;p6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771" name="Google Shape;8771;p6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6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779" name="Google Shape;8779;p6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782" name="Google Shape;8782;p6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4" name="Google Shape;8784;p6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5" name="Google Shape;8785;p6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786" name="Google Shape;8786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92" name="Shape 8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3" name="Google Shape;8793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94" name="Google Shape;8794;p6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5" name="Google Shape;8795;p6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796" name="Google Shape;8796;p6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799" name="Google Shape;8799;p6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6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803" name="Google Shape;8803;p6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6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809" name="Google Shape;8809;p6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6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815" name="Google Shape;8815;p6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6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828" name="Google Shape;8828;p6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6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831" name="Google Shape;8831;p6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5" name="Google Shape;8835;p6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6" name="Google Shape;8836;p6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837" name="Google Shape;8837;p6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3" name="Google Shape;8843;p6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4" name="Google Shape;8844;p6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5" name="Google Shape;8845;p6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846" name="Google Shape;8846;p6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6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852" name="Google Shape;8852;p6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861" name="Google Shape;8861;p6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6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864" name="Google Shape;8864;p6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868" name="Google Shape;8868;p6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6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871" name="Google Shape;8871;p6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6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879" name="Google Shape;8879;p6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1" name="Google Shape;8881;p6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882" name="Google Shape;8882;p6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6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886" name="Google Shape;8886;p6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6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889" name="Google Shape;8889;p6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2" name="Google Shape;8892;p6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3" name="Google Shape;8893;p6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4" name="Google Shape;8894;p6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895" name="Google Shape;8895;p6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1" name="Google Shape;8901;p6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2" name="Google Shape;8902;p6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903" name="Google Shape;8903;p6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6" name="Google Shape;8906;p6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907" name="Google Shape;8907;p6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9" name="Google Shape;8909;p6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0" name="Google Shape;8910;p6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911" name="Google Shape;8911;p6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6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915" name="Google Shape;8915;p6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7" name="Google Shape;8917;p6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8" name="Google Shape;8918;p6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9" name="Google Shape;8919;p6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6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921" name="Google Shape;8921;p6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3" name="Google Shape;8923;p6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4" name="Google Shape;8924;p6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925" name="Google Shape;8925;p6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7" name="Google Shape;8927;p6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8" name="Google Shape;8928;p6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9" name="Google Shape;8929;p6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0" name="Google Shape;8930;p6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931" name="Google Shape;8931;p6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935" name="Google Shape;8935;p6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938" name="Google Shape;8938;p6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0" name="Google Shape;8940;p6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1" name="Google Shape;8941;p6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942" name="Google Shape;8942;p6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1" name="Google Shape;8951;p6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2" name="Google Shape;8952;p6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953" name="Google Shape;8953;p6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6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958" name="Google Shape;8958;p6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6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961" name="Google Shape;8961;p6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3" name="Google Shape;8963;p6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4" name="Google Shape;8964;p6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965" name="Google Shape;8965;p6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6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969" name="Google Shape;8969;p6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6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976" name="Google Shape;8976;p6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8" name="Google Shape;8978;p6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979" name="Google Shape;8979;p6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6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982" name="Google Shape;8982;p6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988" name="Google Shape;8988;p6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2" name="Google Shape;8992;p6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3" name="Google Shape;8993;p6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994" name="Google Shape;8994;p6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6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999" name="Google Shape;8999;p6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6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9003" name="Google Shape;9003;p6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6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9007" name="Google Shape;9007;p6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6" name="Google Shape;9016;p6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7" name="Google Shape;9017;p6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9018" name="Google Shape;9018;p6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9022" name="Google Shape;9022;p6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6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9025" name="Google Shape;9025;p6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7" name="Google Shape;9027;p6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8" name="Google Shape;9028;p6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9029" name="Google Shape;9029;p6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6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9032" name="Google Shape;9032;p6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6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9035" name="Google Shape;9035;p6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6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9038" name="Google Shape;9038;p6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9041" name="Google Shape;9041;p6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9046" name="Google Shape;9046;p6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6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9049" name="Google Shape;9049;p6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9052" name="Google Shape;9052;p6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6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9058" name="Google Shape;9058;p6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6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9067" name="Google Shape;9067;p6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6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9071" name="Google Shape;9071;p6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6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9076" name="Google Shape;9076;p6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8" name="Google Shape;9078;p6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9" name="Google Shape;9079;p6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9080" name="Google Shape;9080;p6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4" name="Google Shape;9084;p6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9085" name="Google Shape;9085;p6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6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9090" name="Google Shape;9090;p6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6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9094" name="Google Shape;9094;p6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6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9097" name="Google Shape;9097;p6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6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9101" name="Google Shape;9101;p6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6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9104" name="Google Shape;9104;p6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6" name="Google Shape;9106;p6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9107" name="Google Shape;9107;p6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1" name="Google Shape;9111;p6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2" name="Google Shape;9112;p6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9113" name="Google Shape;9113;p6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6" name="Google Shape;9116;p6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7" name="Google Shape;9117;p6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9118" name="Google Shape;9118;p6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1" name="Google Shape;9121;p6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2" name="Google Shape;9122;p6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9123" name="Google Shape;9123;p6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6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9127" name="Google Shape;9127;p6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6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9131" name="Google Shape;9131;p6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6" name="Google Shape;9136;p6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7" name="Google Shape;9137;p6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9138" name="Google Shape;9138;p6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1" name="Google Shape;9141;p6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42" name="Google Shape;9142;p6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9143" name="Google Shape;9143;p6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4" name="Google Shape;9154;p6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58" name="Shape 9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9" name="Google Shape;915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160" name="Google Shape;9160;p6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1" name="Google Shape;9161;p6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9162" name="Google Shape;9162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6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9166" name="Google Shape;9166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8" name="Google Shape;9178;p6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9" name="Google Shape;9179;p6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0" name="Google Shape;9180;p6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1" name="Google Shape;9181;p6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9182" name="Google Shape;9182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6" name="Google Shape;9186;p6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7" name="Google Shape;9187;p6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9188" name="Google Shape;9188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3" name="Google Shape;9193;p6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4" name="Google Shape;9194;p6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5" name="Google Shape;9195;p6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6" name="Google Shape;9196;p6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9197" name="Google Shape;9197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6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9200" name="Google Shape;9200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4" name="Google Shape;9204;p6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5" name="Google Shape;9205;p6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6" name="Google Shape;9206;p6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9207" name="Google Shape;9207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0" name="Google Shape;9210;p6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1" name="Google Shape;9211;p6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9212" name="Google Shape;9212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5" name="Google Shape;9215;p6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6" name="Google Shape;9216;p6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7" name="Google Shape;9217;p6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9218" name="Google Shape;9218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6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9221" name="Google Shape;9221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6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9224" name="Google Shape;9224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6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9227" name="Google Shape;9227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9237" name="Google Shape;9237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6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9241" name="Google Shape;9241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6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9250" name="Google Shape;9250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6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9258" name="Google Shape;9258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0" name="Google Shape;9260;p6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1" name="Google Shape;9261;p6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9262" name="Google Shape;9262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6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9270" name="Google Shape;9270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3" name="Google Shape;9273;p6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9274" name="Google Shape;9274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7" name="Google Shape;9277;p6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8" name="Google Shape;9278;p6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9279" name="Google Shape;9279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2" name="Google Shape;9282;p6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9283" name="Google Shape;9283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6" name="Google Shape;9286;p6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7" name="Google Shape;9287;p6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8" name="Google Shape;9288;p6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9289" name="Google Shape;9289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6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9295" name="Google Shape;9295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6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9302" name="Google Shape;9302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6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9306" name="Google Shape;9306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6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9309" name="Google Shape;9309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6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9313" name="Google Shape;9313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8" name="Google Shape;9318;p6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9" name="Google Shape;9319;p6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0" name="Google Shape;9320;p6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1" name="Google Shape;9321;p6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2" name="Google Shape;9322;p6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9323" name="Google Shape;9323;p6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6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9328" name="Google Shape;9328;p6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6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9341" name="Google Shape;9341;p6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6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9351" name="Google Shape;9351;p6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6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9355" name="Google Shape;9355;p6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1" name="Google Shape;9361;p6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362" name="Google Shape;9362;p6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7" name="Google Shape;9367;p6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368" name="Google Shape;9368;p6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6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376" name="Google Shape;9376;p6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2" name="Google Shape;9382;p6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383" name="Google Shape;9383;p6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6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393" name="Google Shape;9393;p6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6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397" name="Google Shape;9397;p6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6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402" name="Google Shape;9402;p6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6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405" name="Google Shape;9405;p6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6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410" name="Google Shape;9410;p6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4" name="Google Shape;9414;p6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415" name="Google Shape;9415;p6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4" name="Google Shape;9424;p6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425" name="Google Shape;9425;p6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6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428" name="Google Shape;9428;p6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6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436" name="Google Shape;9436;p6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3" name="Google Shape;9453;p6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454" name="Google Shape;9454;p6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6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461" name="Google Shape;9461;p6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6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464" name="Google Shape;9464;p6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1" name="Google Shape;9471;p6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472" name="Google Shape;9472;p6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8" name="Google Shape;9478;p6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479" name="Google Shape;9479;p6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6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485" name="Google Shape;9485;p6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2" name="Google Shape;9492;p6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493" name="Google Shape;9493;p6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6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498" name="Google Shape;9498;p6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1" name="Google Shape;9501;p6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502" name="Google Shape;9502;p6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6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506" name="Google Shape;9506;p6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5" name="Google Shape;9515;p6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6" name="Google Shape;9516;p6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517" name="Google Shape;9517;p6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6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525" name="Google Shape;9525;p6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6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532" name="Google Shape;9532;p6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0" name="Google Shape;9540;p6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541" name="Google Shape;9541;p6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6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547" name="Google Shape;9547;p6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3" name="Google Shape;9553;p6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554" name="Google Shape;9554;p6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6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558" name="Google Shape;9558;p6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6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566" name="Google Shape;9566;p6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3" name="Google Shape;9573;p6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574" name="Google Shape;9574;p6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6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582" name="Google Shape;9582;p6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6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588" name="Google Shape;9588;p6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6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592" name="Google Shape;9592;p6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6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598" name="Google Shape;9598;p6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6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605" name="Google Shape;9605;p6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6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613" name="Google Shape;9613;p6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7" name="Google Shape;9617;p6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618" name="Google Shape;9618;p6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6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626" name="Google Shape;9626;p6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0" name="Google Shape;9630;p6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1" name="Google Shape;9631;p6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632" name="Google Shape;9632;p6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6" name="Google Shape;9636;p6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7" name="Google Shape;9637;p6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638" name="Google Shape;9638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41" name="Google Shape;9641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642" name="Google Shape;9642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644" name="Google Shape;9644;p6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645" name="Google Shape;9645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6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653" name="Google Shape;9653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658" name="Google Shape;9658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62" name="Shape 9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3" name="Google Shape;9663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664" name="Google Shape;9664;p6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665" name="Google Shape;9665;p6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70" name="Google Shape;9670;p6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1" name="Google Shape;9671;p6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2" name="Google Shape;9672;p6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673" name="Google Shape;9673;p6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6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677" name="Google Shape;9677;p6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6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680" name="Google Shape;9680;p6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4" name="Google Shape;9684;p6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5" name="Google Shape;9685;p6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686" name="Google Shape;9686;p6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8" name="Google Shape;9688;p6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9" name="Google Shape;9689;p6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690" name="Google Shape;9690;p6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6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693" name="Google Shape;9693;p6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702" name="Google Shape;9702;p6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6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705" name="Google Shape;9705;p6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8" name="Google Shape;9708;p6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9" name="Google Shape;9709;p6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10" name="Google Shape;9710;p6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711" name="Google Shape;9711;p6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6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714" name="Google Shape;9714;p6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0" name="Google Shape;9720;p6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1" name="Google Shape;9721;p6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722" name="Google Shape;9722;p6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6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727" name="Google Shape;9727;p6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0" name="Google Shape;9730;p6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1" name="Google Shape;9731;p6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732" name="Google Shape;9732;p6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0" name="Google Shape;9740;p6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1" name="Google Shape;9741;p6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742" name="Google Shape;9742;p6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6" name="Google Shape;9746;p6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7" name="Google Shape;9747;p6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8" name="Google Shape;9748;p6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749" name="Google Shape;9749;p6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1" name="Google Shape;9751;p6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752" name="Google Shape;9752;p6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55" name="Google Shape;9755;p6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6" name="Google Shape;9756;p6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757" name="Google Shape;9757;p6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0" name="Google Shape;9760;p6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761" name="Google Shape;9761;p6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7" name="Google Shape;9767;p6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768" name="Google Shape;9768;p6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6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773" name="Google Shape;9773;p6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5" name="Google Shape;9775;p6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6" name="Google Shape;9776;p6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777" name="Google Shape;9777;p6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3" name="Google Shape;9783;p6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784" name="Google Shape;9784;p6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6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787" name="Google Shape;9787;p6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9" name="Google Shape;9789;p6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0" name="Google Shape;9790;p6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1" name="Google Shape;9791;p6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792" name="Google Shape;9792;p6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795" name="Google Shape;9795;p6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1" name="Google Shape;9801;p6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2" name="Google Shape;9802;p6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803" name="Google Shape;9803;p6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6" name="Google Shape;9806;p6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807" name="Google Shape;9807;p6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6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815" name="Google Shape;9815;p6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6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822" name="Google Shape;9822;p6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6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829" name="Google Shape;9829;p6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6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833" name="Google Shape;9833;p6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6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839" name="Google Shape;9839;p6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6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846" name="Google Shape;9846;p6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1" name="Google Shape;9851;p6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852" name="Google Shape;9852;p6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6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863" name="Google Shape;9863;p6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6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875" name="Google Shape;9875;p6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0" name="Google Shape;9880;p6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1" name="Google Shape;9881;p6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882" name="Google Shape;9882;p6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3" name="Google Shape;9893;p6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894" name="Google Shape;9894;p6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6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903" name="Google Shape;9903;p6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6" name="Google Shape;9906;p6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907" name="Google Shape;9907;p6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6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911" name="Google Shape;9911;p6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6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918" name="Google Shape;9918;p6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4" name="Google Shape;9924;p6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925" name="Google Shape;9925;p6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9" name="Google Shape;9929;p6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930" name="Google Shape;9930;p6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3" name="Google Shape;9933;p6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934" name="Google Shape;9934;p6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8" name="Google Shape;9938;p6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939" name="Google Shape;9939;p6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6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947" name="Google Shape;9947;p6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3" name="Google Shape;9953;p6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954" name="Google Shape;9954;p6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6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960" name="Google Shape;9960;p6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9" name="Google Shape;9969;p6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970" name="Google Shape;9970;p6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6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980" name="Google Shape;9980;p6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7" name="Google Shape;9987;p6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988" name="Google Shape;9988;p6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6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995" name="Google Shape;9995;p6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6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10005" name="Google Shape;10005;p6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1" name="Google Shape;10011;p6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10012" name="Google Shape;10012;p6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6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10017" name="Google Shape;10017;p6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7" name="Google Shape;10027;p6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8" name="Google Shape;10028;p6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10029" name="Google Shape;10029;p6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5" name="Google Shape;10035;p6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10036" name="Google Shape;10036;p6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6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10039" name="Google Shape;10039;p6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6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10042" name="Google Shape;10042;p6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8" name="Google Shape;10048;p6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10049" name="Google Shape;10049;p6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2" name="Google Shape;10052;p6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10053" name="Google Shape;10053;p6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058" name="Shape 10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9" name="Google Shape;10059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060" name="Google Shape;10060;p7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1" name="Google Shape;10061;p7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10062" name="Google Shape;10062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4" name="Google Shape;10064;p7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5" name="Google Shape;10065;p7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10066" name="Google Shape;10066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8" name="Google Shape;10068;p7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9" name="Google Shape;10069;p7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10070" name="Google Shape;10070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2" name="Google Shape;10072;p7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10073" name="Google Shape;10073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10077" name="Google Shape;10077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2" name="Google Shape;10082;p7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10083" name="Google Shape;10083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91" name="Google Shape;10091;p7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2" name="Google Shape;10092;p7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3" name="Google Shape;10093;p7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4" name="Google Shape;10094;p7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10095" name="Google Shape;10095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7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10100" name="Google Shape;10100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2" name="Google Shape;10102;p7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10103" name="Google Shape;10103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7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10106" name="Google Shape;10106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1" name="Google Shape;10111;p7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10112" name="Google Shape;10112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7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10116" name="Google Shape;10116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3" name="Google Shape;10123;p7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10124" name="Google Shape;10124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7" name="Google Shape;10127;p7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10128" name="Google Shape;10128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7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0137" name="Google Shape;10137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6" name="Google Shape;10146;p7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0147" name="Google Shape;10147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9" name="Google Shape;10149;p7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0150" name="Google Shape;10150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3" name="Google Shape;10153;p7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0154" name="Google Shape;10154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57" name="Google Shape;10157;p7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8" name="Google Shape;10158;p7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0159" name="Google Shape;10159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6" name="Google Shape;10166;p7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7" name="Google Shape;10167;p7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0168" name="Google Shape;10168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0" name="Google Shape;10170;p7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0171" name="Google Shape;10171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3" name="Google Shape;10173;p7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0174" name="Google Shape;10174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8" name="Google Shape;10178;p7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0179" name="Google Shape;10179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1" name="Google Shape;10181;p7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0182" name="Google Shape;10182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7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0185" name="Google Shape;10185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7" name="Google Shape;10187;p7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0188" name="Google Shape;10188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0" name="Google Shape;10190;p7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1" name="Google Shape;10191;p7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2" name="Google Shape;10192;p7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0193" name="Google Shape;10193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7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0196" name="Google Shape;10196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9" name="Google Shape;10199;p7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0200" name="Google Shape;10200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3" name="Google Shape;10203;p7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4" name="Google Shape;10204;p7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05" name="Google Shape;10205;p7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0206" name="Google Shape;10206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3" name="Google Shape;10213;p7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0214" name="Google Shape;10214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8" name="Google Shape;10218;p7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0219" name="Google Shape;10219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3" name="Google Shape;10223;p7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0224" name="Google Shape;10224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8" name="Google Shape;10228;p7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9" name="Google Shape;10229;p7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0230" name="Google Shape;10230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6" name="Google Shape;10236;p7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0237" name="Google Shape;10237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0" name="Google Shape;10240;p7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0241" name="Google Shape;10241;p7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3" name="Google Shape;10243;p7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0244" name="Google Shape;10244;p7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9" name="Google Shape;10249;p7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0250" name="Google Shape;10250;p7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2" name="Google Shape;10262;p7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3" name="Google Shape;10263;p7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0264" name="Google Shape;10264;p7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7" name="Google Shape;10267;p7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0268" name="Google Shape;10268;p7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4" name="Google Shape;10274;p7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0275" name="Google Shape;10275;p7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9" name="Google Shape;10279;p7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0280" name="Google Shape;10280;p7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4" name="Google Shape;10284;p7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0285" name="Google Shape;10285;p7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7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0288" name="Google Shape;10288;p7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2" name="Google Shape;10292;p7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0293" name="Google Shape;10293;p7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6" name="Google Shape;10296;p7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0297" name="Google Shape;10297;p7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0" name="Google Shape;10300;p7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0301" name="Google Shape;10301;p7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7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0306" name="Google Shape;10306;p7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9" name="Google Shape;10309;p7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0310" name="Google Shape;10310;p7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7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0314" name="Google Shape;10314;p7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7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0317" name="Google Shape;10317;p7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2" name="Google Shape;10322;p7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0323" name="Google Shape;10323;p7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5" name="Google Shape;10325;p7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0326" name="Google Shape;10326;p7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0" name="Google Shape;10330;p7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0331" name="Google Shape;10331;p7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7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0341" name="Google Shape;10341;p7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3" name="Google Shape;10343;p7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0344" name="Google Shape;10344;p7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7" name="Google Shape;10347;p7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0348" name="Google Shape;10348;p7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7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0353" name="Google Shape;10353;p7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5" name="Google Shape;10355;p7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0356" name="Google Shape;10356;p7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9" name="Google Shape;10359;p7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360" name="Google Shape;10360;p7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4" name="Google Shape;10364;p7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365" name="Google Shape;10365;p7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7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368" name="Google Shape;10368;p7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2" name="Google Shape;10372;p7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373" name="Google Shape;10373;p7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7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376" name="Google Shape;10376;p7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3" name="Google Shape;10383;p7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384" name="Google Shape;10384;p7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9" name="Google Shape;10389;p7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390" name="Google Shape;10390;p7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7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393" name="Google Shape;10393;p7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2" name="Google Shape;10402;p7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403" name="Google Shape;10403;p7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6" name="Google Shape;10406;p7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407" name="Google Shape;10407;p7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0410" name="Google Shape;10410;p7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411" name="Google Shape;10411;p7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6" name="Google Shape;10416;p7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417" name="Google Shape;10417;p7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0" name="Google Shape;10420;p7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421" name="Google Shape;10421;p7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5" name="Google Shape;10425;p7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426" name="Google Shape;10426;p7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8" name="Google Shape;10428;p7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429" name="Google Shape;10429;p7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6" name="Google Shape;10436;p7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437" name="Google Shape;10437;p7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0" name="Google Shape;10440;p7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441" name="Google Shape;10441;p7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8" name="Google Shape;10448;p7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449" name="Google Shape;10449;p7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4" name="Google Shape;10454;p7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455" name="Google Shape;10455;p7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7" name="Google Shape;10457;p7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458" name="Google Shape;10458;p7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0" name="Google Shape;10460;p7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461" name="Google Shape;10461;p7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4" name="Google Shape;10464;p7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465" name="Google Shape;10465;p7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0" name="Google Shape;10470;p7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471" name="Google Shape;10471;p7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7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475" name="Google Shape;10475;p7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9" name="Google Shape;10479;p7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480" name="Google Shape;10480;p7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6" name="Google Shape;10486;p7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487" name="Google Shape;10487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7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490" name="Google Shape;10490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495" name="Shape 10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6" name="Google Shape;10496;p7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497" name="Google Shape;10497;p7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498" name="Google Shape;10498;p7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2" name="Google Shape;10502;p7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503" name="Google Shape;10503;p7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06" name="Google Shape;10506;p7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07" name="Google Shape;10507;p7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508" name="Google Shape;10508;p7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0" name="Google Shape;10510;p7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511" name="Google Shape;10511;p7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13" name="Google Shape;10513;p7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14" name="Google Shape;10514;p7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515" name="Google Shape;10515;p7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18" name="Google Shape;10518;p7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9" name="Google Shape;10519;p7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0" name="Google Shape;10520;p7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7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2" name="Google Shape;10522;p7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523" name="Google Shape;10523;p7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7" name="Google Shape;10527;p7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528" name="Google Shape;10528;p7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0" name="Google Shape;10530;p7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531" name="Google Shape;10531;p7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4" name="Google Shape;10534;p7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535" name="Google Shape;10535;p7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37" name="Google Shape;10537;p7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38" name="Google Shape;10538;p7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539" name="Google Shape;10539;p7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4" name="Google Shape;10544;p7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5" name="Google Shape;10545;p7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6" name="Google Shape;10546;p7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547" name="Google Shape;10547;p7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7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552" name="Google Shape;10552;p7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4" name="Google Shape;10554;p7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5" name="Google Shape;10555;p7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556" name="Google Shape;10556;p7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60" name="Google Shape;10560;p7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1" name="Google Shape;10561;p7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2" name="Google Shape;10562;p7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3" name="Google Shape;10563;p7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564" name="Google Shape;10564;p7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6" name="Google Shape;10566;p7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567" name="Google Shape;10567;p7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0" name="Google Shape;10570;p7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1" name="Google Shape;10571;p7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572" name="Google Shape;10572;p7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7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578" name="Google Shape;10578;p7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2" name="Google Shape;10582;p7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583" name="Google Shape;10583;p7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5" name="Google Shape;10585;p7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6" name="Google Shape;10586;p7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587" name="Google Shape;10587;p7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0" name="Google Shape;10590;p7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591" name="Google Shape;10591;p7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3" name="Google Shape;10593;p7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4" name="Google Shape;10594;p7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595" name="Google Shape;10595;p7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3" name="Google Shape;10603;p7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4" name="Google Shape;10604;p7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605" name="Google Shape;10605;p7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7" name="Google Shape;10607;p7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608" name="Google Shape;10608;p7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7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613" name="Google Shape;10613;p7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7" name="Google Shape;10617;p7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618" name="Google Shape;10618;p7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0" name="Google Shape;10620;p7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621" name="Google Shape;10621;p7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5" name="Google Shape;10625;p7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626" name="Google Shape;10626;p7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7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631" name="Google Shape;10631;p7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7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7" name="Google Shape;10647;p7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648" name="Google Shape;10648;p7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1" name="Google Shape;10651;p7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2" name="Google Shape;10652;p7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653" name="Google Shape;10653;p7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7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659" name="Google Shape;10659;p7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1" name="Google Shape;10661;p7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2" name="Google Shape;10662;p7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663" name="Google Shape;10663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6" name="Google Shape;10666;p7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667" name="Google Shape;10667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2" name="Google Shape;10672;p7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673" name="Google Shape;10673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0" name="Google Shape;10680;p7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681" name="Google Shape;10681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7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685" name="Google Shape;10685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7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689" name="Google Shape;10689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3" name="Google Shape;10693;p7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694" name="Google Shape;10694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9" name="Google Shape;10699;p7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700" name="Google Shape;10700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2" name="Google Shape;10702;p7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703" name="Google Shape;10703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0" name="Google Shape;10710;p7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711" name="Google Shape;10711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8" name="Google Shape;10718;p7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719" name="Google Shape;10719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4" name="Google Shape;10724;p7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725" name="Google Shape;10725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1" name="Google Shape;10731;p7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732" name="Google Shape;10732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6" name="Google Shape;10736;p7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737" name="Google Shape;10737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5" name="Google Shape;10745;p7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746" name="Google Shape;10746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7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752" name="Google Shape;10752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7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757" name="Google Shape;10757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2" name="Google Shape;10762;p7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763" name="Google Shape;10763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7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776" name="Google Shape;10776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7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783" name="Google Shape;10783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0" name="Google Shape;10790;p7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791" name="Google Shape;10791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4" name="Google Shape;10794;p7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5" name="Google Shape;10795;p7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796" name="Google Shape;10796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7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801" name="Google Shape;10801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6" name="Google Shape;10806;p7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7" name="Google Shape;10807;p7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808" name="Google Shape;10808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7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812" name="Google Shape;10812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8" name="Google Shape;10818;p7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819" name="Google Shape;10819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6" name="Google Shape;10826;p7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827" name="Google Shape;10827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0" name="Google Shape;10830;p7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831" name="Google Shape;10831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7" name="Google Shape;10837;p7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838" name="Google Shape;10838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1" name="Google Shape;10841;p7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842" name="Google Shape;10842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7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846" name="Google Shape;10846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9" name="Google Shape;10849;p7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850" name="Google Shape;10850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8" name="Google Shape;10858;p7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859" name="Google Shape;10859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7" name="Google Shape;10867;p7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868" name="Google Shape;10868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7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872" name="Google Shape;10872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0" name="Google Shape;10880;p7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881" name="Google Shape;10881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9" name="Google Shape;10889;p7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890" name="Google Shape;10890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7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895" name="Google Shape;10895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2" name="Google Shape;10902;p7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903" name="Google Shape;10903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9" name="Google Shape;10909;p7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910" name="Google Shape;10910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5" name="Google Shape;10915;p7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916" name="Google Shape;10916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9" name="Google Shape;10919;p7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920" name="Google Shape;10920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7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928" name="Google Shape;10928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1" name="Google Shape;10931;p7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932" name="Google Shape;10932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7" name="Google Shape;10937;p7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938" name="Google Shape;10938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2" name="Google Shape;10942;p7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943" name="Google Shape;10943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8" name="Google Shape;10948;p7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949" name="Google Shape;10949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6" name="Google Shape;10956;p7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957" name="Google Shape;10957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966" name="Shape 10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67" name="Google Shape;10967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Busines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