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8" r:id="rId2"/>
    <p:sldId id="314" r:id="rId3"/>
    <p:sldId id="385" r:id="rId4"/>
    <p:sldId id="372" r:id="rId5"/>
    <p:sldId id="317" r:id="rId6"/>
    <p:sldId id="374" r:id="rId7"/>
    <p:sldId id="381" r:id="rId8"/>
    <p:sldId id="373" r:id="rId9"/>
    <p:sldId id="382" r:id="rId10"/>
    <p:sldId id="361" r:id="rId11"/>
    <p:sldId id="386" r:id="rId12"/>
    <p:sldId id="375" r:id="rId13"/>
    <p:sldId id="378" r:id="rId14"/>
    <p:sldId id="376" r:id="rId15"/>
    <p:sldId id="377" r:id="rId16"/>
    <p:sldId id="379" r:id="rId17"/>
    <p:sldId id="383" r:id="rId18"/>
    <p:sldId id="292" r:id="rId19"/>
    <p:sldId id="287" r:id="rId20"/>
    <p:sldId id="288" r:id="rId21"/>
    <p:sldId id="387" r:id="rId22"/>
    <p:sldId id="388" r:id="rId23"/>
    <p:sldId id="291" r:id="rId24"/>
    <p:sldId id="294" r:id="rId25"/>
    <p:sldId id="293" r:id="rId26"/>
    <p:sldId id="488" r:id="rId27"/>
    <p:sldId id="295" r:id="rId28"/>
    <p:sldId id="384" r:id="rId29"/>
  </p:sldIdLst>
  <p:sldSz cx="12192000" cy="6858000"/>
  <p:notesSz cx="6858000" cy="9144000"/>
  <p:embeddedFontLst>
    <p:embeddedFont>
      <p:font typeface="Alice" pitchFamily="2" charset="0"/>
      <p:regular r:id="rId31"/>
    </p:embeddedFont>
    <p:embeddedFont>
      <p:font typeface="Montserrat Light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776"/>
    <a:srgbClr val="BCBB7A"/>
    <a:srgbClr val="FCF4ED"/>
    <a:srgbClr val="A2A16C"/>
    <a:srgbClr val="6C6B4F"/>
    <a:srgbClr val="C2CED9"/>
    <a:srgbClr val="235F05"/>
    <a:srgbClr val="BED944"/>
    <a:srgbClr val="F0E5D5"/>
    <a:srgbClr val="103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2023-05-20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388E500B-B190-4EA3-8684-2848A62D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F208DA1F-3DED-4CD5-9F96-F0260FFFBDA3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B1CE4BD-AEDF-4740-9BCA-2BD698FE02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4BA2811-ED43-4540-9D6E-67561700FF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86" y="1174282"/>
            <a:ext cx="5832714" cy="493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C236823F-B041-4174-93D5-ED4A311AD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8675D27A-15DC-4454-AE11-27CEE87C0353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2A77C64-EFA3-46C7-A7B7-D440CDA420D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056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DBF98E31-8EEA-4828-964C-B40418FA0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3A30D81C-50A4-48B3-9A53-C1B130C9D8F4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8EEA410-0C71-4264-8EE1-8ED05D8823A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47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7386FCCC-1B07-4EC4-88A4-B1D49E50E5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703E517-424A-4963-830B-3CDBABEC7E04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5343EA1-7D10-47BD-B102-A7BA9247DCE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382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BF92CB4B-A813-4EEE-8F65-6B3E5DA26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54E57F61-A20A-46A2-9A61-3EC58A76465E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E6AB0F9-4178-4CF1-8E73-9A43C18FD3F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421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0A9DB16D-78DC-497C-8CE0-E26225E374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305FE561-7184-4619-88C8-022CA499C3C6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01E59EA-42D9-45F5-B862-F24B3A9DA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757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F2756072-6C4E-4639-AE73-8852CE8E4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A425CF-EF22-4B08-81B3-A38D56A75856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392838D-BCD5-4CCE-B3C9-FD8F38703B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01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7F0CAA2-0FB2-4FC8-854B-E1D68323B0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F9E27AE1-851D-407C-8248-883C903843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2D8D9B82-D52B-484A-916C-2F8893F9D239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2461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47D0F77-DBA6-4765-B510-E4529BAE8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E7DC6A1-A8A9-42D0-8773-C72BAE2D66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3450" y="1068343"/>
            <a:ext cx="3277832" cy="21982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432BBA48-8C6A-434A-808F-65ADCABC60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068343"/>
            <a:ext cx="3277832" cy="21982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BB86CE31-E32E-4BA7-8274-4818B3E9993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0718" y="1068343"/>
            <a:ext cx="3277832" cy="21982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ADEFB4F4-C8E6-46D9-950B-4A9D73442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B3FAAA60-EEED-4C22-A920-FC1CF7ADC3EA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81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1247E5D-7703-4232-B3CB-EBDEE3C404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3">
            <a:hlinkClick r:id="rId3"/>
            <a:extLst>
              <a:ext uri="{FF2B5EF4-FFF2-40B4-BE49-F238E27FC236}">
                <a16:creationId xmlns:a16="http://schemas.microsoft.com/office/drawing/2014/main" id="{B2457F65-078C-4A64-B77B-EBF597AED6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63327423-FD6D-4B3C-833C-CEE7CA172767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8A740F70-6432-414C-BA24-6FB21E6682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1830" y="2007000"/>
            <a:ext cx="3492340" cy="434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B4F83E7-7C2D-458F-9D03-681967D1E6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97830" y="507600"/>
            <a:ext cx="3492340" cy="434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41226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5F98F7D-B2EF-416B-9A16-833CB2051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3">
            <a:hlinkClick r:id="rId3"/>
            <a:extLst>
              <a:ext uri="{FF2B5EF4-FFF2-40B4-BE49-F238E27FC236}">
                <a16:creationId xmlns:a16="http://schemas.microsoft.com/office/drawing/2014/main" id="{04EDF9E8-BBD8-4F49-B29B-0EAE012B4C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86F9D28D-F5B9-4EFB-B933-2B41EB335130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EB56D1D1-8722-441C-AF04-C339887EBD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6222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5EA993C8-F8DD-4870-9BC6-68AE774A9C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2E63C09-D189-4A39-BC78-94C306552004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996943F-0939-4514-87CC-EBCB59F37D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01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E9A0AE1-F42C-410D-ACC3-0F0D42A2E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926B159B-D483-4EF2-8599-FCDD90069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88D003F9-06C8-4911-88AA-9DFFD0B336F4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ACF523AB-26F0-4FF5-9BEC-174934B2D8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5371" y="1106905"/>
            <a:ext cx="3066260" cy="464419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F36873E0-55FB-4143-A7DF-C418C6595C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0764" y="1106905"/>
            <a:ext cx="3066260" cy="464419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38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A0E0D8CF-3E71-410A-A6B8-89F0EB78E6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9A503CDA-6813-4338-9F85-946D155BF4B9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DDB674C-012A-49E7-AC9B-79684E5B4E9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653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D92808A-7EDE-40C4-BAC8-8E337B068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3DF5FB7B-5B4F-48DB-95D3-2E3A6B364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7DAE15A9-D044-478A-95E0-DE1E287D4C3D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그림 개체 틀 11">
            <a:extLst>
              <a:ext uri="{FF2B5EF4-FFF2-40B4-BE49-F238E27FC236}">
                <a16:creationId xmlns:a16="http://schemas.microsoft.com/office/drawing/2014/main" id="{BFD550C5-E882-4386-B07D-7378789101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5032" y="1219200"/>
            <a:ext cx="2142067" cy="4423546"/>
          </a:xfrm>
          <a:prstGeom prst="roundRect">
            <a:avLst>
              <a:gd name="adj" fmla="val 1369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59381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62DD94A-AB8E-46FB-B756-EDB05941D4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AEA402A5-68C5-4326-89DB-F3841BE165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0A66F7F5-BAEF-4817-90FF-240D4EE79B83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그림 개체 틀 5">
            <a:extLst>
              <a:ext uri="{FF2B5EF4-FFF2-40B4-BE49-F238E27FC236}">
                <a16:creationId xmlns:a16="http://schemas.microsoft.com/office/drawing/2014/main" id="{6C27F173-B911-489C-BB38-FF435F0B9C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0810" y="1203960"/>
            <a:ext cx="5842310" cy="4450080"/>
          </a:xfrm>
          <a:prstGeom prst="roundRect">
            <a:avLst>
              <a:gd name="adj" fmla="val 494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22708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3362A5B-F8C1-416C-9957-7E3AE2921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5B2F7F01-6AA0-4CDB-9B05-D68088DD07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EF75F879-828B-4951-B236-75B964D5436D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그림 개체 틀 8">
            <a:extLst>
              <a:ext uri="{FF2B5EF4-FFF2-40B4-BE49-F238E27FC236}">
                <a16:creationId xmlns:a16="http://schemas.microsoft.com/office/drawing/2014/main" id="{F24DC830-15C4-4302-833C-3A49E2DDD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51001" y="1092200"/>
            <a:ext cx="6452466" cy="4267200"/>
          </a:xfrm>
          <a:prstGeom prst="roundRect">
            <a:avLst>
              <a:gd name="adj" fmla="val 21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2865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AF1B869-24DC-4F2B-9B4F-BA2516217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2443C3ED-04F7-40E8-97AA-DD5BD0134336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5EF7DBA6-7544-421F-A0F9-237D1C75A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8C5420E0-E4F5-4E9D-A3E9-617DCD7C505C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B00F0ED-BA03-41C0-B53D-D4F5C15390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C801BC85-4979-4960-B240-6637B8ED3324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3C08E2B-13C2-4E44-8394-E01D582679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203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B5B4175C-23DF-46E3-A703-058B030333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CC2A34BC-FA63-441C-988C-342863B6B1F8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BFA196D-A2E2-4276-BBEB-09ACD305C1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956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F321666D-F369-4460-9A95-507CE9788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A914FBCC-4074-4010-A25F-EDAF4569563A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392E61-7FE0-43C4-910D-897257021A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4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7B63A91D-E9D4-45AC-B382-8E09145EC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0F40E402-BA15-4D6B-92CC-463C7C1040F7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77D1FE-5664-4328-9D6B-AA867AE3D29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524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134EC9EE-BF2F-4D8A-A153-8DB2837B8D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85DDBD8C-86DD-425E-8130-152B884231C1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A72BD1-0CA1-4770-AA61-4C5B42CCF7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360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F2449B9B-8480-4613-BEA9-628404FC6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8ADDC261-00B2-4E20-AA4B-A74AA0163C1D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19138E2-71BA-4789-8695-7667BCB58B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23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27483AE4-C37A-4496-B0B2-EBCD42999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5792" y="68812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901D16FB-24E6-4DA1-9583-A9D5CBF9D617}"/>
              </a:ext>
            </a:extLst>
          </p:cNvPr>
          <p:cNvSpPr txBox="1"/>
          <p:nvPr userDrawn="1"/>
        </p:nvSpPr>
        <p:spPr>
          <a:xfrm>
            <a:off x="4207005" y="69115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30431F-CBCD-4078-8397-9AE742643E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143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9" r:id="rId3"/>
    <p:sldLayoutId id="214748369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679" r:id="rId25"/>
    <p:sldLayoutId id="2147483664" r:id="rId2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9.svg"/><Relationship Id="rId21" Type="http://schemas.openxmlformats.org/officeDocument/2006/relationships/image" Target="../media/image63.svg"/><Relationship Id="rId42" Type="http://schemas.openxmlformats.org/officeDocument/2006/relationships/image" Target="../media/image84.png"/><Relationship Id="rId47" Type="http://schemas.openxmlformats.org/officeDocument/2006/relationships/image" Target="../media/image89.svg"/><Relationship Id="rId63" Type="http://schemas.openxmlformats.org/officeDocument/2006/relationships/image" Target="../media/image105.svg"/><Relationship Id="rId68" Type="http://schemas.openxmlformats.org/officeDocument/2006/relationships/image" Target="../media/image110.png"/><Relationship Id="rId84" Type="http://schemas.openxmlformats.org/officeDocument/2006/relationships/image" Target="../media/image126.png"/><Relationship Id="rId89" Type="http://schemas.openxmlformats.org/officeDocument/2006/relationships/image" Target="../media/image131.svg"/><Relationship Id="rId112" Type="http://schemas.openxmlformats.org/officeDocument/2006/relationships/image" Target="../media/image154.png"/><Relationship Id="rId133" Type="http://schemas.openxmlformats.org/officeDocument/2006/relationships/image" Target="../media/image175.svg"/><Relationship Id="rId138" Type="http://schemas.openxmlformats.org/officeDocument/2006/relationships/image" Target="../media/image180.png"/><Relationship Id="rId154" Type="http://schemas.openxmlformats.org/officeDocument/2006/relationships/image" Target="../media/image196.png"/><Relationship Id="rId159" Type="http://schemas.openxmlformats.org/officeDocument/2006/relationships/image" Target="../media/image201.svg"/><Relationship Id="rId175" Type="http://schemas.openxmlformats.org/officeDocument/2006/relationships/image" Target="../media/image217.svg"/><Relationship Id="rId170" Type="http://schemas.openxmlformats.org/officeDocument/2006/relationships/image" Target="../media/image212.png"/><Relationship Id="rId191" Type="http://schemas.openxmlformats.org/officeDocument/2006/relationships/image" Target="../media/image233.svg"/><Relationship Id="rId16" Type="http://schemas.openxmlformats.org/officeDocument/2006/relationships/image" Target="../media/image58.png"/><Relationship Id="rId107" Type="http://schemas.openxmlformats.org/officeDocument/2006/relationships/image" Target="../media/image149.svg"/><Relationship Id="rId11" Type="http://schemas.openxmlformats.org/officeDocument/2006/relationships/image" Target="../media/image53.svg"/><Relationship Id="rId32" Type="http://schemas.openxmlformats.org/officeDocument/2006/relationships/image" Target="../media/image74.png"/><Relationship Id="rId37" Type="http://schemas.openxmlformats.org/officeDocument/2006/relationships/image" Target="../media/image79.svg"/><Relationship Id="rId53" Type="http://schemas.openxmlformats.org/officeDocument/2006/relationships/image" Target="../media/image95.svg"/><Relationship Id="rId58" Type="http://schemas.openxmlformats.org/officeDocument/2006/relationships/image" Target="../media/image100.png"/><Relationship Id="rId74" Type="http://schemas.openxmlformats.org/officeDocument/2006/relationships/image" Target="../media/image116.png"/><Relationship Id="rId79" Type="http://schemas.openxmlformats.org/officeDocument/2006/relationships/image" Target="../media/image121.svg"/><Relationship Id="rId102" Type="http://schemas.openxmlformats.org/officeDocument/2006/relationships/image" Target="../media/image144.png"/><Relationship Id="rId123" Type="http://schemas.openxmlformats.org/officeDocument/2006/relationships/image" Target="../media/image165.svg"/><Relationship Id="rId128" Type="http://schemas.openxmlformats.org/officeDocument/2006/relationships/image" Target="../media/image170.png"/><Relationship Id="rId144" Type="http://schemas.openxmlformats.org/officeDocument/2006/relationships/image" Target="../media/image186.png"/><Relationship Id="rId149" Type="http://schemas.openxmlformats.org/officeDocument/2006/relationships/image" Target="../media/image191.svg"/><Relationship Id="rId5" Type="http://schemas.openxmlformats.org/officeDocument/2006/relationships/image" Target="../media/image47.svg"/><Relationship Id="rId90" Type="http://schemas.openxmlformats.org/officeDocument/2006/relationships/image" Target="../media/image132.png"/><Relationship Id="rId95" Type="http://schemas.openxmlformats.org/officeDocument/2006/relationships/image" Target="../media/image137.svg"/><Relationship Id="rId160" Type="http://schemas.openxmlformats.org/officeDocument/2006/relationships/image" Target="../media/image202.png"/><Relationship Id="rId165" Type="http://schemas.openxmlformats.org/officeDocument/2006/relationships/image" Target="../media/image207.svg"/><Relationship Id="rId181" Type="http://schemas.openxmlformats.org/officeDocument/2006/relationships/image" Target="../media/image223.svg"/><Relationship Id="rId186" Type="http://schemas.openxmlformats.org/officeDocument/2006/relationships/image" Target="../media/image228.png"/><Relationship Id="rId22" Type="http://schemas.openxmlformats.org/officeDocument/2006/relationships/image" Target="../media/image64.png"/><Relationship Id="rId27" Type="http://schemas.openxmlformats.org/officeDocument/2006/relationships/image" Target="../media/image69.svg"/><Relationship Id="rId43" Type="http://schemas.openxmlformats.org/officeDocument/2006/relationships/image" Target="../media/image85.svg"/><Relationship Id="rId48" Type="http://schemas.openxmlformats.org/officeDocument/2006/relationships/image" Target="../media/image90.png"/><Relationship Id="rId64" Type="http://schemas.openxmlformats.org/officeDocument/2006/relationships/image" Target="../media/image106.png"/><Relationship Id="rId69" Type="http://schemas.openxmlformats.org/officeDocument/2006/relationships/image" Target="../media/image111.svg"/><Relationship Id="rId113" Type="http://schemas.openxmlformats.org/officeDocument/2006/relationships/image" Target="../media/image155.svg"/><Relationship Id="rId118" Type="http://schemas.openxmlformats.org/officeDocument/2006/relationships/image" Target="../media/image160.png"/><Relationship Id="rId134" Type="http://schemas.openxmlformats.org/officeDocument/2006/relationships/image" Target="../media/image176.png"/><Relationship Id="rId139" Type="http://schemas.openxmlformats.org/officeDocument/2006/relationships/image" Target="../media/image181.svg"/><Relationship Id="rId80" Type="http://schemas.openxmlformats.org/officeDocument/2006/relationships/image" Target="../media/image122.png"/><Relationship Id="rId85" Type="http://schemas.openxmlformats.org/officeDocument/2006/relationships/image" Target="../media/image127.svg"/><Relationship Id="rId150" Type="http://schemas.openxmlformats.org/officeDocument/2006/relationships/image" Target="../media/image192.png"/><Relationship Id="rId155" Type="http://schemas.openxmlformats.org/officeDocument/2006/relationships/image" Target="../media/image197.svg"/><Relationship Id="rId171" Type="http://schemas.openxmlformats.org/officeDocument/2006/relationships/image" Target="../media/image213.svg"/><Relationship Id="rId176" Type="http://schemas.openxmlformats.org/officeDocument/2006/relationships/image" Target="../media/image218.png"/><Relationship Id="rId192" Type="http://schemas.openxmlformats.org/officeDocument/2006/relationships/image" Target="../media/image234.png"/><Relationship Id="rId12" Type="http://schemas.openxmlformats.org/officeDocument/2006/relationships/image" Target="../media/image54.png"/><Relationship Id="rId17" Type="http://schemas.openxmlformats.org/officeDocument/2006/relationships/image" Target="../media/image59.svg"/><Relationship Id="rId33" Type="http://schemas.openxmlformats.org/officeDocument/2006/relationships/image" Target="../media/image75.svg"/><Relationship Id="rId38" Type="http://schemas.openxmlformats.org/officeDocument/2006/relationships/image" Target="../media/image80.png"/><Relationship Id="rId59" Type="http://schemas.openxmlformats.org/officeDocument/2006/relationships/image" Target="../media/image101.svg"/><Relationship Id="rId103" Type="http://schemas.openxmlformats.org/officeDocument/2006/relationships/image" Target="../media/image145.svg"/><Relationship Id="rId108" Type="http://schemas.openxmlformats.org/officeDocument/2006/relationships/image" Target="../media/image150.png"/><Relationship Id="rId124" Type="http://schemas.openxmlformats.org/officeDocument/2006/relationships/image" Target="../media/image166.png"/><Relationship Id="rId129" Type="http://schemas.openxmlformats.org/officeDocument/2006/relationships/image" Target="../media/image171.svg"/><Relationship Id="rId54" Type="http://schemas.openxmlformats.org/officeDocument/2006/relationships/image" Target="../media/image96.png"/><Relationship Id="rId70" Type="http://schemas.openxmlformats.org/officeDocument/2006/relationships/image" Target="../media/image112.png"/><Relationship Id="rId75" Type="http://schemas.openxmlformats.org/officeDocument/2006/relationships/image" Target="../media/image117.svg"/><Relationship Id="rId91" Type="http://schemas.openxmlformats.org/officeDocument/2006/relationships/image" Target="../media/image133.svg"/><Relationship Id="rId96" Type="http://schemas.openxmlformats.org/officeDocument/2006/relationships/image" Target="../media/image138.png"/><Relationship Id="rId140" Type="http://schemas.openxmlformats.org/officeDocument/2006/relationships/image" Target="../media/image182.png"/><Relationship Id="rId145" Type="http://schemas.openxmlformats.org/officeDocument/2006/relationships/image" Target="../media/image187.svg"/><Relationship Id="rId161" Type="http://schemas.openxmlformats.org/officeDocument/2006/relationships/image" Target="../media/image203.svg"/><Relationship Id="rId166" Type="http://schemas.openxmlformats.org/officeDocument/2006/relationships/image" Target="../media/image208.png"/><Relationship Id="rId182" Type="http://schemas.openxmlformats.org/officeDocument/2006/relationships/image" Target="../media/image224.png"/><Relationship Id="rId187" Type="http://schemas.openxmlformats.org/officeDocument/2006/relationships/image" Target="../media/image229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8.png"/><Relationship Id="rId23" Type="http://schemas.openxmlformats.org/officeDocument/2006/relationships/image" Target="../media/image65.svg"/><Relationship Id="rId28" Type="http://schemas.openxmlformats.org/officeDocument/2006/relationships/image" Target="../media/image70.png"/><Relationship Id="rId49" Type="http://schemas.openxmlformats.org/officeDocument/2006/relationships/image" Target="../media/image91.svg"/><Relationship Id="rId114" Type="http://schemas.openxmlformats.org/officeDocument/2006/relationships/image" Target="../media/image156.png"/><Relationship Id="rId119" Type="http://schemas.openxmlformats.org/officeDocument/2006/relationships/image" Target="../media/image161.svg"/><Relationship Id="rId44" Type="http://schemas.openxmlformats.org/officeDocument/2006/relationships/image" Target="../media/image86.png"/><Relationship Id="rId60" Type="http://schemas.openxmlformats.org/officeDocument/2006/relationships/image" Target="../media/image102.png"/><Relationship Id="rId65" Type="http://schemas.openxmlformats.org/officeDocument/2006/relationships/image" Target="../media/image107.svg"/><Relationship Id="rId81" Type="http://schemas.openxmlformats.org/officeDocument/2006/relationships/image" Target="../media/image123.svg"/><Relationship Id="rId86" Type="http://schemas.openxmlformats.org/officeDocument/2006/relationships/image" Target="../media/image128.png"/><Relationship Id="rId130" Type="http://schemas.openxmlformats.org/officeDocument/2006/relationships/image" Target="../media/image172.png"/><Relationship Id="rId135" Type="http://schemas.openxmlformats.org/officeDocument/2006/relationships/image" Target="../media/image177.svg"/><Relationship Id="rId151" Type="http://schemas.openxmlformats.org/officeDocument/2006/relationships/image" Target="../media/image193.svg"/><Relationship Id="rId156" Type="http://schemas.openxmlformats.org/officeDocument/2006/relationships/image" Target="../media/image198.png"/><Relationship Id="rId177" Type="http://schemas.openxmlformats.org/officeDocument/2006/relationships/image" Target="../media/image219.svg"/><Relationship Id="rId172" Type="http://schemas.openxmlformats.org/officeDocument/2006/relationships/image" Target="../media/image214.png"/><Relationship Id="rId193" Type="http://schemas.openxmlformats.org/officeDocument/2006/relationships/image" Target="../media/image235.svg"/><Relationship Id="rId13" Type="http://schemas.openxmlformats.org/officeDocument/2006/relationships/image" Target="../media/image55.svg"/><Relationship Id="rId18" Type="http://schemas.openxmlformats.org/officeDocument/2006/relationships/image" Target="../media/image60.png"/><Relationship Id="rId39" Type="http://schemas.openxmlformats.org/officeDocument/2006/relationships/image" Target="../media/image81.svg"/><Relationship Id="rId109" Type="http://schemas.openxmlformats.org/officeDocument/2006/relationships/image" Target="../media/image151.svg"/><Relationship Id="rId34" Type="http://schemas.openxmlformats.org/officeDocument/2006/relationships/image" Target="../media/image76.png"/><Relationship Id="rId50" Type="http://schemas.openxmlformats.org/officeDocument/2006/relationships/image" Target="../media/image92.png"/><Relationship Id="rId55" Type="http://schemas.openxmlformats.org/officeDocument/2006/relationships/image" Target="../media/image97.svg"/><Relationship Id="rId76" Type="http://schemas.openxmlformats.org/officeDocument/2006/relationships/image" Target="../media/image118.png"/><Relationship Id="rId97" Type="http://schemas.openxmlformats.org/officeDocument/2006/relationships/image" Target="../media/image139.svg"/><Relationship Id="rId104" Type="http://schemas.openxmlformats.org/officeDocument/2006/relationships/image" Target="../media/image146.png"/><Relationship Id="rId120" Type="http://schemas.openxmlformats.org/officeDocument/2006/relationships/image" Target="../media/image162.png"/><Relationship Id="rId125" Type="http://schemas.openxmlformats.org/officeDocument/2006/relationships/image" Target="../media/image167.svg"/><Relationship Id="rId141" Type="http://schemas.openxmlformats.org/officeDocument/2006/relationships/image" Target="../media/image183.svg"/><Relationship Id="rId146" Type="http://schemas.openxmlformats.org/officeDocument/2006/relationships/image" Target="../media/image188.png"/><Relationship Id="rId167" Type="http://schemas.openxmlformats.org/officeDocument/2006/relationships/image" Target="../media/image209.svg"/><Relationship Id="rId188" Type="http://schemas.openxmlformats.org/officeDocument/2006/relationships/image" Target="../media/image230.png"/><Relationship Id="rId7" Type="http://schemas.openxmlformats.org/officeDocument/2006/relationships/image" Target="../media/image49.svg"/><Relationship Id="rId71" Type="http://schemas.openxmlformats.org/officeDocument/2006/relationships/image" Target="../media/image113.svg"/><Relationship Id="rId92" Type="http://schemas.openxmlformats.org/officeDocument/2006/relationships/image" Target="../media/image134.png"/><Relationship Id="rId162" Type="http://schemas.openxmlformats.org/officeDocument/2006/relationships/image" Target="../media/image204.png"/><Relationship Id="rId183" Type="http://schemas.openxmlformats.org/officeDocument/2006/relationships/image" Target="../media/image225.svg"/><Relationship Id="rId2" Type="http://schemas.openxmlformats.org/officeDocument/2006/relationships/image" Target="../media/image44.png"/><Relationship Id="rId29" Type="http://schemas.openxmlformats.org/officeDocument/2006/relationships/image" Target="../media/image71.svg"/><Relationship Id="rId24" Type="http://schemas.openxmlformats.org/officeDocument/2006/relationships/image" Target="../media/image66.png"/><Relationship Id="rId40" Type="http://schemas.openxmlformats.org/officeDocument/2006/relationships/image" Target="../media/image82.png"/><Relationship Id="rId45" Type="http://schemas.openxmlformats.org/officeDocument/2006/relationships/image" Target="../media/image87.svg"/><Relationship Id="rId66" Type="http://schemas.openxmlformats.org/officeDocument/2006/relationships/image" Target="../media/image108.png"/><Relationship Id="rId87" Type="http://schemas.openxmlformats.org/officeDocument/2006/relationships/image" Target="../media/image129.svg"/><Relationship Id="rId110" Type="http://schemas.openxmlformats.org/officeDocument/2006/relationships/image" Target="../media/image152.png"/><Relationship Id="rId115" Type="http://schemas.openxmlformats.org/officeDocument/2006/relationships/image" Target="../media/image157.svg"/><Relationship Id="rId131" Type="http://schemas.openxmlformats.org/officeDocument/2006/relationships/image" Target="../media/image173.svg"/><Relationship Id="rId136" Type="http://schemas.openxmlformats.org/officeDocument/2006/relationships/image" Target="../media/image178.png"/><Relationship Id="rId157" Type="http://schemas.openxmlformats.org/officeDocument/2006/relationships/image" Target="../media/image199.svg"/><Relationship Id="rId178" Type="http://schemas.openxmlformats.org/officeDocument/2006/relationships/image" Target="../media/image220.png"/><Relationship Id="rId61" Type="http://schemas.openxmlformats.org/officeDocument/2006/relationships/image" Target="../media/image103.svg"/><Relationship Id="rId82" Type="http://schemas.openxmlformats.org/officeDocument/2006/relationships/image" Target="../media/image124.png"/><Relationship Id="rId152" Type="http://schemas.openxmlformats.org/officeDocument/2006/relationships/image" Target="../media/image194.png"/><Relationship Id="rId173" Type="http://schemas.openxmlformats.org/officeDocument/2006/relationships/image" Target="../media/image215.svg"/><Relationship Id="rId19" Type="http://schemas.openxmlformats.org/officeDocument/2006/relationships/image" Target="../media/image61.svg"/><Relationship Id="rId14" Type="http://schemas.openxmlformats.org/officeDocument/2006/relationships/image" Target="../media/image56.png"/><Relationship Id="rId30" Type="http://schemas.openxmlformats.org/officeDocument/2006/relationships/image" Target="../media/image72.png"/><Relationship Id="rId35" Type="http://schemas.openxmlformats.org/officeDocument/2006/relationships/image" Target="../media/image77.svg"/><Relationship Id="rId56" Type="http://schemas.openxmlformats.org/officeDocument/2006/relationships/image" Target="../media/image98.png"/><Relationship Id="rId77" Type="http://schemas.openxmlformats.org/officeDocument/2006/relationships/image" Target="../media/image119.svg"/><Relationship Id="rId100" Type="http://schemas.openxmlformats.org/officeDocument/2006/relationships/image" Target="../media/image142.png"/><Relationship Id="rId105" Type="http://schemas.openxmlformats.org/officeDocument/2006/relationships/image" Target="../media/image147.svg"/><Relationship Id="rId126" Type="http://schemas.openxmlformats.org/officeDocument/2006/relationships/image" Target="../media/image168.png"/><Relationship Id="rId147" Type="http://schemas.openxmlformats.org/officeDocument/2006/relationships/image" Target="../media/image189.svg"/><Relationship Id="rId168" Type="http://schemas.openxmlformats.org/officeDocument/2006/relationships/image" Target="../media/image210.png"/><Relationship Id="rId8" Type="http://schemas.openxmlformats.org/officeDocument/2006/relationships/image" Target="../media/image50.png"/><Relationship Id="rId51" Type="http://schemas.openxmlformats.org/officeDocument/2006/relationships/image" Target="../media/image93.svg"/><Relationship Id="rId72" Type="http://schemas.openxmlformats.org/officeDocument/2006/relationships/image" Target="../media/image114.png"/><Relationship Id="rId93" Type="http://schemas.openxmlformats.org/officeDocument/2006/relationships/image" Target="../media/image135.svg"/><Relationship Id="rId98" Type="http://schemas.openxmlformats.org/officeDocument/2006/relationships/image" Target="../media/image140.png"/><Relationship Id="rId121" Type="http://schemas.openxmlformats.org/officeDocument/2006/relationships/image" Target="../media/image163.svg"/><Relationship Id="rId142" Type="http://schemas.openxmlformats.org/officeDocument/2006/relationships/image" Target="../media/image184.png"/><Relationship Id="rId163" Type="http://schemas.openxmlformats.org/officeDocument/2006/relationships/image" Target="../media/image205.svg"/><Relationship Id="rId184" Type="http://schemas.openxmlformats.org/officeDocument/2006/relationships/image" Target="../media/image226.png"/><Relationship Id="rId189" Type="http://schemas.openxmlformats.org/officeDocument/2006/relationships/image" Target="../media/image231.svg"/><Relationship Id="rId3" Type="http://schemas.openxmlformats.org/officeDocument/2006/relationships/image" Target="../media/image45.svg"/><Relationship Id="rId25" Type="http://schemas.openxmlformats.org/officeDocument/2006/relationships/image" Target="../media/image67.svg"/><Relationship Id="rId46" Type="http://schemas.openxmlformats.org/officeDocument/2006/relationships/image" Target="../media/image88.png"/><Relationship Id="rId67" Type="http://schemas.openxmlformats.org/officeDocument/2006/relationships/image" Target="../media/image109.svg"/><Relationship Id="rId116" Type="http://schemas.openxmlformats.org/officeDocument/2006/relationships/image" Target="../media/image158.png"/><Relationship Id="rId137" Type="http://schemas.openxmlformats.org/officeDocument/2006/relationships/image" Target="../media/image179.svg"/><Relationship Id="rId158" Type="http://schemas.openxmlformats.org/officeDocument/2006/relationships/image" Target="../media/image200.png"/><Relationship Id="rId20" Type="http://schemas.openxmlformats.org/officeDocument/2006/relationships/image" Target="../media/image62.png"/><Relationship Id="rId41" Type="http://schemas.openxmlformats.org/officeDocument/2006/relationships/image" Target="../media/image83.svg"/><Relationship Id="rId62" Type="http://schemas.openxmlformats.org/officeDocument/2006/relationships/image" Target="../media/image104.png"/><Relationship Id="rId83" Type="http://schemas.openxmlformats.org/officeDocument/2006/relationships/image" Target="../media/image125.svg"/><Relationship Id="rId88" Type="http://schemas.openxmlformats.org/officeDocument/2006/relationships/image" Target="../media/image130.png"/><Relationship Id="rId111" Type="http://schemas.openxmlformats.org/officeDocument/2006/relationships/image" Target="../media/image153.svg"/><Relationship Id="rId132" Type="http://schemas.openxmlformats.org/officeDocument/2006/relationships/image" Target="../media/image174.png"/><Relationship Id="rId153" Type="http://schemas.openxmlformats.org/officeDocument/2006/relationships/image" Target="../media/image195.svg"/><Relationship Id="rId174" Type="http://schemas.openxmlformats.org/officeDocument/2006/relationships/image" Target="../media/image216.png"/><Relationship Id="rId179" Type="http://schemas.openxmlformats.org/officeDocument/2006/relationships/image" Target="../media/image221.svg"/><Relationship Id="rId190" Type="http://schemas.openxmlformats.org/officeDocument/2006/relationships/image" Target="../media/image232.png"/><Relationship Id="rId15" Type="http://schemas.openxmlformats.org/officeDocument/2006/relationships/image" Target="../media/image57.svg"/><Relationship Id="rId36" Type="http://schemas.openxmlformats.org/officeDocument/2006/relationships/image" Target="../media/image78.png"/><Relationship Id="rId57" Type="http://schemas.openxmlformats.org/officeDocument/2006/relationships/image" Target="../media/image99.svg"/><Relationship Id="rId106" Type="http://schemas.openxmlformats.org/officeDocument/2006/relationships/image" Target="../media/image148.png"/><Relationship Id="rId127" Type="http://schemas.openxmlformats.org/officeDocument/2006/relationships/image" Target="../media/image169.svg"/><Relationship Id="rId10" Type="http://schemas.openxmlformats.org/officeDocument/2006/relationships/image" Target="../media/image52.png"/><Relationship Id="rId31" Type="http://schemas.openxmlformats.org/officeDocument/2006/relationships/image" Target="../media/image73.svg"/><Relationship Id="rId52" Type="http://schemas.openxmlformats.org/officeDocument/2006/relationships/image" Target="../media/image94.png"/><Relationship Id="rId73" Type="http://schemas.openxmlformats.org/officeDocument/2006/relationships/image" Target="../media/image115.svg"/><Relationship Id="rId78" Type="http://schemas.openxmlformats.org/officeDocument/2006/relationships/image" Target="../media/image120.png"/><Relationship Id="rId94" Type="http://schemas.openxmlformats.org/officeDocument/2006/relationships/image" Target="../media/image136.png"/><Relationship Id="rId99" Type="http://schemas.openxmlformats.org/officeDocument/2006/relationships/image" Target="../media/image141.svg"/><Relationship Id="rId101" Type="http://schemas.openxmlformats.org/officeDocument/2006/relationships/image" Target="../media/image143.svg"/><Relationship Id="rId122" Type="http://schemas.openxmlformats.org/officeDocument/2006/relationships/image" Target="../media/image164.png"/><Relationship Id="rId143" Type="http://schemas.openxmlformats.org/officeDocument/2006/relationships/image" Target="../media/image185.svg"/><Relationship Id="rId148" Type="http://schemas.openxmlformats.org/officeDocument/2006/relationships/image" Target="../media/image190.png"/><Relationship Id="rId164" Type="http://schemas.openxmlformats.org/officeDocument/2006/relationships/image" Target="../media/image206.png"/><Relationship Id="rId169" Type="http://schemas.openxmlformats.org/officeDocument/2006/relationships/image" Target="../media/image211.svg"/><Relationship Id="rId185" Type="http://schemas.openxmlformats.org/officeDocument/2006/relationships/image" Target="../media/image227.sv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80" Type="http://schemas.openxmlformats.org/officeDocument/2006/relationships/image" Target="../media/image222.png"/><Relationship Id="rId26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0.svg"/><Relationship Id="rId21" Type="http://schemas.openxmlformats.org/officeDocument/2006/relationships/image" Target="../media/image255.svg"/><Relationship Id="rId42" Type="http://schemas.openxmlformats.org/officeDocument/2006/relationships/image" Target="../media/image276.png"/><Relationship Id="rId47" Type="http://schemas.openxmlformats.org/officeDocument/2006/relationships/image" Target="../media/image281.svg"/><Relationship Id="rId63" Type="http://schemas.openxmlformats.org/officeDocument/2006/relationships/image" Target="../media/image297.svg"/><Relationship Id="rId68" Type="http://schemas.openxmlformats.org/officeDocument/2006/relationships/image" Target="../media/image302.png"/><Relationship Id="rId84" Type="http://schemas.openxmlformats.org/officeDocument/2006/relationships/image" Target="../media/image318.png"/><Relationship Id="rId89" Type="http://schemas.openxmlformats.org/officeDocument/2006/relationships/image" Target="../media/image323.svg"/><Relationship Id="rId112" Type="http://schemas.openxmlformats.org/officeDocument/2006/relationships/image" Target="../media/image346.png"/><Relationship Id="rId133" Type="http://schemas.openxmlformats.org/officeDocument/2006/relationships/image" Target="../media/image366.svg"/><Relationship Id="rId138" Type="http://schemas.openxmlformats.org/officeDocument/2006/relationships/image" Target="../media/image371.png"/><Relationship Id="rId154" Type="http://schemas.openxmlformats.org/officeDocument/2006/relationships/image" Target="../media/image387.png"/><Relationship Id="rId159" Type="http://schemas.openxmlformats.org/officeDocument/2006/relationships/image" Target="../media/image392.svg"/><Relationship Id="rId175" Type="http://schemas.openxmlformats.org/officeDocument/2006/relationships/image" Target="../media/image408.svg"/><Relationship Id="rId170" Type="http://schemas.openxmlformats.org/officeDocument/2006/relationships/image" Target="../media/image403.png"/><Relationship Id="rId191" Type="http://schemas.openxmlformats.org/officeDocument/2006/relationships/image" Target="../media/image424.svg"/><Relationship Id="rId16" Type="http://schemas.openxmlformats.org/officeDocument/2006/relationships/image" Target="../media/image250.png"/><Relationship Id="rId107" Type="http://schemas.openxmlformats.org/officeDocument/2006/relationships/image" Target="../media/image341.svg"/><Relationship Id="rId11" Type="http://schemas.openxmlformats.org/officeDocument/2006/relationships/image" Target="../media/image245.svg"/><Relationship Id="rId32" Type="http://schemas.openxmlformats.org/officeDocument/2006/relationships/image" Target="../media/image266.png"/><Relationship Id="rId37" Type="http://schemas.openxmlformats.org/officeDocument/2006/relationships/image" Target="../media/image271.svg"/><Relationship Id="rId53" Type="http://schemas.openxmlformats.org/officeDocument/2006/relationships/image" Target="../media/image287.svg"/><Relationship Id="rId58" Type="http://schemas.openxmlformats.org/officeDocument/2006/relationships/image" Target="../media/image292.png"/><Relationship Id="rId74" Type="http://schemas.openxmlformats.org/officeDocument/2006/relationships/image" Target="../media/image308.png"/><Relationship Id="rId79" Type="http://schemas.openxmlformats.org/officeDocument/2006/relationships/image" Target="../media/image313.svg"/><Relationship Id="rId102" Type="http://schemas.openxmlformats.org/officeDocument/2006/relationships/image" Target="../media/image336.png"/><Relationship Id="rId123" Type="http://schemas.openxmlformats.org/officeDocument/2006/relationships/image" Target="../media/image356.svg"/><Relationship Id="rId128" Type="http://schemas.openxmlformats.org/officeDocument/2006/relationships/image" Target="../media/image361.png"/><Relationship Id="rId144" Type="http://schemas.openxmlformats.org/officeDocument/2006/relationships/image" Target="../media/image377.png"/><Relationship Id="rId149" Type="http://schemas.openxmlformats.org/officeDocument/2006/relationships/image" Target="../media/image382.svg"/><Relationship Id="rId5" Type="http://schemas.openxmlformats.org/officeDocument/2006/relationships/image" Target="../media/image239.svg"/><Relationship Id="rId90" Type="http://schemas.openxmlformats.org/officeDocument/2006/relationships/image" Target="../media/image324.png"/><Relationship Id="rId95" Type="http://schemas.openxmlformats.org/officeDocument/2006/relationships/image" Target="../media/image329.svg"/><Relationship Id="rId160" Type="http://schemas.openxmlformats.org/officeDocument/2006/relationships/image" Target="../media/image393.png"/><Relationship Id="rId165" Type="http://schemas.openxmlformats.org/officeDocument/2006/relationships/image" Target="../media/image398.svg"/><Relationship Id="rId181" Type="http://schemas.openxmlformats.org/officeDocument/2006/relationships/image" Target="../media/image414.svg"/><Relationship Id="rId186" Type="http://schemas.openxmlformats.org/officeDocument/2006/relationships/image" Target="../media/image419.png"/><Relationship Id="rId22" Type="http://schemas.openxmlformats.org/officeDocument/2006/relationships/image" Target="../media/image256.png"/><Relationship Id="rId27" Type="http://schemas.openxmlformats.org/officeDocument/2006/relationships/image" Target="../media/image261.svg"/><Relationship Id="rId43" Type="http://schemas.openxmlformats.org/officeDocument/2006/relationships/image" Target="../media/image277.svg"/><Relationship Id="rId48" Type="http://schemas.openxmlformats.org/officeDocument/2006/relationships/image" Target="../media/image282.png"/><Relationship Id="rId64" Type="http://schemas.openxmlformats.org/officeDocument/2006/relationships/image" Target="../media/image298.png"/><Relationship Id="rId69" Type="http://schemas.openxmlformats.org/officeDocument/2006/relationships/image" Target="../media/image303.svg"/><Relationship Id="rId113" Type="http://schemas.openxmlformats.org/officeDocument/2006/relationships/image" Target="../media/image347.svg"/><Relationship Id="rId118" Type="http://schemas.openxmlformats.org/officeDocument/2006/relationships/image" Target="../media/image351.png"/><Relationship Id="rId134" Type="http://schemas.openxmlformats.org/officeDocument/2006/relationships/image" Target="../media/image367.png"/><Relationship Id="rId139" Type="http://schemas.openxmlformats.org/officeDocument/2006/relationships/image" Target="../media/image372.svg"/><Relationship Id="rId80" Type="http://schemas.openxmlformats.org/officeDocument/2006/relationships/image" Target="../media/image314.png"/><Relationship Id="rId85" Type="http://schemas.openxmlformats.org/officeDocument/2006/relationships/image" Target="../media/image319.svg"/><Relationship Id="rId150" Type="http://schemas.openxmlformats.org/officeDocument/2006/relationships/image" Target="../media/image383.png"/><Relationship Id="rId155" Type="http://schemas.openxmlformats.org/officeDocument/2006/relationships/image" Target="../media/image388.svg"/><Relationship Id="rId171" Type="http://schemas.openxmlformats.org/officeDocument/2006/relationships/image" Target="../media/image404.svg"/><Relationship Id="rId176" Type="http://schemas.openxmlformats.org/officeDocument/2006/relationships/image" Target="../media/image409.png"/><Relationship Id="rId192" Type="http://schemas.openxmlformats.org/officeDocument/2006/relationships/image" Target="../media/image425.png"/><Relationship Id="rId12" Type="http://schemas.openxmlformats.org/officeDocument/2006/relationships/image" Target="../media/image246.png"/><Relationship Id="rId17" Type="http://schemas.openxmlformats.org/officeDocument/2006/relationships/image" Target="../media/image251.svg"/><Relationship Id="rId33" Type="http://schemas.openxmlformats.org/officeDocument/2006/relationships/image" Target="../media/image267.svg"/><Relationship Id="rId38" Type="http://schemas.openxmlformats.org/officeDocument/2006/relationships/image" Target="../media/image272.png"/><Relationship Id="rId59" Type="http://schemas.openxmlformats.org/officeDocument/2006/relationships/image" Target="../media/image293.svg"/><Relationship Id="rId103" Type="http://schemas.openxmlformats.org/officeDocument/2006/relationships/image" Target="../media/image337.svg"/><Relationship Id="rId108" Type="http://schemas.openxmlformats.org/officeDocument/2006/relationships/image" Target="../media/image342.png"/><Relationship Id="rId124" Type="http://schemas.openxmlformats.org/officeDocument/2006/relationships/image" Target="../media/image357.png"/><Relationship Id="rId129" Type="http://schemas.openxmlformats.org/officeDocument/2006/relationships/image" Target="../media/image362.svg"/><Relationship Id="rId54" Type="http://schemas.openxmlformats.org/officeDocument/2006/relationships/image" Target="../media/image288.png"/><Relationship Id="rId70" Type="http://schemas.openxmlformats.org/officeDocument/2006/relationships/image" Target="../media/image304.png"/><Relationship Id="rId75" Type="http://schemas.openxmlformats.org/officeDocument/2006/relationships/image" Target="../media/image309.svg"/><Relationship Id="rId91" Type="http://schemas.openxmlformats.org/officeDocument/2006/relationships/image" Target="../media/image325.svg"/><Relationship Id="rId96" Type="http://schemas.openxmlformats.org/officeDocument/2006/relationships/image" Target="../media/image330.png"/><Relationship Id="rId140" Type="http://schemas.openxmlformats.org/officeDocument/2006/relationships/image" Target="../media/image373.png"/><Relationship Id="rId145" Type="http://schemas.openxmlformats.org/officeDocument/2006/relationships/image" Target="../media/image378.svg"/><Relationship Id="rId161" Type="http://schemas.openxmlformats.org/officeDocument/2006/relationships/image" Target="../media/image394.svg"/><Relationship Id="rId166" Type="http://schemas.openxmlformats.org/officeDocument/2006/relationships/image" Target="../media/image399.png"/><Relationship Id="rId182" Type="http://schemas.openxmlformats.org/officeDocument/2006/relationships/image" Target="../media/image415.png"/><Relationship Id="rId187" Type="http://schemas.openxmlformats.org/officeDocument/2006/relationships/image" Target="../media/image420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40.png"/><Relationship Id="rId23" Type="http://schemas.openxmlformats.org/officeDocument/2006/relationships/image" Target="../media/image257.svg"/><Relationship Id="rId28" Type="http://schemas.openxmlformats.org/officeDocument/2006/relationships/image" Target="../media/image262.png"/><Relationship Id="rId49" Type="http://schemas.openxmlformats.org/officeDocument/2006/relationships/image" Target="../media/image283.svg"/><Relationship Id="rId114" Type="http://schemas.openxmlformats.org/officeDocument/2006/relationships/image" Target="../media/image348.png"/><Relationship Id="rId119" Type="http://schemas.openxmlformats.org/officeDocument/2006/relationships/image" Target="../media/image352.svg"/><Relationship Id="rId44" Type="http://schemas.openxmlformats.org/officeDocument/2006/relationships/image" Target="../media/image278.png"/><Relationship Id="rId60" Type="http://schemas.openxmlformats.org/officeDocument/2006/relationships/image" Target="../media/image294.png"/><Relationship Id="rId65" Type="http://schemas.openxmlformats.org/officeDocument/2006/relationships/image" Target="../media/image299.svg"/><Relationship Id="rId81" Type="http://schemas.openxmlformats.org/officeDocument/2006/relationships/image" Target="../media/image315.svg"/><Relationship Id="rId86" Type="http://schemas.openxmlformats.org/officeDocument/2006/relationships/image" Target="../media/image320.png"/><Relationship Id="rId130" Type="http://schemas.openxmlformats.org/officeDocument/2006/relationships/image" Target="../media/image363.png"/><Relationship Id="rId135" Type="http://schemas.openxmlformats.org/officeDocument/2006/relationships/image" Target="../media/image368.svg"/><Relationship Id="rId151" Type="http://schemas.openxmlformats.org/officeDocument/2006/relationships/image" Target="../media/image384.svg"/><Relationship Id="rId156" Type="http://schemas.openxmlformats.org/officeDocument/2006/relationships/image" Target="../media/image389.png"/><Relationship Id="rId177" Type="http://schemas.openxmlformats.org/officeDocument/2006/relationships/image" Target="../media/image410.svg"/><Relationship Id="rId172" Type="http://schemas.openxmlformats.org/officeDocument/2006/relationships/image" Target="../media/image405.png"/><Relationship Id="rId193" Type="http://schemas.openxmlformats.org/officeDocument/2006/relationships/image" Target="../media/image426.svg"/><Relationship Id="rId13" Type="http://schemas.openxmlformats.org/officeDocument/2006/relationships/image" Target="../media/image247.svg"/><Relationship Id="rId18" Type="http://schemas.openxmlformats.org/officeDocument/2006/relationships/image" Target="../media/image252.png"/><Relationship Id="rId39" Type="http://schemas.openxmlformats.org/officeDocument/2006/relationships/image" Target="../media/image273.svg"/><Relationship Id="rId109" Type="http://schemas.openxmlformats.org/officeDocument/2006/relationships/image" Target="../media/image343.svg"/><Relationship Id="rId34" Type="http://schemas.openxmlformats.org/officeDocument/2006/relationships/image" Target="../media/image268.png"/><Relationship Id="rId50" Type="http://schemas.openxmlformats.org/officeDocument/2006/relationships/image" Target="../media/image284.png"/><Relationship Id="rId55" Type="http://schemas.openxmlformats.org/officeDocument/2006/relationships/image" Target="../media/image289.svg"/><Relationship Id="rId76" Type="http://schemas.openxmlformats.org/officeDocument/2006/relationships/image" Target="../media/image310.png"/><Relationship Id="rId97" Type="http://schemas.openxmlformats.org/officeDocument/2006/relationships/image" Target="../media/image331.svg"/><Relationship Id="rId104" Type="http://schemas.openxmlformats.org/officeDocument/2006/relationships/image" Target="../media/image338.png"/><Relationship Id="rId120" Type="http://schemas.openxmlformats.org/officeDocument/2006/relationships/image" Target="../media/image353.png"/><Relationship Id="rId125" Type="http://schemas.openxmlformats.org/officeDocument/2006/relationships/image" Target="../media/image358.svg"/><Relationship Id="rId141" Type="http://schemas.openxmlformats.org/officeDocument/2006/relationships/image" Target="../media/image374.svg"/><Relationship Id="rId146" Type="http://schemas.openxmlformats.org/officeDocument/2006/relationships/image" Target="../media/image379.png"/><Relationship Id="rId167" Type="http://schemas.openxmlformats.org/officeDocument/2006/relationships/image" Target="../media/image400.svg"/><Relationship Id="rId188" Type="http://schemas.openxmlformats.org/officeDocument/2006/relationships/image" Target="../media/image421.png"/><Relationship Id="rId7" Type="http://schemas.openxmlformats.org/officeDocument/2006/relationships/image" Target="../media/image241.svg"/><Relationship Id="rId71" Type="http://schemas.openxmlformats.org/officeDocument/2006/relationships/image" Target="../media/image305.svg"/><Relationship Id="rId92" Type="http://schemas.openxmlformats.org/officeDocument/2006/relationships/image" Target="../media/image326.png"/><Relationship Id="rId162" Type="http://schemas.openxmlformats.org/officeDocument/2006/relationships/image" Target="../media/image395.png"/><Relationship Id="rId183" Type="http://schemas.openxmlformats.org/officeDocument/2006/relationships/image" Target="../media/image416.svg"/><Relationship Id="rId2" Type="http://schemas.openxmlformats.org/officeDocument/2006/relationships/image" Target="../media/image236.png"/><Relationship Id="rId29" Type="http://schemas.openxmlformats.org/officeDocument/2006/relationships/image" Target="../media/image263.svg"/><Relationship Id="rId24" Type="http://schemas.openxmlformats.org/officeDocument/2006/relationships/image" Target="../media/image258.png"/><Relationship Id="rId40" Type="http://schemas.openxmlformats.org/officeDocument/2006/relationships/image" Target="../media/image274.png"/><Relationship Id="rId45" Type="http://schemas.openxmlformats.org/officeDocument/2006/relationships/image" Target="../media/image279.svg"/><Relationship Id="rId66" Type="http://schemas.openxmlformats.org/officeDocument/2006/relationships/image" Target="../media/image300.png"/><Relationship Id="rId87" Type="http://schemas.openxmlformats.org/officeDocument/2006/relationships/image" Target="../media/image321.svg"/><Relationship Id="rId110" Type="http://schemas.openxmlformats.org/officeDocument/2006/relationships/image" Target="../media/image344.png"/><Relationship Id="rId115" Type="http://schemas.openxmlformats.org/officeDocument/2006/relationships/image" Target="../media/image349.svg"/><Relationship Id="rId131" Type="http://schemas.openxmlformats.org/officeDocument/2006/relationships/image" Target="../media/image364.svg"/><Relationship Id="rId136" Type="http://schemas.openxmlformats.org/officeDocument/2006/relationships/image" Target="../media/image369.png"/><Relationship Id="rId157" Type="http://schemas.openxmlformats.org/officeDocument/2006/relationships/image" Target="../media/image390.svg"/><Relationship Id="rId178" Type="http://schemas.openxmlformats.org/officeDocument/2006/relationships/image" Target="../media/image411.png"/><Relationship Id="rId61" Type="http://schemas.openxmlformats.org/officeDocument/2006/relationships/image" Target="../media/image295.svg"/><Relationship Id="rId82" Type="http://schemas.openxmlformats.org/officeDocument/2006/relationships/image" Target="../media/image316.png"/><Relationship Id="rId152" Type="http://schemas.openxmlformats.org/officeDocument/2006/relationships/image" Target="../media/image385.png"/><Relationship Id="rId173" Type="http://schemas.openxmlformats.org/officeDocument/2006/relationships/image" Target="../media/image406.svg"/><Relationship Id="rId19" Type="http://schemas.openxmlformats.org/officeDocument/2006/relationships/image" Target="../media/image253.svg"/><Relationship Id="rId14" Type="http://schemas.openxmlformats.org/officeDocument/2006/relationships/image" Target="../media/image248.png"/><Relationship Id="rId30" Type="http://schemas.openxmlformats.org/officeDocument/2006/relationships/image" Target="../media/image264.png"/><Relationship Id="rId35" Type="http://schemas.openxmlformats.org/officeDocument/2006/relationships/image" Target="../media/image269.svg"/><Relationship Id="rId56" Type="http://schemas.openxmlformats.org/officeDocument/2006/relationships/image" Target="../media/image290.png"/><Relationship Id="rId77" Type="http://schemas.openxmlformats.org/officeDocument/2006/relationships/image" Target="../media/image311.svg"/><Relationship Id="rId100" Type="http://schemas.openxmlformats.org/officeDocument/2006/relationships/image" Target="../media/image334.png"/><Relationship Id="rId105" Type="http://schemas.openxmlformats.org/officeDocument/2006/relationships/image" Target="../media/image339.svg"/><Relationship Id="rId126" Type="http://schemas.openxmlformats.org/officeDocument/2006/relationships/image" Target="../media/image359.png"/><Relationship Id="rId147" Type="http://schemas.openxmlformats.org/officeDocument/2006/relationships/image" Target="../media/image380.svg"/><Relationship Id="rId168" Type="http://schemas.openxmlformats.org/officeDocument/2006/relationships/image" Target="../media/image401.png"/><Relationship Id="rId8" Type="http://schemas.openxmlformats.org/officeDocument/2006/relationships/image" Target="../media/image242.png"/><Relationship Id="rId51" Type="http://schemas.openxmlformats.org/officeDocument/2006/relationships/image" Target="../media/image285.svg"/><Relationship Id="rId72" Type="http://schemas.openxmlformats.org/officeDocument/2006/relationships/image" Target="../media/image306.png"/><Relationship Id="rId93" Type="http://schemas.openxmlformats.org/officeDocument/2006/relationships/image" Target="../media/image327.svg"/><Relationship Id="rId98" Type="http://schemas.openxmlformats.org/officeDocument/2006/relationships/image" Target="../media/image332.png"/><Relationship Id="rId121" Type="http://schemas.openxmlformats.org/officeDocument/2006/relationships/image" Target="../media/image354.svg"/><Relationship Id="rId142" Type="http://schemas.openxmlformats.org/officeDocument/2006/relationships/image" Target="../media/image375.png"/><Relationship Id="rId163" Type="http://schemas.openxmlformats.org/officeDocument/2006/relationships/image" Target="../media/image396.svg"/><Relationship Id="rId184" Type="http://schemas.openxmlformats.org/officeDocument/2006/relationships/image" Target="../media/image417.png"/><Relationship Id="rId189" Type="http://schemas.openxmlformats.org/officeDocument/2006/relationships/image" Target="../media/image422.svg"/><Relationship Id="rId3" Type="http://schemas.openxmlformats.org/officeDocument/2006/relationships/image" Target="../media/image237.svg"/><Relationship Id="rId25" Type="http://schemas.openxmlformats.org/officeDocument/2006/relationships/image" Target="../media/image259.svg"/><Relationship Id="rId46" Type="http://schemas.openxmlformats.org/officeDocument/2006/relationships/image" Target="../media/image280.png"/><Relationship Id="rId67" Type="http://schemas.openxmlformats.org/officeDocument/2006/relationships/image" Target="../media/image301.svg"/><Relationship Id="rId116" Type="http://schemas.openxmlformats.org/officeDocument/2006/relationships/image" Target="../media/image182.png"/><Relationship Id="rId137" Type="http://schemas.openxmlformats.org/officeDocument/2006/relationships/image" Target="../media/image370.svg"/><Relationship Id="rId158" Type="http://schemas.openxmlformats.org/officeDocument/2006/relationships/image" Target="../media/image391.png"/><Relationship Id="rId20" Type="http://schemas.openxmlformats.org/officeDocument/2006/relationships/image" Target="../media/image254.png"/><Relationship Id="rId41" Type="http://schemas.openxmlformats.org/officeDocument/2006/relationships/image" Target="../media/image275.svg"/><Relationship Id="rId62" Type="http://schemas.openxmlformats.org/officeDocument/2006/relationships/image" Target="../media/image296.png"/><Relationship Id="rId83" Type="http://schemas.openxmlformats.org/officeDocument/2006/relationships/image" Target="../media/image317.svg"/><Relationship Id="rId88" Type="http://schemas.openxmlformats.org/officeDocument/2006/relationships/image" Target="../media/image322.png"/><Relationship Id="rId111" Type="http://schemas.openxmlformats.org/officeDocument/2006/relationships/image" Target="../media/image345.svg"/><Relationship Id="rId132" Type="http://schemas.openxmlformats.org/officeDocument/2006/relationships/image" Target="../media/image365.png"/><Relationship Id="rId153" Type="http://schemas.openxmlformats.org/officeDocument/2006/relationships/image" Target="../media/image386.svg"/><Relationship Id="rId174" Type="http://schemas.openxmlformats.org/officeDocument/2006/relationships/image" Target="../media/image407.png"/><Relationship Id="rId179" Type="http://schemas.openxmlformats.org/officeDocument/2006/relationships/image" Target="../media/image412.svg"/><Relationship Id="rId190" Type="http://schemas.openxmlformats.org/officeDocument/2006/relationships/image" Target="../media/image423.png"/><Relationship Id="rId15" Type="http://schemas.openxmlformats.org/officeDocument/2006/relationships/image" Target="../media/image249.svg"/><Relationship Id="rId36" Type="http://schemas.openxmlformats.org/officeDocument/2006/relationships/image" Target="../media/image270.png"/><Relationship Id="rId57" Type="http://schemas.openxmlformats.org/officeDocument/2006/relationships/image" Target="../media/image291.svg"/><Relationship Id="rId106" Type="http://schemas.openxmlformats.org/officeDocument/2006/relationships/image" Target="../media/image340.png"/><Relationship Id="rId127" Type="http://schemas.openxmlformats.org/officeDocument/2006/relationships/image" Target="../media/image360.svg"/><Relationship Id="rId10" Type="http://schemas.openxmlformats.org/officeDocument/2006/relationships/image" Target="../media/image244.png"/><Relationship Id="rId31" Type="http://schemas.openxmlformats.org/officeDocument/2006/relationships/image" Target="../media/image265.svg"/><Relationship Id="rId52" Type="http://schemas.openxmlformats.org/officeDocument/2006/relationships/image" Target="../media/image286.png"/><Relationship Id="rId73" Type="http://schemas.openxmlformats.org/officeDocument/2006/relationships/image" Target="../media/image307.svg"/><Relationship Id="rId78" Type="http://schemas.openxmlformats.org/officeDocument/2006/relationships/image" Target="../media/image312.png"/><Relationship Id="rId94" Type="http://schemas.openxmlformats.org/officeDocument/2006/relationships/image" Target="../media/image328.png"/><Relationship Id="rId99" Type="http://schemas.openxmlformats.org/officeDocument/2006/relationships/image" Target="../media/image333.svg"/><Relationship Id="rId101" Type="http://schemas.openxmlformats.org/officeDocument/2006/relationships/image" Target="../media/image335.svg"/><Relationship Id="rId122" Type="http://schemas.openxmlformats.org/officeDocument/2006/relationships/image" Target="../media/image355.png"/><Relationship Id="rId143" Type="http://schemas.openxmlformats.org/officeDocument/2006/relationships/image" Target="../media/image376.svg"/><Relationship Id="rId148" Type="http://schemas.openxmlformats.org/officeDocument/2006/relationships/image" Target="../media/image381.png"/><Relationship Id="rId164" Type="http://schemas.openxmlformats.org/officeDocument/2006/relationships/image" Target="../media/image397.png"/><Relationship Id="rId169" Type="http://schemas.openxmlformats.org/officeDocument/2006/relationships/image" Target="../media/image402.svg"/><Relationship Id="rId185" Type="http://schemas.openxmlformats.org/officeDocument/2006/relationships/image" Target="../media/image418.svg"/><Relationship Id="rId4" Type="http://schemas.openxmlformats.org/officeDocument/2006/relationships/image" Target="../media/image238.png"/><Relationship Id="rId9" Type="http://schemas.openxmlformats.org/officeDocument/2006/relationships/image" Target="../media/image243.svg"/><Relationship Id="rId180" Type="http://schemas.openxmlformats.org/officeDocument/2006/relationships/image" Target="../media/image413.png"/><Relationship Id="rId26" Type="http://schemas.openxmlformats.org/officeDocument/2006/relationships/image" Target="../media/image26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lice" TargetMode="External"/><Relationship Id="rId2" Type="http://schemas.openxmlformats.org/officeDocument/2006/relationships/image" Target="../media/image427.png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7980D08-9348-46BE-B6FF-5C0075BDBE5A}"/>
              </a:ext>
            </a:extLst>
          </p:cNvPr>
          <p:cNvSpPr txBox="1"/>
          <p:nvPr/>
        </p:nvSpPr>
        <p:spPr>
          <a:xfrm>
            <a:off x="5284087" y="4940955"/>
            <a:ext cx="264169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June 21st, 20XX</a:t>
            </a:r>
            <a:endParaRPr lang="ko-KR" altLang="en-US" sz="1800" dirty="0"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3CB8A5-9279-42B0-AC7D-2688F8DA6987}"/>
              </a:ext>
            </a:extLst>
          </p:cNvPr>
          <p:cNvSpPr txBox="1"/>
          <p:nvPr/>
        </p:nvSpPr>
        <p:spPr>
          <a:xfrm>
            <a:off x="5284087" y="5308925"/>
            <a:ext cx="264169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Your name</a:t>
            </a:r>
            <a:endParaRPr lang="ko-KR" altLang="en-US" sz="1800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D28A7C-17C3-4FED-B85B-1D1D47AAA5AF}"/>
              </a:ext>
            </a:extLst>
          </p:cNvPr>
          <p:cNvSpPr txBox="1"/>
          <p:nvPr/>
        </p:nvSpPr>
        <p:spPr>
          <a:xfrm>
            <a:off x="5198447" y="1179743"/>
            <a:ext cx="5454659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6000" dirty="0">
                <a:latin typeface="+mj-lt"/>
                <a:cs typeface="Arial" panose="020B0604020202020204" pitchFamily="34" charset="0"/>
              </a:rPr>
              <a:t>International Yoga Day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9876CD-992A-47F6-9B78-79D2F981247F}"/>
              </a:ext>
            </a:extLst>
          </p:cNvPr>
          <p:cNvSpPr txBox="1"/>
          <p:nvPr/>
        </p:nvSpPr>
        <p:spPr>
          <a:xfrm>
            <a:off x="8061537" y="5031926"/>
            <a:ext cx="2805385" cy="64633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57D0A8-4FB9-415A-BAA3-745E2E57BAA0}"/>
              </a:ext>
            </a:extLst>
          </p:cNvPr>
          <p:cNvSpPr txBox="1"/>
          <p:nvPr/>
        </p:nvSpPr>
        <p:spPr>
          <a:xfrm>
            <a:off x="5284087" y="3493078"/>
            <a:ext cx="5283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796ACAF3-7C6B-4684-A256-AAC1810285C1}"/>
              </a:ext>
            </a:extLst>
          </p:cNvPr>
          <p:cNvCxnSpPr>
            <a:cxnSpLocks/>
          </p:cNvCxnSpPr>
          <p:nvPr/>
        </p:nvCxnSpPr>
        <p:spPr>
          <a:xfrm>
            <a:off x="5208327" y="4658944"/>
            <a:ext cx="54348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1E9B5E-555C-4956-B593-1B205C90F859}"/>
              </a:ext>
            </a:extLst>
          </p:cNvPr>
          <p:cNvSpPr txBox="1"/>
          <p:nvPr/>
        </p:nvSpPr>
        <p:spPr>
          <a:xfrm>
            <a:off x="3361162" y="2200772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8EAA1D4-9CF2-4AF4-896C-116D32B3F4A5}"/>
              </a:ext>
            </a:extLst>
          </p:cNvPr>
          <p:cNvSpPr/>
          <p:nvPr/>
        </p:nvSpPr>
        <p:spPr>
          <a:xfrm>
            <a:off x="3275437" y="1798796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ko-KR" altLang="en-US" sz="2400" dirty="0"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51164A35-34DB-45CA-9370-8192A063F21C}"/>
              </a:ext>
            </a:extLst>
          </p:cNvPr>
          <p:cNvSpPr/>
          <p:nvPr/>
        </p:nvSpPr>
        <p:spPr>
          <a:xfrm>
            <a:off x="1757250" y="1693090"/>
            <a:ext cx="1249610" cy="1249610"/>
          </a:xfrm>
          <a:prstGeom prst="ellipse">
            <a:avLst/>
          </a:prstGeom>
          <a:solidFill>
            <a:srgbClr val="A2A16C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C2DBE56-28ED-4DD0-A0CB-5AA1ECDA0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154375" y="2090215"/>
            <a:ext cx="455360" cy="455360"/>
          </a:xfrm>
          <a:prstGeom prst="rect">
            <a:avLst/>
          </a:prstGeom>
          <a:effectLst/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66409C4F-98B8-411B-9381-745AA33ABFD5}"/>
              </a:ext>
            </a:extLst>
          </p:cNvPr>
          <p:cNvSpPr/>
          <p:nvPr/>
        </p:nvSpPr>
        <p:spPr>
          <a:xfrm>
            <a:off x="1757250" y="3703122"/>
            <a:ext cx="1249610" cy="1249610"/>
          </a:xfrm>
          <a:prstGeom prst="ellipse">
            <a:avLst/>
          </a:prstGeom>
          <a:solidFill>
            <a:srgbClr val="EA8776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9009CBAA-378F-4DFE-A169-556AF3D9E7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1432" y="4074867"/>
            <a:ext cx="455360" cy="432594"/>
          </a:xfrm>
          <a:prstGeom prst="rect">
            <a:avLst/>
          </a:prstGeom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0C29FE-3F9C-48E0-88C7-1158B13512A9}"/>
              </a:ext>
            </a:extLst>
          </p:cNvPr>
          <p:cNvSpPr txBox="1"/>
          <p:nvPr/>
        </p:nvSpPr>
        <p:spPr>
          <a:xfrm>
            <a:off x="3361162" y="4210804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C7F64A2-B03B-46CC-9595-639BA71DDEFC}"/>
              </a:ext>
            </a:extLst>
          </p:cNvPr>
          <p:cNvSpPr/>
          <p:nvPr/>
        </p:nvSpPr>
        <p:spPr>
          <a:xfrm>
            <a:off x="3275437" y="3808828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+mj-lt"/>
              </a:rPr>
              <a:t>Consectetur adipiscing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206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7FCD698B-C71D-42EB-B4E7-1081FCB2A32C}"/>
              </a:ext>
            </a:extLst>
          </p:cNvPr>
          <p:cNvSpPr txBox="1"/>
          <p:nvPr/>
        </p:nvSpPr>
        <p:spPr>
          <a:xfrm>
            <a:off x="3365408" y="1621402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5A6633F-B792-41D5-A64A-5B3745E52692}"/>
              </a:ext>
            </a:extLst>
          </p:cNvPr>
          <p:cNvSpPr/>
          <p:nvPr/>
        </p:nvSpPr>
        <p:spPr>
          <a:xfrm>
            <a:off x="3365406" y="1282841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86F229-0162-49A1-9468-6158BEF2329E}"/>
              </a:ext>
            </a:extLst>
          </p:cNvPr>
          <p:cNvSpPr txBox="1"/>
          <p:nvPr/>
        </p:nvSpPr>
        <p:spPr>
          <a:xfrm>
            <a:off x="8559708" y="1621402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4A6361D-B906-41DB-B04A-C2C2E1453E4D}"/>
              </a:ext>
            </a:extLst>
          </p:cNvPr>
          <p:cNvSpPr/>
          <p:nvPr/>
        </p:nvSpPr>
        <p:spPr>
          <a:xfrm>
            <a:off x="8559706" y="1282841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37CA928-FADE-4380-B848-F09A1F6D82AC}"/>
              </a:ext>
            </a:extLst>
          </p:cNvPr>
          <p:cNvSpPr txBox="1"/>
          <p:nvPr/>
        </p:nvSpPr>
        <p:spPr>
          <a:xfrm>
            <a:off x="3365408" y="4226841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ko-KR" altLang="en-US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1F2D584-E6E5-4112-8767-1DD25208054E}"/>
              </a:ext>
            </a:extLst>
          </p:cNvPr>
          <p:cNvSpPr/>
          <p:nvPr/>
        </p:nvSpPr>
        <p:spPr>
          <a:xfrm>
            <a:off x="3365406" y="3888280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224074-6B80-447B-B775-387CF9AB072D}"/>
              </a:ext>
            </a:extLst>
          </p:cNvPr>
          <p:cNvSpPr txBox="1"/>
          <p:nvPr/>
        </p:nvSpPr>
        <p:spPr>
          <a:xfrm>
            <a:off x="8559708" y="4226841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ko-KR" altLang="en-US" sz="1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889AD999-47E6-4925-9411-398F94A5DF26}"/>
              </a:ext>
            </a:extLst>
          </p:cNvPr>
          <p:cNvSpPr/>
          <p:nvPr/>
        </p:nvSpPr>
        <p:spPr>
          <a:xfrm>
            <a:off x="8559706" y="3888280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2FF5F78-FE2F-4943-A9AD-DC8CC7407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16" y="3888280"/>
            <a:ext cx="1665840" cy="165298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9EE1680-EE12-411C-A92F-1B5A69A4F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784" y="1401288"/>
            <a:ext cx="1450906" cy="148388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B3A02C9-15FE-4FCB-92FD-AB5AA9166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21" y="1401289"/>
            <a:ext cx="887030" cy="148387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BD7B3DC-55E3-4E05-B7AA-F8BEA1086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098" y="4101695"/>
            <a:ext cx="1580276" cy="122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80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E0C5A09-E2C8-467F-8F46-0801E522F120}"/>
              </a:ext>
            </a:extLst>
          </p:cNvPr>
          <p:cNvSpPr/>
          <p:nvPr/>
        </p:nvSpPr>
        <p:spPr>
          <a:xfrm>
            <a:off x="940363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6C6B4F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FA20A49-81E6-444D-9216-DDE3B4CC4372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6C6B4F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8D1F8911-0076-46F4-B15E-4AA7C3408CCD}"/>
              </a:ext>
            </a:extLst>
          </p:cNvPr>
          <p:cNvSpPr/>
          <p:nvPr/>
        </p:nvSpPr>
        <p:spPr>
          <a:xfrm>
            <a:off x="7980718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rgbClr val="6C6B4F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9B7648B-A2A7-455D-8F41-0E7738C2B2C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A72E34F-18DF-49BA-96A3-AD72D089F7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F82105D-BEAF-4A00-920E-9119BE180E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BAA7DA-1F6B-4058-8458-3E751DDE9609}"/>
              </a:ext>
            </a:extLst>
          </p:cNvPr>
          <p:cNvSpPr txBox="1"/>
          <p:nvPr/>
        </p:nvSpPr>
        <p:spPr>
          <a:xfrm>
            <a:off x="1181658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17726C-8D1F-49A5-A6F0-7D1E536D4C4C}"/>
              </a:ext>
            </a:extLst>
          </p:cNvPr>
          <p:cNvSpPr txBox="1"/>
          <p:nvPr/>
        </p:nvSpPr>
        <p:spPr>
          <a:xfrm>
            <a:off x="1181659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40FF76-1F15-4323-8128-04AEAEC825A3}"/>
              </a:ext>
            </a:extLst>
          </p:cNvPr>
          <p:cNvSpPr txBox="1"/>
          <p:nvPr/>
        </p:nvSpPr>
        <p:spPr>
          <a:xfrm>
            <a:off x="1181658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8E9487-B3D9-4D10-9405-F432BC72BE2C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8DB2C2-994B-4D59-A581-F7912422E807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D3FD17-E77F-43A0-80FA-5295041D4655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D5F1E9-1C0E-4EDD-ABD3-97B09E2170E5}"/>
              </a:ext>
            </a:extLst>
          </p:cNvPr>
          <p:cNvSpPr txBox="1"/>
          <p:nvPr/>
        </p:nvSpPr>
        <p:spPr>
          <a:xfrm>
            <a:off x="8215101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56CC15-E9F4-49CF-9413-7E7166EAD5F5}"/>
              </a:ext>
            </a:extLst>
          </p:cNvPr>
          <p:cNvSpPr txBox="1"/>
          <p:nvPr/>
        </p:nvSpPr>
        <p:spPr>
          <a:xfrm>
            <a:off x="8215102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F406CC-88FF-4B08-B192-EFC38F365A1B}"/>
              </a:ext>
            </a:extLst>
          </p:cNvPr>
          <p:cNvSpPr txBox="1"/>
          <p:nvPr/>
        </p:nvSpPr>
        <p:spPr>
          <a:xfrm>
            <a:off x="8215101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460E706F-76CE-4112-A4B9-98A8F27BED02}"/>
              </a:ext>
            </a:extLst>
          </p:cNvPr>
          <p:cNvSpPr/>
          <p:nvPr/>
        </p:nvSpPr>
        <p:spPr>
          <a:xfrm>
            <a:off x="2072610" y="2819964"/>
            <a:ext cx="1013338" cy="1013338"/>
          </a:xfrm>
          <a:prstGeom prst="ellipse">
            <a:avLst/>
          </a:prstGeom>
          <a:solidFill>
            <a:srgbClr val="EA8776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9F5D2CBD-BA53-4A22-9F15-303CF2595C1A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EA8776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009564EF-5A39-4A8F-99B6-FE5C1C31E55E}"/>
              </a:ext>
            </a:extLst>
          </p:cNvPr>
          <p:cNvSpPr/>
          <p:nvPr/>
        </p:nvSpPr>
        <p:spPr>
          <a:xfrm>
            <a:off x="9106052" y="2819964"/>
            <a:ext cx="1013338" cy="1013338"/>
          </a:xfrm>
          <a:prstGeom prst="ellipse">
            <a:avLst/>
          </a:prstGeom>
          <a:solidFill>
            <a:srgbClr val="EA8776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2D6C7DE-D14A-4FD3-A0E4-E926CDBF35B1}"/>
              </a:ext>
            </a:extLst>
          </p:cNvPr>
          <p:cNvGrpSpPr/>
          <p:nvPr/>
        </p:nvGrpSpPr>
        <p:grpSpPr>
          <a:xfrm>
            <a:off x="2383562" y="3008717"/>
            <a:ext cx="391434" cy="611948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0629559-E241-4BCA-8B60-94000B45F16E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FFB7D92-5B7B-40E3-94D8-B26114D57679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6C859CD-8EA8-4D8A-BC98-9AFA4D8CF2B5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44C3C8D-138B-43E4-AE2C-C941CEFE2C38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5674FB6A-8856-4965-8006-79DBC1FED98B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2C9C9D54-F40B-425E-9B31-9FE4C9CBA384}"/>
              </a:ext>
            </a:extLst>
          </p:cNvPr>
          <p:cNvSpPr/>
          <p:nvPr/>
        </p:nvSpPr>
        <p:spPr>
          <a:xfrm>
            <a:off x="9369090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6389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D9434398-2053-4942-BF31-FDF727F0B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4851" y="4248393"/>
            <a:ext cx="304348" cy="22096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AE7C087-21CD-4350-ACAF-16AAE48A6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2800" y="4248392"/>
            <a:ext cx="304348" cy="2209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D50F7F4-F7DD-46BC-BF01-3F7D468B5EB5}"/>
              </a:ext>
            </a:extLst>
          </p:cNvPr>
          <p:cNvSpPr txBox="1"/>
          <p:nvPr/>
        </p:nvSpPr>
        <p:spPr>
          <a:xfrm>
            <a:off x="2545752" y="4358874"/>
            <a:ext cx="71004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BFCFB9-4260-4EFD-8437-DC0E88E81A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87122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72850C1-F2B6-4397-B9D1-D8D5CF24ECB1}"/>
              </a:ext>
            </a:extLst>
          </p:cNvPr>
          <p:cNvSpPr txBox="1"/>
          <p:nvPr/>
        </p:nvSpPr>
        <p:spPr>
          <a:xfrm>
            <a:off x="1521208" y="1467785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What platforms are we going to use?</a:t>
            </a:r>
            <a:endParaRPr lang="ko-KR" altLang="en-US" dirty="0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0CEB42AE-BE99-4C91-A31B-E8F9A40EC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5675" y="3136771"/>
            <a:ext cx="571500" cy="571500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CA8B4B-16EF-40E4-8FD8-5653464D107A}"/>
              </a:ext>
            </a:extLst>
          </p:cNvPr>
          <p:cNvSpPr/>
          <p:nvPr/>
        </p:nvSpPr>
        <p:spPr>
          <a:xfrm>
            <a:off x="1133096" y="4222093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208EFDC-B07B-4FC1-8883-13A814B90366}"/>
              </a:ext>
            </a:extLst>
          </p:cNvPr>
          <p:cNvSpPr/>
          <p:nvPr/>
        </p:nvSpPr>
        <p:spPr>
          <a:xfrm>
            <a:off x="1133096" y="4651552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BDA319A1-BD0B-48E7-926F-ED3142050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2054" y="3198684"/>
            <a:ext cx="638175" cy="447675"/>
          </a:xfrm>
          <a:prstGeom prst="rect">
            <a:avLst/>
          </a:prstGeom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C2B12FB9-8C9D-4849-8BB2-360CA0A4611F}"/>
              </a:ext>
            </a:extLst>
          </p:cNvPr>
          <p:cNvSpPr/>
          <p:nvPr/>
        </p:nvSpPr>
        <p:spPr>
          <a:xfrm>
            <a:off x="3642812" y="4222093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BF37B24-8382-4752-A85F-B88FAFC5BC00}"/>
              </a:ext>
            </a:extLst>
          </p:cNvPr>
          <p:cNvSpPr/>
          <p:nvPr/>
        </p:nvSpPr>
        <p:spPr>
          <a:xfrm>
            <a:off x="3642812" y="4651552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47BF5991-A8DE-4C70-B49D-D1340079F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5107" y="3136771"/>
            <a:ext cx="571500" cy="571500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id="{B3DC6FF8-B60E-48EA-A292-0E9945EA2411}"/>
              </a:ext>
            </a:extLst>
          </p:cNvPr>
          <p:cNvSpPr/>
          <p:nvPr/>
        </p:nvSpPr>
        <p:spPr>
          <a:xfrm>
            <a:off x="6152528" y="4222093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D32F7EE-1181-4485-9847-6779E626AEDC}"/>
              </a:ext>
            </a:extLst>
          </p:cNvPr>
          <p:cNvSpPr/>
          <p:nvPr/>
        </p:nvSpPr>
        <p:spPr>
          <a:xfrm>
            <a:off x="6152528" y="4651552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245035C2-873A-4775-BF90-19AA63C114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74824" y="3136771"/>
            <a:ext cx="571500" cy="571500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895C5A13-B5AB-478C-8A1F-18A6708AA18B}"/>
              </a:ext>
            </a:extLst>
          </p:cNvPr>
          <p:cNvSpPr/>
          <p:nvPr/>
        </p:nvSpPr>
        <p:spPr>
          <a:xfrm>
            <a:off x="8662245" y="4222093"/>
            <a:ext cx="2396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9FB99BA7-F63C-4008-BC5A-F53F73CD940B}"/>
              </a:ext>
            </a:extLst>
          </p:cNvPr>
          <p:cNvSpPr/>
          <p:nvPr/>
        </p:nvSpPr>
        <p:spPr>
          <a:xfrm>
            <a:off x="8662245" y="4651552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467613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184383-4B17-4B68-967D-B3B139D0AD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75CAC9-1E8D-462B-B4C9-E7F77D0B77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BBD9138-5240-49AC-91FF-AA07D0076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48" y="4792405"/>
            <a:ext cx="2567157" cy="191737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B9A5D5D-F96B-4F97-BF58-91878D056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1" y="4792405"/>
            <a:ext cx="2590592" cy="19173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4091A8-9C28-485E-8F82-9AC7801FE9B7}"/>
              </a:ext>
            </a:extLst>
          </p:cNvPr>
          <p:cNvSpPr txBox="1"/>
          <p:nvPr/>
        </p:nvSpPr>
        <p:spPr>
          <a:xfrm>
            <a:off x="8275690" y="4027539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C9860EA-5321-4195-A7D5-75DC38667C2D}"/>
              </a:ext>
            </a:extLst>
          </p:cNvPr>
          <p:cNvSpPr/>
          <p:nvPr/>
        </p:nvSpPr>
        <p:spPr>
          <a:xfrm>
            <a:off x="8274805" y="3084756"/>
            <a:ext cx="2944545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B3983C-67ED-4C12-919B-95A7794AB989}"/>
              </a:ext>
            </a:extLst>
          </p:cNvPr>
          <p:cNvSpPr txBox="1"/>
          <p:nvPr/>
        </p:nvSpPr>
        <p:spPr>
          <a:xfrm>
            <a:off x="8275690" y="4796988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12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78BEC47-EAF8-4208-9061-3F703F831F8F}"/>
              </a:ext>
            </a:extLst>
          </p:cNvPr>
          <p:cNvSpPr txBox="1"/>
          <p:nvPr/>
        </p:nvSpPr>
        <p:spPr>
          <a:xfrm>
            <a:off x="2967416" y="96501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37139F88-A3B8-4B43-8F57-CB967FDEF871}"/>
              </a:ext>
            </a:extLst>
          </p:cNvPr>
          <p:cNvSpPr/>
          <p:nvPr/>
        </p:nvSpPr>
        <p:spPr>
          <a:xfrm>
            <a:off x="1332595" y="2028124"/>
            <a:ext cx="3810502" cy="3810496"/>
          </a:xfrm>
          <a:prstGeom prst="ellipse">
            <a:avLst/>
          </a:prstGeom>
          <a:noFill/>
          <a:ln w="12700">
            <a:solidFill>
              <a:srgbClr val="6C6B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3A2C057E-72D6-4BDC-9DDA-E7186586FE07}"/>
              </a:ext>
            </a:extLst>
          </p:cNvPr>
          <p:cNvSpPr/>
          <p:nvPr/>
        </p:nvSpPr>
        <p:spPr>
          <a:xfrm>
            <a:off x="570760" y="3171538"/>
            <a:ext cx="1523670" cy="1523668"/>
          </a:xfrm>
          <a:prstGeom prst="ellipse">
            <a:avLst/>
          </a:prstGeom>
          <a:solidFill>
            <a:srgbClr val="EA8776"/>
          </a:solidFill>
          <a:ln w="12700">
            <a:solidFill>
              <a:srgbClr val="EA8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099FCF00-C8F2-4362-8EDF-AD25071BC995}"/>
              </a:ext>
            </a:extLst>
          </p:cNvPr>
          <p:cNvSpPr/>
          <p:nvPr/>
        </p:nvSpPr>
        <p:spPr>
          <a:xfrm>
            <a:off x="2094430" y="3171538"/>
            <a:ext cx="1523670" cy="1523668"/>
          </a:xfrm>
          <a:prstGeom prst="ellipse">
            <a:avLst/>
          </a:prstGeom>
          <a:solidFill>
            <a:srgbClr val="EA8776"/>
          </a:solidFill>
          <a:ln w="12700">
            <a:solidFill>
              <a:srgbClr val="EA8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11C7A67-3DCC-403D-A8AD-C0A7ADA20890}"/>
              </a:ext>
            </a:extLst>
          </p:cNvPr>
          <p:cNvSpPr/>
          <p:nvPr/>
        </p:nvSpPr>
        <p:spPr>
          <a:xfrm>
            <a:off x="6454817" y="1988458"/>
            <a:ext cx="1944916" cy="1944914"/>
          </a:xfrm>
          <a:prstGeom prst="ellipse">
            <a:avLst/>
          </a:prstGeom>
          <a:solidFill>
            <a:srgbClr val="A2A16C"/>
          </a:solidFill>
          <a:ln w="6350">
            <a:solidFill>
              <a:srgbClr val="6C6B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9915948-16A7-4EEF-AC3B-4DE5526B3B8E}"/>
              </a:ext>
            </a:extLst>
          </p:cNvPr>
          <p:cNvSpPr/>
          <p:nvPr/>
        </p:nvSpPr>
        <p:spPr>
          <a:xfrm>
            <a:off x="6454817" y="3933372"/>
            <a:ext cx="1944916" cy="1944914"/>
          </a:xfrm>
          <a:prstGeom prst="ellipse">
            <a:avLst/>
          </a:prstGeom>
          <a:solidFill>
            <a:srgbClr val="A2A16C"/>
          </a:solidFill>
          <a:ln w="6350">
            <a:solidFill>
              <a:srgbClr val="6C6B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237C44CF-C194-4142-80D0-205AFE80DA5B}"/>
              </a:ext>
            </a:extLst>
          </p:cNvPr>
          <p:cNvCxnSpPr>
            <a:cxnSpLocks/>
            <a:stCxn id="18" idx="6"/>
          </p:cNvCxnSpPr>
          <p:nvPr/>
        </p:nvCxnSpPr>
        <p:spPr>
          <a:xfrm>
            <a:off x="6114228" y="3933372"/>
            <a:ext cx="2766117" cy="0"/>
          </a:xfrm>
          <a:prstGeom prst="line">
            <a:avLst/>
          </a:prstGeom>
          <a:ln w="38100" cap="rnd">
            <a:solidFill>
              <a:srgbClr val="6C6B4F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0B9468E-8025-4A7C-B0F1-BD0CFD675E11}"/>
              </a:ext>
            </a:extLst>
          </p:cNvPr>
          <p:cNvSpPr txBox="1"/>
          <p:nvPr/>
        </p:nvSpPr>
        <p:spPr>
          <a:xfrm>
            <a:off x="8950945" y="2163657"/>
            <a:ext cx="2670295" cy="35394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5979F201-697D-4A0D-BF80-56C8CAA214AF}"/>
              </a:ext>
            </a:extLst>
          </p:cNvPr>
          <p:cNvSpPr/>
          <p:nvPr/>
        </p:nvSpPr>
        <p:spPr>
          <a:xfrm>
            <a:off x="4169312" y="2960915"/>
            <a:ext cx="1944916" cy="1944914"/>
          </a:xfrm>
          <a:prstGeom prst="ellipse">
            <a:avLst/>
          </a:prstGeom>
          <a:solidFill>
            <a:srgbClr val="EA8776"/>
          </a:solidFill>
          <a:ln w="12700">
            <a:solidFill>
              <a:srgbClr val="EA8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Dolor sit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34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77C8C2E-7160-4A93-B453-340866A8987C}"/>
              </a:ext>
            </a:extLst>
          </p:cNvPr>
          <p:cNvSpPr txBox="1"/>
          <p:nvPr/>
        </p:nvSpPr>
        <p:spPr>
          <a:xfrm>
            <a:off x="1307746" y="1208735"/>
            <a:ext cx="490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4365CD0-E9AF-4C6C-81D1-9AA117F43D6C}"/>
              </a:ext>
            </a:extLst>
          </p:cNvPr>
          <p:cNvSpPr/>
          <p:nvPr/>
        </p:nvSpPr>
        <p:spPr>
          <a:xfrm>
            <a:off x="6529127" y="418737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A8776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C45F44-BC23-4BF8-9CEE-DB9FDE197C6B}"/>
              </a:ext>
            </a:extLst>
          </p:cNvPr>
          <p:cNvSpPr txBox="1"/>
          <p:nvPr/>
        </p:nvSpPr>
        <p:spPr>
          <a:xfrm>
            <a:off x="2241374" y="2523141"/>
            <a:ext cx="337069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83F5B2-10CE-48AE-B8D4-D6720AA6C43C}"/>
              </a:ext>
            </a:extLst>
          </p:cNvPr>
          <p:cNvSpPr txBox="1"/>
          <p:nvPr/>
        </p:nvSpPr>
        <p:spPr>
          <a:xfrm>
            <a:off x="2276010" y="3238501"/>
            <a:ext cx="334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09008A-C0EC-4A7D-97C0-ED5A805E0FDB}"/>
              </a:ext>
            </a:extLst>
          </p:cNvPr>
          <p:cNvSpPr txBox="1"/>
          <p:nvPr/>
        </p:nvSpPr>
        <p:spPr>
          <a:xfrm>
            <a:off x="7145504" y="252314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AFB711-1B12-4472-BA12-A7ADE2D9A650}"/>
              </a:ext>
            </a:extLst>
          </p:cNvPr>
          <p:cNvSpPr txBox="1"/>
          <p:nvPr/>
        </p:nvSpPr>
        <p:spPr>
          <a:xfrm>
            <a:off x="7180140" y="3238501"/>
            <a:ext cx="334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01D136-4AA6-4286-A07B-7E02D1B871C2}"/>
              </a:ext>
            </a:extLst>
          </p:cNvPr>
          <p:cNvSpPr txBox="1"/>
          <p:nvPr/>
        </p:nvSpPr>
        <p:spPr>
          <a:xfrm>
            <a:off x="2241374" y="4192849"/>
            <a:ext cx="337069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40DD14-CEC2-46AF-BA0A-BFD579E58530}"/>
              </a:ext>
            </a:extLst>
          </p:cNvPr>
          <p:cNvSpPr txBox="1"/>
          <p:nvPr/>
        </p:nvSpPr>
        <p:spPr>
          <a:xfrm>
            <a:off x="2276010" y="4908209"/>
            <a:ext cx="334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AC791E-E349-4FD6-8179-2B294DCC9EDC}"/>
              </a:ext>
            </a:extLst>
          </p:cNvPr>
          <p:cNvSpPr txBox="1"/>
          <p:nvPr/>
        </p:nvSpPr>
        <p:spPr>
          <a:xfrm>
            <a:off x="7145504" y="4192849"/>
            <a:ext cx="337069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254E74-397B-4A35-BE8F-7BABD44F1CBE}"/>
              </a:ext>
            </a:extLst>
          </p:cNvPr>
          <p:cNvSpPr txBox="1"/>
          <p:nvPr/>
        </p:nvSpPr>
        <p:spPr>
          <a:xfrm>
            <a:off x="7180140" y="4908209"/>
            <a:ext cx="334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26" name="그래픽 2">
            <a:extLst>
              <a:ext uri="{FF2B5EF4-FFF2-40B4-BE49-F238E27FC236}">
                <a16:creationId xmlns:a16="http://schemas.microsoft.com/office/drawing/2014/main" id="{D7ADAF7D-7951-495E-9975-1AF6752136F0}"/>
              </a:ext>
            </a:extLst>
          </p:cNvPr>
          <p:cNvSpPr/>
          <p:nvPr/>
        </p:nvSpPr>
        <p:spPr>
          <a:xfrm>
            <a:off x="1617761" y="251030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A2A16C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그래픽 8">
            <a:extLst>
              <a:ext uri="{FF2B5EF4-FFF2-40B4-BE49-F238E27FC236}">
                <a16:creationId xmlns:a16="http://schemas.microsoft.com/office/drawing/2014/main" id="{8BD5AF09-F74F-4AA9-AC91-F056E015EA6A}"/>
              </a:ext>
            </a:extLst>
          </p:cNvPr>
          <p:cNvSpPr/>
          <p:nvPr/>
        </p:nvSpPr>
        <p:spPr>
          <a:xfrm>
            <a:off x="1617761" y="4180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A2A16C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그래픽 5">
            <a:extLst>
              <a:ext uri="{FF2B5EF4-FFF2-40B4-BE49-F238E27FC236}">
                <a16:creationId xmlns:a16="http://schemas.microsoft.com/office/drawing/2014/main" id="{9B1A7C38-AF4D-43DB-B4BF-3566C2E12DF2}"/>
              </a:ext>
            </a:extLst>
          </p:cNvPr>
          <p:cNvSpPr/>
          <p:nvPr/>
        </p:nvSpPr>
        <p:spPr>
          <a:xfrm>
            <a:off x="6521891" y="251030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A2A16C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9592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55775E-92CB-448F-920A-CF7FB8E7A7D7}"/>
              </a:ext>
            </a:extLst>
          </p:cNvPr>
          <p:cNvSpPr txBox="1"/>
          <p:nvPr/>
        </p:nvSpPr>
        <p:spPr>
          <a:xfrm>
            <a:off x="4293263" y="3583006"/>
            <a:ext cx="3605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DDCF27-7AA5-434B-BF9C-2995963A2457}"/>
              </a:ext>
            </a:extLst>
          </p:cNvPr>
          <p:cNvSpPr txBox="1"/>
          <p:nvPr/>
        </p:nvSpPr>
        <p:spPr>
          <a:xfrm>
            <a:off x="4345116" y="4225288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4324D2E-42E9-4974-AD9D-F847CB0BCFDC}"/>
              </a:ext>
            </a:extLst>
          </p:cNvPr>
          <p:cNvGrpSpPr/>
          <p:nvPr/>
        </p:nvGrpSpPr>
        <p:grpSpPr>
          <a:xfrm>
            <a:off x="5582308" y="2293870"/>
            <a:ext cx="1027384" cy="1170074"/>
            <a:chOff x="6830083" y="5571172"/>
            <a:chExt cx="342900" cy="390525"/>
          </a:xfrm>
          <a:solidFill>
            <a:srgbClr val="EA8776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3E03AFD-6D51-4E35-9BD7-6295A48493C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1A2A24B-5ECD-4D09-841D-AAD8406AA16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그래픽 1">
            <a:extLst>
              <a:ext uri="{FF2B5EF4-FFF2-40B4-BE49-F238E27FC236}">
                <a16:creationId xmlns:a16="http://schemas.microsoft.com/office/drawing/2014/main" id="{5DC31FD0-D556-4A81-8FC3-71F3CD40D783}"/>
              </a:ext>
            </a:extLst>
          </p:cNvPr>
          <p:cNvGrpSpPr/>
          <p:nvPr/>
        </p:nvGrpSpPr>
        <p:grpSpPr>
          <a:xfrm>
            <a:off x="1054526" y="1271421"/>
            <a:ext cx="10082948" cy="4980016"/>
            <a:chOff x="1311073" y="1527797"/>
            <a:chExt cx="9551982" cy="4717770"/>
          </a:xfrm>
          <a:solidFill>
            <a:srgbClr val="BCBB7A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F3E467DC-75E1-4702-9260-9EE8AA5B4D9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DC9D5399-C682-4B31-97A0-DEADE7C23B17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62746DB9-93BC-484B-8C0D-F41D1864F434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A39B0671-9152-4D01-8CF5-078D11C6EEC6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F14ED06-D9FA-49F1-AF9D-B6C69CF0F3E5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472368D3-5210-4459-A848-A06495F74049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B809E547-54D9-4549-B113-BCF17510B120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E68589BB-4D1F-4DD9-AA88-F19BECEC0E18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D96109C7-31D5-4F15-8441-52C7D1ADD2B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49DC9A0B-9E6D-45BF-A90C-14770F988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D98889D-F930-41BD-9E20-80B3F4AC88D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1459C8D-DEC3-4FAE-8569-BF29A170D410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A9669DA-0440-4180-8327-AE48042E3C65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5C8B1250-2F04-482C-824D-7C287814D09E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BEA75C10-336D-4C43-8FB6-FF8CAFC1EFF0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591DD743-9BFD-4635-B5EF-CC43FA65BD6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3E0E3D0-58DF-4A25-9F0F-E63CBE991CB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0090F723-52FE-4673-AE2A-7B94285D22CB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9FC5886E-F08E-4285-92B2-30338967254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352DE6DA-A837-44E9-BA89-ABC03D8E1D16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24E06759-D67B-4445-995A-E2558EE7F65C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03AAD5BA-071E-43DE-BA91-C4530229BBC3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9B5C0452-F6D7-4168-8922-CCBD809B0058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AA8DBC3-ADDC-447A-BE8D-0A3C356851FE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05EAC55-0FE7-4A32-9515-5DD334F9729A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0DC4E019-9925-4D47-9D37-EAAB152F81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62EDA8C-5DE5-4539-B2A2-26748969C088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9F67D34-5513-4AC9-BAF0-EDF5F9FFDEEE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A934252-58A7-47B1-9B21-3A5E60C1A18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067D0C0-5212-4CC0-B925-4C4E85AD99EE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D2C4A77-5CD8-4364-9A46-3F5DC16131F7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81B6F5D4-D86B-46BB-B222-DF2045E5B8D1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0D5437-F800-40B1-865F-78EAF7528A09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B8DAE296-09BA-4E44-AC39-CFF952BD6B1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31D5B7E0-9008-485A-A686-C248C4F7A808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958CA87F-D0EE-43C6-B3BC-B322DF3E36FB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8531DC25-5349-4BD3-9B9B-45B7D7E5A1B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40EB9D4-6629-4FAE-A6A0-42A9DDDE0995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428DD59-FE45-449D-A39A-5DDEC61A632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BF43E4B6-916F-452D-895F-619914B4A12F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3E427494-F577-4600-9B06-4D20F6C52820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B159DFCD-66D3-444F-949E-36C521BA743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368874CA-A04A-4C99-AF5C-72D4658423F1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D90047AF-92D1-426A-AC58-AC96CD8DE7AD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FE2595AC-CC85-4AA3-BD6E-AEDAF652AE2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AA8DD756-3204-4BD6-8844-A9B6E2D9879D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B4EF43BF-180A-4C26-8EC1-677BB5CF862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F604C03F-3505-4A7E-9E05-9888F0082D67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FDFBAEEF-B573-40D6-8F4C-779ED7E37C0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2401AFA-A428-449F-94D6-05BBC953AB7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5125237-77EA-4FCD-939B-D277F6DD1402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C5BF8AED-9366-41E8-B9D9-8E13D792F251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0ADDE559-0C16-4975-A9BF-5719D3571954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BD1B60-1A62-4E01-A4F9-11BF5444C226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FBA1048-54C3-4B50-9D17-F626CD6E70A4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ACA9070-F262-48A3-B899-41E49B93111B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871D29CD-717C-4A0A-92B5-014F544971D9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CC6C9405-9E12-49F3-B141-A5B0662D169D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4EE4F8F0-683C-468C-A420-3BB2EECA626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4BE63D9D-91CB-4557-9CE4-B99D16CCAB8D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59C57DAB-D01F-45AF-B5CE-76EB710BC0CB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5BAD608-6B82-4D74-9D41-DF67F8EECACD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D7C7346-8EC5-420F-8FD0-81A087500397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06AA8120-2784-4356-A9AA-806986CF43D2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26F8FFEA-06BC-4F4C-89FC-590A7944845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6A3AC1F1-B126-4A80-B414-BB9E880610CF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5D4D58E9-EC43-4212-B892-DE957D323E7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251BB93-E5C4-4892-AA2E-ED3FE982DB3B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DF72DDAD-D501-4E1D-BB34-3E9DE1566FE3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3EC2C50D-71C2-42A4-95F9-72DCD66C5B4E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FC711427-1391-48CA-B0A3-94A4D00398A4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15373D0B-A809-4439-A0EF-E65C130AC4E3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C33B60D-520F-4888-8ABF-31AFDC309FE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113FC15E-449A-4146-9200-FAC6427DD558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DD456DC-512A-4787-8348-9811023E2EFD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BC1AD6E0-508C-4957-9F5A-468FDA2A60C3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87D58A00-FB6A-4FA7-9FC1-D553543419DE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F3B2F69-A3C2-4C21-900D-0AD54C4148C6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FA0F0B6B-7918-4665-B2D2-DB9F7643BD2C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84CA804-2B61-48AA-9372-CB226E52B8A6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3099606E-BB89-4353-A817-8ECFBD4D2DCD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10BFA33F-F368-49EF-8915-A5DC84755B2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6F466026-EFC5-4860-A341-3ADA415F24F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C62813E-B078-4131-A18E-03FEB6936037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8AE79879-0837-4A7A-AB11-0BFADF250FC7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0EC3089E-DFEA-46CE-85AD-D8F51AC3BFFC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94CD612F-7C65-40FD-9968-D7636DD5164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12888016-BDC5-4784-AB9F-0FA592952B52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A128BD1B-B09E-4179-A343-783FE775F1C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3BD02DC6-2169-46FB-A7BF-3449B906D9D9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23C6326D-C799-42E3-A10D-061F4ADA7B85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71558261-08CA-4D38-B8B9-313FEC4B58D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267A0B2-7FC8-4906-BB1F-1E7DC947598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DD54E34-D121-41BB-B581-5CA5E4AFD30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9555F87-9FBD-44E6-A2C9-5A47FB1E600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6F480E5F-914D-4C35-A0FC-78253CBAB178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5C6C5A9D-083E-4184-8E20-0CE2EAF8A65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1E5C6417-5D45-4593-AB7D-23EFC6326099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89D1254-117E-4A70-B32E-1838AF455DB9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67961798-558A-4A6A-8BA0-73FAF4C16779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D3F155E3-0CE1-475A-A270-67C6CD1DBC33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D0E26BA-101C-4E2F-A77D-2CBD26BDFAC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A19400D-85C9-4573-A02A-D95415381B4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F68A813-7B10-43D0-9B47-2AA5BF8ED244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D5BC59F6-B708-4169-91CB-88783F60B91D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E7DBB058-B874-4055-B6CD-B82D6462AEE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8D59EBD8-3126-4397-AA4C-FE1B093D641E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4ECD23E7-2AD9-4754-A9E1-326B2C100AB3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35AF2E43-FFAE-4DDA-B4D2-3992226CBC5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810C9BB2-E912-4B25-884D-4425ACF5C881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AAAC9C1E-78BF-47A2-9C6E-53249A88E179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DC41CF9-818B-4F6B-AF62-BA0DC8A20F4F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8D3EEAA2-66FD-48DE-AFCD-11EE8D06E39B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702D04A4-FF09-4CD0-B493-B7E0CF298E8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5FF8787F-8541-43C6-B51B-EB2E7C05D50C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2C31913-29F3-43D5-8F0B-A9B179D4B36C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04EF6B30-7844-46F7-AC39-6AE9DFBD9890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B8DF9ABB-46C7-477F-88B9-2564039507F8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5FAF1196-85CD-479F-8561-A20143ECA419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5CBCDF7D-C6C6-41AC-BA81-2FF771016158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B3DCB5F-C82C-45A3-8C42-BC80D758A4CD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BB52929-659F-4A84-BCD8-001EA1CF69F5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B83D3F6-9153-4E99-9354-1A6B3CA8CFF7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F3F2FCCF-C076-4099-83E8-01FE41874605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DF88277D-1020-4AF0-B20E-EF0BA63336B9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A8776"/>
            </a:solidFill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65CD49B-2BB4-4253-AC3A-EEDC8AB37C31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83B1615B-BD3C-4F3C-983B-F29E5132C9D6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38696393-F27A-46AA-94A9-1772E3BBE7B9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23003E0E-E504-41C0-9721-39615A2207FA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6478635-759A-4752-80AD-D007960BDA44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C7C10DA8-A403-46CE-BFA9-A03E0CD50225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C7464FE-FE22-48A6-8C87-A9C8AFF9C1FF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A8776"/>
            </a:solidFill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936918D7-7F75-4942-9676-0737E5809731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7FF5D934-CADE-4F6C-9CD1-214AFD2BAAAF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ED259B6-7D81-438F-A4D7-25BA17CD98F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9E4E819C-87B0-44BC-9B28-7044935314D9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A385E535-48ED-44B4-A51B-D92190E1F40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4BE548E2-ADE3-4E4A-8783-3B0CB0211D26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11D78761-8CAA-4B8D-9F5C-8D7054C45475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54AF49BC-4ACA-4772-8E29-932E7702C690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7637518-283F-41F3-B50B-7E11992CFC3A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FE6DA68-C815-4237-A35E-8E966F204530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148C3A9E-3C0E-4C81-828C-7F235D3600B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782ED65D-92A2-454B-819A-0B7C59979C66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4132B335-1E8C-4762-B5D0-F4663A3BE4FF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D88CB153-89AD-41CD-9C58-5E028B88CAD8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711ECA45-B97D-4AEB-9807-743B2157A946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824766B7-A040-45C8-B011-38999482B96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3507820-8447-4695-ABA7-595918E1D5B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79DAB3CE-4ED9-4834-B741-625BC7C0C0D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8255D54B-36DD-49AE-83F1-32398E19CC14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A8776"/>
            </a:solidFill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FBD8A573-DF78-429B-9887-AA3198965988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A0CCA466-B755-45DE-AAFF-273F1734BD2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98955FFC-5010-44FF-BBB6-D7471C93C09B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78FA244B-D38D-4628-96E3-32901273D7F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8031A6DE-52D7-4687-9A9E-B8F9E805481C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6B35C4B5-64CA-455C-A1EA-6212B4A64EA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7EB8736F-513D-4347-AA7E-B6072A846D8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62E4894B-F910-451A-97DB-E17C96E5F00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18221DFC-73D1-4F2D-9649-5D8E34734B45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9B5281BC-1710-49FB-951B-8466172BC81F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9F9EA521-AD46-4358-8B2F-80E6B1EDD916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EDDB665-0B90-4701-95A9-2A3D259559A4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A6781E0-20E1-4769-ADF5-4636C3C05B35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C2AA1378-B0BB-4FC9-ABFE-B124714810D3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7D526AB6-5F85-487E-B2C4-B1C601A03C1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2F968C2-3111-4345-BC00-1CB1DBDA24BF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177ED6B9-3F4D-47C5-A4EA-D19A2881C597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9BA5C00F-C41D-4D55-9EE4-F304208605B0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3DE5D35C-B4F1-47BA-B50D-D9CA36106D74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2C834E2E-7C47-4864-B2AE-7251ABE48030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14E7B08F-93BE-44A2-AD65-00074272B8E1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500FA5E6-9E06-4FD4-A52C-930DE01B4CD0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66B54C98-611C-4E25-8ABB-4EDFD86EF97D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5956C0E9-40D5-4ED5-BFB6-ED1A0FFFF5CC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4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8" name="자유형: 도형 367">
            <a:extLst>
              <a:ext uri="{FF2B5EF4-FFF2-40B4-BE49-F238E27FC236}">
                <a16:creationId xmlns:a16="http://schemas.microsoft.com/office/drawing/2014/main" id="{0D963A2D-4D89-4381-92F8-758EE6552B6D}"/>
              </a:ext>
            </a:extLst>
          </p:cNvPr>
          <p:cNvSpPr/>
          <p:nvPr/>
        </p:nvSpPr>
        <p:spPr>
          <a:xfrm>
            <a:off x="2828494" y="2783299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rgbClr val="FCF4E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69" name="자유형: 도형 368">
            <a:extLst>
              <a:ext uri="{FF2B5EF4-FFF2-40B4-BE49-F238E27FC236}">
                <a16:creationId xmlns:a16="http://schemas.microsoft.com/office/drawing/2014/main" id="{AD0807EF-7B5C-48A5-BBF2-F706B2E06655}"/>
              </a:ext>
            </a:extLst>
          </p:cNvPr>
          <p:cNvSpPr/>
          <p:nvPr/>
        </p:nvSpPr>
        <p:spPr>
          <a:xfrm>
            <a:off x="9519089" y="4754177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rgbClr val="FCF4E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70" name="자유형: 도형 369">
            <a:extLst>
              <a:ext uri="{FF2B5EF4-FFF2-40B4-BE49-F238E27FC236}">
                <a16:creationId xmlns:a16="http://schemas.microsoft.com/office/drawing/2014/main" id="{55CF19A3-FE73-4447-AFF1-8BF139B3CF51}"/>
              </a:ext>
            </a:extLst>
          </p:cNvPr>
          <p:cNvSpPr/>
          <p:nvPr/>
        </p:nvSpPr>
        <p:spPr>
          <a:xfrm>
            <a:off x="5582714" y="2368456"/>
            <a:ext cx="260420" cy="35590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rgbClr val="FCF4E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CF717FE-EA7F-472B-AFF4-9EB227546660}"/>
              </a:ext>
            </a:extLst>
          </p:cNvPr>
          <p:cNvSpPr txBox="1"/>
          <p:nvPr/>
        </p:nvSpPr>
        <p:spPr>
          <a:xfrm>
            <a:off x="2107119" y="606563"/>
            <a:ext cx="8178802" cy="461665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400" b="0" dirty="0">
                <a:latin typeface="+mj-lt"/>
              </a:rPr>
              <a:t>World map slide</a:t>
            </a:r>
            <a:endParaRPr lang="ko-KR" altLang="en-US" sz="24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FC35E2-52D6-478C-BBAD-9DCE8342BD84}"/>
              </a:ext>
            </a:extLst>
          </p:cNvPr>
          <p:cNvSpPr txBox="1"/>
          <p:nvPr/>
        </p:nvSpPr>
        <p:spPr>
          <a:xfrm>
            <a:off x="1386114" y="3947103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2805E5E-6B9D-411A-AE6F-4F23671C26AC}"/>
              </a:ext>
            </a:extLst>
          </p:cNvPr>
          <p:cNvSpPr/>
          <p:nvPr/>
        </p:nvSpPr>
        <p:spPr>
          <a:xfrm>
            <a:off x="1386113" y="3245115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074D794-BF33-413B-A697-4C674708CEAE}"/>
              </a:ext>
            </a:extLst>
          </p:cNvPr>
          <p:cNvSpPr/>
          <p:nvPr/>
        </p:nvSpPr>
        <p:spPr>
          <a:xfrm>
            <a:off x="1386113" y="2721895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32A40-889E-4127-8A69-426684889E71}"/>
              </a:ext>
            </a:extLst>
          </p:cNvPr>
          <p:cNvSpPr txBox="1"/>
          <p:nvPr/>
        </p:nvSpPr>
        <p:spPr>
          <a:xfrm>
            <a:off x="4841134" y="3947103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F3BDBD5-E57E-4BA0-A876-9F569506CEF1}"/>
              </a:ext>
            </a:extLst>
          </p:cNvPr>
          <p:cNvSpPr/>
          <p:nvPr/>
        </p:nvSpPr>
        <p:spPr>
          <a:xfrm>
            <a:off x="4841133" y="3245115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4BB669C-9730-4685-BD58-C91C123C5470}"/>
              </a:ext>
            </a:extLst>
          </p:cNvPr>
          <p:cNvSpPr/>
          <p:nvPr/>
        </p:nvSpPr>
        <p:spPr>
          <a:xfrm>
            <a:off x="4841133" y="2721895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A94894-6F49-4D5E-A550-755FD1A701E9}"/>
              </a:ext>
            </a:extLst>
          </p:cNvPr>
          <p:cNvSpPr txBox="1"/>
          <p:nvPr/>
        </p:nvSpPr>
        <p:spPr>
          <a:xfrm>
            <a:off x="8296154" y="3947103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2FCAA37-BCFE-4443-8EE5-06B75641D6CA}"/>
              </a:ext>
            </a:extLst>
          </p:cNvPr>
          <p:cNvSpPr/>
          <p:nvPr/>
        </p:nvSpPr>
        <p:spPr>
          <a:xfrm>
            <a:off x="8296153" y="3245115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ECFD2D0-9068-406F-B9BC-EF1E0A780B72}"/>
              </a:ext>
            </a:extLst>
          </p:cNvPr>
          <p:cNvSpPr/>
          <p:nvPr/>
        </p:nvSpPr>
        <p:spPr>
          <a:xfrm>
            <a:off x="8296153" y="2721895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2EBE06C-A15E-4341-BF06-BCE16984EB8B}"/>
              </a:ext>
            </a:extLst>
          </p:cNvPr>
          <p:cNvSpPr/>
          <p:nvPr/>
        </p:nvSpPr>
        <p:spPr>
          <a:xfrm>
            <a:off x="1227668" y="1587459"/>
            <a:ext cx="5023184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/>
              <a:t>Contents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6A01638-1ED5-419E-BD87-709D9094AD41}"/>
              </a:ext>
            </a:extLst>
          </p:cNvPr>
          <p:cNvSpPr txBox="1"/>
          <p:nvPr/>
        </p:nvSpPr>
        <p:spPr>
          <a:xfrm>
            <a:off x="1716780" y="2833256"/>
            <a:ext cx="48025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A13A21-3D50-4345-BD01-2588F69B01F7}"/>
              </a:ext>
            </a:extLst>
          </p:cNvPr>
          <p:cNvSpPr txBox="1"/>
          <p:nvPr/>
        </p:nvSpPr>
        <p:spPr>
          <a:xfrm>
            <a:off x="1716780" y="1848605"/>
            <a:ext cx="4802553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2022610-52E3-41FA-A2F9-96D0EC7A3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612" y="1181100"/>
            <a:ext cx="2277872" cy="449580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A19C9A-B32B-4D89-A7A9-8526061020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E0E2F19-9FCA-45E4-8433-FCC616407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64" y="1268485"/>
            <a:ext cx="1251403" cy="13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7C370C1-A78D-4FB7-A40A-C2A0B6E8D266}"/>
              </a:ext>
            </a:extLst>
          </p:cNvPr>
          <p:cNvSpPr txBox="1"/>
          <p:nvPr/>
        </p:nvSpPr>
        <p:spPr>
          <a:xfrm>
            <a:off x="7546208" y="2712658"/>
            <a:ext cx="37749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CF211-9D06-4BCE-A40E-5A35875F051F}"/>
              </a:ext>
            </a:extLst>
          </p:cNvPr>
          <p:cNvSpPr txBox="1"/>
          <p:nvPr/>
        </p:nvSpPr>
        <p:spPr>
          <a:xfrm>
            <a:off x="7546208" y="1696458"/>
            <a:ext cx="3774915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2E05D9D-9DCB-4EDC-9BC9-7AF1F3785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75" y="1155567"/>
            <a:ext cx="5961048" cy="4546866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7947E0-1050-487F-B9BC-5683EA4407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73138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F2B473E-C941-4EB2-A3F1-C383287E8AA7}"/>
              </a:ext>
            </a:extLst>
          </p:cNvPr>
          <p:cNvSpPr txBox="1"/>
          <p:nvPr/>
        </p:nvSpPr>
        <p:spPr>
          <a:xfrm>
            <a:off x="629230" y="3200112"/>
            <a:ext cx="30117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CFB7A-5866-483C-B0A7-1F3E031536F6}"/>
              </a:ext>
            </a:extLst>
          </p:cNvPr>
          <p:cNvSpPr txBox="1"/>
          <p:nvPr/>
        </p:nvSpPr>
        <p:spPr>
          <a:xfrm>
            <a:off x="629230" y="2284010"/>
            <a:ext cx="30117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 Desktop project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34AB67D-7594-4E77-BD72-FB1AB9669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27" y="1053966"/>
            <a:ext cx="7638534" cy="4750068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5F3929-9A00-4284-B2D0-157791A747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3601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03370949-F6A7-4446-8A9D-B2FFFE79D26E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FADE06F-D628-4057-8175-3913A89C2FB3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C7556D4-DAA1-4E17-90C4-630E41B76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79AB7AF5-6A36-47B0-9E7D-7E643AC52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8BFD2C82-051C-4647-A7E0-D130F777E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E12D40F5-9E70-45DE-A968-3A3387793E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009E5A3E-1BDB-4F64-889B-57C52E1C8F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9AB6B62F-7C17-4096-BE8B-204F5FCA9F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168ECB4-9610-4281-893B-1E4645D5D4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7F5E0452-BCDD-4312-BCC1-5D62C23FD1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82A2176-2E81-49A4-9145-F3B64DF0D2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9937B04-29F9-4B15-9583-0AA097F178F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4E7E3800-D304-44E8-B998-1BF134B722B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32461625-BE5B-4023-A218-714A9215CFD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4C556E3-34B4-4E7F-8EF2-02078AA6CC3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909F2F5-E683-4D1C-A352-02167AA96F8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1109E66-72E1-48D8-A0FC-81250A575DD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7D75E5AB-5A9B-43F4-9BEA-29BE4A83B46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672DA40-32B5-469E-B841-AEB3FBBED461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708F4C50-B5B6-40B7-9008-0AB8E4635A7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69A561E0-2680-4FF0-AE1E-1BE95D8747A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9397E0A4-FB88-4B51-9AC0-CD799C97F65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385432FE-20B1-4612-9385-C3A63C6C0AC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4F3F47F5-4FF9-4BCC-A904-743DE07F714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9071026-A9E1-45AC-897F-AE6126D6396B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FC668F8-3663-4636-B59C-3982AE88FEB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47CBA5D-8951-4B61-8E76-F9AE2C4A4557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A8CC7C6-650C-4197-9A93-E1533BC0F638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1090706C-FF6E-41A5-AFB9-C0BB1F0212A7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709F6AFF-4325-4BDE-8163-FE2102B3FF0E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655B4710-82C8-407C-937A-988E4AD1BBE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F2EAC0BB-3F76-46E3-B996-D67C2826065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9E1B253-F602-4AA7-9441-9CF7256B366F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061B083A-1336-4486-BB5B-D19F7F8E1F6B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028236E-2A4B-4CA3-8561-0C5F2FC010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4063864-C239-44FD-98BC-E98984A83FD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C23E6FB8-344B-4442-9925-BBA561393DFE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9DAB30A-8BC3-435D-A7D3-8D90119930D3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7A3E7A7-2596-4601-B75B-663E181D0DC9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865E81F-E5EC-4457-9586-5B188B707186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72AC3C74-1AE0-4125-AC14-D2C7DAB90D9B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7227D4DA-ABE6-490B-8412-E231C8B0F9E5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F7F82D63-5ADC-4DA9-8F7F-EEA7D4D867CD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0A6A38A-D24F-49C3-BA8B-BB6504DA71D9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5B1D2B16-5021-4C58-A743-31E9DAD5BB84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DF776E4A-6C61-4645-AC3F-2E97324FDBB9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81B1FFE4-3DD9-4D47-99B8-249EF16AB16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F9F08B77-B1E0-4914-9F40-3216D74AE96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4DB1E837-AE02-44CF-B00C-300C8AD778A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057B740B-2535-4624-85ED-E593D0078E0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51AD301A-9E4C-4DE0-9074-B6313D27356E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F676A707-D580-456B-8819-7BD81DFBCB9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7E472EC7-8605-46B2-9031-903CAD127F3F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5E777A65-5156-4A31-998A-587A93A33CB5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B401950-47B6-4140-9753-46EA08729470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2B5133C0-39B9-49D3-904C-E874BEBE680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6702269-330A-4245-9C39-6A6C9BE2BA3E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95874319-C848-4E59-ACF7-0C3C85B0C845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DF819C2D-2B08-4A43-93A8-ACA4FEA4C08E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31A2DD55-E500-48A4-AA76-1456518F563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55C869B9-C71E-4BF9-BE35-1B00EA4CAF0D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56590970-6AF6-4379-9CE6-CDFEB87DE05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2266DF7C-5EB1-4E1D-BD65-A407F93673B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D7815244-5FAA-4F84-841A-B023BDBE1C31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955689CB-4851-4200-948D-F9792D74C45B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02F268D-C199-41B4-8FBE-35EB68BFFC7F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83C4F237-46F8-4FA0-A6B8-E7C363F6D78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9C3816C5-1B55-4EA6-B142-C7BC147A177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0F90A808-C143-4ACB-A72F-6D837A80AA2A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52E59859-ADA2-4B4A-B891-4B787561F78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F80DE79B-DD78-4A2E-9B74-EAFD5B3B5FFE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E9282CA0-4AC6-45BA-9C01-4D8FF14F206F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FD960422-63E8-49AC-9A6E-7B9854B9CE2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1D0ABEA-42EE-4882-A42F-3D99D3B0D950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D29C919-E485-469C-A872-29C6D8ED36C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F165DCE3-0EF5-4DEA-BB4D-652C4F289F4C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1B36AC62-7E55-4EB3-BB7F-E38B3CEE5A6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F2FF0FC-410C-4339-AD35-2272D62CDA39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ECC36150-C760-49F7-896B-E6DA2DAEFCCE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CBFCE2-EA74-4890-872A-F03A401191C9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F11E092B-BE5C-4815-9E8B-4251452FC81E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08C7DF2B-ABCC-4A24-A651-0202694C2F9D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F194C77D-B420-4B6E-9C77-8CDBC0697955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031A0A37-9C71-44C0-86E9-CD0C5872656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690D6EC-08B6-481F-9386-36C36704544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41527255-90DB-4F2F-AD4F-6245F729E84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3E8543EE-5757-4C5E-BEE3-A99C68EBA22F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B797BA6-1496-4AF8-A8C5-F90CC0E7476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8002782A-91C0-49E2-B3B0-1327BD19D66F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7C1D3F2-3C26-46BF-A237-3CD2E541116C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98BBB774-3475-49A3-A64D-8BFEF97D86E0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2304A4C-F98E-4C94-8921-DD941B14DC9E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8A178019-459F-428A-8DE6-7925CE67252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F25D667D-8C58-4778-9F01-D89DBC055B3B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E86A07EC-07EC-41AA-A25F-4477175AD367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BCBDD0C9-BB9C-4D81-8E04-EB0A3D163AD1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974651E9-BFB1-4962-B949-0835802550D2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6894D00E-94CE-4D73-A034-1489FD47763D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25FC8DAB-0AC9-4C46-A020-5E1CE446DC32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3D8A658-8FA6-49E4-AFCD-F75C2285BE53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E807B476-9420-4783-9665-6B7997462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2F3772E4-FB9C-4C00-8F0F-8224A993C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55E912FB-164E-43A8-A5A5-A48F6960D3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98C9973A-C56E-4823-8662-F389883B9E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DDEF892B-4B97-4772-A683-9F6CC327F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4C33672F-AC36-468E-9F9C-0D40EFD7D8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EFB72260-6C1E-4358-83C0-0DABCE786A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25CD3FC1-2272-4297-B22F-3534BA24DE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9C13CC0D-D14A-498F-A298-80AB739B59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DA6179AD-5FB0-4812-AC48-D80215F297E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323DFFF4-5289-46A6-9927-2B7E1BAE5DA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F2D1145C-75D6-421A-87B2-4F5A321D15B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0C946CF5-4681-4641-8AF5-F2407B2EBB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970107F6-88F0-48E4-8B04-648441B4841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BD35902F-1660-4C97-BE28-D7A520CB8CA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DBBDC22F-FFE2-40B5-8F8E-565F262D494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3FD2B6CC-7DFE-43EB-A649-DE9E9357575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602D80D2-C5BD-4B06-8E15-9DB769249C8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4BC3C62C-56DB-418E-9017-9C38845CEF9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2E4882F6-038E-4CFF-952F-1557302862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FECC56D-D9E7-49A6-89C4-3B87081CA60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394D4B75-4D74-4CE3-936A-D97F55B7CF78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7588EAA2-BF2E-4AFB-A1A1-7BB210409E7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5F3C96A6-4155-4E62-A05A-D8B82792523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DB371029-879C-4C2C-8882-659BFF1ABC8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30199EE2-3886-42CE-BD4B-B0F3351FD3F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2CCC578-B637-40CE-ABAF-1C6AEFBAC43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9F38FEB3-3660-4843-BA14-7AFDA3A5480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57D6337E-CD8A-4003-B1D1-584F6C24A5E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4E0CBC2D-B82F-41A5-B17C-61C1C9232A04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22740E9F-3D15-419F-999A-D74769898A56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A2087EFB-93F6-464D-8A83-F37602CD528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22A31F95-2EA6-4D63-9457-9D2816F876A8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FDFCF99B-7C76-4143-B18D-9CBDB56E870D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252809F5-49ED-4FD0-B877-862FED34C3E8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F33620B0-EA88-4559-88D2-A0F8BFBAA7FF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0B2EABE0-E70E-4BCE-8AE7-4CFE38052EE9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E92A9D2F-F922-4197-B6C4-6F61695D4EB7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2887F9F-03B5-4343-BF03-32CF551986B3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BC2CD295-6300-403A-B2A2-1E5A9BB7C357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1F6ECED9-1EC5-4082-A371-C595571FE91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C07B1168-3284-457B-811C-387A9CA3718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8EBC5555-72D5-47BC-B2E8-D1AB3DCD6B5F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E1AE707E-288F-4E18-B5A8-8A26C373B2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9A3F8E0-7EC4-43EB-89B7-94FCDBD8AFC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DAEDE8D2-C5B5-422F-9B26-CFAD4C9A8660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1B9629F4-283A-4286-9AC2-0B06D11A0637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6EDE1B0D-0421-47C4-9123-D32A5D09E4D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B209A15-3A73-4866-BC93-BD4243BE7004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3491CEB2-F6EF-49F1-993B-E12F62CAEA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EC010042-1FE6-40BE-8DC2-D452D31764E4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A6B19724-14B8-4A84-A4CD-5B6E8B69E45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6A5C2945-F068-4D8D-B81B-2E9515C443B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FAC22778-20D3-4A76-8C44-B9E97A975FF5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47A32B63-9141-4C9A-A779-13DFF093C5DA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F14463D6-56D1-4DA2-ACAD-6C087CC94B92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7166402-708F-47A8-B81F-12CA4783AEF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60EA0A8C-DFFE-4F90-B080-BB09B554F88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3A1F2EC7-A02E-4D48-9C99-BDFF210E8536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179B9DB-0AE2-47CB-BCFB-FB6F981D6136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E7B48B5-9836-42CC-A590-A7AC4BD24F16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3BD29EF6-E0A2-4F07-89DD-0DBE12714BD7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884F048-D2FC-4207-BF35-8F150B3A463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CBE1C9BA-5707-4BE7-8FFD-7970F03F220C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2FCD7290-252F-449A-97F1-260F7D85C717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6E76A048-191A-4B7F-8A3E-1E2889F0765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5E9FADD-1AD0-427E-A0B0-F7DE5B28A1D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B69C1C31-468A-45B4-8952-B8F751FF6765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9D49829-6709-41BC-BFF0-B52DF2CCFEF4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6F9F884F-AB77-456D-8BE6-55822D4B732C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0A76FFE2-E9F1-4F3E-939D-F44869386A2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60FF4A-842F-438E-BA37-9C06B659D1DC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8624CEC9-2533-4FEE-9C58-BADAF7E23749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9E73F105-B088-43B2-9535-659DE0F52FB3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6BD27604-F3F5-4EFA-87B3-B7A09F5C4E91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A566F833-EE89-4FE0-BBF7-EDEECB006CF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B38AAB61-4924-48EF-8C9C-54ABEA35ED4A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535A845-C417-46C7-83A3-EF8384A5735A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C17D7C0-621B-4108-A155-FEF58FA8EA47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8868D9FE-1170-4362-9A30-E659AE0246BB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7EDCFA0-E18D-4644-8A16-288703879269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0DB8E7BE-6383-4A9E-9322-F11B0A82172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FAE0DCE2-BBC1-4B33-8B20-2E64DCB0BFD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4AD7710-0C5A-4A56-83C3-DECBC449F9F2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FDA8A97B-3704-4BAD-88E3-83CABB42E26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0C2CE8D5-C81F-410A-B2B2-5E8D7EAB3689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53393B6-0A66-48DD-8407-FA9D3875B42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6F4020EB-BF21-44D4-943B-25B685A995A3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E3DC241-4087-4BA6-A480-561DD519D8A5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CA630C3F-D6A6-44C5-9417-C629BFAFC60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C941113-1288-4669-AAE0-33D024132692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7967769E-1F8E-4F4D-8B3F-65CEA122B404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CF993E3-CA1A-45D6-B448-F63554417A2E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77E518F-1512-46F8-973C-3613C29CA36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19C64B99-8D0E-4BF5-AA26-21102E8E9896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C7EA7883-F82B-4141-B196-4F456A756FA1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B1E11A5-615A-43C9-AB8E-819F15D4BF87}"/>
              </a:ext>
            </a:extLst>
          </p:cNvPr>
          <p:cNvSpPr txBox="1"/>
          <p:nvPr/>
        </p:nvSpPr>
        <p:spPr>
          <a:xfrm>
            <a:off x="3329517" y="2828838"/>
            <a:ext cx="5532966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Thanks !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85463CB-D47A-4DEF-A279-DBD5649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F51AE38-F798-415F-9192-843ACE554A8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9680BCC-80E2-44B0-878C-884E98240BD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E8827A1-385A-451B-B0A7-EDB6527E7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9C31156F-0A68-45FB-89FB-461D75841A28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Alice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828DBCBD-9B03-40D4-9D89-318F329F1E44}"/>
              </a:ext>
            </a:extLst>
          </p:cNvPr>
          <p:cNvSpPr/>
          <p:nvPr/>
        </p:nvSpPr>
        <p:spPr>
          <a:xfrm>
            <a:off x="3889954" y="3642669"/>
            <a:ext cx="47516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https://fonts.google.com/specimen/Alice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47BDC24-8409-4FCD-B6EC-4451FA42DAED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B82F9662-22A1-4AE8-8CC6-C1DDBD96FB6C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3890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62EBE06C-A15E-4341-BF06-BCE16984EB8B}"/>
              </a:ext>
            </a:extLst>
          </p:cNvPr>
          <p:cNvSpPr/>
          <p:nvPr/>
        </p:nvSpPr>
        <p:spPr>
          <a:xfrm>
            <a:off x="3581981" y="1342351"/>
            <a:ext cx="5023184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dirty="0"/>
              <a:t>Agenda</a:t>
            </a:r>
            <a:endParaRPr lang="ko-KR" altLang="en-US" sz="28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974FB3-F309-49CC-B781-562DC9443693}"/>
              </a:ext>
            </a:extLst>
          </p:cNvPr>
          <p:cNvSpPr/>
          <p:nvPr/>
        </p:nvSpPr>
        <p:spPr>
          <a:xfrm>
            <a:off x="4696258" y="4636527"/>
            <a:ext cx="279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039CB69-C74F-4EA0-9C7D-3CCA07745046}"/>
              </a:ext>
            </a:extLst>
          </p:cNvPr>
          <p:cNvSpPr/>
          <p:nvPr/>
        </p:nvSpPr>
        <p:spPr>
          <a:xfrm>
            <a:off x="1551829" y="4636527"/>
            <a:ext cx="279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CDDA362-EEE1-4294-8DEE-60E0D293BE2E}"/>
              </a:ext>
            </a:extLst>
          </p:cNvPr>
          <p:cNvSpPr/>
          <p:nvPr/>
        </p:nvSpPr>
        <p:spPr>
          <a:xfrm>
            <a:off x="7845544" y="4636527"/>
            <a:ext cx="279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D5C7881-85B5-4CF0-A6C4-9501A5E07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589" y="2619489"/>
            <a:ext cx="2123966" cy="17765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453512B-8C8D-4725-9C74-CFDCD973A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981" y="2619488"/>
            <a:ext cx="1642324" cy="177655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23F3620-ED3B-474F-BDF0-14300BA17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647" y="2619488"/>
            <a:ext cx="1786422" cy="177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9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381D7F7E-C580-497A-98E1-542F5616B763}"/>
              </a:ext>
            </a:extLst>
          </p:cNvPr>
          <p:cNvSpPr txBox="1"/>
          <p:nvPr/>
        </p:nvSpPr>
        <p:spPr>
          <a:xfrm>
            <a:off x="3329517" y="2551837"/>
            <a:ext cx="5532966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69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66A02CE-C026-4449-BE19-4C66596F30EE}"/>
              </a:ext>
            </a:extLst>
          </p:cNvPr>
          <p:cNvSpPr txBox="1"/>
          <p:nvPr/>
        </p:nvSpPr>
        <p:spPr>
          <a:xfrm>
            <a:off x="853974" y="1504041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A91BFA-3032-4CBA-B103-BD3261356508}"/>
              </a:ext>
            </a:extLst>
          </p:cNvPr>
          <p:cNvSpPr txBox="1"/>
          <p:nvPr/>
        </p:nvSpPr>
        <p:spPr>
          <a:xfrm>
            <a:off x="853973" y="4707628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5A1F23-56FB-4462-93D8-CC47CA91B3B0}"/>
              </a:ext>
            </a:extLst>
          </p:cNvPr>
          <p:cNvSpPr txBox="1"/>
          <p:nvPr/>
        </p:nvSpPr>
        <p:spPr>
          <a:xfrm>
            <a:off x="5722309" y="2359387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04712A6-CA89-429D-81D8-3B5C1514A360}"/>
              </a:ext>
            </a:extLst>
          </p:cNvPr>
          <p:cNvSpPr/>
          <p:nvPr/>
        </p:nvSpPr>
        <p:spPr>
          <a:xfrm>
            <a:off x="5722308" y="2011486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1F7D5AF-5FA8-4CAF-AD0C-5E366EA4A555}"/>
              </a:ext>
            </a:extLst>
          </p:cNvPr>
          <p:cNvSpPr/>
          <p:nvPr/>
        </p:nvSpPr>
        <p:spPr>
          <a:xfrm>
            <a:off x="5709608" y="1516741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E75900-B49F-4593-9434-F7026045AFAB}"/>
              </a:ext>
            </a:extLst>
          </p:cNvPr>
          <p:cNvSpPr txBox="1"/>
          <p:nvPr/>
        </p:nvSpPr>
        <p:spPr>
          <a:xfrm>
            <a:off x="8910009" y="2359387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124B4F9-4729-44D6-98DB-AABA668B0C17}"/>
              </a:ext>
            </a:extLst>
          </p:cNvPr>
          <p:cNvSpPr/>
          <p:nvPr/>
        </p:nvSpPr>
        <p:spPr>
          <a:xfrm>
            <a:off x="8910008" y="2011486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5F35FA1-9CE9-491B-BBE6-A13450439099}"/>
              </a:ext>
            </a:extLst>
          </p:cNvPr>
          <p:cNvSpPr/>
          <p:nvPr/>
        </p:nvSpPr>
        <p:spPr>
          <a:xfrm>
            <a:off x="8897308" y="1516741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227663-0648-42BC-B3CB-FFA18B107DBB}"/>
              </a:ext>
            </a:extLst>
          </p:cNvPr>
          <p:cNvSpPr txBox="1"/>
          <p:nvPr/>
        </p:nvSpPr>
        <p:spPr>
          <a:xfrm>
            <a:off x="5722309" y="4707628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A77067B-AC81-44AD-8A49-1BFC82AB4E0F}"/>
              </a:ext>
            </a:extLst>
          </p:cNvPr>
          <p:cNvSpPr/>
          <p:nvPr/>
        </p:nvSpPr>
        <p:spPr>
          <a:xfrm>
            <a:off x="5722308" y="4359727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232A950-CFC1-4043-B560-C5894154F6E8}"/>
              </a:ext>
            </a:extLst>
          </p:cNvPr>
          <p:cNvSpPr/>
          <p:nvPr/>
        </p:nvSpPr>
        <p:spPr>
          <a:xfrm>
            <a:off x="5709608" y="3864982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383C9E-776D-447E-BCE1-76CF917E8B5E}"/>
              </a:ext>
            </a:extLst>
          </p:cNvPr>
          <p:cNvSpPr txBox="1"/>
          <p:nvPr/>
        </p:nvSpPr>
        <p:spPr>
          <a:xfrm>
            <a:off x="8910009" y="4707628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17EFAF9-480E-4087-B45F-E9D55DCEC3D8}"/>
              </a:ext>
            </a:extLst>
          </p:cNvPr>
          <p:cNvSpPr/>
          <p:nvPr/>
        </p:nvSpPr>
        <p:spPr>
          <a:xfrm>
            <a:off x="8910008" y="4359727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1597E6F-7DD2-4094-A12B-98C2153DC678}"/>
              </a:ext>
            </a:extLst>
          </p:cNvPr>
          <p:cNvSpPr/>
          <p:nvPr/>
        </p:nvSpPr>
        <p:spPr>
          <a:xfrm>
            <a:off x="8897308" y="3864982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825AD922-94B2-44AB-B087-557961475E98}"/>
              </a:ext>
            </a:extLst>
          </p:cNvPr>
          <p:cNvCxnSpPr>
            <a:cxnSpLocks/>
          </p:cNvCxnSpPr>
          <p:nvPr/>
        </p:nvCxnSpPr>
        <p:spPr>
          <a:xfrm>
            <a:off x="921709" y="2921051"/>
            <a:ext cx="33170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직사각형 92">
            <a:extLst>
              <a:ext uri="{FF2B5EF4-FFF2-40B4-BE49-F238E27FC236}">
                <a16:creationId xmlns:a16="http://schemas.microsoft.com/office/drawing/2014/main" id="{5C13AC11-A181-4C82-BEE1-2257EF797B3F}"/>
              </a:ext>
            </a:extLst>
          </p:cNvPr>
          <p:cNvSpPr/>
          <p:nvPr/>
        </p:nvSpPr>
        <p:spPr>
          <a:xfrm>
            <a:off x="4746378" y="4139714"/>
            <a:ext cx="269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07CDF3D4-054F-41D2-BE82-3614890983CE}"/>
              </a:ext>
            </a:extLst>
          </p:cNvPr>
          <p:cNvSpPr/>
          <p:nvPr/>
        </p:nvSpPr>
        <p:spPr>
          <a:xfrm>
            <a:off x="1601949" y="4139714"/>
            <a:ext cx="269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7C0AFBDC-8A5E-4EE1-B9EB-A063801BB0CF}"/>
              </a:ext>
            </a:extLst>
          </p:cNvPr>
          <p:cNvSpPr/>
          <p:nvPr/>
        </p:nvSpPr>
        <p:spPr>
          <a:xfrm>
            <a:off x="7895664" y="4139714"/>
            <a:ext cx="2694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23C81D6F-817D-4455-BC88-88D0FC7F1398}"/>
              </a:ext>
            </a:extLst>
          </p:cNvPr>
          <p:cNvSpPr/>
          <p:nvPr/>
        </p:nvSpPr>
        <p:spPr>
          <a:xfrm>
            <a:off x="4746378" y="4803857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</a:t>
            </a:r>
            <a:r>
              <a:rPr lang="en-US" altLang="ko-KR" sz="1600"/>
              <a:t>sit amet, consectetur adipiscing elit</a:t>
            </a:r>
            <a:endParaRPr lang="en-US" altLang="ko-KR" sz="1600" dirty="0"/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B0577FAA-2520-44E0-A832-3E3D8F36D391}"/>
              </a:ext>
            </a:extLst>
          </p:cNvPr>
          <p:cNvSpPr/>
          <p:nvPr/>
        </p:nvSpPr>
        <p:spPr>
          <a:xfrm>
            <a:off x="1601949" y="4803857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</a:t>
            </a:r>
            <a:r>
              <a:rPr lang="en-US" altLang="ko-KR" sz="1600"/>
              <a:t>sit amet, consectetur adipiscing elit</a:t>
            </a:r>
            <a:endParaRPr lang="en-US" altLang="ko-KR" sz="1600" dirty="0"/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CCCFE56B-9108-4E34-A0C7-269C026361CD}"/>
              </a:ext>
            </a:extLst>
          </p:cNvPr>
          <p:cNvSpPr/>
          <p:nvPr/>
        </p:nvSpPr>
        <p:spPr>
          <a:xfrm>
            <a:off x="7895664" y="4803857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</a:t>
            </a:r>
            <a:r>
              <a:rPr lang="en-US" altLang="ko-KR" sz="1600"/>
              <a:t>sit amet, consectetur adipiscing elit</a:t>
            </a:r>
            <a:endParaRPr lang="en-US" altLang="ko-KR" sz="16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52A187A-42E7-40CD-B99F-40022DD87F1B}"/>
              </a:ext>
            </a:extLst>
          </p:cNvPr>
          <p:cNvSpPr txBox="1"/>
          <p:nvPr/>
        </p:nvSpPr>
        <p:spPr>
          <a:xfrm>
            <a:off x="3407522" y="1223147"/>
            <a:ext cx="5372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Insert Your Title Here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C9ED00E-1F1B-47CC-8229-0150425D0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891" y="2707441"/>
            <a:ext cx="1897933" cy="102729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DA43A3A-4A40-4F78-A2D3-5129A4CDD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35" y="2333599"/>
            <a:ext cx="1205016" cy="177498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27FDC89-A536-498D-8B13-5F7F6FF4C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767" y="2686408"/>
            <a:ext cx="2303609" cy="106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4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8B5051B-0073-40EC-8072-D6B886072838}"/>
              </a:ext>
            </a:extLst>
          </p:cNvPr>
          <p:cNvSpPr txBox="1"/>
          <p:nvPr/>
        </p:nvSpPr>
        <p:spPr>
          <a:xfrm>
            <a:off x="2023810" y="4488076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151EA20-9345-4C7F-A515-A4C6FDC93AA9}"/>
              </a:ext>
            </a:extLst>
          </p:cNvPr>
          <p:cNvSpPr/>
          <p:nvPr/>
        </p:nvSpPr>
        <p:spPr>
          <a:xfrm>
            <a:off x="2027804" y="3999885"/>
            <a:ext cx="367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F0BD2B-5D0B-4681-ABE9-90D224BA0EDF}"/>
              </a:ext>
            </a:extLst>
          </p:cNvPr>
          <p:cNvSpPr txBox="1"/>
          <p:nvPr/>
        </p:nvSpPr>
        <p:spPr>
          <a:xfrm>
            <a:off x="6481510" y="4488076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8E912D6-514A-416F-999F-355D49EB5D49}"/>
              </a:ext>
            </a:extLst>
          </p:cNvPr>
          <p:cNvSpPr/>
          <p:nvPr/>
        </p:nvSpPr>
        <p:spPr>
          <a:xfrm>
            <a:off x="6485504" y="3999885"/>
            <a:ext cx="367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843018C-61FA-427B-94A5-EE8B90F58F85}"/>
              </a:ext>
            </a:extLst>
          </p:cNvPr>
          <p:cNvSpPr/>
          <p:nvPr/>
        </p:nvSpPr>
        <p:spPr>
          <a:xfrm>
            <a:off x="2520902" y="1292707"/>
            <a:ext cx="7150196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/>
              <a:t>Place Subtitle Text Here</a:t>
            </a:r>
            <a:endParaRPr lang="ko-KR" altLang="en-US" sz="24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F7A81C4-7DC7-4D22-A1F5-5B39C4C5A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908" y="2645709"/>
            <a:ext cx="1642484" cy="97990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D8E55D5-3A48-4D87-923A-FA9567302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591" y="2405991"/>
            <a:ext cx="1872518" cy="145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44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직사각형 51">
            <a:extLst>
              <a:ext uri="{FF2B5EF4-FFF2-40B4-BE49-F238E27FC236}">
                <a16:creationId xmlns:a16="http://schemas.microsoft.com/office/drawing/2014/main" id="{2411D724-AD17-4B9A-86C5-286CDDC0F003}"/>
              </a:ext>
            </a:extLst>
          </p:cNvPr>
          <p:cNvSpPr/>
          <p:nvPr/>
        </p:nvSpPr>
        <p:spPr>
          <a:xfrm>
            <a:off x="2520902" y="859267"/>
            <a:ext cx="7150196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/>
              <a:t>Make your title</a:t>
            </a:r>
            <a:endParaRPr lang="ko-KR" altLang="en-US" sz="2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496CB73-6720-463E-A72B-6DB59412EE38}"/>
              </a:ext>
            </a:extLst>
          </p:cNvPr>
          <p:cNvSpPr/>
          <p:nvPr/>
        </p:nvSpPr>
        <p:spPr>
          <a:xfrm>
            <a:off x="1625757" y="461804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1B0E7B1-F0A8-40F5-A10F-130F8285A19C}"/>
              </a:ext>
            </a:extLst>
          </p:cNvPr>
          <p:cNvSpPr/>
          <p:nvPr/>
        </p:nvSpPr>
        <p:spPr>
          <a:xfrm>
            <a:off x="1625757" y="500565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7F0368BE-816C-4C84-95E9-7BFF27930B00}"/>
              </a:ext>
            </a:extLst>
          </p:cNvPr>
          <p:cNvSpPr/>
          <p:nvPr/>
        </p:nvSpPr>
        <p:spPr>
          <a:xfrm>
            <a:off x="2152453" y="251778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C2CED9"/>
          </a:solidFill>
          <a:ln w="9525" cap="flat">
            <a:noFill/>
            <a:prstDash val="solid"/>
            <a:miter/>
          </a:ln>
        </p:spPr>
        <p:txBody>
          <a:bodyPr lIns="36000" tIns="252000" rIns="3600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150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59A45C2-BF26-4D8D-91C8-771C4B746883}"/>
              </a:ext>
            </a:extLst>
          </p:cNvPr>
          <p:cNvSpPr/>
          <p:nvPr/>
        </p:nvSpPr>
        <p:spPr>
          <a:xfrm>
            <a:off x="2949407" y="152714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EA8776"/>
          </a:solidFill>
          <a:ln w="9525" cap="flat">
            <a:noFill/>
            <a:prstDash val="solid"/>
            <a:miter/>
          </a:ln>
        </p:spPr>
        <p:txBody>
          <a:bodyPr lIns="36000" tIns="252000" rIns="3600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210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00E3079-38D0-4E1E-9D59-C7988D7C0F5F}"/>
              </a:ext>
            </a:extLst>
          </p:cNvPr>
          <p:cNvSpPr/>
          <p:nvPr/>
        </p:nvSpPr>
        <p:spPr>
          <a:xfrm>
            <a:off x="4847850" y="461804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AD50C3D-245D-4A25-89E7-E894E99129C5}"/>
              </a:ext>
            </a:extLst>
          </p:cNvPr>
          <p:cNvSpPr/>
          <p:nvPr/>
        </p:nvSpPr>
        <p:spPr>
          <a:xfrm>
            <a:off x="4847850" y="500565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F0E02B71-0B52-4D74-BB84-FB6043287A4D}"/>
              </a:ext>
            </a:extLst>
          </p:cNvPr>
          <p:cNvSpPr/>
          <p:nvPr/>
        </p:nvSpPr>
        <p:spPr>
          <a:xfrm>
            <a:off x="5374546" y="173010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C2CED9"/>
          </a:solidFill>
          <a:ln w="9525" cap="flat">
            <a:noFill/>
            <a:prstDash val="solid"/>
            <a:miter/>
          </a:ln>
        </p:spPr>
        <p:txBody>
          <a:bodyPr lIns="36000" tIns="252000" rIns="3600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200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8933B31C-492E-4539-BA5E-809D43581E82}"/>
              </a:ext>
            </a:extLst>
          </p:cNvPr>
          <p:cNvSpPr/>
          <p:nvPr/>
        </p:nvSpPr>
        <p:spPr>
          <a:xfrm>
            <a:off x="6171500" y="275882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EA8776"/>
          </a:solidFill>
          <a:ln w="9525" cap="flat">
            <a:noFill/>
            <a:prstDash val="solid"/>
            <a:miter/>
          </a:ln>
        </p:spPr>
        <p:txBody>
          <a:bodyPr lIns="36000" tIns="252000" rIns="3600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140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4712ABE-DE3C-4C34-844F-28D7C97EC316}"/>
              </a:ext>
            </a:extLst>
          </p:cNvPr>
          <p:cNvSpPr/>
          <p:nvPr/>
        </p:nvSpPr>
        <p:spPr>
          <a:xfrm>
            <a:off x="8069943" y="461804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26268AE-68CB-4F9B-99AC-6D3F547B260A}"/>
              </a:ext>
            </a:extLst>
          </p:cNvPr>
          <p:cNvSpPr/>
          <p:nvPr/>
        </p:nvSpPr>
        <p:spPr>
          <a:xfrm>
            <a:off x="8069943" y="500565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AF5932A1-1CB8-40AF-B6BD-8D86FB3DCED2}"/>
              </a:ext>
            </a:extLst>
          </p:cNvPr>
          <p:cNvSpPr/>
          <p:nvPr/>
        </p:nvSpPr>
        <p:spPr>
          <a:xfrm>
            <a:off x="8596639" y="205094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C2CED9"/>
          </a:solidFill>
          <a:ln w="9525" cap="flat">
            <a:noFill/>
            <a:prstDash val="solid"/>
            <a:miter/>
          </a:ln>
        </p:spPr>
        <p:txBody>
          <a:bodyPr lIns="36000" tIns="252000" rIns="3600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180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F1E6A109-80D7-4BBE-ABD6-91A71F0CF335}"/>
              </a:ext>
            </a:extLst>
          </p:cNvPr>
          <p:cNvSpPr/>
          <p:nvPr/>
        </p:nvSpPr>
        <p:spPr>
          <a:xfrm>
            <a:off x="9393593" y="192867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EA8776"/>
          </a:solidFill>
          <a:ln w="9525" cap="flat">
            <a:noFill/>
            <a:prstDash val="solid"/>
            <a:miter/>
          </a:ln>
        </p:spPr>
        <p:txBody>
          <a:bodyPr lIns="36000" tIns="252000" rIns="36000" rtlCol="0" anchor="t" anchorCtr="0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195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BBA527E5-F017-4CA0-A7AC-A18C63311C0B}"/>
              </a:ext>
            </a:extLst>
          </p:cNvPr>
          <p:cNvSpPr/>
          <p:nvPr/>
        </p:nvSpPr>
        <p:spPr>
          <a:xfrm>
            <a:off x="3992135" y="5852364"/>
            <a:ext cx="357691" cy="357691"/>
          </a:xfrm>
          <a:prstGeom prst="ellipse">
            <a:avLst/>
          </a:prstGeom>
          <a:solidFill>
            <a:srgbClr val="C2CED9"/>
          </a:solidFill>
          <a:ln w="9525" cap="flat">
            <a:noFill/>
            <a:prstDash val="solid"/>
            <a:miter/>
          </a:ln>
        </p:spPr>
        <p:txBody>
          <a:bodyPr lIns="36000" tIns="180000" rIns="36000" rtlCol="0" anchor="ctr"/>
          <a:lstStyle/>
          <a:p>
            <a:pPr algn="l"/>
            <a:endParaRPr lang="ko-KR" altLang="en-US" sz="200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694A9B8-55F7-4D86-9384-1D62B3A2385D}"/>
              </a:ext>
            </a:extLst>
          </p:cNvPr>
          <p:cNvSpPr/>
          <p:nvPr/>
        </p:nvSpPr>
        <p:spPr>
          <a:xfrm>
            <a:off x="4349826" y="5861932"/>
            <a:ext cx="1442906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/>
              <a:t>20XX</a:t>
            </a:r>
            <a:endParaRPr lang="ko-KR" altLang="en-US" sz="1600" dirty="0"/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B0733D30-7022-4B52-885B-BE4697D66223}"/>
              </a:ext>
            </a:extLst>
          </p:cNvPr>
          <p:cNvSpPr/>
          <p:nvPr/>
        </p:nvSpPr>
        <p:spPr>
          <a:xfrm>
            <a:off x="6399269" y="5852364"/>
            <a:ext cx="357691" cy="357691"/>
          </a:xfrm>
          <a:prstGeom prst="ellipse">
            <a:avLst/>
          </a:prstGeom>
          <a:solidFill>
            <a:srgbClr val="EA877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F1556739-7A6F-4F1F-AE09-13280C41D955}"/>
              </a:ext>
            </a:extLst>
          </p:cNvPr>
          <p:cNvSpPr/>
          <p:nvPr/>
        </p:nvSpPr>
        <p:spPr>
          <a:xfrm>
            <a:off x="6756960" y="5861932"/>
            <a:ext cx="1442906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/>
              <a:t>20XX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13884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EAD87BB-E6ED-48C2-A396-B2C0BAA5FF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337B2CD-466E-453C-8660-E9A99EE6F7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96BE302-67C3-4DE3-855E-AC2EC28F959D}"/>
              </a:ext>
            </a:extLst>
          </p:cNvPr>
          <p:cNvSpPr txBox="1"/>
          <p:nvPr/>
        </p:nvSpPr>
        <p:spPr>
          <a:xfrm>
            <a:off x="1301830" y="1161081"/>
            <a:ext cx="3492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E7B4A0D-A10C-4D87-AB57-AF193A005C43}"/>
              </a:ext>
            </a:extLst>
          </p:cNvPr>
          <p:cNvSpPr/>
          <p:nvPr/>
        </p:nvSpPr>
        <p:spPr>
          <a:xfrm>
            <a:off x="1301827" y="822520"/>
            <a:ext cx="3484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9EFD84-6564-4410-A49B-8AFD2770DFD0}"/>
              </a:ext>
            </a:extLst>
          </p:cNvPr>
          <p:cNvSpPr txBox="1"/>
          <p:nvPr/>
        </p:nvSpPr>
        <p:spPr>
          <a:xfrm>
            <a:off x="7911823" y="5204483"/>
            <a:ext cx="297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0DFE0D2-B978-419B-BEFF-8EAA13E55D9D}"/>
              </a:ext>
            </a:extLst>
          </p:cNvPr>
          <p:cNvSpPr/>
          <p:nvPr/>
        </p:nvSpPr>
        <p:spPr>
          <a:xfrm>
            <a:off x="7868912" y="4865922"/>
            <a:ext cx="3021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" name="그래픽 10">
            <a:extLst>
              <a:ext uri="{FF2B5EF4-FFF2-40B4-BE49-F238E27FC236}">
                <a16:creationId xmlns:a16="http://schemas.microsoft.com/office/drawing/2014/main" id="{077734DD-C0D9-4A80-86B5-C87E18C22414}"/>
              </a:ext>
            </a:extLst>
          </p:cNvPr>
          <p:cNvSpPr/>
          <p:nvPr/>
        </p:nvSpPr>
        <p:spPr>
          <a:xfrm rot="20311495">
            <a:off x="3879755" y="4272712"/>
            <a:ext cx="2749646" cy="2459968"/>
          </a:xfrm>
          <a:custGeom>
            <a:avLst/>
            <a:gdLst>
              <a:gd name="connsiteX0" fmla="*/ 1010822 w 4048408"/>
              <a:gd name="connsiteY0" fmla="*/ 88030 h 3519696"/>
              <a:gd name="connsiteX1" fmla="*/ 1855021 w 4048408"/>
              <a:gd name="connsiteY1" fmla="*/ 7138 h 3519696"/>
              <a:gd name="connsiteX2" fmla="*/ 1855021 w 4048408"/>
              <a:gd name="connsiteY2" fmla="*/ 7138 h 3519696"/>
              <a:gd name="connsiteX3" fmla="*/ 2756849 w 4048408"/>
              <a:gd name="connsiteY3" fmla="*/ 314243 h 3519696"/>
              <a:gd name="connsiteX4" fmla="*/ 3946069 w 4048408"/>
              <a:gd name="connsiteY4" fmla="*/ 2740492 h 3519696"/>
              <a:gd name="connsiteX5" fmla="*/ 1077666 w 4048408"/>
              <a:gd name="connsiteY5" fmla="*/ 3229322 h 3519696"/>
              <a:gd name="connsiteX6" fmla="*/ 26213 w 4048408"/>
              <a:gd name="connsiteY6" fmla="*/ 2033683 h 3519696"/>
              <a:gd name="connsiteX7" fmla="*/ 754700 w 4048408"/>
              <a:gd name="connsiteY7" fmla="*/ 308200 h 3519696"/>
              <a:gd name="connsiteX8" fmla="*/ 1010822 w 4048408"/>
              <a:gd name="connsiteY8" fmla="*/ 88030 h 3519696"/>
              <a:gd name="connsiteX0" fmla="*/ 1005158 w 3808737"/>
              <a:gd name="connsiteY0" fmla="*/ 99438 h 3324973"/>
              <a:gd name="connsiteX1" fmla="*/ 1849357 w 3808737"/>
              <a:gd name="connsiteY1" fmla="*/ 18546 h 3324973"/>
              <a:gd name="connsiteX2" fmla="*/ 1849357 w 3808737"/>
              <a:gd name="connsiteY2" fmla="*/ 18546 h 3324973"/>
              <a:gd name="connsiteX3" fmla="*/ 2751185 w 3808737"/>
              <a:gd name="connsiteY3" fmla="*/ 325651 h 3324973"/>
              <a:gd name="connsiteX4" fmla="*/ 3720506 w 3808737"/>
              <a:gd name="connsiteY4" fmla="*/ 2651742 h 3324973"/>
              <a:gd name="connsiteX5" fmla="*/ 1072002 w 3808737"/>
              <a:gd name="connsiteY5" fmla="*/ 3240730 h 3324973"/>
              <a:gd name="connsiteX6" fmla="*/ 20549 w 3808737"/>
              <a:gd name="connsiteY6" fmla="*/ 2045091 h 3324973"/>
              <a:gd name="connsiteX7" fmla="*/ 749036 w 3808737"/>
              <a:gd name="connsiteY7" fmla="*/ 319608 h 3324973"/>
              <a:gd name="connsiteX8" fmla="*/ 1005158 w 3808737"/>
              <a:gd name="connsiteY8" fmla="*/ 99438 h 3324973"/>
              <a:gd name="connsiteX0" fmla="*/ 1005158 w 3799134"/>
              <a:gd name="connsiteY0" fmla="*/ 99438 h 3396372"/>
              <a:gd name="connsiteX1" fmla="*/ 1849357 w 3799134"/>
              <a:gd name="connsiteY1" fmla="*/ 18546 h 3396372"/>
              <a:gd name="connsiteX2" fmla="*/ 1849357 w 3799134"/>
              <a:gd name="connsiteY2" fmla="*/ 18546 h 3396372"/>
              <a:gd name="connsiteX3" fmla="*/ 2751185 w 3799134"/>
              <a:gd name="connsiteY3" fmla="*/ 325651 h 3396372"/>
              <a:gd name="connsiteX4" fmla="*/ 3720506 w 3799134"/>
              <a:gd name="connsiteY4" fmla="*/ 2651742 h 3396372"/>
              <a:gd name="connsiteX5" fmla="*/ 1072002 w 3799134"/>
              <a:gd name="connsiteY5" fmla="*/ 3240730 h 3396372"/>
              <a:gd name="connsiteX6" fmla="*/ 20549 w 3799134"/>
              <a:gd name="connsiteY6" fmla="*/ 2045091 h 3396372"/>
              <a:gd name="connsiteX7" fmla="*/ 749036 w 3799134"/>
              <a:gd name="connsiteY7" fmla="*/ 319608 h 3396372"/>
              <a:gd name="connsiteX8" fmla="*/ 1005158 w 3799134"/>
              <a:gd name="connsiteY8" fmla="*/ 99438 h 3396372"/>
              <a:gd name="connsiteX0" fmla="*/ 1005158 w 3807884"/>
              <a:gd name="connsiteY0" fmla="*/ 99438 h 3406716"/>
              <a:gd name="connsiteX1" fmla="*/ 1849357 w 3807884"/>
              <a:gd name="connsiteY1" fmla="*/ 18546 h 3406716"/>
              <a:gd name="connsiteX2" fmla="*/ 1849357 w 3807884"/>
              <a:gd name="connsiteY2" fmla="*/ 18546 h 3406716"/>
              <a:gd name="connsiteX3" fmla="*/ 2751185 w 3807884"/>
              <a:gd name="connsiteY3" fmla="*/ 325651 h 3406716"/>
              <a:gd name="connsiteX4" fmla="*/ 3720506 w 3807884"/>
              <a:gd name="connsiteY4" fmla="*/ 2651742 h 3406716"/>
              <a:gd name="connsiteX5" fmla="*/ 1072002 w 3807884"/>
              <a:gd name="connsiteY5" fmla="*/ 3240730 h 3406716"/>
              <a:gd name="connsiteX6" fmla="*/ 20549 w 3807884"/>
              <a:gd name="connsiteY6" fmla="*/ 2045091 h 3406716"/>
              <a:gd name="connsiteX7" fmla="*/ 749036 w 3807884"/>
              <a:gd name="connsiteY7" fmla="*/ 319608 h 3406716"/>
              <a:gd name="connsiteX8" fmla="*/ 1005158 w 3807884"/>
              <a:gd name="connsiteY8" fmla="*/ 99438 h 340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884" h="3406716">
                <a:moveTo>
                  <a:pt x="1005158" y="99438"/>
                </a:moveTo>
                <a:cubicBezTo>
                  <a:pt x="1005158" y="99438"/>
                  <a:pt x="1183787" y="4195"/>
                  <a:pt x="1849357" y="18546"/>
                </a:cubicBezTo>
                <a:lnTo>
                  <a:pt x="1849357" y="18546"/>
                </a:lnTo>
                <a:cubicBezTo>
                  <a:pt x="1849357" y="18546"/>
                  <a:pt x="2439327" y="-113215"/>
                  <a:pt x="2751185" y="325651"/>
                </a:cubicBezTo>
                <a:cubicBezTo>
                  <a:pt x="3063043" y="764517"/>
                  <a:pt x="4115145" y="1516355"/>
                  <a:pt x="3720506" y="2651742"/>
                </a:cubicBezTo>
                <a:cubicBezTo>
                  <a:pt x="3330664" y="3773329"/>
                  <a:pt x="1688661" y="3341838"/>
                  <a:pt x="1072002" y="3240730"/>
                </a:cubicBezTo>
                <a:cubicBezTo>
                  <a:pt x="455343" y="3139622"/>
                  <a:pt x="156125" y="2783623"/>
                  <a:pt x="20549" y="2045091"/>
                </a:cubicBezTo>
                <a:cubicBezTo>
                  <a:pt x="-110042" y="1334051"/>
                  <a:pt x="411417" y="718255"/>
                  <a:pt x="749036" y="319608"/>
                </a:cubicBezTo>
                <a:cubicBezTo>
                  <a:pt x="834234" y="219002"/>
                  <a:pt x="907196" y="151705"/>
                  <a:pt x="1005158" y="99438"/>
                </a:cubicBezTo>
                <a:close/>
              </a:path>
            </a:pathLst>
          </a:custGeom>
          <a:solidFill>
            <a:srgbClr val="6C6B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3F0DB9-6EFD-45EE-9762-0EF98820C2A2}"/>
              </a:ext>
            </a:extLst>
          </p:cNvPr>
          <p:cNvSpPr txBox="1"/>
          <p:nvPr/>
        </p:nvSpPr>
        <p:spPr>
          <a:xfrm>
            <a:off x="4220345" y="4821497"/>
            <a:ext cx="2093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8E8477-3DBA-41D0-992C-516DC9C65047}"/>
              </a:ext>
            </a:extLst>
          </p:cNvPr>
          <p:cNvSpPr txBox="1"/>
          <p:nvPr/>
        </p:nvSpPr>
        <p:spPr>
          <a:xfrm>
            <a:off x="4220345" y="5599349"/>
            <a:ext cx="2093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15837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lice - Montserrat Light">
      <a:majorFont>
        <a:latin typeface="Ali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A8776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3404</TotalTime>
  <Words>1230</Words>
  <Application>Microsoft Office PowerPoint</Application>
  <PresentationFormat>와이드스크린</PresentationFormat>
  <Paragraphs>182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Alice</vt:lpstr>
      <vt:lpstr>Montserrat Light</vt:lpstr>
      <vt:lpstr>Arial Unicode MS</vt:lpstr>
      <vt:lpstr>Arial</vt:lpstr>
      <vt:lpstr>Wingdings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219</cp:revision>
  <dcterms:created xsi:type="dcterms:W3CDTF">2019-04-06T05:20:47Z</dcterms:created>
  <dcterms:modified xsi:type="dcterms:W3CDTF">2023-05-19T23:19:12Z</dcterms:modified>
</cp:coreProperties>
</file>