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2" r:id="rId5"/>
    <p:sldMasterId id="214748368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Lst>
  <p:sldSz cy="5143500" cx="9144000"/>
  <p:notesSz cx="6858000" cy="9144000"/>
  <p:embeddedFontLst>
    <p:embeddedFont>
      <p:font typeface="Proxima Nova"/>
      <p:regular r:id="rId57"/>
      <p:bold r:id="rId58"/>
      <p:italic r:id="rId59"/>
      <p:boldItalic r:id="rId60"/>
    </p:embeddedFont>
    <p:embeddedFont>
      <p:font typeface="Roboto Medium"/>
      <p:regular r:id="rId61"/>
      <p:bold r:id="rId62"/>
      <p:italic r:id="rId63"/>
      <p:boldItalic r:id="rId64"/>
    </p:embeddedFont>
    <p:embeddedFont>
      <p:font typeface="Fredoka One"/>
      <p:regular r:id="rId65"/>
    </p:embeddedFont>
    <p:embeddedFont>
      <p:font typeface="Amatic SC"/>
      <p:regular r:id="rId66"/>
      <p:bold r:id="rId67"/>
    </p:embeddedFont>
    <p:embeddedFont>
      <p:font typeface="Abel"/>
      <p:regular r:id="rId68"/>
    </p:embeddedFont>
    <p:embeddedFont>
      <p:font typeface="Proxima Nova Semibold"/>
      <p:regular r:id="rId69"/>
      <p:bold r:id="rId70"/>
      <p:boldItalic r:id="rId7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3068">
          <p15:clr>
            <a:srgbClr val="9AA0A6"/>
          </p15:clr>
        </p15:guide>
        <p15:guide id="2" pos="2880">
          <p15:clr>
            <a:srgbClr val="9AA0A6"/>
          </p15:clr>
        </p15:guide>
        <p15:guide id="3" orient="horz" pos="253">
          <p15:clr>
            <a:srgbClr val="9AA0A6"/>
          </p15:clr>
        </p15:guide>
        <p15:guide id="4" orient="horz" pos="841">
          <p15:clr>
            <a:srgbClr val="9AA0A6"/>
          </p15:clr>
        </p15:guide>
        <p15:guide id="5" pos="576">
          <p15:clr>
            <a:srgbClr val="9AA0A6"/>
          </p15:clr>
        </p15:guide>
        <p15:guide id="6" orient="horz" pos="547">
          <p15:clr>
            <a:srgbClr val="9AA0A6"/>
          </p15:clr>
        </p15:guide>
        <p15:guide id="7" orient="horz" pos="216">
          <p15:clr>
            <a:srgbClr val="9AA0A6"/>
          </p15:clr>
        </p15:guide>
        <p15:guide id="8" pos="4787">
          <p15:clr>
            <a:srgbClr val="9AA0A6"/>
          </p15:clr>
        </p15:guide>
        <p15:guide id="9" pos="3942">
          <p15:clr>
            <a:srgbClr val="9AA0A6"/>
          </p15:clr>
        </p15:guide>
        <p15:guide id="10" pos="1293">
          <p15:clr>
            <a:srgbClr val="9AA0A6"/>
          </p15:clr>
        </p15:guide>
        <p15:guide id="11" orient="horz" pos="120">
          <p15:clr>
            <a:srgbClr val="9AA0A6"/>
          </p15:clr>
        </p15:guide>
        <p15:guide id="12" orient="horz" pos="144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F04B5C51-43A4-449C-9398-EF8952F4DABC}">
  <a:tblStyle styleId="{F04B5C51-43A4-449C-9398-EF8952F4DAB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3068" orient="horz"/>
        <p:guide pos="2880"/>
        <p:guide pos="253" orient="horz"/>
        <p:guide pos="841" orient="horz"/>
        <p:guide pos="576"/>
        <p:guide pos="547" orient="horz"/>
        <p:guide pos="216" orient="horz"/>
        <p:guide pos="4787"/>
        <p:guide pos="3942"/>
        <p:guide pos="1293"/>
        <p:guide pos="120" orient="horz"/>
        <p:guide pos="1440"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71" Type="http://schemas.openxmlformats.org/officeDocument/2006/relationships/font" Target="fonts/ProximaNovaSemibold-boldItalic.fntdata"/><Relationship Id="rId70" Type="http://schemas.openxmlformats.org/officeDocument/2006/relationships/font" Target="fonts/ProximaNovaSemibold-bold.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RobotoMedium-bold.fntdata"/><Relationship Id="rId61" Type="http://schemas.openxmlformats.org/officeDocument/2006/relationships/font" Target="fonts/RobotoMedium-regular.fntdata"/><Relationship Id="rId20" Type="http://schemas.openxmlformats.org/officeDocument/2006/relationships/slide" Target="slides/slide13.xml"/><Relationship Id="rId64" Type="http://schemas.openxmlformats.org/officeDocument/2006/relationships/font" Target="fonts/RobotoMedium-boldItalic.fntdata"/><Relationship Id="rId63" Type="http://schemas.openxmlformats.org/officeDocument/2006/relationships/font" Target="fonts/RobotoMedium-italic.fntdata"/><Relationship Id="rId22" Type="http://schemas.openxmlformats.org/officeDocument/2006/relationships/slide" Target="slides/slide15.xml"/><Relationship Id="rId66" Type="http://schemas.openxmlformats.org/officeDocument/2006/relationships/font" Target="fonts/AmaticSC-regular.fntdata"/><Relationship Id="rId21" Type="http://schemas.openxmlformats.org/officeDocument/2006/relationships/slide" Target="slides/slide14.xml"/><Relationship Id="rId65" Type="http://schemas.openxmlformats.org/officeDocument/2006/relationships/font" Target="fonts/FredokaOne-regular.fntdata"/><Relationship Id="rId24" Type="http://schemas.openxmlformats.org/officeDocument/2006/relationships/slide" Target="slides/slide17.xml"/><Relationship Id="rId68" Type="http://schemas.openxmlformats.org/officeDocument/2006/relationships/font" Target="fonts/Abel-regular.fntdata"/><Relationship Id="rId23" Type="http://schemas.openxmlformats.org/officeDocument/2006/relationships/slide" Target="slides/slide16.xml"/><Relationship Id="rId67" Type="http://schemas.openxmlformats.org/officeDocument/2006/relationships/font" Target="fonts/AmaticSC-bold.fntdata"/><Relationship Id="rId60" Type="http://schemas.openxmlformats.org/officeDocument/2006/relationships/font" Target="fonts/ProximaNova-bold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roximaNovaSemibold-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font" Target="fonts/ProximaNova-regular.fntdata"/><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font" Target="fonts/ProximaNova-italic.fntdata"/><Relationship Id="rId14" Type="http://schemas.openxmlformats.org/officeDocument/2006/relationships/slide" Target="slides/slide7.xml"/><Relationship Id="rId58" Type="http://schemas.openxmlformats.org/officeDocument/2006/relationships/font" Target="fonts/ProximaNova-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8" name="Shape 348"/>
        <p:cNvGrpSpPr/>
        <p:nvPr/>
      </p:nvGrpSpPr>
      <p:grpSpPr>
        <a:xfrm>
          <a:off x="0" y="0"/>
          <a:ext cx="0" cy="0"/>
          <a:chOff x="0" y="0"/>
          <a:chExt cx="0" cy="0"/>
        </a:xfrm>
      </p:grpSpPr>
      <p:sp>
        <p:nvSpPr>
          <p:cNvPr id="349" name="Google Shape;349;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350" name="Google Shape;35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0" name="Shape 470"/>
        <p:cNvGrpSpPr/>
        <p:nvPr/>
      </p:nvGrpSpPr>
      <p:grpSpPr>
        <a:xfrm>
          <a:off x="0" y="0"/>
          <a:ext cx="0" cy="0"/>
          <a:chOff x="0" y="0"/>
          <a:chExt cx="0" cy="0"/>
        </a:xfrm>
      </p:grpSpPr>
      <p:sp>
        <p:nvSpPr>
          <p:cNvPr id="471" name="Google Shape;471;g61b46b06b8_0_85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 name="Google Shape;472;g61b46b06b8_0_85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2" name="Shape 492"/>
        <p:cNvGrpSpPr/>
        <p:nvPr/>
      </p:nvGrpSpPr>
      <p:grpSpPr>
        <a:xfrm>
          <a:off x="0" y="0"/>
          <a:ext cx="0" cy="0"/>
          <a:chOff x="0" y="0"/>
          <a:chExt cx="0" cy="0"/>
        </a:xfrm>
      </p:grpSpPr>
      <p:sp>
        <p:nvSpPr>
          <p:cNvPr id="493" name="Google Shape;493;g61b46b06b8_0_84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4" name="Google Shape;494;g61b46b06b8_0_84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1" name="Shape 531"/>
        <p:cNvGrpSpPr/>
        <p:nvPr/>
      </p:nvGrpSpPr>
      <p:grpSpPr>
        <a:xfrm>
          <a:off x="0" y="0"/>
          <a:ext cx="0" cy="0"/>
          <a:chOff x="0" y="0"/>
          <a:chExt cx="0" cy="0"/>
        </a:xfrm>
      </p:grpSpPr>
      <p:sp>
        <p:nvSpPr>
          <p:cNvPr id="532" name="Google Shape;532;g61b46b06b8_0_7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3" name="Google Shape;533;g61b46b06b8_0_7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9" name="Shape 539"/>
        <p:cNvGrpSpPr/>
        <p:nvPr/>
      </p:nvGrpSpPr>
      <p:grpSpPr>
        <a:xfrm>
          <a:off x="0" y="0"/>
          <a:ext cx="0" cy="0"/>
          <a:chOff x="0" y="0"/>
          <a:chExt cx="0" cy="0"/>
        </a:xfrm>
      </p:grpSpPr>
      <p:sp>
        <p:nvSpPr>
          <p:cNvPr id="540" name="Google Shape;540;g61b46b06b8_0_7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1" name="Google Shape;541;g61b46b06b8_0_7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5" name="Shape 545"/>
        <p:cNvGrpSpPr/>
        <p:nvPr/>
      </p:nvGrpSpPr>
      <p:grpSpPr>
        <a:xfrm>
          <a:off x="0" y="0"/>
          <a:ext cx="0" cy="0"/>
          <a:chOff x="0" y="0"/>
          <a:chExt cx="0" cy="0"/>
        </a:xfrm>
      </p:grpSpPr>
      <p:sp>
        <p:nvSpPr>
          <p:cNvPr id="546" name="Google Shape;546;g61b46b06b8_0_72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47" name="Google Shape;547;g61b46b06b8_0_72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 name="Shape 552"/>
        <p:cNvGrpSpPr/>
        <p:nvPr/>
      </p:nvGrpSpPr>
      <p:grpSpPr>
        <a:xfrm>
          <a:off x="0" y="0"/>
          <a:ext cx="0" cy="0"/>
          <a:chOff x="0" y="0"/>
          <a:chExt cx="0" cy="0"/>
        </a:xfrm>
      </p:grpSpPr>
      <p:sp>
        <p:nvSpPr>
          <p:cNvPr id="553" name="Google Shape;553;g61b46b06b8_0_72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4" name="Google Shape;554;g61b46b06b8_0_72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3" name="Shape 573"/>
        <p:cNvGrpSpPr/>
        <p:nvPr/>
      </p:nvGrpSpPr>
      <p:grpSpPr>
        <a:xfrm>
          <a:off x="0" y="0"/>
          <a:ext cx="0" cy="0"/>
          <a:chOff x="0" y="0"/>
          <a:chExt cx="0" cy="0"/>
        </a:xfrm>
      </p:grpSpPr>
      <p:sp>
        <p:nvSpPr>
          <p:cNvPr id="574" name="Google Shape;574;g61b46b06b8_0_8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5" name="Google Shape;575;g61b46b06b8_0_8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 name="Shape 664"/>
        <p:cNvGrpSpPr/>
        <p:nvPr/>
      </p:nvGrpSpPr>
      <p:grpSpPr>
        <a:xfrm>
          <a:off x="0" y="0"/>
          <a:ext cx="0" cy="0"/>
          <a:chOff x="0" y="0"/>
          <a:chExt cx="0" cy="0"/>
        </a:xfrm>
      </p:grpSpPr>
      <p:sp>
        <p:nvSpPr>
          <p:cNvPr id="665" name="Google Shape;665;g61b46b06b8_0_7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6" name="Google Shape;666;g61b46b06b8_0_7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5" name="Shape 685"/>
        <p:cNvGrpSpPr/>
        <p:nvPr/>
      </p:nvGrpSpPr>
      <p:grpSpPr>
        <a:xfrm>
          <a:off x="0" y="0"/>
          <a:ext cx="0" cy="0"/>
          <a:chOff x="0" y="0"/>
          <a:chExt cx="0" cy="0"/>
        </a:xfrm>
      </p:grpSpPr>
      <p:sp>
        <p:nvSpPr>
          <p:cNvPr id="686" name="Google Shape;686;g61b46b06b8_0_7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7" name="Google Shape;687;g61b46b06b8_0_7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3" name="Shape 693"/>
        <p:cNvGrpSpPr/>
        <p:nvPr/>
      </p:nvGrpSpPr>
      <p:grpSpPr>
        <a:xfrm>
          <a:off x="0" y="0"/>
          <a:ext cx="0" cy="0"/>
          <a:chOff x="0" y="0"/>
          <a:chExt cx="0" cy="0"/>
        </a:xfrm>
      </p:grpSpPr>
      <p:sp>
        <p:nvSpPr>
          <p:cNvPr id="694" name="Google Shape;694;g61b46b06b8_0_7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5" name="Google Shape;695;g61b46b06b8_0_7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 name="Shape 354"/>
        <p:cNvGrpSpPr/>
        <p:nvPr/>
      </p:nvGrpSpPr>
      <p:grpSpPr>
        <a:xfrm>
          <a:off x="0" y="0"/>
          <a:ext cx="0" cy="0"/>
          <a:chOff x="0" y="0"/>
          <a:chExt cx="0" cy="0"/>
        </a:xfrm>
      </p:grpSpPr>
      <p:sp>
        <p:nvSpPr>
          <p:cNvPr id="355" name="Google Shape;355;g61b46b06b8_0_8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 name="Google Shape;356;g61b46b06b8_0_8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6" name="Shape 1666"/>
        <p:cNvGrpSpPr/>
        <p:nvPr/>
      </p:nvGrpSpPr>
      <p:grpSpPr>
        <a:xfrm>
          <a:off x="0" y="0"/>
          <a:ext cx="0" cy="0"/>
          <a:chOff x="0" y="0"/>
          <a:chExt cx="0" cy="0"/>
        </a:xfrm>
      </p:grpSpPr>
      <p:sp>
        <p:nvSpPr>
          <p:cNvPr id="1667" name="Google Shape;1667;g61b46b06b8_0_85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8" name="Google Shape;1668;g61b46b06b8_0_85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4" name="Shape 1674"/>
        <p:cNvGrpSpPr/>
        <p:nvPr/>
      </p:nvGrpSpPr>
      <p:grpSpPr>
        <a:xfrm>
          <a:off x="0" y="0"/>
          <a:ext cx="0" cy="0"/>
          <a:chOff x="0" y="0"/>
          <a:chExt cx="0" cy="0"/>
        </a:xfrm>
      </p:grpSpPr>
      <p:sp>
        <p:nvSpPr>
          <p:cNvPr id="1675" name="Google Shape;1675;g61b46b06b8_0_87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6" name="Google Shape;1676;g61b46b06b8_0_87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4" name="Shape 1684"/>
        <p:cNvGrpSpPr/>
        <p:nvPr/>
      </p:nvGrpSpPr>
      <p:grpSpPr>
        <a:xfrm>
          <a:off x="0" y="0"/>
          <a:ext cx="0" cy="0"/>
          <a:chOff x="0" y="0"/>
          <a:chExt cx="0" cy="0"/>
        </a:xfrm>
      </p:grpSpPr>
      <p:sp>
        <p:nvSpPr>
          <p:cNvPr id="1685" name="Google Shape;1685;g61b46b06b8_0_83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6" name="Google Shape;1686;g61b46b06b8_0_83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2" name="Shape 1732"/>
        <p:cNvGrpSpPr/>
        <p:nvPr/>
      </p:nvGrpSpPr>
      <p:grpSpPr>
        <a:xfrm>
          <a:off x="0" y="0"/>
          <a:ext cx="0" cy="0"/>
          <a:chOff x="0" y="0"/>
          <a:chExt cx="0" cy="0"/>
        </a:xfrm>
      </p:grpSpPr>
      <p:sp>
        <p:nvSpPr>
          <p:cNvPr id="1733" name="Google Shape;1733;g61b46b06b8_0_85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4" name="Google Shape;1734;g61b46b06b8_0_85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1" name="Shape 1811"/>
        <p:cNvGrpSpPr/>
        <p:nvPr/>
      </p:nvGrpSpPr>
      <p:grpSpPr>
        <a:xfrm>
          <a:off x="0" y="0"/>
          <a:ext cx="0" cy="0"/>
          <a:chOff x="0" y="0"/>
          <a:chExt cx="0" cy="0"/>
        </a:xfrm>
      </p:grpSpPr>
      <p:sp>
        <p:nvSpPr>
          <p:cNvPr id="1812" name="Google Shape;1812;g61b46b06b8_0_8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3" name="Google Shape;1813;g61b46b06b8_0_8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8" name="Shape 1818"/>
        <p:cNvGrpSpPr/>
        <p:nvPr/>
      </p:nvGrpSpPr>
      <p:grpSpPr>
        <a:xfrm>
          <a:off x="0" y="0"/>
          <a:ext cx="0" cy="0"/>
          <a:chOff x="0" y="0"/>
          <a:chExt cx="0" cy="0"/>
        </a:xfrm>
      </p:grpSpPr>
      <p:sp>
        <p:nvSpPr>
          <p:cNvPr id="1819" name="Google Shape;1819;g61b46b06b8_0_84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0" name="Google Shape;1820;g61b46b06b8_0_84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9" name="Shape 1829"/>
        <p:cNvGrpSpPr/>
        <p:nvPr/>
      </p:nvGrpSpPr>
      <p:grpSpPr>
        <a:xfrm>
          <a:off x="0" y="0"/>
          <a:ext cx="0" cy="0"/>
          <a:chOff x="0" y="0"/>
          <a:chExt cx="0" cy="0"/>
        </a:xfrm>
      </p:grpSpPr>
      <p:sp>
        <p:nvSpPr>
          <p:cNvPr id="1830" name="Google Shape;1830;g61b46b06b8_0_84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1" name="Google Shape;1831;g61b46b06b8_0_84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7" name="Shape 1847"/>
        <p:cNvGrpSpPr/>
        <p:nvPr/>
      </p:nvGrpSpPr>
      <p:grpSpPr>
        <a:xfrm>
          <a:off x="0" y="0"/>
          <a:ext cx="0" cy="0"/>
          <a:chOff x="0" y="0"/>
          <a:chExt cx="0" cy="0"/>
        </a:xfrm>
      </p:grpSpPr>
      <p:sp>
        <p:nvSpPr>
          <p:cNvPr id="1848" name="Google Shape;1848;g61b46b06b8_0_84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9" name="Google Shape;1849;g61b46b06b8_0_84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6" name="Shape 1856"/>
        <p:cNvGrpSpPr/>
        <p:nvPr/>
      </p:nvGrpSpPr>
      <p:grpSpPr>
        <a:xfrm>
          <a:off x="0" y="0"/>
          <a:ext cx="0" cy="0"/>
          <a:chOff x="0" y="0"/>
          <a:chExt cx="0" cy="0"/>
        </a:xfrm>
      </p:grpSpPr>
      <p:sp>
        <p:nvSpPr>
          <p:cNvPr id="1857" name="Google Shape;1857;g61b46b06b8_0_84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58" name="Google Shape;1858;g61b46b06b8_0_84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5" name="Shape 1865"/>
        <p:cNvGrpSpPr/>
        <p:nvPr/>
      </p:nvGrpSpPr>
      <p:grpSpPr>
        <a:xfrm>
          <a:off x="0" y="0"/>
          <a:ext cx="0" cy="0"/>
          <a:chOff x="0" y="0"/>
          <a:chExt cx="0" cy="0"/>
        </a:xfrm>
      </p:grpSpPr>
      <p:sp>
        <p:nvSpPr>
          <p:cNvPr id="1866" name="Google Shape;1866;g61b46b06b8_0_84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7" name="Google Shape;1867;g61b46b06b8_0_84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2" name="Shape 362"/>
        <p:cNvGrpSpPr/>
        <p:nvPr/>
      </p:nvGrpSpPr>
      <p:grpSpPr>
        <a:xfrm>
          <a:off x="0" y="0"/>
          <a:ext cx="0" cy="0"/>
          <a:chOff x="0" y="0"/>
          <a:chExt cx="0" cy="0"/>
        </a:xfrm>
      </p:grpSpPr>
      <p:sp>
        <p:nvSpPr>
          <p:cNvPr id="363" name="Google Shape;363;g615da441d6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 name="Google Shape;364;g615da441d6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6" name="Shape 1876"/>
        <p:cNvGrpSpPr/>
        <p:nvPr/>
      </p:nvGrpSpPr>
      <p:grpSpPr>
        <a:xfrm>
          <a:off x="0" y="0"/>
          <a:ext cx="0" cy="0"/>
          <a:chOff x="0" y="0"/>
          <a:chExt cx="0" cy="0"/>
        </a:xfrm>
      </p:grpSpPr>
      <p:sp>
        <p:nvSpPr>
          <p:cNvPr id="1877" name="Google Shape;1877;g61b46b06b8_0_87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8" name="Google Shape;1878;g61b46b06b8_0_87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9" name="Shape 1889"/>
        <p:cNvGrpSpPr/>
        <p:nvPr/>
      </p:nvGrpSpPr>
      <p:grpSpPr>
        <a:xfrm>
          <a:off x="0" y="0"/>
          <a:ext cx="0" cy="0"/>
          <a:chOff x="0" y="0"/>
          <a:chExt cx="0" cy="0"/>
        </a:xfrm>
      </p:grpSpPr>
      <p:sp>
        <p:nvSpPr>
          <p:cNvPr id="1890" name="Google Shape;1890;g61b46b06b8_0_8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1" name="Google Shape;1891;g61b46b06b8_0_8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5" name="Shape 1905"/>
        <p:cNvGrpSpPr/>
        <p:nvPr/>
      </p:nvGrpSpPr>
      <p:grpSpPr>
        <a:xfrm>
          <a:off x="0" y="0"/>
          <a:ext cx="0" cy="0"/>
          <a:chOff x="0" y="0"/>
          <a:chExt cx="0" cy="0"/>
        </a:xfrm>
      </p:grpSpPr>
      <p:sp>
        <p:nvSpPr>
          <p:cNvPr id="1906" name="Google Shape;1906;g61b46b06b8_0_88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7" name="Google Shape;1907;g61b46b06b8_0_88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2" name="Shape 1912"/>
        <p:cNvGrpSpPr/>
        <p:nvPr/>
      </p:nvGrpSpPr>
      <p:grpSpPr>
        <a:xfrm>
          <a:off x="0" y="0"/>
          <a:ext cx="0" cy="0"/>
          <a:chOff x="0" y="0"/>
          <a:chExt cx="0" cy="0"/>
        </a:xfrm>
      </p:grpSpPr>
      <p:sp>
        <p:nvSpPr>
          <p:cNvPr id="1913" name="Google Shape;1913;g61b46b06b8_0_88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4" name="Google Shape;1914;g61b46b06b8_0_88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0" name="Shape 1920"/>
        <p:cNvGrpSpPr/>
        <p:nvPr/>
      </p:nvGrpSpPr>
      <p:grpSpPr>
        <a:xfrm>
          <a:off x="0" y="0"/>
          <a:ext cx="0" cy="0"/>
          <a:chOff x="0" y="0"/>
          <a:chExt cx="0" cy="0"/>
        </a:xfrm>
      </p:grpSpPr>
      <p:sp>
        <p:nvSpPr>
          <p:cNvPr id="1921" name="Google Shape;1921;g769ae376cb_0_12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2" name="Google Shape;1922;g769ae376cb_0_12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7" name="Shape 1927"/>
        <p:cNvGrpSpPr/>
        <p:nvPr/>
      </p:nvGrpSpPr>
      <p:grpSpPr>
        <a:xfrm>
          <a:off x="0" y="0"/>
          <a:ext cx="0" cy="0"/>
          <a:chOff x="0" y="0"/>
          <a:chExt cx="0" cy="0"/>
        </a:xfrm>
      </p:grpSpPr>
      <p:sp>
        <p:nvSpPr>
          <p:cNvPr id="1928" name="Google Shape;1928;g769ae376cb_0_121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9" name="Google Shape;1929;g769ae376cb_0_121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8" name="Shape 1948"/>
        <p:cNvGrpSpPr/>
        <p:nvPr/>
      </p:nvGrpSpPr>
      <p:grpSpPr>
        <a:xfrm>
          <a:off x="0" y="0"/>
          <a:ext cx="0" cy="0"/>
          <a:chOff x="0" y="0"/>
          <a:chExt cx="0" cy="0"/>
        </a:xfrm>
      </p:grpSpPr>
      <p:sp>
        <p:nvSpPr>
          <p:cNvPr id="1949" name="Google Shape;1949;g769ae376cb_0_12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0" name="Google Shape;1950;g769ae376cb_0_12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5" name="Shape 2285"/>
        <p:cNvGrpSpPr/>
        <p:nvPr/>
      </p:nvGrpSpPr>
      <p:grpSpPr>
        <a:xfrm>
          <a:off x="0" y="0"/>
          <a:ext cx="0" cy="0"/>
          <a:chOff x="0" y="0"/>
          <a:chExt cx="0" cy="0"/>
        </a:xfrm>
      </p:grpSpPr>
      <p:sp>
        <p:nvSpPr>
          <p:cNvPr id="2286" name="Google Shape;2286;g769ae376cb_0_125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7" name="Google Shape;2287;g769ae376cb_0_125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5" name="Shape 8785"/>
        <p:cNvGrpSpPr/>
        <p:nvPr/>
      </p:nvGrpSpPr>
      <p:grpSpPr>
        <a:xfrm>
          <a:off x="0" y="0"/>
          <a:ext cx="0" cy="0"/>
          <a:chOff x="0" y="0"/>
          <a:chExt cx="0" cy="0"/>
        </a:xfrm>
      </p:grpSpPr>
      <p:sp>
        <p:nvSpPr>
          <p:cNvPr id="8786" name="Google Shape;8786;g769ae376cb_0_190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7" name="Google Shape;8787;g769ae376cb_0_190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2" name="Shape 9212"/>
        <p:cNvGrpSpPr/>
        <p:nvPr/>
      </p:nvGrpSpPr>
      <p:grpSpPr>
        <a:xfrm>
          <a:off x="0" y="0"/>
          <a:ext cx="0" cy="0"/>
          <a:chOff x="0" y="0"/>
          <a:chExt cx="0" cy="0"/>
        </a:xfrm>
      </p:grpSpPr>
      <p:sp>
        <p:nvSpPr>
          <p:cNvPr id="9213" name="Google Shape;9213;g769ae376cb_0_194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14" name="Google Shape;9214;g769ae376cb_0_194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9" name="Shape 369"/>
        <p:cNvGrpSpPr/>
        <p:nvPr/>
      </p:nvGrpSpPr>
      <p:grpSpPr>
        <a:xfrm>
          <a:off x="0" y="0"/>
          <a:ext cx="0" cy="0"/>
          <a:chOff x="0" y="0"/>
          <a:chExt cx="0" cy="0"/>
        </a:xfrm>
      </p:grpSpPr>
      <p:sp>
        <p:nvSpPr>
          <p:cNvPr id="370" name="Google Shape;370;g615da441d6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1" name="Google Shape;371;g615da441d6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5" name="Shape 9375"/>
        <p:cNvGrpSpPr/>
        <p:nvPr/>
      </p:nvGrpSpPr>
      <p:grpSpPr>
        <a:xfrm>
          <a:off x="0" y="0"/>
          <a:ext cx="0" cy="0"/>
          <a:chOff x="0" y="0"/>
          <a:chExt cx="0" cy="0"/>
        </a:xfrm>
      </p:grpSpPr>
      <p:sp>
        <p:nvSpPr>
          <p:cNvPr id="9376" name="Google Shape;9376;g769ae376cb_0_196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77" name="Google Shape;9377;g769ae376cb_0_196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7" name="Shape 9777"/>
        <p:cNvGrpSpPr/>
        <p:nvPr/>
      </p:nvGrpSpPr>
      <p:grpSpPr>
        <a:xfrm>
          <a:off x="0" y="0"/>
          <a:ext cx="0" cy="0"/>
          <a:chOff x="0" y="0"/>
          <a:chExt cx="0" cy="0"/>
        </a:xfrm>
      </p:grpSpPr>
      <p:sp>
        <p:nvSpPr>
          <p:cNvPr id="9778" name="Google Shape;9778;g769ae376cb_0_200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9" name="Google Shape;9779;g769ae376cb_0_200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48" name="Shape 10148"/>
        <p:cNvGrpSpPr/>
        <p:nvPr/>
      </p:nvGrpSpPr>
      <p:grpSpPr>
        <a:xfrm>
          <a:off x="0" y="0"/>
          <a:ext cx="0" cy="0"/>
          <a:chOff x="0" y="0"/>
          <a:chExt cx="0" cy="0"/>
        </a:xfrm>
      </p:grpSpPr>
      <p:sp>
        <p:nvSpPr>
          <p:cNvPr id="10149" name="Google Shape;10149;g769ae376cb_0_204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0" name="Google Shape;10150;g769ae376cb_0_204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25" name="Shape 10525"/>
        <p:cNvGrpSpPr/>
        <p:nvPr/>
      </p:nvGrpSpPr>
      <p:grpSpPr>
        <a:xfrm>
          <a:off x="0" y="0"/>
          <a:ext cx="0" cy="0"/>
          <a:chOff x="0" y="0"/>
          <a:chExt cx="0" cy="0"/>
        </a:xfrm>
      </p:grpSpPr>
      <p:sp>
        <p:nvSpPr>
          <p:cNvPr id="10526" name="Google Shape;10526;g769ae376cb_0_207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27" name="Google Shape;10527;g769ae376cb_0_207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56" name="Shape 10956"/>
        <p:cNvGrpSpPr/>
        <p:nvPr/>
      </p:nvGrpSpPr>
      <p:grpSpPr>
        <a:xfrm>
          <a:off x="0" y="0"/>
          <a:ext cx="0" cy="0"/>
          <a:chOff x="0" y="0"/>
          <a:chExt cx="0" cy="0"/>
        </a:xfrm>
      </p:grpSpPr>
      <p:sp>
        <p:nvSpPr>
          <p:cNvPr id="10957" name="Google Shape;10957;g769ae376cb_0_21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58" name="Google Shape;10958;g769ae376cb_0_21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49" name="Shape 11749"/>
        <p:cNvGrpSpPr/>
        <p:nvPr/>
      </p:nvGrpSpPr>
      <p:grpSpPr>
        <a:xfrm>
          <a:off x="0" y="0"/>
          <a:ext cx="0" cy="0"/>
          <a:chOff x="0" y="0"/>
          <a:chExt cx="0" cy="0"/>
        </a:xfrm>
      </p:grpSpPr>
      <p:sp>
        <p:nvSpPr>
          <p:cNvPr id="11750" name="Google Shape;11750;g769ae376cb_0_220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51" name="Google Shape;11751;g769ae376cb_0_220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90" name="Shape 12490"/>
        <p:cNvGrpSpPr/>
        <p:nvPr/>
      </p:nvGrpSpPr>
      <p:grpSpPr>
        <a:xfrm>
          <a:off x="0" y="0"/>
          <a:ext cx="0" cy="0"/>
          <a:chOff x="0" y="0"/>
          <a:chExt cx="0" cy="0"/>
        </a:xfrm>
      </p:grpSpPr>
      <p:sp>
        <p:nvSpPr>
          <p:cNvPr id="12491" name="Google Shape;12491;g769ae376cb_0_227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92" name="Google Shape;12492;g769ae376cb_0_227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83" name="Shape 13183"/>
        <p:cNvGrpSpPr/>
        <p:nvPr/>
      </p:nvGrpSpPr>
      <p:grpSpPr>
        <a:xfrm>
          <a:off x="0" y="0"/>
          <a:ext cx="0" cy="0"/>
          <a:chOff x="0" y="0"/>
          <a:chExt cx="0" cy="0"/>
        </a:xfrm>
      </p:grpSpPr>
      <p:sp>
        <p:nvSpPr>
          <p:cNvPr id="13184" name="Google Shape;13184;g769ae376cb_0_23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85" name="Google Shape;13185;g769ae376cb_0_23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85" name="Shape 13485"/>
        <p:cNvGrpSpPr/>
        <p:nvPr/>
      </p:nvGrpSpPr>
      <p:grpSpPr>
        <a:xfrm>
          <a:off x="0" y="0"/>
          <a:ext cx="0" cy="0"/>
          <a:chOff x="0" y="0"/>
          <a:chExt cx="0" cy="0"/>
        </a:xfrm>
      </p:grpSpPr>
      <p:sp>
        <p:nvSpPr>
          <p:cNvPr id="13486" name="Google Shape;13486;g769ae376cb_0_237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87" name="Google Shape;13487;g769ae376cb_0_237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19" name="Shape 14119"/>
        <p:cNvGrpSpPr/>
        <p:nvPr/>
      </p:nvGrpSpPr>
      <p:grpSpPr>
        <a:xfrm>
          <a:off x="0" y="0"/>
          <a:ext cx="0" cy="0"/>
          <a:chOff x="0" y="0"/>
          <a:chExt cx="0" cy="0"/>
        </a:xfrm>
      </p:grpSpPr>
      <p:sp>
        <p:nvSpPr>
          <p:cNvPr id="14120" name="Google Shape;14120;g769ae376cb_0_243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21" name="Google Shape;14121;g769ae376cb_0_243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 name="Shape 377"/>
        <p:cNvGrpSpPr/>
        <p:nvPr/>
      </p:nvGrpSpPr>
      <p:grpSpPr>
        <a:xfrm>
          <a:off x="0" y="0"/>
          <a:ext cx="0" cy="0"/>
          <a:chOff x="0" y="0"/>
          <a:chExt cx="0" cy="0"/>
        </a:xfrm>
      </p:grpSpPr>
      <p:sp>
        <p:nvSpPr>
          <p:cNvPr id="378" name="Google Shape;378;g61b46b06b8_0_84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 name="Google Shape;379;g61b46b06b8_0_84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 name="Shape 398"/>
        <p:cNvGrpSpPr/>
        <p:nvPr/>
      </p:nvGrpSpPr>
      <p:grpSpPr>
        <a:xfrm>
          <a:off x="0" y="0"/>
          <a:ext cx="0" cy="0"/>
          <a:chOff x="0" y="0"/>
          <a:chExt cx="0" cy="0"/>
        </a:xfrm>
      </p:grpSpPr>
      <p:sp>
        <p:nvSpPr>
          <p:cNvPr id="399" name="Google Shape;399;g615da441d6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 name="Google Shape;400;g615da441d6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 name="Shape 406"/>
        <p:cNvGrpSpPr/>
        <p:nvPr/>
      </p:nvGrpSpPr>
      <p:grpSpPr>
        <a:xfrm>
          <a:off x="0" y="0"/>
          <a:ext cx="0" cy="0"/>
          <a:chOff x="0" y="0"/>
          <a:chExt cx="0" cy="0"/>
        </a:xfrm>
      </p:grpSpPr>
      <p:sp>
        <p:nvSpPr>
          <p:cNvPr id="407" name="Google Shape;407;g615da441d6_2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 name="Google Shape;408;g615da441d6_2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3" name="Shape 413"/>
        <p:cNvGrpSpPr/>
        <p:nvPr/>
      </p:nvGrpSpPr>
      <p:grpSpPr>
        <a:xfrm>
          <a:off x="0" y="0"/>
          <a:ext cx="0" cy="0"/>
          <a:chOff x="0" y="0"/>
          <a:chExt cx="0" cy="0"/>
        </a:xfrm>
      </p:grpSpPr>
      <p:sp>
        <p:nvSpPr>
          <p:cNvPr id="414" name="Google Shape;414;g61b46b06b8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5" name="Google Shape;415;g61b46b06b8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1" name="Shape 441"/>
        <p:cNvGrpSpPr/>
        <p:nvPr/>
      </p:nvGrpSpPr>
      <p:grpSpPr>
        <a:xfrm>
          <a:off x="0" y="0"/>
          <a:ext cx="0" cy="0"/>
          <a:chOff x="0" y="0"/>
          <a:chExt cx="0" cy="0"/>
        </a:xfrm>
      </p:grpSpPr>
      <p:sp>
        <p:nvSpPr>
          <p:cNvPr id="442" name="Google Shape;442;g61b46b06b8_0_71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 name="Google Shape;443;g61b46b06b8_0_71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jp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9.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jp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5.jp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8.jp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jp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9.jp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jp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0.jp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7.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jp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6.jp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4.jp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2.jp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jp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PENING TITLE" type="title">
  <p:cSld name="TITLE">
    <p:bg>
      <p:bgPr>
        <a:blipFill>
          <a:blip r:embed="rId2">
            <a:alphaModFix/>
          </a:blip>
          <a:stretch>
            <a:fillRect/>
          </a:stretch>
        </a:blipFill>
      </p:bgPr>
    </p:bg>
    <p:spTree>
      <p:nvGrpSpPr>
        <p:cNvPr id="9" name="Shape 9"/>
        <p:cNvGrpSpPr/>
        <p:nvPr/>
      </p:nvGrpSpPr>
      <p:grpSpPr>
        <a:xfrm>
          <a:off x="0" y="0"/>
          <a:ext cx="0" cy="0"/>
          <a:chOff x="0" y="0"/>
          <a:chExt cx="0" cy="0"/>
        </a:xfrm>
      </p:grpSpPr>
      <p:sp>
        <p:nvSpPr>
          <p:cNvPr id="10" name="Google Shape;10;p2"/>
          <p:cNvSpPr/>
          <p:nvPr/>
        </p:nvSpPr>
        <p:spPr>
          <a:xfrm>
            <a:off x="596875" y="623625"/>
            <a:ext cx="1663500" cy="16635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p:nvPr/>
        </p:nvSpPr>
        <p:spPr>
          <a:xfrm>
            <a:off x="-63225" y="2799325"/>
            <a:ext cx="994800" cy="994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6812375" y="3945250"/>
            <a:ext cx="994800" cy="994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7807175" y="3456225"/>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7151375" y="-150575"/>
            <a:ext cx="1094100" cy="10941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2745150" y="789414"/>
            <a:ext cx="3501300" cy="3501300"/>
          </a:xfrm>
          <a:prstGeom prst="donut">
            <a:avLst>
              <a:gd fmla="val 1554"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txBox="1"/>
          <p:nvPr>
            <p:ph type="ctrTitle"/>
          </p:nvPr>
        </p:nvSpPr>
        <p:spPr>
          <a:xfrm>
            <a:off x="2416350" y="1897688"/>
            <a:ext cx="4311300" cy="994800"/>
          </a:xfrm>
          <a:prstGeom prst="rect">
            <a:avLst/>
          </a:prstGeom>
        </p:spPr>
        <p:txBody>
          <a:bodyPr anchorCtr="0" anchor="b" bIns="91425" lIns="91425" spcFirstLastPara="1" rIns="91425" wrap="square" tIns="91425">
            <a:noAutofit/>
          </a:bodyPr>
          <a:lstStyle>
            <a:lvl1pPr lvl="0" algn="ctr">
              <a:spcBef>
                <a:spcPts val="0"/>
              </a:spcBef>
              <a:spcAft>
                <a:spcPts val="0"/>
              </a:spcAft>
              <a:buClr>
                <a:schemeClr val="lt1"/>
              </a:buClr>
              <a:buSzPts val="3000"/>
              <a:buNone/>
              <a:defRPr sz="3000">
                <a:solidFill>
                  <a:schemeClr val="lt1"/>
                </a:solidFill>
              </a:defRPr>
            </a:lvl1pPr>
            <a:lvl2pPr lvl="1" algn="ctr">
              <a:spcBef>
                <a:spcPts val="0"/>
              </a:spcBef>
              <a:spcAft>
                <a:spcPts val="0"/>
              </a:spcAft>
              <a:buClr>
                <a:schemeClr val="lt1"/>
              </a:buClr>
              <a:buSzPts val="5200"/>
              <a:buNone/>
              <a:defRPr sz="5200">
                <a:solidFill>
                  <a:schemeClr val="lt1"/>
                </a:solidFill>
              </a:defRPr>
            </a:lvl2pPr>
            <a:lvl3pPr lvl="2" algn="ctr">
              <a:spcBef>
                <a:spcPts val="0"/>
              </a:spcBef>
              <a:spcAft>
                <a:spcPts val="0"/>
              </a:spcAft>
              <a:buClr>
                <a:schemeClr val="lt1"/>
              </a:buClr>
              <a:buSzPts val="5200"/>
              <a:buNone/>
              <a:defRPr sz="5200">
                <a:solidFill>
                  <a:schemeClr val="lt1"/>
                </a:solidFill>
              </a:defRPr>
            </a:lvl3pPr>
            <a:lvl4pPr lvl="3" algn="ctr">
              <a:spcBef>
                <a:spcPts val="0"/>
              </a:spcBef>
              <a:spcAft>
                <a:spcPts val="0"/>
              </a:spcAft>
              <a:buClr>
                <a:schemeClr val="lt1"/>
              </a:buClr>
              <a:buSzPts val="5200"/>
              <a:buNone/>
              <a:defRPr sz="5200">
                <a:solidFill>
                  <a:schemeClr val="lt1"/>
                </a:solidFill>
              </a:defRPr>
            </a:lvl4pPr>
            <a:lvl5pPr lvl="4" algn="ctr">
              <a:spcBef>
                <a:spcPts val="0"/>
              </a:spcBef>
              <a:spcAft>
                <a:spcPts val="0"/>
              </a:spcAft>
              <a:buClr>
                <a:schemeClr val="lt1"/>
              </a:buClr>
              <a:buSzPts val="5200"/>
              <a:buNone/>
              <a:defRPr sz="5200">
                <a:solidFill>
                  <a:schemeClr val="lt1"/>
                </a:solidFill>
              </a:defRPr>
            </a:lvl5pPr>
            <a:lvl6pPr lvl="5" algn="ctr">
              <a:spcBef>
                <a:spcPts val="0"/>
              </a:spcBef>
              <a:spcAft>
                <a:spcPts val="0"/>
              </a:spcAft>
              <a:buClr>
                <a:schemeClr val="lt1"/>
              </a:buClr>
              <a:buSzPts val="5200"/>
              <a:buNone/>
              <a:defRPr sz="5200">
                <a:solidFill>
                  <a:schemeClr val="lt1"/>
                </a:solidFill>
              </a:defRPr>
            </a:lvl6pPr>
            <a:lvl7pPr lvl="6" algn="ctr">
              <a:spcBef>
                <a:spcPts val="0"/>
              </a:spcBef>
              <a:spcAft>
                <a:spcPts val="0"/>
              </a:spcAft>
              <a:buClr>
                <a:schemeClr val="lt1"/>
              </a:buClr>
              <a:buSzPts val="5200"/>
              <a:buNone/>
              <a:defRPr sz="5200">
                <a:solidFill>
                  <a:schemeClr val="lt1"/>
                </a:solidFill>
              </a:defRPr>
            </a:lvl7pPr>
            <a:lvl8pPr lvl="7" algn="ctr">
              <a:spcBef>
                <a:spcPts val="0"/>
              </a:spcBef>
              <a:spcAft>
                <a:spcPts val="0"/>
              </a:spcAft>
              <a:buClr>
                <a:schemeClr val="lt1"/>
              </a:buClr>
              <a:buSzPts val="5200"/>
              <a:buNone/>
              <a:defRPr sz="5200">
                <a:solidFill>
                  <a:schemeClr val="lt1"/>
                </a:solidFill>
              </a:defRPr>
            </a:lvl8pPr>
            <a:lvl9pPr lvl="8" algn="ctr">
              <a:spcBef>
                <a:spcPts val="0"/>
              </a:spcBef>
              <a:spcAft>
                <a:spcPts val="0"/>
              </a:spcAft>
              <a:buClr>
                <a:schemeClr val="lt1"/>
              </a:buClr>
              <a:buSzPts val="5200"/>
              <a:buNone/>
              <a:defRPr sz="5200">
                <a:solidFill>
                  <a:schemeClr val="lt1"/>
                </a:solidFill>
              </a:defRPr>
            </a:lvl9pPr>
          </a:lstStyle>
          <a:p/>
        </p:txBody>
      </p:sp>
      <p:sp>
        <p:nvSpPr>
          <p:cNvPr id="17" name="Google Shape;17;p2"/>
          <p:cNvSpPr txBox="1"/>
          <p:nvPr>
            <p:ph idx="1" type="subTitle"/>
          </p:nvPr>
        </p:nvSpPr>
        <p:spPr>
          <a:xfrm>
            <a:off x="2416350" y="2929313"/>
            <a:ext cx="4311300" cy="3165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chemeClr val="lt1"/>
              </a:buClr>
              <a:buSzPts val="1200"/>
              <a:buNone/>
              <a:defRPr sz="1200">
                <a:solidFill>
                  <a:schemeClr val="lt1"/>
                </a:solidFill>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
  <p:cSld name="TITLE_AND_BODY_1_1_1_4_1">
    <p:bg>
      <p:bgPr>
        <a:blipFill>
          <a:blip r:embed="rId2">
            <a:alphaModFix/>
          </a:blip>
          <a:stretch>
            <a:fillRect/>
          </a:stretch>
        </a:blipFill>
      </p:bgPr>
    </p:bg>
    <p:spTree>
      <p:nvGrpSpPr>
        <p:cNvPr id="112" name="Shape 112"/>
        <p:cNvGrpSpPr/>
        <p:nvPr/>
      </p:nvGrpSpPr>
      <p:grpSpPr>
        <a:xfrm>
          <a:off x="0" y="0"/>
          <a:ext cx="0" cy="0"/>
          <a:chOff x="0" y="0"/>
          <a:chExt cx="0" cy="0"/>
        </a:xfrm>
      </p:grpSpPr>
      <p:sp>
        <p:nvSpPr>
          <p:cNvPr id="113" name="Google Shape;113;p11"/>
          <p:cNvSpPr txBox="1"/>
          <p:nvPr>
            <p:ph type="title"/>
          </p:nvPr>
        </p:nvSpPr>
        <p:spPr>
          <a:xfrm>
            <a:off x="817475" y="698575"/>
            <a:ext cx="25767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114" name="Google Shape;114;p11"/>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115" name="Google Shape;115;p11"/>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116" name="Google Shape;116;p11"/>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117" name="Google Shape;117;p11"/>
          <p:cNvSpPr txBox="1"/>
          <p:nvPr>
            <p:ph idx="2" type="title"/>
          </p:nvPr>
        </p:nvSpPr>
        <p:spPr>
          <a:xfrm>
            <a:off x="4049388" y="854038"/>
            <a:ext cx="1654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18" name="Google Shape;118;p11"/>
          <p:cNvSpPr txBox="1"/>
          <p:nvPr>
            <p:ph idx="1" type="subTitle"/>
          </p:nvPr>
        </p:nvSpPr>
        <p:spPr>
          <a:xfrm>
            <a:off x="3891138" y="1283413"/>
            <a:ext cx="19713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119" name="Google Shape;119;p11"/>
          <p:cNvSpPr/>
          <p:nvPr/>
        </p:nvSpPr>
        <p:spPr>
          <a:xfrm>
            <a:off x="-617325" y="3082350"/>
            <a:ext cx="1143900" cy="11439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1"/>
          <p:cNvSpPr/>
          <p:nvPr/>
        </p:nvSpPr>
        <p:spPr>
          <a:xfrm>
            <a:off x="888700" y="2599975"/>
            <a:ext cx="632100" cy="6321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1"/>
          <p:cNvSpPr/>
          <p:nvPr/>
        </p:nvSpPr>
        <p:spPr>
          <a:xfrm>
            <a:off x="2175400" y="4554450"/>
            <a:ext cx="632100" cy="6321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1"/>
          <p:cNvSpPr/>
          <p:nvPr/>
        </p:nvSpPr>
        <p:spPr>
          <a:xfrm>
            <a:off x="8392475" y="2255700"/>
            <a:ext cx="632100" cy="6321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1"/>
          <p:cNvSpPr txBox="1"/>
          <p:nvPr>
            <p:ph idx="3" type="title"/>
          </p:nvPr>
        </p:nvSpPr>
        <p:spPr>
          <a:xfrm>
            <a:off x="4049388" y="3116088"/>
            <a:ext cx="1654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24" name="Google Shape;124;p11"/>
          <p:cNvSpPr txBox="1"/>
          <p:nvPr>
            <p:ph idx="4" type="subTitle"/>
          </p:nvPr>
        </p:nvSpPr>
        <p:spPr>
          <a:xfrm>
            <a:off x="3891138" y="3545463"/>
            <a:ext cx="19713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125" name="Google Shape;125;p11"/>
          <p:cNvSpPr txBox="1"/>
          <p:nvPr>
            <p:ph idx="5" type="title"/>
          </p:nvPr>
        </p:nvSpPr>
        <p:spPr>
          <a:xfrm>
            <a:off x="6330396" y="854038"/>
            <a:ext cx="1654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26" name="Google Shape;126;p11"/>
          <p:cNvSpPr txBox="1"/>
          <p:nvPr>
            <p:ph idx="6" type="subTitle"/>
          </p:nvPr>
        </p:nvSpPr>
        <p:spPr>
          <a:xfrm>
            <a:off x="6172146" y="1283413"/>
            <a:ext cx="19713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127" name="Google Shape;127;p11"/>
          <p:cNvSpPr txBox="1"/>
          <p:nvPr>
            <p:ph idx="7" type="title"/>
          </p:nvPr>
        </p:nvSpPr>
        <p:spPr>
          <a:xfrm>
            <a:off x="6330396" y="3116088"/>
            <a:ext cx="1654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28" name="Google Shape;128;p11"/>
          <p:cNvSpPr txBox="1"/>
          <p:nvPr>
            <p:ph idx="8" type="subTitle"/>
          </p:nvPr>
        </p:nvSpPr>
        <p:spPr>
          <a:xfrm>
            <a:off x="6172146" y="3545463"/>
            <a:ext cx="19713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FOUR COLUMNS 1">
  <p:cSld name="TITLE_AND_BODY_1_1_1_4">
    <p:bg>
      <p:bgPr>
        <a:blipFill>
          <a:blip r:embed="rId2">
            <a:alphaModFix/>
          </a:blip>
          <a:stretch>
            <a:fillRect/>
          </a:stretch>
        </a:blipFill>
      </p:bgPr>
    </p:bg>
    <p:spTree>
      <p:nvGrpSpPr>
        <p:cNvPr id="129" name="Shape 129"/>
        <p:cNvGrpSpPr/>
        <p:nvPr/>
      </p:nvGrpSpPr>
      <p:grpSpPr>
        <a:xfrm>
          <a:off x="0" y="0"/>
          <a:ext cx="0" cy="0"/>
          <a:chOff x="0" y="0"/>
          <a:chExt cx="0" cy="0"/>
        </a:xfrm>
      </p:grpSpPr>
      <p:sp>
        <p:nvSpPr>
          <p:cNvPr id="130" name="Google Shape;130;p12"/>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131" name="Google Shape;131;p12"/>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132" name="Google Shape;132;p12"/>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133" name="Google Shape;133;p12"/>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134" name="Google Shape;134;p12"/>
          <p:cNvSpPr txBox="1"/>
          <p:nvPr>
            <p:ph idx="2" type="title"/>
          </p:nvPr>
        </p:nvSpPr>
        <p:spPr>
          <a:xfrm>
            <a:off x="834099" y="2793300"/>
            <a:ext cx="16971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35" name="Google Shape;135;p12"/>
          <p:cNvSpPr txBox="1"/>
          <p:nvPr>
            <p:ph idx="1" type="subTitle"/>
          </p:nvPr>
        </p:nvSpPr>
        <p:spPr>
          <a:xfrm>
            <a:off x="834099" y="3222675"/>
            <a:ext cx="16971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136" name="Google Shape;136;p12"/>
          <p:cNvSpPr txBox="1"/>
          <p:nvPr>
            <p:ph idx="3" type="title"/>
          </p:nvPr>
        </p:nvSpPr>
        <p:spPr>
          <a:xfrm>
            <a:off x="2772693" y="2793300"/>
            <a:ext cx="16971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37" name="Google Shape;137;p12"/>
          <p:cNvSpPr txBox="1"/>
          <p:nvPr>
            <p:ph idx="4" type="subTitle"/>
          </p:nvPr>
        </p:nvSpPr>
        <p:spPr>
          <a:xfrm>
            <a:off x="2772693" y="3222675"/>
            <a:ext cx="16971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138" name="Google Shape;138;p12"/>
          <p:cNvSpPr txBox="1"/>
          <p:nvPr>
            <p:ph idx="5" type="title"/>
          </p:nvPr>
        </p:nvSpPr>
        <p:spPr>
          <a:xfrm>
            <a:off x="4711299" y="2793300"/>
            <a:ext cx="16971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39" name="Google Shape;139;p12"/>
          <p:cNvSpPr txBox="1"/>
          <p:nvPr>
            <p:ph idx="6" type="subTitle"/>
          </p:nvPr>
        </p:nvSpPr>
        <p:spPr>
          <a:xfrm>
            <a:off x="4711299" y="3222675"/>
            <a:ext cx="16971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140" name="Google Shape;140;p12"/>
          <p:cNvSpPr txBox="1"/>
          <p:nvPr>
            <p:ph idx="7" type="title"/>
          </p:nvPr>
        </p:nvSpPr>
        <p:spPr>
          <a:xfrm>
            <a:off x="6649900" y="2793300"/>
            <a:ext cx="1697100" cy="5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41" name="Google Shape;141;p12"/>
          <p:cNvSpPr txBox="1"/>
          <p:nvPr>
            <p:ph idx="8" type="subTitle"/>
          </p:nvPr>
        </p:nvSpPr>
        <p:spPr>
          <a:xfrm>
            <a:off x="6649900" y="3222675"/>
            <a:ext cx="16971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IMAGE + TEXT">
  <p:cSld name="TITLE_AND_BODY_1_1_2">
    <p:bg>
      <p:bgPr>
        <a:blipFill>
          <a:blip r:embed="rId2">
            <a:alphaModFix/>
          </a:blip>
          <a:stretch>
            <a:fillRect/>
          </a:stretch>
        </a:blipFill>
      </p:bgPr>
    </p:bg>
    <p:spTree>
      <p:nvGrpSpPr>
        <p:cNvPr id="142" name="Shape 142"/>
        <p:cNvGrpSpPr/>
        <p:nvPr/>
      </p:nvGrpSpPr>
      <p:grpSpPr>
        <a:xfrm>
          <a:off x="0" y="0"/>
          <a:ext cx="0" cy="0"/>
          <a:chOff x="0" y="0"/>
          <a:chExt cx="0" cy="0"/>
        </a:xfrm>
      </p:grpSpPr>
      <p:sp>
        <p:nvSpPr>
          <p:cNvPr id="143" name="Google Shape;143;p13"/>
          <p:cNvSpPr txBox="1"/>
          <p:nvPr>
            <p:ph idx="1" type="subTitle"/>
          </p:nvPr>
        </p:nvSpPr>
        <p:spPr>
          <a:xfrm>
            <a:off x="821450" y="2336407"/>
            <a:ext cx="2217600" cy="896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144" name="Google Shape;144;p13"/>
          <p:cNvSpPr txBox="1"/>
          <p:nvPr>
            <p:ph type="title"/>
          </p:nvPr>
        </p:nvSpPr>
        <p:spPr>
          <a:xfrm>
            <a:off x="817475" y="698575"/>
            <a:ext cx="30378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145" name="Google Shape;145;p13"/>
          <p:cNvSpPr/>
          <p:nvPr/>
        </p:nvSpPr>
        <p:spPr>
          <a:xfrm>
            <a:off x="2586375" y="3730250"/>
            <a:ext cx="1143900" cy="11439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3"/>
          <p:cNvSpPr/>
          <p:nvPr/>
        </p:nvSpPr>
        <p:spPr>
          <a:xfrm>
            <a:off x="-185525" y="2839650"/>
            <a:ext cx="663300" cy="663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TITLE_AND_BODY_1_1_1_1">
    <p:bg>
      <p:bgPr>
        <a:solidFill>
          <a:srgbClr val="FFFFFF"/>
        </a:solidFill>
      </p:bgPr>
    </p:bg>
    <p:spTree>
      <p:nvGrpSpPr>
        <p:cNvPr id="147" name="Shape 147"/>
        <p:cNvGrpSpPr/>
        <p:nvPr/>
      </p:nvGrpSpPr>
      <p:grpSpPr>
        <a:xfrm>
          <a:off x="0" y="0"/>
          <a:ext cx="0" cy="0"/>
          <a:chOff x="0" y="0"/>
          <a:chExt cx="0" cy="0"/>
        </a:xfrm>
      </p:grpSpPr>
      <p:sp>
        <p:nvSpPr>
          <p:cNvPr id="148" name="Google Shape;148;p14"/>
          <p:cNvSpPr/>
          <p:nvPr/>
        </p:nvSpPr>
        <p:spPr>
          <a:xfrm>
            <a:off x="-49925" y="-39375"/>
            <a:ext cx="9256200" cy="5223600"/>
          </a:xfrm>
          <a:prstGeom prst="rect">
            <a:avLst/>
          </a:prstGeom>
          <a:solidFill>
            <a:srgbClr val="FFFFFF">
              <a:alpha val="169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4"/>
          <p:cNvSpPr txBox="1"/>
          <p:nvPr>
            <p:ph type="title"/>
          </p:nvPr>
        </p:nvSpPr>
        <p:spPr>
          <a:xfrm>
            <a:off x="817475" y="698575"/>
            <a:ext cx="4709700" cy="5727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D9D9D9"/>
              </a:buClr>
              <a:buSzPts val="2800"/>
              <a:buNone/>
              <a:defRPr>
                <a:solidFill>
                  <a:srgbClr val="D9D9D9"/>
                </a:solidFill>
              </a:defRPr>
            </a:lvl1pPr>
            <a:lvl2pPr lvl="1" rtl="0">
              <a:spcBef>
                <a:spcPts val="0"/>
              </a:spcBef>
              <a:spcAft>
                <a:spcPts val="0"/>
              </a:spcAft>
              <a:buClr>
                <a:srgbClr val="D9D9D9"/>
              </a:buClr>
              <a:buSzPts val="2800"/>
              <a:buNone/>
              <a:defRPr>
                <a:solidFill>
                  <a:srgbClr val="D9D9D9"/>
                </a:solidFill>
              </a:defRPr>
            </a:lvl2pPr>
            <a:lvl3pPr lvl="2" rtl="0">
              <a:spcBef>
                <a:spcPts val="0"/>
              </a:spcBef>
              <a:spcAft>
                <a:spcPts val="0"/>
              </a:spcAft>
              <a:buClr>
                <a:srgbClr val="D9D9D9"/>
              </a:buClr>
              <a:buSzPts val="2800"/>
              <a:buNone/>
              <a:defRPr>
                <a:solidFill>
                  <a:srgbClr val="D9D9D9"/>
                </a:solidFill>
              </a:defRPr>
            </a:lvl3pPr>
            <a:lvl4pPr lvl="3" rtl="0">
              <a:spcBef>
                <a:spcPts val="0"/>
              </a:spcBef>
              <a:spcAft>
                <a:spcPts val="0"/>
              </a:spcAft>
              <a:buClr>
                <a:srgbClr val="D9D9D9"/>
              </a:buClr>
              <a:buSzPts val="2800"/>
              <a:buNone/>
              <a:defRPr>
                <a:solidFill>
                  <a:srgbClr val="D9D9D9"/>
                </a:solidFill>
              </a:defRPr>
            </a:lvl4pPr>
            <a:lvl5pPr lvl="4" rtl="0">
              <a:spcBef>
                <a:spcPts val="0"/>
              </a:spcBef>
              <a:spcAft>
                <a:spcPts val="0"/>
              </a:spcAft>
              <a:buClr>
                <a:srgbClr val="D9D9D9"/>
              </a:buClr>
              <a:buSzPts val="2800"/>
              <a:buNone/>
              <a:defRPr>
                <a:solidFill>
                  <a:srgbClr val="D9D9D9"/>
                </a:solidFill>
              </a:defRPr>
            </a:lvl5pPr>
            <a:lvl6pPr lvl="5" rtl="0">
              <a:spcBef>
                <a:spcPts val="0"/>
              </a:spcBef>
              <a:spcAft>
                <a:spcPts val="0"/>
              </a:spcAft>
              <a:buClr>
                <a:srgbClr val="D9D9D9"/>
              </a:buClr>
              <a:buSzPts val="2800"/>
              <a:buNone/>
              <a:defRPr>
                <a:solidFill>
                  <a:srgbClr val="D9D9D9"/>
                </a:solidFill>
              </a:defRPr>
            </a:lvl6pPr>
            <a:lvl7pPr lvl="6" rtl="0">
              <a:spcBef>
                <a:spcPts val="0"/>
              </a:spcBef>
              <a:spcAft>
                <a:spcPts val="0"/>
              </a:spcAft>
              <a:buClr>
                <a:srgbClr val="D9D9D9"/>
              </a:buClr>
              <a:buSzPts val="2800"/>
              <a:buNone/>
              <a:defRPr>
                <a:solidFill>
                  <a:srgbClr val="D9D9D9"/>
                </a:solidFill>
              </a:defRPr>
            </a:lvl7pPr>
            <a:lvl8pPr lvl="7" rtl="0">
              <a:spcBef>
                <a:spcPts val="0"/>
              </a:spcBef>
              <a:spcAft>
                <a:spcPts val="0"/>
              </a:spcAft>
              <a:buClr>
                <a:srgbClr val="D9D9D9"/>
              </a:buClr>
              <a:buSzPts val="2800"/>
              <a:buNone/>
              <a:defRPr>
                <a:solidFill>
                  <a:srgbClr val="D9D9D9"/>
                </a:solidFill>
              </a:defRPr>
            </a:lvl8pPr>
            <a:lvl9pPr lvl="8" rtl="0">
              <a:spcBef>
                <a:spcPts val="0"/>
              </a:spcBef>
              <a:spcAft>
                <a:spcPts val="0"/>
              </a:spcAft>
              <a:buClr>
                <a:srgbClr val="D9D9D9"/>
              </a:buClr>
              <a:buSzPts val="2800"/>
              <a:buNone/>
              <a:defRPr>
                <a:solidFill>
                  <a:srgbClr val="D9D9D9"/>
                </a:solidFill>
              </a:defRPr>
            </a:lvl9pPr>
          </a:lstStyle>
          <a:p/>
        </p:txBody>
      </p:sp>
      <p:sp>
        <p:nvSpPr>
          <p:cNvPr id="150" name="Google Shape;150;p14"/>
          <p:cNvSpPr/>
          <p:nvPr/>
        </p:nvSpPr>
        <p:spPr>
          <a:xfrm>
            <a:off x="464950" y="3660200"/>
            <a:ext cx="843600" cy="8436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4"/>
          <p:cNvSpPr/>
          <p:nvPr/>
        </p:nvSpPr>
        <p:spPr>
          <a:xfrm>
            <a:off x="-295550" y="-222450"/>
            <a:ext cx="843600" cy="8436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4"/>
          <p:cNvSpPr/>
          <p:nvPr/>
        </p:nvSpPr>
        <p:spPr>
          <a:xfrm rot="10800000">
            <a:off x="5858550" y="-1356275"/>
            <a:ext cx="2541300" cy="2541300"/>
          </a:xfrm>
          <a:prstGeom prst="blockArc">
            <a:avLst>
              <a:gd fmla="val 10800000" name="adj1"/>
              <a:gd fmla="val 21556377" name="adj2"/>
              <a:gd fmla="val 2757"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1">
  <p:cSld name="TITLE_AND_BODY_1_1_3">
    <p:bg>
      <p:bgPr>
        <a:blipFill>
          <a:blip r:embed="rId2">
            <a:alphaModFix/>
          </a:blip>
          <a:stretch>
            <a:fillRect/>
          </a:stretch>
        </a:blipFill>
      </p:bgPr>
    </p:bg>
    <p:spTree>
      <p:nvGrpSpPr>
        <p:cNvPr id="153" name="Shape 153"/>
        <p:cNvGrpSpPr/>
        <p:nvPr/>
      </p:nvGrpSpPr>
      <p:grpSpPr>
        <a:xfrm>
          <a:off x="0" y="0"/>
          <a:ext cx="0" cy="0"/>
          <a:chOff x="0" y="0"/>
          <a:chExt cx="0" cy="0"/>
        </a:xfrm>
      </p:grpSpPr>
      <p:sp>
        <p:nvSpPr>
          <p:cNvPr id="154" name="Google Shape;154;p15"/>
          <p:cNvSpPr txBox="1"/>
          <p:nvPr>
            <p:ph type="title"/>
          </p:nvPr>
        </p:nvSpPr>
        <p:spPr>
          <a:xfrm>
            <a:off x="1412850" y="1828100"/>
            <a:ext cx="6318300" cy="15750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spcBef>
                <a:spcPts val="0"/>
              </a:spcBef>
              <a:spcAft>
                <a:spcPts val="0"/>
              </a:spcAft>
              <a:buClr>
                <a:schemeClr val="lt1"/>
              </a:buClr>
              <a:buSzPts val="4800"/>
              <a:buNone/>
              <a:defRPr sz="4800">
                <a:solidFill>
                  <a:schemeClr val="lt1"/>
                </a:solidFill>
              </a:defRPr>
            </a:lvl2pPr>
            <a:lvl3pPr lvl="2" rtl="0">
              <a:spcBef>
                <a:spcPts val="0"/>
              </a:spcBef>
              <a:spcAft>
                <a:spcPts val="0"/>
              </a:spcAft>
              <a:buClr>
                <a:schemeClr val="lt1"/>
              </a:buClr>
              <a:buSzPts val="4800"/>
              <a:buNone/>
              <a:defRPr sz="4800">
                <a:solidFill>
                  <a:schemeClr val="lt1"/>
                </a:solidFill>
              </a:defRPr>
            </a:lvl3pPr>
            <a:lvl4pPr lvl="3" rtl="0">
              <a:spcBef>
                <a:spcPts val="0"/>
              </a:spcBef>
              <a:spcAft>
                <a:spcPts val="0"/>
              </a:spcAft>
              <a:buClr>
                <a:schemeClr val="lt1"/>
              </a:buClr>
              <a:buSzPts val="4800"/>
              <a:buNone/>
              <a:defRPr sz="4800">
                <a:solidFill>
                  <a:schemeClr val="lt1"/>
                </a:solidFill>
              </a:defRPr>
            </a:lvl4pPr>
            <a:lvl5pPr lvl="4" rtl="0">
              <a:spcBef>
                <a:spcPts val="0"/>
              </a:spcBef>
              <a:spcAft>
                <a:spcPts val="0"/>
              </a:spcAft>
              <a:buClr>
                <a:schemeClr val="lt1"/>
              </a:buClr>
              <a:buSzPts val="4800"/>
              <a:buNone/>
              <a:defRPr sz="4800">
                <a:solidFill>
                  <a:schemeClr val="lt1"/>
                </a:solidFill>
              </a:defRPr>
            </a:lvl5pPr>
            <a:lvl6pPr lvl="5" rtl="0">
              <a:spcBef>
                <a:spcPts val="0"/>
              </a:spcBef>
              <a:spcAft>
                <a:spcPts val="0"/>
              </a:spcAft>
              <a:buClr>
                <a:schemeClr val="lt1"/>
              </a:buClr>
              <a:buSzPts val="4800"/>
              <a:buNone/>
              <a:defRPr sz="4800">
                <a:solidFill>
                  <a:schemeClr val="lt1"/>
                </a:solidFill>
              </a:defRPr>
            </a:lvl6pPr>
            <a:lvl7pPr lvl="6" rtl="0">
              <a:spcBef>
                <a:spcPts val="0"/>
              </a:spcBef>
              <a:spcAft>
                <a:spcPts val="0"/>
              </a:spcAft>
              <a:buClr>
                <a:schemeClr val="lt1"/>
              </a:buClr>
              <a:buSzPts val="4800"/>
              <a:buNone/>
              <a:defRPr sz="4800">
                <a:solidFill>
                  <a:schemeClr val="lt1"/>
                </a:solidFill>
              </a:defRPr>
            </a:lvl7pPr>
            <a:lvl8pPr lvl="7" rtl="0">
              <a:spcBef>
                <a:spcPts val="0"/>
              </a:spcBef>
              <a:spcAft>
                <a:spcPts val="0"/>
              </a:spcAft>
              <a:buClr>
                <a:schemeClr val="lt1"/>
              </a:buClr>
              <a:buSzPts val="4800"/>
              <a:buNone/>
              <a:defRPr sz="4800">
                <a:solidFill>
                  <a:schemeClr val="lt1"/>
                </a:solidFill>
              </a:defRPr>
            </a:lvl8pPr>
            <a:lvl9pPr lvl="8" rtl="0">
              <a:spcBef>
                <a:spcPts val="0"/>
              </a:spcBef>
              <a:spcAft>
                <a:spcPts val="0"/>
              </a:spcAft>
              <a:buClr>
                <a:schemeClr val="lt1"/>
              </a:buClr>
              <a:buSzPts val="4800"/>
              <a:buNone/>
              <a:defRPr sz="4800">
                <a:solidFill>
                  <a:schemeClr val="lt1"/>
                </a:solidFill>
              </a:defRPr>
            </a:lvl9pPr>
          </a:lstStyle>
          <a:p/>
        </p:txBody>
      </p:sp>
      <p:sp>
        <p:nvSpPr>
          <p:cNvPr id="155" name="Google Shape;155;p15"/>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156" name="Google Shape;156;p15"/>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157" name="Google Shape;157;p15"/>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158" name="Google Shape;158;p15"/>
          <p:cNvSpPr txBox="1"/>
          <p:nvPr>
            <p:ph idx="1" type="subTitle"/>
          </p:nvPr>
        </p:nvSpPr>
        <p:spPr>
          <a:xfrm>
            <a:off x="2821650" y="2892225"/>
            <a:ext cx="35007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chemeClr val="lt1"/>
                </a:solidFill>
              </a:defRPr>
            </a:lvl1pPr>
            <a:lvl2pPr lvl="1" rtl="0">
              <a:spcBef>
                <a:spcPts val="1600"/>
              </a:spcBef>
              <a:spcAft>
                <a:spcPts val="0"/>
              </a:spcAft>
              <a:buNone/>
              <a:defRPr sz="1400">
                <a:solidFill>
                  <a:schemeClr val="lt1"/>
                </a:solidFill>
              </a:defRPr>
            </a:lvl2pPr>
            <a:lvl3pPr lvl="2" rtl="0">
              <a:spcBef>
                <a:spcPts val="1600"/>
              </a:spcBef>
              <a:spcAft>
                <a:spcPts val="0"/>
              </a:spcAft>
              <a:buNone/>
              <a:defRPr sz="1400">
                <a:solidFill>
                  <a:schemeClr val="lt1"/>
                </a:solidFill>
              </a:defRPr>
            </a:lvl3pPr>
            <a:lvl4pPr lvl="3" rtl="0">
              <a:spcBef>
                <a:spcPts val="1600"/>
              </a:spcBef>
              <a:spcAft>
                <a:spcPts val="0"/>
              </a:spcAft>
              <a:buNone/>
              <a:defRPr sz="1400">
                <a:solidFill>
                  <a:schemeClr val="lt1"/>
                </a:solidFill>
              </a:defRPr>
            </a:lvl4pPr>
            <a:lvl5pPr lvl="4" rtl="0">
              <a:spcBef>
                <a:spcPts val="1600"/>
              </a:spcBef>
              <a:spcAft>
                <a:spcPts val="0"/>
              </a:spcAft>
              <a:buNone/>
              <a:defRPr sz="1400">
                <a:solidFill>
                  <a:schemeClr val="lt1"/>
                </a:solidFill>
              </a:defRPr>
            </a:lvl5pPr>
            <a:lvl6pPr lvl="5" rtl="0">
              <a:spcBef>
                <a:spcPts val="1600"/>
              </a:spcBef>
              <a:spcAft>
                <a:spcPts val="0"/>
              </a:spcAft>
              <a:buNone/>
              <a:defRPr sz="1400">
                <a:solidFill>
                  <a:schemeClr val="lt1"/>
                </a:solidFill>
              </a:defRPr>
            </a:lvl6pPr>
            <a:lvl7pPr lvl="6" rtl="0">
              <a:spcBef>
                <a:spcPts val="1600"/>
              </a:spcBef>
              <a:spcAft>
                <a:spcPts val="0"/>
              </a:spcAft>
              <a:buNone/>
              <a:defRPr sz="1400">
                <a:solidFill>
                  <a:schemeClr val="lt1"/>
                </a:solidFill>
              </a:defRPr>
            </a:lvl7pPr>
            <a:lvl8pPr lvl="7" rtl="0">
              <a:spcBef>
                <a:spcPts val="1600"/>
              </a:spcBef>
              <a:spcAft>
                <a:spcPts val="0"/>
              </a:spcAft>
              <a:buNone/>
              <a:defRPr sz="1400">
                <a:solidFill>
                  <a:schemeClr val="lt1"/>
                </a:solidFill>
              </a:defRPr>
            </a:lvl8pPr>
            <a:lvl9pPr lvl="8" rtl="0">
              <a:spcBef>
                <a:spcPts val="1600"/>
              </a:spcBef>
              <a:spcAft>
                <a:spcPts val="1600"/>
              </a:spcAft>
              <a:buNone/>
              <a:defRPr sz="1400">
                <a:solidFill>
                  <a:schemeClr val="lt1"/>
                </a:solidFill>
              </a:defRPr>
            </a:lvl9pPr>
          </a:lstStyle>
          <a:p/>
        </p:txBody>
      </p:sp>
      <p:sp>
        <p:nvSpPr>
          <p:cNvPr id="159" name="Google Shape;159;p15"/>
          <p:cNvSpPr/>
          <p:nvPr/>
        </p:nvSpPr>
        <p:spPr>
          <a:xfrm rot="10800000">
            <a:off x="134650" y="-1396300"/>
            <a:ext cx="2541300" cy="2541300"/>
          </a:xfrm>
          <a:prstGeom prst="blockArc">
            <a:avLst>
              <a:gd fmla="val 10800000" name="adj1"/>
              <a:gd fmla="val 21556377" name="adj2"/>
              <a:gd fmla="val 2757"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15"/>
          <p:cNvSpPr/>
          <p:nvPr/>
        </p:nvSpPr>
        <p:spPr>
          <a:xfrm>
            <a:off x="464950" y="3660200"/>
            <a:ext cx="843600" cy="8436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5"/>
          <p:cNvSpPr/>
          <p:nvPr/>
        </p:nvSpPr>
        <p:spPr>
          <a:xfrm>
            <a:off x="-315575" y="2619500"/>
            <a:ext cx="843600" cy="8436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5"/>
          <p:cNvSpPr/>
          <p:nvPr/>
        </p:nvSpPr>
        <p:spPr>
          <a:xfrm>
            <a:off x="7388300" y="2833520"/>
            <a:ext cx="2044200" cy="20442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15"/>
          <p:cNvSpPr/>
          <p:nvPr/>
        </p:nvSpPr>
        <p:spPr>
          <a:xfrm>
            <a:off x="7439700" y="167825"/>
            <a:ext cx="548700" cy="548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1">
  <p:cSld name="TITLE_AND_BODY_1_1_1_2">
    <p:bg>
      <p:bgPr>
        <a:blipFill>
          <a:blip r:embed="rId2">
            <a:alphaModFix/>
          </a:blip>
          <a:stretch>
            <a:fillRect/>
          </a:stretch>
        </a:blipFill>
      </p:bgPr>
    </p:bg>
    <p:spTree>
      <p:nvGrpSpPr>
        <p:cNvPr id="164" name="Shape 164"/>
        <p:cNvGrpSpPr/>
        <p:nvPr/>
      </p:nvGrpSpPr>
      <p:grpSpPr>
        <a:xfrm>
          <a:off x="0" y="0"/>
          <a:ext cx="0" cy="0"/>
          <a:chOff x="0" y="0"/>
          <a:chExt cx="0" cy="0"/>
        </a:xfrm>
      </p:grpSpPr>
      <p:sp>
        <p:nvSpPr>
          <p:cNvPr id="165" name="Google Shape;165;p16"/>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166" name="Google Shape;166;p16"/>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167" name="Google Shape;167;p16"/>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168" name="Google Shape;168;p16"/>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TITLE_AND_BODY_1_1_1_2_2">
    <p:bg>
      <p:bgPr>
        <a:blipFill>
          <a:blip r:embed="rId2">
            <a:alphaModFix/>
          </a:blip>
          <a:stretch>
            <a:fillRect/>
          </a:stretch>
        </a:blipFill>
      </p:bgPr>
    </p:bg>
    <p:spTree>
      <p:nvGrpSpPr>
        <p:cNvPr id="169" name="Shape 169"/>
        <p:cNvGrpSpPr/>
        <p:nvPr/>
      </p:nvGrpSpPr>
      <p:grpSpPr>
        <a:xfrm>
          <a:off x="0" y="0"/>
          <a:ext cx="0" cy="0"/>
          <a:chOff x="0" y="0"/>
          <a:chExt cx="0" cy="0"/>
        </a:xfrm>
      </p:grpSpPr>
      <p:sp>
        <p:nvSpPr>
          <p:cNvPr id="170" name="Google Shape;170;p17"/>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171" name="Google Shape;171;p17"/>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172" name="Google Shape;172;p17"/>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173" name="Google Shape;173;p17"/>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174" name="Google Shape;174;p17"/>
          <p:cNvSpPr/>
          <p:nvPr/>
        </p:nvSpPr>
        <p:spPr>
          <a:xfrm rot="10800000">
            <a:off x="6305000" y="-1367050"/>
            <a:ext cx="2541300" cy="2541300"/>
          </a:xfrm>
          <a:prstGeom prst="blockArc">
            <a:avLst>
              <a:gd fmla="val 10800000" name="adj1"/>
              <a:gd fmla="val 21556377" name="adj2"/>
              <a:gd fmla="val 2757"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17"/>
          <p:cNvSpPr/>
          <p:nvPr/>
        </p:nvSpPr>
        <p:spPr>
          <a:xfrm rot="2700000">
            <a:off x="7966233" y="4058892"/>
            <a:ext cx="843437" cy="843437"/>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17"/>
          <p:cNvSpPr/>
          <p:nvPr/>
        </p:nvSpPr>
        <p:spPr>
          <a:xfrm rot="2700000">
            <a:off x="8609791" y="3467770"/>
            <a:ext cx="509117" cy="509117"/>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7"/>
          <p:cNvSpPr/>
          <p:nvPr/>
        </p:nvSpPr>
        <p:spPr>
          <a:xfrm rot="2700000">
            <a:off x="105441" y="2195695"/>
            <a:ext cx="509117" cy="509117"/>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7"/>
          <p:cNvSpPr/>
          <p:nvPr/>
        </p:nvSpPr>
        <p:spPr>
          <a:xfrm rot="2700000">
            <a:off x="-23940" y="4493929"/>
            <a:ext cx="1293581" cy="1293581"/>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TITLE_AND_BODY_1_1_1_2_1">
    <p:bg>
      <p:bgPr>
        <a:blipFill>
          <a:blip r:embed="rId2">
            <a:alphaModFix/>
          </a:blip>
          <a:stretch>
            <a:fillRect/>
          </a:stretch>
        </a:blipFill>
      </p:bgPr>
    </p:bg>
    <p:spTree>
      <p:nvGrpSpPr>
        <p:cNvPr id="179" name="Shape 179"/>
        <p:cNvGrpSpPr/>
        <p:nvPr/>
      </p:nvGrpSpPr>
      <p:grpSpPr>
        <a:xfrm>
          <a:off x="0" y="0"/>
          <a:ext cx="0" cy="0"/>
          <a:chOff x="0" y="0"/>
          <a:chExt cx="0" cy="0"/>
        </a:xfrm>
      </p:grpSpPr>
      <p:sp>
        <p:nvSpPr>
          <p:cNvPr id="180" name="Google Shape;180;p18"/>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181" name="Google Shape;181;p18"/>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182" name="Google Shape;182;p18"/>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183" name="Google Shape;183;p18"/>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184" name="Google Shape;184;p18"/>
          <p:cNvSpPr/>
          <p:nvPr/>
        </p:nvSpPr>
        <p:spPr>
          <a:xfrm>
            <a:off x="8624000" y="538075"/>
            <a:ext cx="798300" cy="798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8"/>
          <p:cNvSpPr/>
          <p:nvPr/>
        </p:nvSpPr>
        <p:spPr>
          <a:xfrm>
            <a:off x="8009850" y="1336375"/>
            <a:ext cx="548700" cy="548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8"/>
          <p:cNvSpPr/>
          <p:nvPr/>
        </p:nvSpPr>
        <p:spPr>
          <a:xfrm>
            <a:off x="7421500" y="1148275"/>
            <a:ext cx="316500" cy="3165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4">
  <p:cSld name="TITLE_AND_BODY_1_1_1_2_1_1">
    <p:bg>
      <p:bgPr>
        <a:blipFill>
          <a:blip r:embed="rId2">
            <a:alphaModFix/>
          </a:blip>
          <a:stretch>
            <a:fillRect/>
          </a:stretch>
        </a:blipFill>
      </p:bgPr>
    </p:bg>
    <p:spTree>
      <p:nvGrpSpPr>
        <p:cNvPr id="187" name="Shape 187"/>
        <p:cNvGrpSpPr/>
        <p:nvPr/>
      </p:nvGrpSpPr>
      <p:grpSpPr>
        <a:xfrm>
          <a:off x="0" y="0"/>
          <a:ext cx="0" cy="0"/>
          <a:chOff x="0" y="0"/>
          <a:chExt cx="0" cy="0"/>
        </a:xfrm>
      </p:grpSpPr>
      <p:sp>
        <p:nvSpPr>
          <p:cNvPr id="188" name="Google Shape;188;p19"/>
          <p:cNvSpPr txBox="1"/>
          <p:nvPr>
            <p:ph type="title"/>
          </p:nvPr>
        </p:nvSpPr>
        <p:spPr>
          <a:xfrm>
            <a:off x="817475" y="698575"/>
            <a:ext cx="39660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189" name="Google Shape;189;p19"/>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190" name="Google Shape;190;p19"/>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191" name="Google Shape;191;p19"/>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192" name="Google Shape;192;p19"/>
          <p:cNvSpPr/>
          <p:nvPr/>
        </p:nvSpPr>
        <p:spPr>
          <a:xfrm>
            <a:off x="8273775" y="1045525"/>
            <a:ext cx="548700" cy="548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9"/>
          <p:cNvSpPr/>
          <p:nvPr/>
        </p:nvSpPr>
        <p:spPr>
          <a:xfrm>
            <a:off x="418425" y="3879700"/>
            <a:ext cx="548700" cy="548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9"/>
          <p:cNvSpPr/>
          <p:nvPr/>
        </p:nvSpPr>
        <p:spPr>
          <a:xfrm>
            <a:off x="3994875" y="1317975"/>
            <a:ext cx="548700" cy="548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5">
  <p:cSld name="TITLE_AND_BODY_1_1_1_2_1_1_1">
    <p:bg>
      <p:bgPr>
        <a:blipFill>
          <a:blip r:embed="rId2">
            <a:alphaModFix/>
          </a:blip>
          <a:stretch>
            <a:fillRect/>
          </a:stretch>
        </a:blipFill>
      </p:bgPr>
    </p:bg>
    <p:spTree>
      <p:nvGrpSpPr>
        <p:cNvPr id="195" name="Shape 195"/>
        <p:cNvGrpSpPr/>
        <p:nvPr/>
      </p:nvGrpSpPr>
      <p:grpSpPr>
        <a:xfrm>
          <a:off x="0" y="0"/>
          <a:ext cx="0" cy="0"/>
          <a:chOff x="0" y="0"/>
          <a:chExt cx="0" cy="0"/>
        </a:xfrm>
      </p:grpSpPr>
      <p:sp>
        <p:nvSpPr>
          <p:cNvPr id="196" name="Google Shape;196;p20"/>
          <p:cNvSpPr txBox="1"/>
          <p:nvPr>
            <p:ph type="title"/>
          </p:nvPr>
        </p:nvSpPr>
        <p:spPr>
          <a:xfrm>
            <a:off x="817475" y="698575"/>
            <a:ext cx="39660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197" name="Google Shape;197;p20"/>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198" name="Google Shape;198;p20"/>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199" name="Google Shape;199;p20"/>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200" name="Google Shape;200;p20"/>
          <p:cNvSpPr/>
          <p:nvPr/>
        </p:nvSpPr>
        <p:spPr>
          <a:xfrm>
            <a:off x="-638275" y="3173200"/>
            <a:ext cx="1368300" cy="1368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0"/>
          <p:cNvSpPr/>
          <p:nvPr/>
        </p:nvSpPr>
        <p:spPr>
          <a:xfrm>
            <a:off x="7247100" y="-539325"/>
            <a:ext cx="1368300" cy="1368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0"/>
          <p:cNvSpPr/>
          <p:nvPr/>
        </p:nvSpPr>
        <p:spPr>
          <a:xfrm>
            <a:off x="6440900" y="356350"/>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0"/>
          <p:cNvSpPr/>
          <p:nvPr/>
        </p:nvSpPr>
        <p:spPr>
          <a:xfrm>
            <a:off x="-153575" y="316300"/>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0"/>
          <p:cNvSpPr/>
          <p:nvPr/>
        </p:nvSpPr>
        <p:spPr>
          <a:xfrm rot="-5400000">
            <a:off x="8330208" y="1963493"/>
            <a:ext cx="2541300" cy="2541300"/>
          </a:xfrm>
          <a:prstGeom prst="blockArc">
            <a:avLst>
              <a:gd fmla="val 10800000" name="adj1"/>
              <a:gd fmla="val 21556377" name="adj2"/>
              <a:gd fmla="val 2757" name="adj3"/>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TITLE_AND_BODY_1_1_1_2_1_1_1_2_2">
    <p:bg>
      <p:bgPr>
        <a:blipFill>
          <a:blip r:embed="rId2">
            <a:alphaModFix/>
          </a:blip>
          <a:stretch>
            <a:fillRect/>
          </a:stretch>
        </a:blipFill>
      </p:bgPr>
    </p:bg>
    <p:spTree>
      <p:nvGrpSpPr>
        <p:cNvPr id="18" name="Shape 18"/>
        <p:cNvGrpSpPr/>
        <p:nvPr/>
      </p:nvGrpSpPr>
      <p:grpSpPr>
        <a:xfrm>
          <a:off x="0" y="0"/>
          <a:ext cx="0" cy="0"/>
          <a:chOff x="0" y="0"/>
          <a:chExt cx="0" cy="0"/>
        </a:xfrm>
      </p:grpSpPr>
      <p:sp>
        <p:nvSpPr>
          <p:cNvPr id="19" name="Google Shape;19;p3"/>
          <p:cNvSpPr txBox="1"/>
          <p:nvPr>
            <p:ph type="title"/>
          </p:nvPr>
        </p:nvSpPr>
        <p:spPr>
          <a:xfrm>
            <a:off x="817475" y="698575"/>
            <a:ext cx="57150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20" name="Google Shape;20;p3"/>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21" name="Google Shape;21;p3"/>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22" name="Google Shape;22;p3"/>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23" name="Google Shape;23;p3"/>
          <p:cNvSpPr txBox="1"/>
          <p:nvPr>
            <p:ph idx="1" type="body"/>
          </p:nvPr>
        </p:nvSpPr>
        <p:spPr>
          <a:xfrm>
            <a:off x="817475" y="1494350"/>
            <a:ext cx="6595200" cy="2406300"/>
          </a:xfrm>
          <a:prstGeom prst="rect">
            <a:avLst/>
          </a:prstGeom>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chemeClr val="lt1"/>
              </a:buClr>
              <a:buSzPts val="1100"/>
              <a:buChar char="●"/>
              <a:defRPr sz="1100">
                <a:solidFill>
                  <a:schemeClr val="lt1"/>
                </a:solidFill>
              </a:defRPr>
            </a:lvl1pPr>
            <a:lvl2pPr indent="-298450" lvl="1" marL="914400" rtl="0">
              <a:lnSpc>
                <a:spcPct val="115000"/>
              </a:lnSpc>
              <a:spcBef>
                <a:spcPts val="1600"/>
              </a:spcBef>
              <a:spcAft>
                <a:spcPts val="0"/>
              </a:spcAft>
              <a:buClr>
                <a:schemeClr val="lt1"/>
              </a:buClr>
              <a:buSzPts val="1100"/>
              <a:buChar char="○"/>
              <a:defRPr sz="1100">
                <a:solidFill>
                  <a:schemeClr val="lt1"/>
                </a:solidFill>
              </a:defRPr>
            </a:lvl2pPr>
            <a:lvl3pPr indent="-298450" lvl="2" marL="1371600" rtl="0">
              <a:lnSpc>
                <a:spcPct val="115000"/>
              </a:lnSpc>
              <a:spcBef>
                <a:spcPts val="1600"/>
              </a:spcBef>
              <a:spcAft>
                <a:spcPts val="0"/>
              </a:spcAft>
              <a:buClr>
                <a:schemeClr val="lt1"/>
              </a:buClr>
              <a:buSzPts val="1100"/>
              <a:buChar char="■"/>
              <a:defRPr sz="1100">
                <a:solidFill>
                  <a:schemeClr val="lt1"/>
                </a:solidFill>
              </a:defRPr>
            </a:lvl3pPr>
            <a:lvl4pPr indent="-298450" lvl="3" marL="1828800" rtl="0">
              <a:lnSpc>
                <a:spcPct val="115000"/>
              </a:lnSpc>
              <a:spcBef>
                <a:spcPts val="1600"/>
              </a:spcBef>
              <a:spcAft>
                <a:spcPts val="0"/>
              </a:spcAft>
              <a:buClr>
                <a:schemeClr val="lt1"/>
              </a:buClr>
              <a:buSzPts val="1100"/>
              <a:buChar char="●"/>
              <a:defRPr sz="1100">
                <a:solidFill>
                  <a:schemeClr val="lt1"/>
                </a:solidFill>
              </a:defRPr>
            </a:lvl4pPr>
            <a:lvl5pPr indent="-298450" lvl="4" marL="2286000" rtl="0">
              <a:lnSpc>
                <a:spcPct val="115000"/>
              </a:lnSpc>
              <a:spcBef>
                <a:spcPts val="1600"/>
              </a:spcBef>
              <a:spcAft>
                <a:spcPts val="0"/>
              </a:spcAft>
              <a:buClr>
                <a:schemeClr val="lt1"/>
              </a:buClr>
              <a:buSzPts val="1100"/>
              <a:buChar char="○"/>
              <a:defRPr sz="1100">
                <a:solidFill>
                  <a:schemeClr val="lt1"/>
                </a:solidFill>
              </a:defRPr>
            </a:lvl5pPr>
            <a:lvl6pPr indent="-298450" lvl="5" marL="2743200" rtl="0">
              <a:lnSpc>
                <a:spcPct val="115000"/>
              </a:lnSpc>
              <a:spcBef>
                <a:spcPts val="1600"/>
              </a:spcBef>
              <a:spcAft>
                <a:spcPts val="0"/>
              </a:spcAft>
              <a:buClr>
                <a:schemeClr val="lt1"/>
              </a:buClr>
              <a:buSzPts val="1100"/>
              <a:buChar char="■"/>
              <a:defRPr sz="1100">
                <a:solidFill>
                  <a:schemeClr val="lt1"/>
                </a:solidFill>
              </a:defRPr>
            </a:lvl6pPr>
            <a:lvl7pPr indent="-298450" lvl="6" marL="3200400" rtl="0">
              <a:lnSpc>
                <a:spcPct val="115000"/>
              </a:lnSpc>
              <a:spcBef>
                <a:spcPts val="1600"/>
              </a:spcBef>
              <a:spcAft>
                <a:spcPts val="0"/>
              </a:spcAft>
              <a:buClr>
                <a:schemeClr val="lt1"/>
              </a:buClr>
              <a:buSzPts val="1100"/>
              <a:buChar char="●"/>
              <a:defRPr sz="1100">
                <a:solidFill>
                  <a:schemeClr val="lt1"/>
                </a:solidFill>
              </a:defRPr>
            </a:lvl7pPr>
            <a:lvl8pPr indent="-298450" lvl="7" marL="3657600" rtl="0">
              <a:lnSpc>
                <a:spcPct val="115000"/>
              </a:lnSpc>
              <a:spcBef>
                <a:spcPts val="1600"/>
              </a:spcBef>
              <a:spcAft>
                <a:spcPts val="0"/>
              </a:spcAft>
              <a:buClr>
                <a:schemeClr val="lt1"/>
              </a:buClr>
              <a:buSzPts val="1100"/>
              <a:buChar char="○"/>
              <a:defRPr sz="1100">
                <a:solidFill>
                  <a:schemeClr val="lt1"/>
                </a:solidFill>
              </a:defRPr>
            </a:lvl8pPr>
            <a:lvl9pPr indent="-298450" lvl="8" marL="4114800" rtl="0">
              <a:lnSpc>
                <a:spcPct val="115000"/>
              </a:lnSpc>
              <a:spcBef>
                <a:spcPts val="1600"/>
              </a:spcBef>
              <a:spcAft>
                <a:spcPts val="1600"/>
              </a:spcAft>
              <a:buClr>
                <a:schemeClr val="lt1"/>
              </a:buClr>
              <a:buSzPts val="1100"/>
              <a:buChar char="■"/>
              <a:defRPr sz="1100">
                <a:solidFill>
                  <a:schemeClr val="lt1"/>
                </a:solidFill>
              </a:defRPr>
            </a:lvl9pPr>
          </a:lstStyle>
          <a:p/>
        </p:txBody>
      </p:sp>
      <p:sp>
        <p:nvSpPr>
          <p:cNvPr id="24" name="Google Shape;24;p3"/>
          <p:cNvSpPr/>
          <p:nvPr/>
        </p:nvSpPr>
        <p:spPr>
          <a:xfrm rot="-5400000">
            <a:off x="7847449" y="1972496"/>
            <a:ext cx="2701200" cy="2701200"/>
          </a:xfrm>
          <a:prstGeom prst="blockArc">
            <a:avLst>
              <a:gd fmla="val 10800000" name="adj1"/>
              <a:gd fmla="val 21571275" name="adj2"/>
              <a:gd fmla="val 1374"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3"/>
          <p:cNvSpPr/>
          <p:nvPr/>
        </p:nvSpPr>
        <p:spPr>
          <a:xfrm>
            <a:off x="8099600" y="312575"/>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3"/>
          <p:cNvSpPr/>
          <p:nvPr/>
        </p:nvSpPr>
        <p:spPr>
          <a:xfrm>
            <a:off x="7266150" y="0"/>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IG TEXT">
  <p:cSld name="TITLE_AND_BODY_1_1_1_2_1_1_1_2">
    <p:bg>
      <p:bgPr>
        <a:blipFill>
          <a:blip r:embed="rId2">
            <a:alphaModFix/>
          </a:blip>
          <a:stretch>
            <a:fillRect/>
          </a:stretch>
        </a:blipFill>
      </p:bgPr>
    </p:bg>
    <p:spTree>
      <p:nvGrpSpPr>
        <p:cNvPr id="205" name="Shape 205"/>
        <p:cNvGrpSpPr/>
        <p:nvPr/>
      </p:nvGrpSpPr>
      <p:grpSpPr>
        <a:xfrm>
          <a:off x="0" y="0"/>
          <a:ext cx="0" cy="0"/>
          <a:chOff x="0" y="0"/>
          <a:chExt cx="0" cy="0"/>
        </a:xfrm>
      </p:grpSpPr>
      <p:sp>
        <p:nvSpPr>
          <p:cNvPr id="206" name="Google Shape;206;p21"/>
          <p:cNvSpPr txBox="1"/>
          <p:nvPr>
            <p:ph type="title"/>
          </p:nvPr>
        </p:nvSpPr>
        <p:spPr>
          <a:xfrm>
            <a:off x="817475" y="698575"/>
            <a:ext cx="32076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207" name="Google Shape;207;p21"/>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208" name="Google Shape;208;p21"/>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209" name="Google Shape;209;p21"/>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210" name="Google Shape;210;p21"/>
          <p:cNvSpPr txBox="1"/>
          <p:nvPr>
            <p:ph idx="1" type="subTitle"/>
          </p:nvPr>
        </p:nvSpPr>
        <p:spPr>
          <a:xfrm>
            <a:off x="3360125" y="2287725"/>
            <a:ext cx="24237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211" name="Google Shape;211;p21"/>
          <p:cNvSpPr/>
          <p:nvPr/>
        </p:nvSpPr>
        <p:spPr>
          <a:xfrm>
            <a:off x="7861225" y="3116075"/>
            <a:ext cx="1368300" cy="1368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1"/>
          <p:cNvSpPr/>
          <p:nvPr/>
        </p:nvSpPr>
        <p:spPr>
          <a:xfrm>
            <a:off x="7055025" y="4011750"/>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1"/>
          <p:cNvSpPr/>
          <p:nvPr/>
        </p:nvSpPr>
        <p:spPr>
          <a:xfrm>
            <a:off x="6574525" y="-669725"/>
            <a:ext cx="1368300" cy="1368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1"/>
          <p:cNvSpPr/>
          <p:nvPr/>
        </p:nvSpPr>
        <p:spPr>
          <a:xfrm>
            <a:off x="314425" y="2297175"/>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1"/>
          <p:cNvSpPr/>
          <p:nvPr/>
        </p:nvSpPr>
        <p:spPr>
          <a:xfrm>
            <a:off x="-65750" y="4899850"/>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LISTS">
  <p:cSld name="TITLE_AND_BODY_1_1_1_2_1_1_1_2_1">
    <p:bg>
      <p:bgPr>
        <a:blipFill>
          <a:blip r:embed="rId2">
            <a:alphaModFix/>
          </a:blip>
          <a:stretch>
            <a:fillRect/>
          </a:stretch>
        </a:blipFill>
      </p:bgPr>
    </p:bg>
    <p:spTree>
      <p:nvGrpSpPr>
        <p:cNvPr id="216" name="Shape 216"/>
        <p:cNvGrpSpPr/>
        <p:nvPr/>
      </p:nvGrpSpPr>
      <p:grpSpPr>
        <a:xfrm>
          <a:off x="0" y="0"/>
          <a:ext cx="0" cy="0"/>
          <a:chOff x="0" y="0"/>
          <a:chExt cx="0" cy="0"/>
        </a:xfrm>
      </p:grpSpPr>
      <p:sp>
        <p:nvSpPr>
          <p:cNvPr id="217" name="Google Shape;217;p22"/>
          <p:cNvSpPr txBox="1"/>
          <p:nvPr>
            <p:ph type="title"/>
          </p:nvPr>
        </p:nvSpPr>
        <p:spPr>
          <a:xfrm>
            <a:off x="817475" y="698575"/>
            <a:ext cx="32076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218" name="Google Shape;218;p22"/>
          <p:cNvSpPr txBox="1"/>
          <p:nvPr>
            <p:ph idx="1" type="body"/>
          </p:nvPr>
        </p:nvSpPr>
        <p:spPr>
          <a:xfrm>
            <a:off x="1673075" y="2577750"/>
            <a:ext cx="2342700" cy="1437600"/>
          </a:xfrm>
          <a:prstGeom prst="rect">
            <a:avLst/>
          </a:prstGeom>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chemeClr val="lt1"/>
              </a:buClr>
              <a:buSzPts val="1100"/>
              <a:buFont typeface="Abel"/>
              <a:buChar char="●"/>
              <a:defRPr sz="1100">
                <a:solidFill>
                  <a:schemeClr val="lt1"/>
                </a:solidFill>
                <a:latin typeface="Abel"/>
                <a:ea typeface="Abel"/>
                <a:cs typeface="Abel"/>
                <a:sym typeface="Abel"/>
              </a:defRPr>
            </a:lvl1pPr>
            <a:lvl2pPr indent="-298450" lvl="1" marL="9144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2pPr>
            <a:lvl3pPr indent="-298450" lvl="2" marL="13716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3pPr>
            <a:lvl4pPr indent="-298450" lvl="3" marL="18288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4pPr>
            <a:lvl5pPr indent="-298450" lvl="4" marL="22860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5pPr>
            <a:lvl6pPr indent="-298450" lvl="5" marL="27432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6pPr>
            <a:lvl7pPr indent="-298450" lvl="6" marL="32004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7pPr>
            <a:lvl8pPr indent="-298450" lvl="7" marL="36576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8pPr>
            <a:lvl9pPr indent="-298450" lvl="8" marL="4114800" rtl="0">
              <a:lnSpc>
                <a:spcPct val="115000"/>
              </a:lnSpc>
              <a:spcBef>
                <a:spcPts val="1600"/>
              </a:spcBef>
              <a:spcAft>
                <a:spcPts val="1600"/>
              </a:spcAft>
              <a:buClr>
                <a:schemeClr val="lt1"/>
              </a:buClr>
              <a:buSzPts val="1100"/>
              <a:buFont typeface="Abel"/>
              <a:buChar char="■"/>
              <a:defRPr sz="1100">
                <a:solidFill>
                  <a:schemeClr val="lt1"/>
                </a:solidFill>
                <a:latin typeface="Abel"/>
                <a:ea typeface="Abel"/>
                <a:cs typeface="Abel"/>
                <a:sym typeface="Abel"/>
              </a:defRPr>
            </a:lvl9pPr>
          </a:lstStyle>
          <a:p/>
        </p:txBody>
      </p:sp>
      <p:sp>
        <p:nvSpPr>
          <p:cNvPr id="219" name="Google Shape;219;p22"/>
          <p:cNvSpPr txBox="1"/>
          <p:nvPr>
            <p:ph idx="2" type="body"/>
          </p:nvPr>
        </p:nvSpPr>
        <p:spPr>
          <a:xfrm>
            <a:off x="5128228" y="2577750"/>
            <a:ext cx="2342700" cy="1437600"/>
          </a:xfrm>
          <a:prstGeom prst="rect">
            <a:avLst/>
          </a:prstGeom>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chemeClr val="lt1"/>
              </a:buClr>
              <a:buSzPts val="1100"/>
              <a:buFont typeface="Abel"/>
              <a:buChar char="●"/>
              <a:defRPr sz="1100">
                <a:solidFill>
                  <a:schemeClr val="lt1"/>
                </a:solidFill>
                <a:latin typeface="Abel"/>
                <a:ea typeface="Abel"/>
                <a:cs typeface="Abel"/>
                <a:sym typeface="Abel"/>
              </a:defRPr>
            </a:lvl1pPr>
            <a:lvl2pPr indent="-298450" lvl="1" marL="9144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2pPr>
            <a:lvl3pPr indent="-298450" lvl="2" marL="13716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3pPr>
            <a:lvl4pPr indent="-298450" lvl="3" marL="18288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4pPr>
            <a:lvl5pPr indent="-298450" lvl="4" marL="22860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5pPr>
            <a:lvl6pPr indent="-298450" lvl="5" marL="27432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6pPr>
            <a:lvl7pPr indent="-298450" lvl="6" marL="32004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7pPr>
            <a:lvl8pPr indent="-298450" lvl="7" marL="3657600" rtl="0">
              <a:lnSpc>
                <a:spcPct val="115000"/>
              </a:lnSpc>
              <a:spcBef>
                <a:spcPts val="1600"/>
              </a:spcBef>
              <a:spcAft>
                <a:spcPts val="0"/>
              </a:spcAft>
              <a:buClr>
                <a:schemeClr val="lt1"/>
              </a:buClr>
              <a:buSzPts val="1100"/>
              <a:buFont typeface="Abel"/>
              <a:buChar char="○"/>
              <a:defRPr sz="1100">
                <a:solidFill>
                  <a:schemeClr val="lt1"/>
                </a:solidFill>
                <a:latin typeface="Abel"/>
                <a:ea typeface="Abel"/>
                <a:cs typeface="Abel"/>
                <a:sym typeface="Abel"/>
              </a:defRPr>
            </a:lvl8pPr>
            <a:lvl9pPr indent="-298450" lvl="8" marL="4114800" rtl="0">
              <a:lnSpc>
                <a:spcPct val="115000"/>
              </a:lnSpc>
              <a:spcBef>
                <a:spcPts val="1600"/>
              </a:spcBef>
              <a:spcAft>
                <a:spcPts val="1600"/>
              </a:spcAft>
              <a:buClr>
                <a:schemeClr val="lt1"/>
              </a:buClr>
              <a:buSzPts val="1100"/>
              <a:buFont typeface="Abel"/>
              <a:buChar char="■"/>
              <a:defRPr sz="1100">
                <a:solidFill>
                  <a:schemeClr val="lt1"/>
                </a:solidFill>
                <a:latin typeface="Abel"/>
                <a:ea typeface="Abel"/>
                <a:cs typeface="Abel"/>
                <a:sym typeface="Abel"/>
              </a:defRPr>
            </a:lvl9pPr>
          </a:lstStyle>
          <a:p/>
        </p:txBody>
      </p:sp>
      <p:sp>
        <p:nvSpPr>
          <p:cNvPr id="220" name="Google Shape;220;p22"/>
          <p:cNvSpPr txBox="1"/>
          <p:nvPr>
            <p:ph idx="3" type="title"/>
          </p:nvPr>
        </p:nvSpPr>
        <p:spPr>
          <a:xfrm>
            <a:off x="1824029" y="2140825"/>
            <a:ext cx="2680500" cy="3363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rtl="0">
              <a:spcBef>
                <a:spcPts val="0"/>
              </a:spcBef>
              <a:spcAft>
                <a:spcPts val="0"/>
              </a:spcAft>
              <a:buClr>
                <a:schemeClr val="lt1"/>
              </a:buClr>
              <a:buSzPts val="1800"/>
              <a:buNone/>
              <a:defRPr sz="1800">
                <a:solidFill>
                  <a:schemeClr val="lt1"/>
                </a:solidFill>
              </a:defRPr>
            </a:lvl9pPr>
          </a:lstStyle>
          <a:p/>
        </p:txBody>
      </p:sp>
      <p:sp>
        <p:nvSpPr>
          <p:cNvPr id="221" name="Google Shape;221;p22"/>
          <p:cNvSpPr txBox="1"/>
          <p:nvPr>
            <p:ph idx="4" type="title"/>
          </p:nvPr>
        </p:nvSpPr>
        <p:spPr>
          <a:xfrm>
            <a:off x="5275979" y="2140825"/>
            <a:ext cx="2680500" cy="3363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1800"/>
              <a:buNone/>
              <a:defRPr sz="1800">
                <a:solidFill>
                  <a:schemeClr val="lt1"/>
                </a:solidFill>
              </a:defRPr>
            </a:lvl1pPr>
            <a:lvl2pPr lvl="1" rtl="0">
              <a:spcBef>
                <a:spcPts val="0"/>
              </a:spcBef>
              <a:spcAft>
                <a:spcPts val="0"/>
              </a:spcAft>
              <a:buClr>
                <a:schemeClr val="lt1"/>
              </a:buClr>
              <a:buSzPts val="1800"/>
              <a:buNone/>
              <a:defRPr sz="1800">
                <a:solidFill>
                  <a:schemeClr val="lt1"/>
                </a:solidFill>
              </a:defRPr>
            </a:lvl2pPr>
            <a:lvl3pPr lvl="2" rtl="0">
              <a:spcBef>
                <a:spcPts val="0"/>
              </a:spcBef>
              <a:spcAft>
                <a:spcPts val="0"/>
              </a:spcAft>
              <a:buClr>
                <a:schemeClr val="lt1"/>
              </a:buClr>
              <a:buSzPts val="1800"/>
              <a:buNone/>
              <a:defRPr sz="1800">
                <a:solidFill>
                  <a:schemeClr val="lt1"/>
                </a:solidFill>
              </a:defRPr>
            </a:lvl3pPr>
            <a:lvl4pPr lvl="3" rtl="0">
              <a:spcBef>
                <a:spcPts val="0"/>
              </a:spcBef>
              <a:spcAft>
                <a:spcPts val="0"/>
              </a:spcAft>
              <a:buClr>
                <a:schemeClr val="lt1"/>
              </a:buClr>
              <a:buSzPts val="1800"/>
              <a:buNone/>
              <a:defRPr sz="1800">
                <a:solidFill>
                  <a:schemeClr val="lt1"/>
                </a:solidFill>
              </a:defRPr>
            </a:lvl4pPr>
            <a:lvl5pPr lvl="4" rtl="0">
              <a:spcBef>
                <a:spcPts val="0"/>
              </a:spcBef>
              <a:spcAft>
                <a:spcPts val="0"/>
              </a:spcAft>
              <a:buClr>
                <a:schemeClr val="lt1"/>
              </a:buClr>
              <a:buSzPts val="1800"/>
              <a:buNone/>
              <a:defRPr sz="1800">
                <a:solidFill>
                  <a:schemeClr val="lt1"/>
                </a:solidFill>
              </a:defRPr>
            </a:lvl5pPr>
            <a:lvl6pPr lvl="5" rtl="0">
              <a:spcBef>
                <a:spcPts val="0"/>
              </a:spcBef>
              <a:spcAft>
                <a:spcPts val="0"/>
              </a:spcAft>
              <a:buClr>
                <a:schemeClr val="lt1"/>
              </a:buClr>
              <a:buSzPts val="1800"/>
              <a:buNone/>
              <a:defRPr sz="1800">
                <a:solidFill>
                  <a:schemeClr val="lt1"/>
                </a:solidFill>
              </a:defRPr>
            </a:lvl6pPr>
            <a:lvl7pPr lvl="6" rtl="0">
              <a:spcBef>
                <a:spcPts val="0"/>
              </a:spcBef>
              <a:spcAft>
                <a:spcPts val="0"/>
              </a:spcAft>
              <a:buClr>
                <a:schemeClr val="lt1"/>
              </a:buClr>
              <a:buSzPts val="1800"/>
              <a:buNone/>
              <a:defRPr sz="1800">
                <a:solidFill>
                  <a:schemeClr val="lt1"/>
                </a:solidFill>
              </a:defRPr>
            </a:lvl7pPr>
            <a:lvl8pPr lvl="7" rtl="0">
              <a:spcBef>
                <a:spcPts val="0"/>
              </a:spcBef>
              <a:spcAft>
                <a:spcPts val="0"/>
              </a:spcAft>
              <a:buClr>
                <a:schemeClr val="lt1"/>
              </a:buClr>
              <a:buSzPts val="1800"/>
              <a:buNone/>
              <a:defRPr sz="1800">
                <a:solidFill>
                  <a:schemeClr val="lt1"/>
                </a:solidFill>
              </a:defRPr>
            </a:lvl8pPr>
            <a:lvl9pPr lvl="8" rtl="0">
              <a:spcBef>
                <a:spcPts val="0"/>
              </a:spcBef>
              <a:spcAft>
                <a:spcPts val="0"/>
              </a:spcAft>
              <a:buClr>
                <a:schemeClr val="lt1"/>
              </a:buClr>
              <a:buSzPts val="1800"/>
              <a:buNone/>
              <a:defRPr sz="1800">
                <a:solidFill>
                  <a:schemeClr val="lt1"/>
                </a:solidFill>
              </a:defRPr>
            </a:lvl9pPr>
          </a:lstStyle>
          <a:p/>
        </p:txBody>
      </p:sp>
      <p:sp>
        <p:nvSpPr>
          <p:cNvPr id="222" name="Google Shape;222;p22"/>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223" name="Google Shape;223;p22"/>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224" name="Google Shape;224;p22"/>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225" name="Google Shape;225;p22"/>
          <p:cNvSpPr/>
          <p:nvPr/>
        </p:nvSpPr>
        <p:spPr>
          <a:xfrm>
            <a:off x="6607975" y="-854834"/>
            <a:ext cx="3092700" cy="30927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2"/>
          <p:cNvSpPr/>
          <p:nvPr/>
        </p:nvSpPr>
        <p:spPr>
          <a:xfrm>
            <a:off x="7619100" y="2647050"/>
            <a:ext cx="1368300" cy="1368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2"/>
          <p:cNvSpPr/>
          <p:nvPr/>
        </p:nvSpPr>
        <p:spPr>
          <a:xfrm>
            <a:off x="6607975" y="4255425"/>
            <a:ext cx="1368300" cy="1368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2"/>
          <p:cNvSpPr/>
          <p:nvPr/>
        </p:nvSpPr>
        <p:spPr>
          <a:xfrm>
            <a:off x="8595300" y="4255425"/>
            <a:ext cx="548700" cy="548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2"/>
          <p:cNvSpPr/>
          <p:nvPr/>
        </p:nvSpPr>
        <p:spPr>
          <a:xfrm>
            <a:off x="948150" y="4665225"/>
            <a:ext cx="548700" cy="548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2"/>
          <p:cNvSpPr/>
          <p:nvPr/>
        </p:nvSpPr>
        <p:spPr>
          <a:xfrm>
            <a:off x="6796825" y="2297400"/>
            <a:ext cx="548700" cy="548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6">
  <p:cSld name="TITLE_AND_BODY_1_1_1_2_1_1_1_1">
    <p:bg>
      <p:bgPr>
        <a:blipFill>
          <a:blip r:embed="rId2">
            <a:alphaModFix/>
          </a:blip>
          <a:stretch>
            <a:fillRect/>
          </a:stretch>
        </a:blipFill>
      </p:bgPr>
    </p:bg>
    <p:spTree>
      <p:nvGrpSpPr>
        <p:cNvPr id="231" name="Shape 231"/>
        <p:cNvGrpSpPr/>
        <p:nvPr/>
      </p:nvGrpSpPr>
      <p:grpSpPr>
        <a:xfrm>
          <a:off x="0" y="0"/>
          <a:ext cx="0" cy="0"/>
          <a:chOff x="0" y="0"/>
          <a:chExt cx="0" cy="0"/>
        </a:xfrm>
      </p:grpSpPr>
      <p:sp>
        <p:nvSpPr>
          <p:cNvPr id="232" name="Google Shape;232;p23"/>
          <p:cNvSpPr txBox="1"/>
          <p:nvPr>
            <p:ph type="title"/>
          </p:nvPr>
        </p:nvSpPr>
        <p:spPr>
          <a:xfrm>
            <a:off x="817475" y="698575"/>
            <a:ext cx="39660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233" name="Google Shape;233;p23"/>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234" name="Google Shape;234;p23"/>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235" name="Google Shape;235;p23"/>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236" name="Google Shape;236;p23"/>
          <p:cNvSpPr/>
          <p:nvPr/>
        </p:nvSpPr>
        <p:spPr>
          <a:xfrm rot="-5400000">
            <a:off x="8200197" y="144832"/>
            <a:ext cx="2701200" cy="2701200"/>
          </a:xfrm>
          <a:prstGeom prst="blockArc">
            <a:avLst>
              <a:gd fmla="val 10800000" name="adj1"/>
              <a:gd fmla="val 21571275" name="adj2"/>
              <a:gd fmla="val 1374"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3"/>
          <p:cNvSpPr/>
          <p:nvPr/>
        </p:nvSpPr>
        <p:spPr>
          <a:xfrm>
            <a:off x="8701800" y="3713663"/>
            <a:ext cx="1035900" cy="10359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3"/>
          <p:cNvSpPr/>
          <p:nvPr/>
        </p:nvSpPr>
        <p:spPr>
          <a:xfrm>
            <a:off x="276050" y="4475268"/>
            <a:ext cx="444300" cy="444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3"/>
          <p:cNvSpPr/>
          <p:nvPr/>
        </p:nvSpPr>
        <p:spPr>
          <a:xfrm>
            <a:off x="97825" y="4086897"/>
            <a:ext cx="282300" cy="282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3"/>
          <p:cNvSpPr/>
          <p:nvPr/>
        </p:nvSpPr>
        <p:spPr>
          <a:xfrm>
            <a:off x="5212700" y="-260546"/>
            <a:ext cx="750600" cy="7506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7">
  <p:cSld name="TITLE_AND_BODY_1_1_1_2_1_1_1_1_1">
    <p:bg>
      <p:bgPr>
        <a:blipFill>
          <a:blip r:embed="rId2">
            <a:alphaModFix/>
          </a:blip>
          <a:stretch>
            <a:fillRect/>
          </a:stretch>
        </a:blipFill>
      </p:bgPr>
    </p:bg>
    <p:spTree>
      <p:nvGrpSpPr>
        <p:cNvPr id="241" name="Shape 241"/>
        <p:cNvGrpSpPr/>
        <p:nvPr/>
      </p:nvGrpSpPr>
      <p:grpSpPr>
        <a:xfrm>
          <a:off x="0" y="0"/>
          <a:ext cx="0" cy="0"/>
          <a:chOff x="0" y="0"/>
          <a:chExt cx="0" cy="0"/>
        </a:xfrm>
      </p:grpSpPr>
      <p:sp>
        <p:nvSpPr>
          <p:cNvPr id="242" name="Google Shape;242;p24"/>
          <p:cNvSpPr txBox="1"/>
          <p:nvPr>
            <p:ph type="title"/>
          </p:nvPr>
        </p:nvSpPr>
        <p:spPr>
          <a:xfrm>
            <a:off x="817475" y="698575"/>
            <a:ext cx="39660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243" name="Google Shape;243;p24"/>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244" name="Google Shape;244;p24"/>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245" name="Google Shape;245;p24"/>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TITLE_AND_BODY_1_1_3_1">
    <p:bg>
      <p:bgPr>
        <a:blipFill>
          <a:blip r:embed="rId2">
            <a:alphaModFix/>
          </a:blip>
          <a:stretch>
            <a:fillRect/>
          </a:stretch>
        </a:blipFill>
      </p:bgPr>
    </p:bg>
    <p:spTree>
      <p:nvGrpSpPr>
        <p:cNvPr id="246" name="Shape 246"/>
        <p:cNvGrpSpPr/>
        <p:nvPr/>
      </p:nvGrpSpPr>
      <p:grpSpPr>
        <a:xfrm>
          <a:off x="0" y="0"/>
          <a:ext cx="0" cy="0"/>
          <a:chOff x="0" y="0"/>
          <a:chExt cx="0" cy="0"/>
        </a:xfrm>
      </p:grpSpPr>
      <p:sp>
        <p:nvSpPr>
          <p:cNvPr id="247" name="Google Shape;247;p25"/>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248" name="Google Shape;248;p25"/>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249" name="Google Shape;249;p25"/>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250" name="Google Shape;250;p25"/>
          <p:cNvSpPr txBox="1"/>
          <p:nvPr>
            <p:ph idx="1" type="subTitle"/>
          </p:nvPr>
        </p:nvSpPr>
        <p:spPr>
          <a:xfrm>
            <a:off x="2821650" y="3062275"/>
            <a:ext cx="35007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251" name="Google Shape;251;p25"/>
          <p:cNvSpPr txBox="1"/>
          <p:nvPr>
            <p:ph hasCustomPrompt="1" type="title"/>
          </p:nvPr>
        </p:nvSpPr>
        <p:spPr>
          <a:xfrm>
            <a:off x="1064400" y="2471125"/>
            <a:ext cx="7015200" cy="591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7600"/>
              <a:buNone/>
              <a:defRPr sz="7600">
                <a:solidFill>
                  <a:schemeClr val="lt1"/>
                </a:solidFill>
              </a:defRPr>
            </a:lvl1pPr>
            <a:lvl2pPr lvl="1" rtl="0" algn="ctr">
              <a:spcBef>
                <a:spcPts val="0"/>
              </a:spcBef>
              <a:spcAft>
                <a:spcPts val="0"/>
              </a:spcAft>
              <a:buClr>
                <a:schemeClr val="lt1"/>
              </a:buClr>
              <a:buSzPts val="7600"/>
              <a:buNone/>
              <a:defRPr sz="7600">
                <a:solidFill>
                  <a:schemeClr val="lt1"/>
                </a:solidFill>
              </a:defRPr>
            </a:lvl2pPr>
            <a:lvl3pPr lvl="2" rtl="0" algn="ctr">
              <a:spcBef>
                <a:spcPts val="0"/>
              </a:spcBef>
              <a:spcAft>
                <a:spcPts val="0"/>
              </a:spcAft>
              <a:buClr>
                <a:schemeClr val="lt1"/>
              </a:buClr>
              <a:buSzPts val="7600"/>
              <a:buNone/>
              <a:defRPr sz="7600">
                <a:solidFill>
                  <a:schemeClr val="lt1"/>
                </a:solidFill>
              </a:defRPr>
            </a:lvl3pPr>
            <a:lvl4pPr lvl="3" rtl="0" algn="ctr">
              <a:spcBef>
                <a:spcPts val="0"/>
              </a:spcBef>
              <a:spcAft>
                <a:spcPts val="0"/>
              </a:spcAft>
              <a:buClr>
                <a:schemeClr val="lt1"/>
              </a:buClr>
              <a:buSzPts val="7600"/>
              <a:buNone/>
              <a:defRPr sz="7600">
                <a:solidFill>
                  <a:schemeClr val="lt1"/>
                </a:solidFill>
              </a:defRPr>
            </a:lvl4pPr>
            <a:lvl5pPr lvl="4" rtl="0" algn="ctr">
              <a:spcBef>
                <a:spcPts val="0"/>
              </a:spcBef>
              <a:spcAft>
                <a:spcPts val="0"/>
              </a:spcAft>
              <a:buClr>
                <a:schemeClr val="lt1"/>
              </a:buClr>
              <a:buSzPts val="7600"/>
              <a:buNone/>
              <a:defRPr sz="7600">
                <a:solidFill>
                  <a:schemeClr val="lt1"/>
                </a:solidFill>
              </a:defRPr>
            </a:lvl5pPr>
            <a:lvl6pPr lvl="5" rtl="0" algn="ctr">
              <a:spcBef>
                <a:spcPts val="0"/>
              </a:spcBef>
              <a:spcAft>
                <a:spcPts val="0"/>
              </a:spcAft>
              <a:buClr>
                <a:schemeClr val="lt1"/>
              </a:buClr>
              <a:buSzPts val="7600"/>
              <a:buNone/>
              <a:defRPr sz="7600">
                <a:solidFill>
                  <a:schemeClr val="lt1"/>
                </a:solidFill>
              </a:defRPr>
            </a:lvl6pPr>
            <a:lvl7pPr lvl="6" rtl="0" algn="ctr">
              <a:spcBef>
                <a:spcPts val="0"/>
              </a:spcBef>
              <a:spcAft>
                <a:spcPts val="0"/>
              </a:spcAft>
              <a:buClr>
                <a:schemeClr val="lt1"/>
              </a:buClr>
              <a:buSzPts val="7600"/>
              <a:buNone/>
              <a:defRPr sz="7600">
                <a:solidFill>
                  <a:schemeClr val="lt1"/>
                </a:solidFill>
              </a:defRPr>
            </a:lvl7pPr>
            <a:lvl8pPr lvl="7" rtl="0" algn="ctr">
              <a:spcBef>
                <a:spcPts val="0"/>
              </a:spcBef>
              <a:spcAft>
                <a:spcPts val="0"/>
              </a:spcAft>
              <a:buClr>
                <a:schemeClr val="lt1"/>
              </a:buClr>
              <a:buSzPts val="7600"/>
              <a:buNone/>
              <a:defRPr sz="7600">
                <a:solidFill>
                  <a:schemeClr val="lt1"/>
                </a:solidFill>
              </a:defRPr>
            </a:lvl8pPr>
            <a:lvl9pPr lvl="8" rtl="0" algn="ctr">
              <a:spcBef>
                <a:spcPts val="0"/>
              </a:spcBef>
              <a:spcAft>
                <a:spcPts val="0"/>
              </a:spcAft>
              <a:buClr>
                <a:schemeClr val="lt1"/>
              </a:buClr>
              <a:buSzPts val="7600"/>
              <a:buNone/>
              <a:defRPr sz="7600">
                <a:solidFill>
                  <a:schemeClr val="lt1"/>
                </a:solidFill>
              </a:defRPr>
            </a:lvl9pPr>
          </a:lstStyle>
          <a:p>
            <a:r>
              <a:t>xx%</a:t>
            </a:r>
          </a:p>
        </p:txBody>
      </p:sp>
      <p:sp>
        <p:nvSpPr>
          <p:cNvPr id="252" name="Google Shape;252;p25"/>
          <p:cNvSpPr/>
          <p:nvPr/>
        </p:nvSpPr>
        <p:spPr>
          <a:xfrm>
            <a:off x="3682525" y="-999749"/>
            <a:ext cx="2527800" cy="25278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5"/>
          <p:cNvSpPr/>
          <p:nvPr/>
        </p:nvSpPr>
        <p:spPr>
          <a:xfrm>
            <a:off x="6874700" y="2992976"/>
            <a:ext cx="2527800" cy="25278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5"/>
          <p:cNvSpPr/>
          <p:nvPr/>
        </p:nvSpPr>
        <p:spPr>
          <a:xfrm rot="3173291">
            <a:off x="-3542" y="1150762"/>
            <a:ext cx="881048" cy="881048"/>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5"/>
          <p:cNvSpPr/>
          <p:nvPr/>
        </p:nvSpPr>
        <p:spPr>
          <a:xfrm rot="3169373">
            <a:off x="589363" y="328720"/>
            <a:ext cx="559508" cy="559508"/>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5"/>
          <p:cNvSpPr/>
          <p:nvPr/>
        </p:nvSpPr>
        <p:spPr>
          <a:xfrm rot="3173291">
            <a:off x="937108" y="3502362"/>
            <a:ext cx="881048" cy="881048"/>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5"/>
          <p:cNvSpPr/>
          <p:nvPr/>
        </p:nvSpPr>
        <p:spPr>
          <a:xfrm rot="3169373">
            <a:off x="7614138" y="112195"/>
            <a:ext cx="559508" cy="559508"/>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NUMBERS">
  <p:cSld name="TITLE_AND_BODY_1_1_3_1_1">
    <p:bg>
      <p:bgPr>
        <a:blipFill>
          <a:blip r:embed="rId2">
            <a:alphaModFix/>
          </a:blip>
          <a:stretch>
            <a:fillRect/>
          </a:stretch>
        </a:blipFill>
      </p:bgPr>
    </p:bg>
    <p:spTree>
      <p:nvGrpSpPr>
        <p:cNvPr id="258" name="Shape 258"/>
        <p:cNvGrpSpPr/>
        <p:nvPr/>
      </p:nvGrpSpPr>
      <p:grpSpPr>
        <a:xfrm>
          <a:off x="0" y="0"/>
          <a:ext cx="0" cy="0"/>
          <a:chOff x="0" y="0"/>
          <a:chExt cx="0" cy="0"/>
        </a:xfrm>
      </p:grpSpPr>
      <p:sp>
        <p:nvSpPr>
          <p:cNvPr id="259" name="Google Shape;259;p26"/>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solidFill>
                  <a:srgbClr val="FFFFFF"/>
                </a:solidFill>
                <a:latin typeface="Abel"/>
                <a:ea typeface="Abel"/>
                <a:cs typeface="Abel"/>
                <a:sym typeface="Abel"/>
              </a:defRPr>
            </a:lvl1pPr>
            <a:lvl2pPr lvl="1" rtl="0" algn="ctr">
              <a:buNone/>
              <a:defRPr sz="1300">
                <a:solidFill>
                  <a:srgbClr val="FFFFFF"/>
                </a:solidFill>
                <a:latin typeface="Abel"/>
                <a:ea typeface="Abel"/>
                <a:cs typeface="Abel"/>
                <a:sym typeface="Abel"/>
              </a:defRPr>
            </a:lvl2pPr>
            <a:lvl3pPr lvl="2" rtl="0" algn="ctr">
              <a:buNone/>
              <a:defRPr sz="1300">
                <a:solidFill>
                  <a:srgbClr val="FFFFFF"/>
                </a:solidFill>
                <a:latin typeface="Abel"/>
                <a:ea typeface="Abel"/>
                <a:cs typeface="Abel"/>
                <a:sym typeface="Abel"/>
              </a:defRPr>
            </a:lvl3pPr>
            <a:lvl4pPr lvl="3" rtl="0" algn="ctr">
              <a:buNone/>
              <a:defRPr sz="1300">
                <a:solidFill>
                  <a:srgbClr val="FFFFFF"/>
                </a:solidFill>
                <a:latin typeface="Abel"/>
                <a:ea typeface="Abel"/>
                <a:cs typeface="Abel"/>
                <a:sym typeface="Abel"/>
              </a:defRPr>
            </a:lvl4pPr>
            <a:lvl5pPr lvl="4" rtl="0" algn="ctr">
              <a:buNone/>
              <a:defRPr sz="1300">
                <a:solidFill>
                  <a:srgbClr val="FFFFFF"/>
                </a:solidFill>
                <a:latin typeface="Abel"/>
                <a:ea typeface="Abel"/>
                <a:cs typeface="Abel"/>
                <a:sym typeface="Abel"/>
              </a:defRPr>
            </a:lvl5pPr>
            <a:lvl6pPr lvl="5" rtl="0" algn="ctr">
              <a:buNone/>
              <a:defRPr sz="1300">
                <a:solidFill>
                  <a:srgbClr val="FFFFFF"/>
                </a:solidFill>
                <a:latin typeface="Abel"/>
                <a:ea typeface="Abel"/>
                <a:cs typeface="Abel"/>
                <a:sym typeface="Abel"/>
              </a:defRPr>
            </a:lvl6pPr>
            <a:lvl7pPr lvl="6" rtl="0" algn="ctr">
              <a:buNone/>
              <a:defRPr sz="1300">
                <a:solidFill>
                  <a:srgbClr val="FFFFFF"/>
                </a:solidFill>
                <a:latin typeface="Abel"/>
                <a:ea typeface="Abel"/>
                <a:cs typeface="Abel"/>
                <a:sym typeface="Abel"/>
              </a:defRPr>
            </a:lvl7pPr>
            <a:lvl8pPr lvl="7" rtl="0" algn="ctr">
              <a:buNone/>
              <a:defRPr sz="1300">
                <a:solidFill>
                  <a:srgbClr val="FFFFFF"/>
                </a:solidFill>
                <a:latin typeface="Abel"/>
                <a:ea typeface="Abel"/>
                <a:cs typeface="Abel"/>
                <a:sym typeface="Abel"/>
              </a:defRPr>
            </a:lvl8pPr>
            <a:lvl9pPr lvl="8" rtl="0" algn="ctr">
              <a:buNone/>
              <a:defRPr sz="1300">
                <a:solidFill>
                  <a:srgbClr val="FFFFFF"/>
                </a:solidFill>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260" name="Google Shape;260;p26"/>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261" name="Google Shape;261;p26"/>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262" name="Google Shape;262;p26"/>
          <p:cNvSpPr txBox="1"/>
          <p:nvPr>
            <p:ph idx="1" type="subTitle"/>
          </p:nvPr>
        </p:nvSpPr>
        <p:spPr>
          <a:xfrm>
            <a:off x="2821650" y="1478575"/>
            <a:ext cx="3500700" cy="273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rgbClr val="FFFFFF"/>
                </a:solidFill>
              </a:defRPr>
            </a:lvl1pPr>
            <a:lvl2pPr lvl="1" rtl="0">
              <a:spcBef>
                <a:spcPts val="1600"/>
              </a:spcBef>
              <a:spcAft>
                <a:spcPts val="0"/>
              </a:spcAft>
              <a:buNone/>
              <a:defRPr sz="1100"/>
            </a:lvl2pPr>
            <a:lvl3pPr lvl="2" rtl="0">
              <a:spcBef>
                <a:spcPts val="1600"/>
              </a:spcBef>
              <a:spcAft>
                <a:spcPts val="0"/>
              </a:spcAft>
              <a:buNone/>
              <a:defRPr sz="1100"/>
            </a:lvl3pPr>
            <a:lvl4pPr lvl="3" rtl="0">
              <a:spcBef>
                <a:spcPts val="1600"/>
              </a:spcBef>
              <a:spcAft>
                <a:spcPts val="0"/>
              </a:spcAft>
              <a:buNone/>
              <a:defRPr sz="1100"/>
            </a:lvl4pPr>
            <a:lvl5pPr lvl="4" rtl="0">
              <a:spcBef>
                <a:spcPts val="1600"/>
              </a:spcBef>
              <a:spcAft>
                <a:spcPts val="0"/>
              </a:spcAft>
              <a:buNone/>
              <a:defRPr sz="1100"/>
            </a:lvl5pPr>
            <a:lvl6pPr lvl="5" rtl="0">
              <a:spcBef>
                <a:spcPts val="1600"/>
              </a:spcBef>
              <a:spcAft>
                <a:spcPts val="0"/>
              </a:spcAft>
              <a:buNone/>
              <a:defRPr sz="1100"/>
            </a:lvl6pPr>
            <a:lvl7pPr lvl="6" rtl="0">
              <a:spcBef>
                <a:spcPts val="1600"/>
              </a:spcBef>
              <a:spcAft>
                <a:spcPts val="0"/>
              </a:spcAft>
              <a:buNone/>
              <a:defRPr sz="1100"/>
            </a:lvl7pPr>
            <a:lvl8pPr lvl="7" rtl="0">
              <a:spcBef>
                <a:spcPts val="1600"/>
              </a:spcBef>
              <a:spcAft>
                <a:spcPts val="0"/>
              </a:spcAft>
              <a:buNone/>
              <a:defRPr sz="1100"/>
            </a:lvl8pPr>
            <a:lvl9pPr lvl="8" rtl="0">
              <a:spcBef>
                <a:spcPts val="1600"/>
              </a:spcBef>
              <a:spcAft>
                <a:spcPts val="1600"/>
              </a:spcAft>
              <a:buNone/>
              <a:defRPr sz="1100"/>
            </a:lvl9pPr>
          </a:lstStyle>
          <a:p/>
        </p:txBody>
      </p:sp>
      <p:sp>
        <p:nvSpPr>
          <p:cNvPr id="263" name="Google Shape;263;p26"/>
          <p:cNvSpPr txBox="1"/>
          <p:nvPr>
            <p:ph hasCustomPrompt="1" type="title"/>
          </p:nvPr>
        </p:nvSpPr>
        <p:spPr>
          <a:xfrm>
            <a:off x="1064400" y="1039825"/>
            <a:ext cx="7015200" cy="591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4800"/>
              <a:buNone/>
              <a:defRPr sz="4800">
                <a:solidFill>
                  <a:srgbClr val="FFFFFF"/>
                </a:solidFill>
              </a:defRPr>
            </a:lvl1pPr>
            <a:lvl2pPr lvl="1" rtl="0" algn="ctr">
              <a:spcBef>
                <a:spcPts val="0"/>
              </a:spcBef>
              <a:spcAft>
                <a:spcPts val="0"/>
              </a:spcAft>
              <a:buClr>
                <a:srgbClr val="FFFFFF"/>
              </a:buClr>
              <a:buSzPts val="4800"/>
              <a:buNone/>
              <a:defRPr sz="4800">
                <a:solidFill>
                  <a:srgbClr val="FFFFFF"/>
                </a:solidFill>
              </a:defRPr>
            </a:lvl2pPr>
            <a:lvl3pPr lvl="2" rtl="0" algn="ctr">
              <a:spcBef>
                <a:spcPts val="0"/>
              </a:spcBef>
              <a:spcAft>
                <a:spcPts val="0"/>
              </a:spcAft>
              <a:buClr>
                <a:srgbClr val="FFFFFF"/>
              </a:buClr>
              <a:buSzPts val="4800"/>
              <a:buNone/>
              <a:defRPr sz="4800">
                <a:solidFill>
                  <a:srgbClr val="FFFFFF"/>
                </a:solidFill>
              </a:defRPr>
            </a:lvl3pPr>
            <a:lvl4pPr lvl="3" rtl="0" algn="ctr">
              <a:spcBef>
                <a:spcPts val="0"/>
              </a:spcBef>
              <a:spcAft>
                <a:spcPts val="0"/>
              </a:spcAft>
              <a:buClr>
                <a:srgbClr val="FFFFFF"/>
              </a:buClr>
              <a:buSzPts val="4800"/>
              <a:buNone/>
              <a:defRPr sz="4800">
                <a:solidFill>
                  <a:srgbClr val="FFFFFF"/>
                </a:solidFill>
              </a:defRPr>
            </a:lvl4pPr>
            <a:lvl5pPr lvl="4" rtl="0" algn="ctr">
              <a:spcBef>
                <a:spcPts val="0"/>
              </a:spcBef>
              <a:spcAft>
                <a:spcPts val="0"/>
              </a:spcAft>
              <a:buClr>
                <a:srgbClr val="FFFFFF"/>
              </a:buClr>
              <a:buSzPts val="4800"/>
              <a:buNone/>
              <a:defRPr sz="4800">
                <a:solidFill>
                  <a:srgbClr val="FFFFFF"/>
                </a:solidFill>
              </a:defRPr>
            </a:lvl5pPr>
            <a:lvl6pPr lvl="5" rtl="0" algn="ctr">
              <a:spcBef>
                <a:spcPts val="0"/>
              </a:spcBef>
              <a:spcAft>
                <a:spcPts val="0"/>
              </a:spcAft>
              <a:buClr>
                <a:srgbClr val="FFFFFF"/>
              </a:buClr>
              <a:buSzPts val="4800"/>
              <a:buNone/>
              <a:defRPr sz="4800">
                <a:solidFill>
                  <a:srgbClr val="FFFFFF"/>
                </a:solidFill>
              </a:defRPr>
            </a:lvl6pPr>
            <a:lvl7pPr lvl="6" rtl="0" algn="ctr">
              <a:spcBef>
                <a:spcPts val="0"/>
              </a:spcBef>
              <a:spcAft>
                <a:spcPts val="0"/>
              </a:spcAft>
              <a:buClr>
                <a:srgbClr val="FFFFFF"/>
              </a:buClr>
              <a:buSzPts val="4800"/>
              <a:buNone/>
              <a:defRPr sz="4800">
                <a:solidFill>
                  <a:srgbClr val="FFFFFF"/>
                </a:solidFill>
              </a:defRPr>
            </a:lvl7pPr>
            <a:lvl8pPr lvl="7" rtl="0" algn="ctr">
              <a:spcBef>
                <a:spcPts val="0"/>
              </a:spcBef>
              <a:spcAft>
                <a:spcPts val="0"/>
              </a:spcAft>
              <a:buClr>
                <a:srgbClr val="FFFFFF"/>
              </a:buClr>
              <a:buSzPts val="4800"/>
              <a:buNone/>
              <a:defRPr sz="4800">
                <a:solidFill>
                  <a:srgbClr val="FFFFFF"/>
                </a:solidFill>
              </a:defRPr>
            </a:lvl8pPr>
            <a:lvl9pPr lvl="8" rtl="0" algn="ctr">
              <a:spcBef>
                <a:spcPts val="0"/>
              </a:spcBef>
              <a:spcAft>
                <a:spcPts val="0"/>
              </a:spcAft>
              <a:buClr>
                <a:srgbClr val="FFFFFF"/>
              </a:buClr>
              <a:buSzPts val="4800"/>
              <a:buNone/>
              <a:defRPr sz="4800">
                <a:solidFill>
                  <a:srgbClr val="FFFFFF"/>
                </a:solidFill>
              </a:defRPr>
            </a:lvl9pPr>
          </a:lstStyle>
          <a:p>
            <a:r>
              <a:t>xx%</a:t>
            </a:r>
          </a:p>
        </p:txBody>
      </p:sp>
      <p:sp>
        <p:nvSpPr>
          <p:cNvPr id="264" name="Google Shape;264;p26"/>
          <p:cNvSpPr txBox="1"/>
          <p:nvPr>
            <p:ph idx="2" type="subTitle"/>
          </p:nvPr>
        </p:nvSpPr>
        <p:spPr>
          <a:xfrm>
            <a:off x="2821650" y="2730675"/>
            <a:ext cx="3500700" cy="273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rgbClr val="FFFFFF"/>
                </a:solidFill>
              </a:defRPr>
            </a:lvl1pPr>
            <a:lvl2pPr lvl="1" rtl="0">
              <a:spcBef>
                <a:spcPts val="1600"/>
              </a:spcBef>
              <a:spcAft>
                <a:spcPts val="0"/>
              </a:spcAft>
              <a:buNone/>
              <a:defRPr sz="1100"/>
            </a:lvl2pPr>
            <a:lvl3pPr lvl="2" rtl="0">
              <a:spcBef>
                <a:spcPts val="1600"/>
              </a:spcBef>
              <a:spcAft>
                <a:spcPts val="0"/>
              </a:spcAft>
              <a:buNone/>
              <a:defRPr sz="1100"/>
            </a:lvl3pPr>
            <a:lvl4pPr lvl="3" rtl="0">
              <a:spcBef>
                <a:spcPts val="1600"/>
              </a:spcBef>
              <a:spcAft>
                <a:spcPts val="0"/>
              </a:spcAft>
              <a:buNone/>
              <a:defRPr sz="1100"/>
            </a:lvl4pPr>
            <a:lvl5pPr lvl="4" rtl="0">
              <a:spcBef>
                <a:spcPts val="1600"/>
              </a:spcBef>
              <a:spcAft>
                <a:spcPts val="0"/>
              </a:spcAft>
              <a:buNone/>
              <a:defRPr sz="1100"/>
            </a:lvl5pPr>
            <a:lvl6pPr lvl="5" rtl="0">
              <a:spcBef>
                <a:spcPts val="1600"/>
              </a:spcBef>
              <a:spcAft>
                <a:spcPts val="0"/>
              </a:spcAft>
              <a:buNone/>
              <a:defRPr sz="1100"/>
            </a:lvl6pPr>
            <a:lvl7pPr lvl="6" rtl="0">
              <a:spcBef>
                <a:spcPts val="1600"/>
              </a:spcBef>
              <a:spcAft>
                <a:spcPts val="0"/>
              </a:spcAft>
              <a:buNone/>
              <a:defRPr sz="1100"/>
            </a:lvl7pPr>
            <a:lvl8pPr lvl="7" rtl="0">
              <a:spcBef>
                <a:spcPts val="1600"/>
              </a:spcBef>
              <a:spcAft>
                <a:spcPts val="0"/>
              </a:spcAft>
              <a:buNone/>
              <a:defRPr sz="1100"/>
            </a:lvl8pPr>
            <a:lvl9pPr lvl="8" rtl="0">
              <a:spcBef>
                <a:spcPts val="1600"/>
              </a:spcBef>
              <a:spcAft>
                <a:spcPts val="1600"/>
              </a:spcAft>
              <a:buNone/>
              <a:defRPr sz="1100"/>
            </a:lvl9pPr>
          </a:lstStyle>
          <a:p/>
        </p:txBody>
      </p:sp>
      <p:sp>
        <p:nvSpPr>
          <p:cNvPr id="265" name="Google Shape;265;p26"/>
          <p:cNvSpPr txBox="1"/>
          <p:nvPr>
            <p:ph hasCustomPrompt="1" idx="3" type="title"/>
          </p:nvPr>
        </p:nvSpPr>
        <p:spPr>
          <a:xfrm>
            <a:off x="1064400" y="2291925"/>
            <a:ext cx="7015200" cy="591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4800"/>
              <a:buNone/>
              <a:defRPr sz="4800">
                <a:solidFill>
                  <a:srgbClr val="FFFFFF"/>
                </a:solidFill>
              </a:defRPr>
            </a:lvl1pPr>
            <a:lvl2pPr lvl="1" rtl="0" algn="ctr">
              <a:spcBef>
                <a:spcPts val="0"/>
              </a:spcBef>
              <a:spcAft>
                <a:spcPts val="0"/>
              </a:spcAft>
              <a:buClr>
                <a:srgbClr val="FFFFFF"/>
              </a:buClr>
              <a:buSzPts val="4800"/>
              <a:buNone/>
              <a:defRPr sz="4800">
                <a:solidFill>
                  <a:srgbClr val="FFFFFF"/>
                </a:solidFill>
              </a:defRPr>
            </a:lvl2pPr>
            <a:lvl3pPr lvl="2" rtl="0" algn="ctr">
              <a:spcBef>
                <a:spcPts val="0"/>
              </a:spcBef>
              <a:spcAft>
                <a:spcPts val="0"/>
              </a:spcAft>
              <a:buClr>
                <a:srgbClr val="FFFFFF"/>
              </a:buClr>
              <a:buSzPts val="4800"/>
              <a:buNone/>
              <a:defRPr sz="4800">
                <a:solidFill>
                  <a:srgbClr val="FFFFFF"/>
                </a:solidFill>
              </a:defRPr>
            </a:lvl3pPr>
            <a:lvl4pPr lvl="3" rtl="0" algn="ctr">
              <a:spcBef>
                <a:spcPts val="0"/>
              </a:spcBef>
              <a:spcAft>
                <a:spcPts val="0"/>
              </a:spcAft>
              <a:buClr>
                <a:srgbClr val="FFFFFF"/>
              </a:buClr>
              <a:buSzPts val="4800"/>
              <a:buNone/>
              <a:defRPr sz="4800">
                <a:solidFill>
                  <a:srgbClr val="FFFFFF"/>
                </a:solidFill>
              </a:defRPr>
            </a:lvl4pPr>
            <a:lvl5pPr lvl="4" rtl="0" algn="ctr">
              <a:spcBef>
                <a:spcPts val="0"/>
              </a:spcBef>
              <a:spcAft>
                <a:spcPts val="0"/>
              </a:spcAft>
              <a:buClr>
                <a:srgbClr val="FFFFFF"/>
              </a:buClr>
              <a:buSzPts val="4800"/>
              <a:buNone/>
              <a:defRPr sz="4800">
                <a:solidFill>
                  <a:srgbClr val="FFFFFF"/>
                </a:solidFill>
              </a:defRPr>
            </a:lvl5pPr>
            <a:lvl6pPr lvl="5" rtl="0" algn="ctr">
              <a:spcBef>
                <a:spcPts val="0"/>
              </a:spcBef>
              <a:spcAft>
                <a:spcPts val="0"/>
              </a:spcAft>
              <a:buClr>
                <a:srgbClr val="FFFFFF"/>
              </a:buClr>
              <a:buSzPts val="4800"/>
              <a:buNone/>
              <a:defRPr sz="4800">
                <a:solidFill>
                  <a:srgbClr val="FFFFFF"/>
                </a:solidFill>
              </a:defRPr>
            </a:lvl6pPr>
            <a:lvl7pPr lvl="6" rtl="0" algn="ctr">
              <a:spcBef>
                <a:spcPts val="0"/>
              </a:spcBef>
              <a:spcAft>
                <a:spcPts val="0"/>
              </a:spcAft>
              <a:buClr>
                <a:srgbClr val="FFFFFF"/>
              </a:buClr>
              <a:buSzPts val="4800"/>
              <a:buNone/>
              <a:defRPr sz="4800">
                <a:solidFill>
                  <a:srgbClr val="FFFFFF"/>
                </a:solidFill>
              </a:defRPr>
            </a:lvl7pPr>
            <a:lvl8pPr lvl="7" rtl="0" algn="ctr">
              <a:spcBef>
                <a:spcPts val="0"/>
              </a:spcBef>
              <a:spcAft>
                <a:spcPts val="0"/>
              </a:spcAft>
              <a:buClr>
                <a:srgbClr val="FFFFFF"/>
              </a:buClr>
              <a:buSzPts val="4800"/>
              <a:buNone/>
              <a:defRPr sz="4800">
                <a:solidFill>
                  <a:srgbClr val="FFFFFF"/>
                </a:solidFill>
              </a:defRPr>
            </a:lvl8pPr>
            <a:lvl9pPr lvl="8" rtl="0" algn="ctr">
              <a:spcBef>
                <a:spcPts val="0"/>
              </a:spcBef>
              <a:spcAft>
                <a:spcPts val="0"/>
              </a:spcAft>
              <a:buClr>
                <a:srgbClr val="FFFFFF"/>
              </a:buClr>
              <a:buSzPts val="4800"/>
              <a:buNone/>
              <a:defRPr sz="4800">
                <a:solidFill>
                  <a:srgbClr val="FFFFFF"/>
                </a:solidFill>
              </a:defRPr>
            </a:lvl9pPr>
          </a:lstStyle>
          <a:p>
            <a:r>
              <a:t>xx%</a:t>
            </a:r>
          </a:p>
        </p:txBody>
      </p:sp>
      <p:sp>
        <p:nvSpPr>
          <p:cNvPr id="266" name="Google Shape;266;p26"/>
          <p:cNvSpPr txBox="1"/>
          <p:nvPr>
            <p:ph idx="4" type="subTitle"/>
          </p:nvPr>
        </p:nvSpPr>
        <p:spPr>
          <a:xfrm>
            <a:off x="2821650" y="3982775"/>
            <a:ext cx="3500700" cy="273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rgbClr val="FFFFFF"/>
                </a:solidFill>
              </a:defRPr>
            </a:lvl1pPr>
            <a:lvl2pPr lvl="1" rtl="0">
              <a:spcBef>
                <a:spcPts val="1600"/>
              </a:spcBef>
              <a:spcAft>
                <a:spcPts val="0"/>
              </a:spcAft>
              <a:buNone/>
              <a:defRPr sz="1100"/>
            </a:lvl2pPr>
            <a:lvl3pPr lvl="2" rtl="0">
              <a:spcBef>
                <a:spcPts val="1600"/>
              </a:spcBef>
              <a:spcAft>
                <a:spcPts val="0"/>
              </a:spcAft>
              <a:buNone/>
              <a:defRPr sz="1100"/>
            </a:lvl3pPr>
            <a:lvl4pPr lvl="3" rtl="0">
              <a:spcBef>
                <a:spcPts val="1600"/>
              </a:spcBef>
              <a:spcAft>
                <a:spcPts val="0"/>
              </a:spcAft>
              <a:buNone/>
              <a:defRPr sz="1100"/>
            </a:lvl4pPr>
            <a:lvl5pPr lvl="4" rtl="0">
              <a:spcBef>
                <a:spcPts val="1600"/>
              </a:spcBef>
              <a:spcAft>
                <a:spcPts val="0"/>
              </a:spcAft>
              <a:buNone/>
              <a:defRPr sz="1100"/>
            </a:lvl5pPr>
            <a:lvl6pPr lvl="5" rtl="0">
              <a:spcBef>
                <a:spcPts val="1600"/>
              </a:spcBef>
              <a:spcAft>
                <a:spcPts val="0"/>
              </a:spcAft>
              <a:buNone/>
              <a:defRPr sz="1100"/>
            </a:lvl6pPr>
            <a:lvl7pPr lvl="6" rtl="0">
              <a:spcBef>
                <a:spcPts val="1600"/>
              </a:spcBef>
              <a:spcAft>
                <a:spcPts val="0"/>
              </a:spcAft>
              <a:buNone/>
              <a:defRPr sz="1100"/>
            </a:lvl7pPr>
            <a:lvl8pPr lvl="7" rtl="0">
              <a:spcBef>
                <a:spcPts val="1600"/>
              </a:spcBef>
              <a:spcAft>
                <a:spcPts val="0"/>
              </a:spcAft>
              <a:buNone/>
              <a:defRPr sz="1100"/>
            </a:lvl8pPr>
            <a:lvl9pPr lvl="8" rtl="0">
              <a:spcBef>
                <a:spcPts val="1600"/>
              </a:spcBef>
              <a:spcAft>
                <a:spcPts val="1600"/>
              </a:spcAft>
              <a:buNone/>
              <a:defRPr sz="1100"/>
            </a:lvl9pPr>
          </a:lstStyle>
          <a:p/>
        </p:txBody>
      </p:sp>
      <p:sp>
        <p:nvSpPr>
          <p:cNvPr id="267" name="Google Shape;267;p26"/>
          <p:cNvSpPr txBox="1"/>
          <p:nvPr>
            <p:ph hasCustomPrompt="1" idx="5" type="title"/>
          </p:nvPr>
        </p:nvSpPr>
        <p:spPr>
          <a:xfrm>
            <a:off x="1064400" y="3544025"/>
            <a:ext cx="7015200" cy="591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4800"/>
              <a:buNone/>
              <a:defRPr sz="4800">
                <a:solidFill>
                  <a:srgbClr val="FFFFFF"/>
                </a:solidFill>
              </a:defRPr>
            </a:lvl1pPr>
            <a:lvl2pPr lvl="1" rtl="0" algn="ctr">
              <a:spcBef>
                <a:spcPts val="0"/>
              </a:spcBef>
              <a:spcAft>
                <a:spcPts val="0"/>
              </a:spcAft>
              <a:buClr>
                <a:srgbClr val="FFFFFF"/>
              </a:buClr>
              <a:buSzPts val="4800"/>
              <a:buNone/>
              <a:defRPr sz="4800">
                <a:solidFill>
                  <a:srgbClr val="FFFFFF"/>
                </a:solidFill>
              </a:defRPr>
            </a:lvl2pPr>
            <a:lvl3pPr lvl="2" rtl="0" algn="ctr">
              <a:spcBef>
                <a:spcPts val="0"/>
              </a:spcBef>
              <a:spcAft>
                <a:spcPts val="0"/>
              </a:spcAft>
              <a:buClr>
                <a:srgbClr val="FFFFFF"/>
              </a:buClr>
              <a:buSzPts val="4800"/>
              <a:buNone/>
              <a:defRPr sz="4800">
                <a:solidFill>
                  <a:srgbClr val="FFFFFF"/>
                </a:solidFill>
              </a:defRPr>
            </a:lvl3pPr>
            <a:lvl4pPr lvl="3" rtl="0" algn="ctr">
              <a:spcBef>
                <a:spcPts val="0"/>
              </a:spcBef>
              <a:spcAft>
                <a:spcPts val="0"/>
              </a:spcAft>
              <a:buClr>
                <a:srgbClr val="FFFFFF"/>
              </a:buClr>
              <a:buSzPts val="4800"/>
              <a:buNone/>
              <a:defRPr sz="4800">
                <a:solidFill>
                  <a:srgbClr val="FFFFFF"/>
                </a:solidFill>
              </a:defRPr>
            </a:lvl4pPr>
            <a:lvl5pPr lvl="4" rtl="0" algn="ctr">
              <a:spcBef>
                <a:spcPts val="0"/>
              </a:spcBef>
              <a:spcAft>
                <a:spcPts val="0"/>
              </a:spcAft>
              <a:buClr>
                <a:srgbClr val="FFFFFF"/>
              </a:buClr>
              <a:buSzPts val="4800"/>
              <a:buNone/>
              <a:defRPr sz="4800">
                <a:solidFill>
                  <a:srgbClr val="FFFFFF"/>
                </a:solidFill>
              </a:defRPr>
            </a:lvl5pPr>
            <a:lvl6pPr lvl="5" rtl="0" algn="ctr">
              <a:spcBef>
                <a:spcPts val="0"/>
              </a:spcBef>
              <a:spcAft>
                <a:spcPts val="0"/>
              </a:spcAft>
              <a:buClr>
                <a:srgbClr val="FFFFFF"/>
              </a:buClr>
              <a:buSzPts val="4800"/>
              <a:buNone/>
              <a:defRPr sz="4800">
                <a:solidFill>
                  <a:srgbClr val="FFFFFF"/>
                </a:solidFill>
              </a:defRPr>
            </a:lvl6pPr>
            <a:lvl7pPr lvl="6" rtl="0" algn="ctr">
              <a:spcBef>
                <a:spcPts val="0"/>
              </a:spcBef>
              <a:spcAft>
                <a:spcPts val="0"/>
              </a:spcAft>
              <a:buClr>
                <a:srgbClr val="FFFFFF"/>
              </a:buClr>
              <a:buSzPts val="4800"/>
              <a:buNone/>
              <a:defRPr sz="4800">
                <a:solidFill>
                  <a:srgbClr val="FFFFFF"/>
                </a:solidFill>
              </a:defRPr>
            </a:lvl7pPr>
            <a:lvl8pPr lvl="7" rtl="0" algn="ctr">
              <a:spcBef>
                <a:spcPts val="0"/>
              </a:spcBef>
              <a:spcAft>
                <a:spcPts val="0"/>
              </a:spcAft>
              <a:buClr>
                <a:srgbClr val="FFFFFF"/>
              </a:buClr>
              <a:buSzPts val="4800"/>
              <a:buNone/>
              <a:defRPr sz="4800">
                <a:solidFill>
                  <a:srgbClr val="FFFFFF"/>
                </a:solidFill>
              </a:defRPr>
            </a:lvl8pPr>
            <a:lvl9pPr lvl="8" rtl="0" algn="ctr">
              <a:spcBef>
                <a:spcPts val="0"/>
              </a:spcBef>
              <a:spcAft>
                <a:spcPts val="0"/>
              </a:spcAft>
              <a:buClr>
                <a:srgbClr val="FFFFFF"/>
              </a:buClr>
              <a:buSzPts val="4800"/>
              <a:buNone/>
              <a:defRPr sz="4800">
                <a:solidFill>
                  <a:srgbClr val="FFFFFF"/>
                </a:solidFill>
              </a:defRPr>
            </a:lvl9pPr>
          </a:lstStyle>
          <a:p>
            <a:r>
              <a:t>xx%</a:t>
            </a:r>
          </a:p>
        </p:txBody>
      </p:sp>
      <p:sp>
        <p:nvSpPr>
          <p:cNvPr id="268" name="Google Shape;268;p26"/>
          <p:cNvSpPr/>
          <p:nvPr/>
        </p:nvSpPr>
        <p:spPr>
          <a:xfrm>
            <a:off x="-500325" y="2432601"/>
            <a:ext cx="2527800" cy="25278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6"/>
          <p:cNvSpPr/>
          <p:nvPr/>
        </p:nvSpPr>
        <p:spPr>
          <a:xfrm rot="3173291">
            <a:off x="7141333" y="249037"/>
            <a:ext cx="881048" cy="881048"/>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6"/>
          <p:cNvSpPr/>
          <p:nvPr/>
        </p:nvSpPr>
        <p:spPr>
          <a:xfrm rot="3172263">
            <a:off x="8278755" y="1000679"/>
            <a:ext cx="398104" cy="398104"/>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IX COLUMNS">
  <p:cSld name="TITLE_AND_BODY_1_1_1_3">
    <p:bg>
      <p:bgPr>
        <a:blipFill>
          <a:blip r:embed="rId2">
            <a:alphaModFix/>
          </a:blip>
          <a:stretch>
            <a:fillRect/>
          </a:stretch>
        </a:blipFill>
      </p:bgPr>
    </p:bg>
    <p:spTree>
      <p:nvGrpSpPr>
        <p:cNvPr id="271" name="Shape 271"/>
        <p:cNvGrpSpPr/>
        <p:nvPr/>
      </p:nvGrpSpPr>
      <p:grpSpPr>
        <a:xfrm>
          <a:off x="0" y="0"/>
          <a:ext cx="0" cy="0"/>
          <a:chOff x="0" y="0"/>
          <a:chExt cx="0" cy="0"/>
        </a:xfrm>
      </p:grpSpPr>
      <p:sp>
        <p:nvSpPr>
          <p:cNvPr id="272" name="Google Shape;272;p27"/>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273" name="Google Shape;273;p27"/>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274" name="Google Shape;274;p27"/>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275" name="Google Shape;275;p27"/>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276" name="Google Shape;276;p27"/>
          <p:cNvSpPr txBox="1"/>
          <p:nvPr>
            <p:ph idx="2" type="title"/>
          </p:nvPr>
        </p:nvSpPr>
        <p:spPr>
          <a:xfrm>
            <a:off x="1241734" y="3424125"/>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277" name="Google Shape;277;p27"/>
          <p:cNvSpPr txBox="1"/>
          <p:nvPr>
            <p:ph idx="1" type="subTitle"/>
          </p:nvPr>
        </p:nvSpPr>
        <p:spPr>
          <a:xfrm>
            <a:off x="1241734" y="3777300"/>
            <a:ext cx="17439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278" name="Google Shape;278;p27"/>
          <p:cNvSpPr txBox="1"/>
          <p:nvPr>
            <p:ph idx="3" type="title"/>
          </p:nvPr>
        </p:nvSpPr>
        <p:spPr>
          <a:xfrm>
            <a:off x="3706734" y="3424125"/>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279" name="Google Shape;279;p27"/>
          <p:cNvSpPr txBox="1"/>
          <p:nvPr>
            <p:ph idx="4" type="subTitle"/>
          </p:nvPr>
        </p:nvSpPr>
        <p:spPr>
          <a:xfrm>
            <a:off x="3706734" y="3777300"/>
            <a:ext cx="17439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280" name="Google Shape;280;p27"/>
          <p:cNvSpPr txBox="1"/>
          <p:nvPr>
            <p:ph idx="5" type="title"/>
          </p:nvPr>
        </p:nvSpPr>
        <p:spPr>
          <a:xfrm>
            <a:off x="6171747" y="3424125"/>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281" name="Google Shape;281;p27"/>
          <p:cNvSpPr txBox="1"/>
          <p:nvPr>
            <p:ph idx="6" type="subTitle"/>
          </p:nvPr>
        </p:nvSpPr>
        <p:spPr>
          <a:xfrm>
            <a:off x="6171747" y="3777300"/>
            <a:ext cx="17439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282" name="Google Shape;282;p27"/>
          <p:cNvSpPr txBox="1"/>
          <p:nvPr>
            <p:ph idx="7" type="title"/>
          </p:nvPr>
        </p:nvSpPr>
        <p:spPr>
          <a:xfrm>
            <a:off x="1241734" y="2252250"/>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283" name="Google Shape;283;p27"/>
          <p:cNvSpPr txBox="1"/>
          <p:nvPr>
            <p:ph idx="8" type="subTitle"/>
          </p:nvPr>
        </p:nvSpPr>
        <p:spPr>
          <a:xfrm>
            <a:off x="1241734" y="2605425"/>
            <a:ext cx="17439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284" name="Google Shape;284;p27"/>
          <p:cNvSpPr txBox="1"/>
          <p:nvPr>
            <p:ph idx="9" type="title"/>
          </p:nvPr>
        </p:nvSpPr>
        <p:spPr>
          <a:xfrm>
            <a:off x="3706734" y="2252250"/>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285" name="Google Shape;285;p27"/>
          <p:cNvSpPr txBox="1"/>
          <p:nvPr>
            <p:ph idx="13" type="subTitle"/>
          </p:nvPr>
        </p:nvSpPr>
        <p:spPr>
          <a:xfrm>
            <a:off x="3706734" y="2605425"/>
            <a:ext cx="17439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286" name="Google Shape;286;p27"/>
          <p:cNvSpPr txBox="1"/>
          <p:nvPr>
            <p:ph idx="14" type="title"/>
          </p:nvPr>
        </p:nvSpPr>
        <p:spPr>
          <a:xfrm>
            <a:off x="6171747" y="2252250"/>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287" name="Google Shape;287;p27"/>
          <p:cNvSpPr txBox="1"/>
          <p:nvPr>
            <p:ph idx="15" type="subTitle"/>
          </p:nvPr>
        </p:nvSpPr>
        <p:spPr>
          <a:xfrm>
            <a:off x="6171747" y="2605425"/>
            <a:ext cx="17439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288" name="Google Shape;288;p27"/>
          <p:cNvSpPr/>
          <p:nvPr/>
        </p:nvSpPr>
        <p:spPr>
          <a:xfrm>
            <a:off x="5763925" y="-679499"/>
            <a:ext cx="2527800" cy="25278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7"/>
          <p:cNvSpPr/>
          <p:nvPr/>
        </p:nvSpPr>
        <p:spPr>
          <a:xfrm rot="3172794">
            <a:off x="144392" y="4052774"/>
            <a:ext cx="687007" cy="687007"/>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7"/>
          <p:cNvSpPr/>
          <p:nvPr/>
        </p:nvSpPr>
        <p:spPr>
          <a:xfrm rot="3172625">
            <a:off x="3547699" y="2165029"/>
            <a:ext cx="366844" cy="366844"/>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7"/>
          <p:cNvSpPr/>
          <p:nvPr/>
        </p:nvSpPr>
        <p:spPr>
          <a:xfrm rot="3171414">
            <a:off x="5512950" y="3541664"/>
            <a:ext cx="578827" cy="578827"/>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7"/>
          <p:cNvSpPr/>
          <p:nvPr/>
        </p:nvSpPr>
        <p:spPr>
          <a:xfrm rot="3172625">
            <a:off x="8649905" y="2985254"/>
            <a:ext cx="366844" cy="366844"/>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7"/>
          <p:cNvSpPr/>
          <p:nvPr/>
        </p:nvSpPr>
        <p:spPr>
          <a:xfrm rot="3172625">
            <a:off x="8365255" y="3499154"/>
            <a:ext cx="366844" cy="366844"/>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7"/>
          <p:cNvSpPr/>
          <p:nvPr/>
        </p:nvSpPr>
        <p:spPr>
          <a:xfrm rot="3172625">
            <a:off x="8815555" y="4437104"/>
            <a:ext cx="366844" cy="366844"/>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IMAGE + TEXT 2">
  <p:cSld name="TITLE_AND_BODY_1_1_2_1">
    <p:bg>
      <p:bgPr>
        <a:blipFill>
          <a:blip r:embed="rId2">
            <a:alphaModFix/>
          </a:blip>
          <a:stretch>
            <a:fillRect/>
          </a:stretch>
        </a:blipFill>
      </p:bgPr>
    </p:bg>
    <p:spTree>
      <p:nvGrpSpPr>
        <p:cNvPr id="295" name="Shape 295"/>
        <p:cNvGrpSpPr/>
        <p:nvPr/>
      </p:nvGrpSpPr>
      <p:grpSpPr>
        <a:xfrm>
          <a:off x="0" y="0"/>
          <a:ext cx="0" cy="0"/>
          <a:chOff x="0" y="0"/>
          <a:chExt cx="0" cy="0"/>
        </a:xfrm>
      </p:grpSpPr>
      <p:sp>
        <p:nvSpPr>
          <p:cNvPr id="296" name="Google Shape;296;p28"/>
          <p:cNvSpPr txBox="1"/>
          <p:nvPr>
            <p:ph idx="1" type="subTitle"/>
          </p:nvPr>
        </p:nvSpPr>
        <p:spPr>
          <a:xfrm>
            <a:off x="821450" y="1908549"/>
            <a:ext cx="2217600" cy="896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297" name="Google Shape;297;p28"/>
          <p:cNvSpPr txBox="1"/>
          <p:nvPr>
            <p:ph type="title"/>
          </p:nvPr>
        </p:nvSpPr>
        <p:spPr>
          <a:xfrm>
            <a:off x="817475" y="698575"/>
            <a:ext cx="30378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298" name="Google Shape;298;p28"/>
          <p:cNvSpPr/>
          <p:nvPr/>
        </p:nvSpPr>
        <p:spPr>
          <a:xfrm rot="3171414">
            <a:off x="7889581" y="4228889"/>
            <a:ext cx="578827" cy="578827"/>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8"/>
          <p:cNvSpPr/>
          <p:nvPr/>
        </p:nvSpPr>
        <p:spPr>
          <a:xfrm>
            <a:off x="587850" y="3443826"/>
            <a:ext cx="2527800" cy="25278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IMAGE + TEXT 3">
  <p:cSld name="TITLE_AND_BODY_1_1_2_1_1">
    <p:bg>
      <p:bgPr>
        <a:blipFill>
          <a:blip r:embed="rId2">
            <a:alphaModFix/>
          </a:blip>
          <a:stretch>
            <a:fillRect/>
          </a:stretch>
        </a:blipFill>
      </p:bgPr>
    </p:bg>
    <p:spTree>
      <p:nvGrpSpPr>
        <p:cNvPr id="300" name="Shape 300"/>
        <p:cNvGrpSpPr/>
        <p:nvPr/>
      </p:nvGrpSpPr>
      <p:grpSpPr>
        <a:xfrm>
          <a:off x="0" y="0"/>
          <a:ext cx="0" cy="0"/>
          <a:chOff x="0" y="0"/>
          <a:chExt cx="0" cy="0"/>
        </a:xfrm>
      </p:grpSpPr>
      <p:sp>
        <p:nvSpPr>
          <p:cNvPr id="301" name="Google Shape;301;p29"/>
          <p:cNvSpPr txBox="1"/>
          <p:nvPr>
            <p:ph idx="1" type="subTitle"/>
          </p:nvPr>
        </p:nvSpPr>
        <p:spPr>
          <a:xfrm>
            <a:off x="821450" y="1895161"/>
            <a:ext cx="2217600" cy="896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302" name="Google Shape;302;p29"/>
          <p:cNvSpPr txBox="1"/>
          <p:nvPr>
            <p:ph type="title"/>
          </p:nvPr>
        </p:nvSpPr>
        <p:spPr>
          <a:xfrm>
            <a:off x="817475" y="698575"/>
            <a:ext cx="17643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303" name="Google Shape;303;p29"/>
          <p:cNvSpPr/>
          <p:nvPr/>
        </p:nvSpPr>
        <p:spPr>
          <a:xfrm rot="-5400000">
            <a:off x="7920808" y="2460643"/>
            <a:ext cx="2541300" cy="2541300"/>
          </a:xfrm>
          <a:prstGeom prst="blockArc">
            <a:avLst>
              <a:gd fmla="val 10800000" name="adj1"/>
              <a:gd fmla="val 21556377" name="adj2"/>
              <a:gd fmla="val 2757" name="adj3"/>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9"/>
          <p:cNvSpPr/>
          <p:nvPr/>
        </p:nvSpPr>
        <p:spPr>
          <a:xfrm rot="3171414">
            <a:off x="2099381" y="3459414"/>
            <a:ext cx="578827" cy="578827"/>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9"/>
          <p:cNvSpPr/>
          <p:nvPr/>
        </p:nvSpPr>
        <p:spPr>
          <a:xfrm rot="3171381">
            <a:off x="818533" y="4043361"/>
            <a:ext cx="1230674" cy="1230674"/>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IMAGE + TEXT 4">
  <p:cSld name="TITLE_AND_BODY_1_1_2_1_1_1">
    <p:bg>
      <p:bgPr>
        <a:blipFill>
          <a:blip r:embed="rId2">
            <a:alphaModFix/>
          </a:blip>
          <a:stretch>
            <a:fillRect/>
          </a:stretch>
        </a:blipFill>
      </p:bgPr>
    </p:bg>
    <p:spTree>
      <p:nvGrpSpPr>
        <p:cNvPr id="306" name="Shape 306"/>
        <p:cNvGrpSpPr/>
        <p:nvPr/>
      </p:nvGrpSpPr>
      <p:grpSpPr>
        <a:xfrm>
          <a:off x="0" y="0"/>
          <a:ext cx="0" cy="0"/>
          <a:chOff x="0" y="0"/>
          <a:chExt cx="0" cy="0"/>
        </a:xfrm>
      </p:grpSpPr>
      <p:sp>
        <p:nvSpPr>
          <p:cNvPr id="307" name="Google Shape;307;p30"/>
          <p:cNvSpPr txBox="1"/>
          <p:nvPr>
            <p:ph idx="1" type="subTitle"/>
          </p:nvPr>
        </p:nvSpPr>
        <p:spPr>
          <a:xfrm>
            <a:off x="821450" y="1915243"/>
            <a:ext cx="2217600" cy="896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308" name="Google Shape;308;p30"/>
          <p:cNvSpPr txBox="1"/>
          <p:nvPr>
            <p:ph type="title"/>
          </p:nvPr>
        </p:nvSpPr>
        <p:spPr>
          <a:xfrm>
            <a:off x="817475" y="698575"/>
            <a:ext cx="17643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309" name="Google Shape;309;p30"/>
          <p:cNvSpPr/>
          <p:nvPr/>
        </p:nvSpPr>
        <p:spPr>
          <a:xfrm rot="3171381">
            <a:off x="7968558" y="110136"/>
            <a:ext cx="1230674" cy="1230674"/>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0"/>
          <p:cNvSpPr/>
          <p:nvPr/>
        </p:nvSpPr>
        <p:spPr>
          <a:xfrm>
            <a:off x="7927925" y="3838626"/>
            <a:ext cx="2527800" cy="25278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0"/>
          <p:cNvSpPr/>
          <p:nvPr/>
        </p:nvSpPr>
        <p:spPr>
          <a:xfrm rot="3171381">
            <a:off x="-570517" y="3590086"/>
            <a:ext cx="1230674" cy="1230674"/>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0"/>
          <p:cNvSpPr/>
          <p:nvPr/>
        </p:nvSpPr>
        <p:spPr>
          <a:xfrm rot="3171564">
            <a:off x="2221263" y="4125441"/>
            <a:ext cx="546066" cy="546066"/>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TITLE_1">
    <p:bg>
      <p:bgPr>
        <a:blipFill>
          <a:blip r:embed="rId2">
            <a:alphaModFix/>
          </a:blip>
          <a:stretch>
            <a:fillRect/>
          </a:stretch>
        </a:blipFill>
      </p:bgPr>
    </p:bg>
    <p:spTree>
      <p:nvGrpSpPr>
        <p:cNvPr id="27" name="Shape 27"/>
        <p:cNvGrpSpPr/>
        <p:nvPr/>
      </p:nvGrpSpPr>
      <p:grpSpPr>
        <a:xfrm>
          <a:off x="0" y="0"/>
          <a:ext cx="0" cy="0"/>
          <a:chOff x="0" y="0"/>
          <a:chExt cx="0" cy="0"/>
        </a:xfrm>
      </p:grpSpPr>
      <p:sp>
        <p:nvSpPr>
          <p:cNvPr id="28" name="Google Shape;28;p4"/>
          <p:cNvSpPr txBox="1"/>
          <p:nvPr>
            <p:ph type="ctrTitle"/>
          </p:nvPr>
        </p:nvSpPr>
        <p:spPr>
          <a:xfrm>
            <a:off x="1558650" y="1890375"/>
            <a:ext cx="6026700" cy="9948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6000"/>
              <a:buNone/>
              <a:defRPr sz="6000">
                <a:solidFill>
                  <a:schemeClr val="lt1"/>
                </a:solidFill>
              </a:defRPr>
            </a:lvl1pPr>
            <a:lvl2pPr lvl="1" rtl="0" algn="ctr">
              <a:spcBef>
                <a:spcPts val="0"/>
              </a:spcBef>
              <a:spcAft>
                <a:spcPts val="0"/>
              </a:spcAft>
              <a:buClr>
                <a:schemeClr val="lt1"/>
              </a:buClr>
              <a:buSzPts val="5200"/>
              <a:buNone/>
              <a:defRPr sz="5200">
                <a:solidFill>
                  <a:schemeClr val="lt1"/>
                </a:solidFill>
              </a:defRPr>
            </a:lvl2pPr>
            <a:lvl3pPr lvl="2" rtl="0" algn="ctr">
              <a:spcBef>
                <a:spcPts val="0"/>
              </a:spcBef>
              <a:spcAft>
                <a:spcPts val="0"/>
              </a:spcAft>
              <a:buClr>
                <a:schemeClr val="lt1"/>
              </a:buClr>
              <a:buSzPts val="5200"/>
              <a:buNone/>
              <a:defRPr sz="5200">
                <a:solidFill>
                  <a:schemeClr val="lt1"/>
                </a:solidFill>
              </a:defRPr>
            </a:lvl3pPr>
            <a:lvl4pPr lvl="3" rtl="0" algn="ctr">
              <a:spcBef>
                <a:spcPts val="0"/>
              </a:spcBef>
              <a:spcAft>
                <a:spcPts val="0"/>
              </a:spcAft>
              <a:buClr>
                <a:schemeClr val="lt1"/>
              </a:buClr>
              <a:buSzPts val="5200"/>
              <a:buNone/>
              <a:defRPr sz="5200">
                <a:solidFill>
                  <a:schemeClr val="lt1"/>
                </a:solidFill>
              </a:defRPr>
            </a:lvl4pPr>
            <a:lvl5pPr lvl="4" rtl="0" algn="ctr">
              <a:spcBef>
                <a:spcPts val="0"/>
              </a:spcBef>
              <a:spcAft>
                <a:spcPts val="0"/>
              </a:spcAft>
              <a:buClr>
                <a:schemeClr val="lt1"/>
              </a:buClr>
              <a:buSzPts val="5200"/>
              <a:buNone/>
              <a:defRPr sz="5200">
                <a:solidFill>
                  <a:schemeClr val="lt1"/>
                </a:solidFill>
              </a:defRPr>
            </a:lvl5pPr>
            <a:lvl6pPr lvl="5" rtl="0" algn="ctr">
              <a:spcBef>
                <a:spcPts val="0"/>
              </a:spcBef>
              <a:spcAft>
                <a:spcPts val="0"/>
              </a:spcAft>
              <a:buClr>
                <a:schemeClr val="lt1"/>
              </a:buClr>
              <a:buSzPts val="5200"/>
              <a:buNone/>
              <a:defRPr sz="5200">
                <a:solidFill>
                  <a:schemeClr val="lt1"/>
                </a:solidFill>
              </a:defRPr>
            </a:lvl6pPr>
            <a:lvl7pPr lvl="6" rtl="0" algn="ctr">
              <a:spcBef>
                <a:spcPts val="0"/>
              </a:spcBef>
              <a:spcAft>
                <a:spcPts val="0"/>
              </a:spcAft>
              <a:buClr>
                <a:schemeClr val="lt1"/>
              </a:buClr>
              <a:buSzPts val="5200"/>
              <a:buNone/>
              <a:defRPr sz="5200">
                <a:solidFill>
                  <a:schemeClr val="lt1"/>
                </a:solidFill>
              </a:defRPr>
            </a:lvl7pPr>
            <a:lvl8pPr lvl="7" rtl="0" algn="ctr">
              <a:spcBef>
                <a:spcPts val="0"/>
              </a:spcBef>
              <a:spcAft>
                <a:spcPts val="0"/>
              </a:spcAft>
              <a:buClr>
                <a:schemeClr val="lt1"/>
              </a:buClr>
              <a:buSzPts val="5200"/>
              <a:buNone/>
              <a:defRPr sz="5200">
                <a:solidFill>
                  <a:schemeClr val="lt1"/>
                </a:solidFill>
              </a:defRPr>
            </a:lvl8pPr>
            <a:lvl9pPr lvl="8" rtl="0" algn="ctr">
              <a:spcBef>
                <a:spcPts val="0"/>
              </a:spcBef>
              <a:spcAft>
                <a:spcPts val="0"/>
              </a:spcAft>
              <a:buClr>
                <a:schemeClr val="lt1"/>
              </a:buClr>
              <a:buSzPts val="5200"/>
              <a:buNone/>
              <a:defRPr sz="5200">
                <a:solidFill>
                  <a:schemeClr val="lt1"/>
                </a:solidFill>
              </a:defRPr>
            </a:lvl9pPr>
          </a:lstStyle>
          <a:p/>
        </p:txBody>
      </p:sp>
      <p:sp>
        <p:nvSpPr>
          <p:cNvPr id="29" name="Google Shape;29;p4"/>
          <p:cNvSpPr txBox="1"/>
          <p:nvPr>
            <p:ph idx="1" type="subTitle"/>
          </p:nvPr>
        </p:nvSpPr>
        <p:spPr>
          <a:xfrm>
            <a:off x="3197100" y="2833525"/>
            <a:ext cx="2749800" cy="31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100"/>
              <a:buNone/>
              <a:defRPr sz="11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30" name="Google Shape;30;p4"/>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31" name="Google Shape;31;p4"/>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32" name="Google Shape;32;p4"/>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33" name="Google Shape;33;p4"/>
          <p:cNvSpPr/>
          <p:nvPr/>
        </p:nvSpPr>
        <p:spPr>
          <a:xfrm rot="5400000">
            <a:off x="-2021575" y="191075"/>
            <a:ext cx="4006800" cy="4006800"/>
          </a:xfrm>
          <a:prstGeom prst="blockArc">
            <a:avLst>
              <a:gd fmla="val 10800000" name="adj1"/>
              <a:gd fmla="val 21599869" name="adj2"/>
              <a:gd fmla="val 923"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4"/>
          <p:cNvSpPr/>
          <p:nvPr/>
        </p:nvSpPr>
        <p:spPr>
          <a:xfrm rot="10800000">
            <a:off x="5727299" y="-1385229"/>
            <a:ext cx="2701200" cy="2701200"/>
          </a:xfrm>
          <a:prstGeom prst="blockArc">
            <a:avLst>
              <a:gd fmla="val 10800000" name="adj1"/>
              <a:gd fmla="val 21571275" name="adj2"/>
              <a:gd fmla="val 1374"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4"/>
          <p:cNvSpPr/>
          <p:nvPr/>
        </p:nvSpPr>
        <p:spPr>
          <a:xfrm>
            <a:off x="6341824" y="3954921"/>
            <a:ext cx="2701200" cy="2701200"/>
          </a:xfrm>
          <a:prstGeom prst="blockArc">
            <a:avLst>
              <a:gd fmla="val 10800000" name="adj1"/>
              <a:gd fmla="val 21571275" name="adj2"/>
              <a:gd fmla="val 1374"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1">
  <p:cSld name="TITLE_AND_BODY_1_1_2_1_1_1_1">
    <p:bg>
      <p:bgPr>
        <a:blipFill>
          <a:blip r:embed="rId2">
            <a:alphaModFix/>
          </a:blip>
          <a:stretch>
            <a:fillRect/>
          </a:stretch>
        </a:blipFill>
      </p:bgPr>
    </p:bg>
    <p:spTree>
      <p:nvGrpSpPr>
        <p:cNvPr id="313" name="Shape 313"/>
        <p:cNvGrpSpPr/>
        <p:nvPr/>
      </p:nvGrpSpPr>
      <p:grpSpPr>
        <a:xfrm>
          <a:off x="0" y="0"/>
          <a:ext cx="0" cy="0"/>
          <a:chOff x="0" y="0"/>
          <a:chExt cx="0" cy="0"/>
        </a:xfrm>
      </p:grpSpPr>
      <p:sp>
        <p:nvSpPr>
          <p:cNvPr id="314" name="Google Shape;314;p31"/>
          <p:cNvSpPr txBox="1"/>
          <p:nvPr>
            <p:ph type="title"/>
          </p:nvPr>
        </p:nvSpPr>
        <p:spPr>
          <a:xfrm>
            <a:off x="817475" y="698575"/>
            <a:ext cx="22107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315" name="Google Shape;315;p31"/>
          <p:cNvSpPr txBox="1"/>
          <p:nvPr>
            <p:ph idx="1" type="subTitle"/>
          </p:nvPr>
        </p:nvSpPr>
        <p:spPr>
          <a:xfrm>
            <a:off x="1811625" y="4161700"/>
            <a:ext cx="2323200" cy="615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316" name="Google Shape;316;p31"/>
          <p:cNvSpPr txBox="1"/>
          <p:nvPr>
            <p:ph idx="2" type="subTitle"/>
          </p:nvPr>
        </p:nvSpPr>
        <p:spPr>
          <a:xfrm>
            <a:off x="5009175" y="4161700"/>
            <a:ext cx="2323200" cy="615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317" name="Google Shape;317;p31"/>
          <p:cNvSpPr txBox="1"/>
          <p:nvPr>
            <p:ph idx="3" type="title"/>
          </p:nvPr>
        </p:nvSpPr>
        <p:spPr>
          <a:xfrm>
            <a:off x="2101277" y="1563875"/>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318" name="Google Shape;318;p31"/>
          <p:cNvSpPr txBox="1"/>
          <p:nvPr>
            <p:ph idx="4" type="title"/>
          </p:nvPr>
        </p:nvSpPr>
        <p:spPr>
          <a:xfrm>
            <a:off x="5298827" y="1563875"/>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319" name="Google Shape;319;p31"/>
          <p:cNvSpPr/>
          <p:nvPr/>
        </p:nvSpPr>
        <p:spPr>
          <a:xfrm rot="3171381">
            <a:off x="-263467" y="1956411"/>
            <a:ext cx="1230674" cy="1230674"/>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1"/>
          <p:cNvSpPr/>
          <p:nvPr/>
        </p:nvSpPr>
        <p:spPr>
          <a:xfrm rot="3170580">
            <a:off x="804246" y="3004826"/>
            <a:ext cx="443046" cy="443046"/>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1"/>
          <p:cNvSpPr/>
          <p:nvPr/>
        </p:nvSpPr>
        <p:spPr>
          <a:xfrm rot="3170580">
            <a:off x="4766946" y="3582401"/>
            <a:ext cx="443046" cy="443046"/>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1"/>
          <p:cNvSpPr/>
          <p:nvPr/>
        </p:nvSpPr>
        <p:spPr>
          <a:xfrm rot="3170580">
            <a:off x="7983721" y="957801"/>
            <a:ext cx="443046" cy="443046"/>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1"/>
          <p:cNvSpPr/>
          <p:nvPr/>
        </p:nvSpPr>
        <p:spPr>
          <a:xfrm rot="3171381">
            <a:off x="8453433" y="3188586"/>
            <a:ext cx="1230674" cy="1230674"/>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 CREDITS">
  <p:cSld name="TITLE_AND_BODY_1_1_2_1_1_1_2">
    <p:bg>
      <p:bgPr>
        <a:blipFill>
          <a:blip r:embed="rId2">
            <a:alphaModFix/>
          </a:blip>
          <a:stretch>
            <a:fillRect/>
          </a:stretch>
        </a:blipFill>
      </p:bgPr>
    </p:bg>
    <p:spTree>
      <p:nvGrpSpPr>
        <p:cNvPr id="324" name="Shape 324"/>
        <p:cNvGrpSpPr/>
        <p:nvPr/>
      </p:nvGrpSpPr>
      <p:grpSpPr>
        <a:xfrm>
          <a:off x="0" y="0"/>
          <a:ext cx="0" cy="0"/>
          <a:chOff x="0" y="0"/>
          <a:chExt cx="0" cy="0"/>
        </a:xfrm>
      </p:grpSpPr>
      <p:sp>
        <p:nvSpPr>
          <p:cNvPr id="325" name="Google Shape;325;p32"/>
          <p:cNvSpPr txBox="1"/>
          <p:nvPr>
            <p:ph idx="1" type="subTitle"/>
          </p:nvPr>
        </p:nvSpPr>
        <p:spPr>
          <a:xfrm>
            <a:off x="3241650" y="2012550"/>
            <a:ext cx="26607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lgn="ctr">
              <a:spcBef>
                <a:spcPts val="1600"/>
              </a:spcBef>
              <a:spcAft>
                <a:spcPts val="0"/>
              </a:spcAft>
              <a:buNone/>
              <a:defRPr sz="1100">
                <a:solidFill>
                  <a:schemeClr val="lt1"/>
                </a:solidFill>
              </a:defRPr>
            </a:lvl2pPr>
            <a:lvl3pPr lvl="2" rtl="0" algn="ctr">
              <a:spcBef>
                <a:spcPts val="1600"/>
              </a:spcBef>
              <a:spcAft>
                <a:spcPts val="0"/>
              </a:spcAft>
              <a:buNone/>
              <a:defRPr sz="1100">
                <a:solidFill>
                  <a:schemeClr val="lt1"/>
                </a:solidFill>
              </a:defRPr>
            </a:lvl3pPr>
            <a:lvl4pPr lvl="3" rtl="0" algn="ctr">
              <a:spcBef>
                <a:spcPts val="1600"/>
              </a:spcBef>
              <a:spcAft>
                <a:spcPts val="0"/>
              </a:spcAft>
              <a:buNone/>
              <a:defRPr sz="1100">
                <a:solidFill>
                  <a:schemeClr val="lt1"/>
                </a:solidFill>
              </a:defRPr>
            </a:lvl4pPr>
            <a:lvl5pPr lvl="4" rtl="0" algn="ctr">
              <a:spcBef>
                <a:spcPts val="1600"/>
              </a:spcBef>
              <a:spcAft>
                <a:spcPts val="0"/>
              </a:spcAft>
              <a:buNone/>
              <a:defRPr sz="1100">
                <a:solidFill>
                  <a:schemeClr val="lt1"/>
                </a:solidFill>
              </a:defRPr>
            </a:lvl5pPr>
            <a:lvl6pPr lvl="5" rtl="0" algn="ctr">
              <a:spcBef>
                <a:spcPts val="1600"/>
              </a:spcBef>
              <a:spcAft>
                <a:spcPts val="0"/>
              </a:spcAft>
              <a:buNone/>
              <a:defRPr sz="1100">
                <a:solidFill>
                  <a:schemeClr val="lt1"/>
                </a:solidFill>
              </a:defRPr>
            </a:lvl6pPr>
            <a:lvl7pPr lvl="6" rtl="0" algn="ctr">
              <a:spcBef>
                <a:spcPts val="1600"/>
              </a:spcBef>
              <a:spcAft>
                <a:spcPts val="0"/>
              </a:spcAft>
              <a:buNone/>
              <a:defRPr sz="1100">
                <a:solidFill>
                  <a:schemeClr val="lt1"/>
                </a:solidFill>
              </a:defRPr>
            </a:lvl7pPr>
            <a:lvl8pPr lvl="7" rtl="0" algn="ctr">
              <a:spcBef>
                <a:spcPts val="1600"/>
              </a:spcBef>
              <a:spcAft>
                <a:spcPts val="0"/>
              </a:spcAft>
              <a:buNone/>
              <a:defRPr sz="1100">
                <a:solidFill>
                  <a:schemeClr val="lt1"/>
                </a:solidFill>
              </a:defRPr>
            </a:lvl8pPr>
            <a:lvl9pPr lvl="8" rtl="0" algn="ctr">
              <a:spcBef>
                <a:spcPts val="1600"/>
              </a:spcBef>
              <a:spcAft>
                <a:spcPts val="1600"/>
              </a:spcAft>
              <a:buNone/>
              <a:defRPr sz="1100">
                <a:solidFill>
                  <a:schemeClr val="lt1"/>
                </a:solidFill>
              </a:defRPr>
            </a:lvl9pPr>
          </a:lstStyle>
          <a:p/>
        </p:txBody>
      </p:sp>
      <p:sp>
        <p:nvSpPr>
          <p:cNvPr id="326" name="Google Shape;326;p32"/>
          <p:cNvSpPr txBox="1"/>
          <p:nvPr>
            <p:ph type="title"/>
          </p:nvPr>
        </p:nvSpPr>
        <p:spPr>
          <a:xfrm>
            <a:off x="3318600" y="1249150"/>
            <a:ext cx="2506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3600"/>
              <a:buNone/>
              <a:defRPr sz="3600">
                <a:solidFill>
                  <a:schemeClr val="lt1"/>
                </a:solidFill>
              </a:defRPr>
            </a:lvl1pPr>
            <a:lvl2pPr lvl="1" rtl="0" algn="ctr">
              <a:spcBef>
                <a:spcPts val="0"/>
              </a:spcBef>
              <a:spcAft>
                <a:spcPts val="0"/>
              </a:spcAft>
              <a:buClr>
                <a:schemeClr val="lt1"/>
              </a:buClr>
              <a:buSzPts val="3600"/>
              <a:buNone/>
              <a:defRPr sz="3600">
                <a:solidFill>
                  <a:schemeClr val="lt1"/>
                </a:solidFill>
              </a:defRPr>
            </a:lvl2pPr>
            <a:lvl3pPr lvl="2" rtl="0" algn="ctr">
              <a:spcBef>
                <a:spcPts val="0"/>
              </a:spcBef>
              <a:spcAft>
                <a:spcPts val="0"/>
              </a:spcAft>
              <a:buClr>
                <a:schemeClr val="lt1"/>
              </a:buClr>
              <a:buSzPts val="3600"/>
              <a:buNone/>
              <a:defRPr sz="3600">
                <a:solidFill>
                  <a:schemeClr val="lt1"/>
                </a:solidFill>
              </a:defRPr>
            </a:lvl3pPr>
            <a:lvl4pPr lvl="3" rtl="0" algn="ctr">
              <a:spcBef>
                <a:spcPts val="0"/>
              </a:spcBef>
              <a:spcAft>
                <a:spcPts val="0"/>
              </a:spcAft>
              <a:buClr>
                <a:schemeClr val="lt1"/>
              </a:buClr>
              <a:buSzPts val="3600"/>
              <a:buNone/>
              <a:defRPr sz="3600">
                <a:solidFill>
                  <a:schemeClr val="lt1"/>
                </a:solidFill>
              </a:defRPr>
            </a:lvl4pPr>
            <a:lvl5pPr lvl="4" rtl="0" algn="ctr">
              <a:spcBef>
                <a:spcPts val="0"/>
              </a:spcBef>
              <a:spcAft>
                <a:spcPts val="0"/>
              </a:spcAft>
              <a:buClr>
                <a:schemeClr val="lt1"/>
              </a:buClr>
              <a:buSzPts val="3600"/>
              <a:buNone/>
              <a:defRPr sz="3600">
                <a:solidFill>
                  <a:schemeClr val="lt1"/>
                </a:solidFill>
              </a:defRPr>
            </a:lvl5pPr>
            <a:lvl6pPr lvl="5" rtl="0" algn="ctr">
              <a:spcBef>
                <a:spcPts val="0"/>
              </a:spcBef>
              <a:spcAft>
                <a:spcPts val="0"/>
              </a:spcAft>
              <a:buClr>
                <a:schemeClr val="lt1"/>
              </a:buClr>
              <a:buSzPts val="3600"/>
              <a:buNone/>
              <a:defRPr sz="3600">
                <a:solidFill>
                  <a:schemeClr val="lt1"/>
                </a:solidFill>
              </a:defRPr>
            </a:lvl6pPr>
            <a:lvl7pPr lvl="6" rtl="0" algn="ctr">
              <a:spcBef>
                <a:spcPts val="0"/>
              </a:spcBef>
              <a:spcAft>
                <a:spcPts val="0"/>
              </a:spcAft>
              <a:buClr>
                <a:schemeClr val="lt1"/>
              </a:buClr>
              <a:buSzPts val="3600"/>
              <a:buNone/>
              <a:defRPr sz="3600">
                <a:solidFill>
                  <a:schemeClr val="lt1"/>
                </a:solidFill>
              </a:defRPr>
            </a:lvl7pPr>
            <a:lvl8pPr lvl="7" rtl="0" algn="ctr">
              <a:spcBef>
                <a:spcPts val="0"/>
              </a:spcBef>
              <a:spcAft>
                <a:spcPts val="0"/>
              </a:spcAft>
              <a:buClr>
                <a:schemeClr val="lt1"/>
              </a:buClr>
              <a:buSzPts val="3600"/>
              <a:buNone/>
              <a:defRPr sz="3600">
                <a:solidFill>
                  <a:schemeClr val="lt1"/>
                </a:solidFill>
              </a:defRPr>
            </a:lvl8pPr>
            <a:lvl9pPr lvl="8" rtl="0" algn="ctr">
              <a:spcBef>
                <a:spcPts val="0"/>
              </a:spcBef>
              <a:spcAft>
                <a:spcPts val="0"/>
              </a:spcAft>
              <a:buClr>
                <a:schemeClr val="lt1"/>
              </a:buClr>
              <a:buSzPts val="3600"/>
              <a:buNone/>
              <a:defRPr sz="3600">
                <a:solidFill>
                  <a:schemeClr val="lt1"/>
                </a:solidFill>
              </a:defRPr>
            </a:lvl9pPr>
          </a:lstStyle>
          <a:p/>
        </p:txBody>
      </p:sp>
      <p:sp>
        <p:nvSpPr>
          <p:cNvPr id="327" name="Google Shape;327;p32"/>
          <p:cNvSpPr txBox="1"/>
          <p:nvPr/>
        </p:nvSpPr>
        <p:spPr>
          <a:xfrm>
            <a:off x="3332700" y="3243250"/>
            <a:ext cx="2478600" cy="10191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900">
                <a:solidFill>
                  <a:schemeClr val="lt1"/>
                </a:solidFill>
                <a:latin typeface="Abel"/>
                <a:ea typeface="Abel"/>
                <a:cs typeface="Abel"/>
                <a:sym typeface="Abel"/>
              </a:rPr>
              <a:t>CREDITS: This presentation template was created by </a:t>
            </a:r>
            <a:r>
              <a:rPr b="1" lang="en" sz="900">
                <a:solidFill>
                  <a:schemeClr val="lt1"/>
                </a:solidFill>
                <a:uFill>
                  <a:noFill/>
                </a:uFill>
                <a:latin typeface="Abel"/>
                <a:ea typeface="Abel"/>
                <a:cs typeface="Abel"/>
                <a:sym typeface="Abel"/>
                <a:hlinkClick r:id="rId3">
                  <a:extLst>
                    <a:ext uri="{A12FA001-AC4F-418D-AE19-62706E023703}">
                      <ahyp:hlinkClr val="tx"/>
                    </a:ext>
                  </a:extLst>
                </a:hlinkClick>
              </a:rPr>
              <a:t>Slidesgo</a:t>
            </a:r>
            <a:r>
              <a:rPr lang="en" sz="900">
                <a:solidFill>
                  <a:schemeClr val="lt1"/>
                </a:solidFill>
                <a:latin typeface="Abel"/>
                <a:ea typeface="Abel"/>
                <a:cs typeface="Abel"/>
                <a:sym typeface="Abel"/>
              </a:rPr>
              <a:t>, including icons by </a:t>
            </a:r>
            <a:r>
              <a:rPr b="1" lang="en" sz="900">
                <a:solidFill>
                  <a:schemeClr val="lt1"/>
                </a:solidFill>
                <a:uFill>
                  <a:noFill/>
                </a:uFill>
                <a:latin typeface="Abel"/>
                <a:ea typeface="Abel"/>
                <a:cs typeface="Abel"/>
                <a:sym typeface="Abel"/>
                <a:hlinkClick r:id="rId4">
                  <a:extLst>
                    <a:ext uri="{A12FA001-AC4F-418D-AE19-62706E023703}">
                      <ahyp:hlinkClr val="tx"/>
                    </a:ext>
                  </a:extLst>
                </a:hlinkClick>
              </a:rPr>
              <a:t>Flaticon</a:t>
            </a:r>
            <a:r>
              <a:rPr lang="en" sz="900">
                <a:solidFill>
                  <a:schemeClr val="lt1"/>
                </a:solidFill>
                <a:latin typeface="Abel"/>
                <a:ea typeface="Abel"/>
                <a:cs typeface="Abel"/>
                <a:sym typeface="Abel"/>
              </a:rPr>
              <a:t>, and infographics &amp; images by </a:t>
            </a:r>
            <a:r>
              <a:rPr b="1" lang="en" sz="900">
                <a:solidFill>
                  <a:schemeClr val="lt1"/>
                </a:solidFill>
                <a:uFill>
                  <a:noFill/>
                </a:uFill>
                <a:latin typeface="Abel"/>
                <a:ea typeface="Abel"/>
                <a:cs typeface="Abel"/>
                <a:sym typeface="Abel"/>
                <a:hlinkClick r:id="rId5">
                  <a:extLst>
                    <a:ext uri="{A12FA001-AC4F-418D-AE19-62706E023703}">
                      <ahyp:hlinkClr val="tx"/>
                    </a:ext>
                  </a:extLst>
                </a:hlinkClick>
              </a:rPr>
              <a:t>Freepik</a:t>
            </a:r>
            <a:r>
              <a:rPr lang="en" sz="900">
                <a:solidFill>
                  <a:schemeClr val="lt1"/>
                </a:solidFill>
                <a:latin typeface="Abel"/>
                <a:ea typeface="Abel"/>
                <a:cs typeface="Abel"/>
                <a:sym typeface="Abel"/>
              </a:rPr>
              <a:t>. </a:t>
            </a:r>
            <a:endParaRPr sz="900">
              <a:solidFill>
                <a:schemeClr val="lt1"/>
              </a:solidFill>
              <a:latin typeface="Abel"/>
              <a:ea typeface="Abel"/>
              <a:cs typeface="Abel"/>
              <a:sym typeface="Abel"/>
            </a:endParaRPr>
          </a:p>
          <a:p>
            <a:pPr indent="0" lvl="0" marL="0" rtl="0" algn="ctr">
              <a:spcBef>
                <a:spcPts val="300"/>
              </a:spcBef>
              <a:spcAft>
                <a:spcPts val="0"/>
              </a:spcAft>
              <a:buNone/>
            </a:pPr>
            <a:r>
              <a:t/>
            </a:r>
            <a:endParaRPr b="1" sz="900">
              <a:solidFill>
                <a:schemeClr val="lt1"/>
              </a:solidFill>
              <a:latin typeface="Abel"/>
              <a:ea typeface="Abel"/>
              <a:cs typeface="Abel"/>
              <a:sym typeface="Abel"/>
            </a:endParaRPr>
          </a:p>
        </p:txBody>
      </p:sp>
      <p:sp>
        <p:nvSpPr>
          <p:cNvPr id="328" name="Google Shape;328;p32"/>
          <p:cNvSpPr/>
          <p:nvPr/>
        </p:nvSpPr>
        <p:spPr>
          <a:xfrm rot="-5400000">
            <a:off x="7266150" y="1183051"/>
            <a:ext cx="3763800" cy="3763800"/>
          </a:xfrm>
          <a:prstGeom prst="blockArc">
            <a:avLst>
              <a:gd fmla="val 10800000" name="adj1"/>
              <a:gd fmla="val 21571275" name="adj2"/>
              <a:gd fmla="val 1374"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2"/>
          <p:cNvSpPr/>
          <p:nvPr/>
        </p:nvSpPr>
        <p:spPr>
          <a:xfrm>
            <a:off x="8099600" y="312575"/>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2"/>
          <p:cNvSpPr/>
          <p:nvPr/>
        </p:nvSpPr>
        <p:spPr>
          <a:xfrm>
            <a:off x="7266150" y="0"/>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2"/>
          <p:cNvSpPr/>
          <p:nvPr/>
        </p:nvSpPr>
        <p:spPr>
          <a:xfrm>
            <a:off x="350100" y="783150"/>
            <a:ext cx="1229400" cy="12294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2"/>
          <p:cNvSpPr/>
          <p:nvPr/>
        </p:nvSpPr>
        <p:spPr>
          <a:xfrm>
            <a:off x="1579500" y="1540800"/>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2"/>
          <p:cNvSpPr/>
          <p:nvPr/>
        </p:nvSpPr>
        <p:spPr>
          <a:xfrm>
            <a:off x="1301700" y="4416900"/>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1">
  <p:cSld name="TITLE_AND_BODY_1_1_1_2_1_1_1_2_2_1">
    <p:bg>
      <p:bgPr>
        <a:blipFill>
          <a:blip r:embed="rId2">
            <a:alphaModFix/>
          </a:blip>
          <a:stretch>
            <a:fillRect/>
          </a:stretch>
        </a:blipFill>
      </p:bgPr>
    </p:bg>
    <p:spTree>
      <p:nvGrpSpPr>
        <p:cNvPr id="334" name="Shape 334"/>
        <p:cNvGrpSpPr/>
        <p:nvPr/>
      </p:nvGrpSpPr>
      <p:grpSpPr>
        <a:xfrm>
          <a:off x="0" y="0"/>
          <a:ext cx="0" cy="0"/>
          <a:chOff x="0" y="0"/>
          <a:chExt cx="0" cy="0"/>
        </a:xfrm>
      </p:grpSpPr>
      <p:sp>
        <p:nvSpPr>
          <p:cNvPr id="335" name="Google Shape;335;p33"/>
          <p:cNvSpPr txBox="1"/>
          <p:nvPr>
            <p:ph type="title"/>
          </p:nvPr>
        </p:nvSpPr>
        <p:spPr>
          <a:xfrm>
            <a:off x="817475" y="698575"/>
            <a:ext cx="57150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336" name="Google Shape;336;p33"/>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337" name="Google Shape;337;p33"/>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338" name="Google Shape;338;p33"/>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339" name="Google Shape;339;p33"/>
          <p:cNvSpPr txBox="1"/>
          <p:nvPr>
            <p:ph idx="1" type="body"/>
          </p:nvPr>
        </p:nvSpPr>
        <p:spPr>
          <a:xfrm>
            <a:off x="817475" y="1799150"/>
            <a:ext cx="3171600" cy="2406300"/>
          </a:xfrm>
          <a:prstGeom prst="rect">
            <a:avLst/>
          </a:prstGeom>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chemeClr val="lt1"/>
              </a:buClr>
              <a:buSzPts val="1100"/>
              <a:buChar char="●"/>
              <a:defRPr sz="1100">
                <a:solidFill>
                  <a:schemeClr val="lt1"/>
                </a:solidFill>
              </a:defRPr>
            </a:lvl1pPr>
            <a:lvl2pPr indent="-298450" lvl="1" marL="914400" rtl="0">
              <a:lnSpc>
                <a:spcPct val="115000"/>
              </a:lnSpc>
              <a:spcBef>
                <a:spcPts val="1600"/>
              </a:spcBef>
              <a:spcAft>
                <a:spcPts val="0"/>
              </a:spcAft>
              <a:buClr>
                <a:schemeClr val="lt1"/>
              </a:buClr>
              <a:buSzPts val="1100"/>
              <a:buChar char="○"/>
              <a:defRPr sz="1100">
                <a:solidFill>
                  <a:schemeClr val="lt1"/>
                </a:solidFill>
              </a:defRPr>
            </a:lvl2pPr>
            <a:lvl3pPr indent="-298450" lvl="2" marL="1371600" rtl="0">
              <a:lnSpc>
                <a:spcPct val="115000"/>
              </a:lnSpc>
              <a:spcBef>
                <a:spcPts val="1600"/>
              </a:spcBef>
              <a:spcAft>
                <a:spcPts val="0"/>
              </a:spcAft>
              <a:buClr>
                <a:schemeClr val="lt1"/>
              </a:buClr>
              <a:buSzPts val="1100"/>
              <a:buChar char="■"/>
              <a:defRPr sz="1100">
                <a:solidFill>
                  <a:schemeClr val="lt1"/>
                </a:solidFill>
              </a:defRPr>
            </a:lvl3pPr>
            <a:lvl4pPr indent="-298450" lvl="3" marL="1828800" rtl="0">
              <a:lnSpc>
                <a:spcPct val="115000"/>
              </a:lnSpc>
              <a:spcBef>
                <a:spcPts val="1600"/>
              </a:spcBef>
              <a:spcAft>
                <a:spcPts val="0"/>
              </a:spcAft>
              <a:buClr>
                <a:schemeClr val="lt1"/>
              </a:buClr>
              <a:buSzPts val="1100"/>
              <a:buChar char="●"/>
              <a:defRPr sz="1100">
                <a:solidFill>
                  <a:schemeClr val="lt1"/>
                </a:solidFill>
              </a:defRPr>
            </a:lvl4pPr>
            <a:lvl5pPr indent="-298450" lvl="4" marL="2286000" rtl="0">
              <a:lnSpc>
                <a:spcPct val="115000"/>
              </a:lnSpc>
              <a:spcBef>
                <a:spcPts val="1600"/>
              </a:spcBef>
              <a:spcAft>
                <a:spcPts val="0"/>
              </a:spcAft>
              <a:buClr>
                <a:schemeClr val="lt1"/>
              </a:buClr>
              <a:buSzPts val="1100"/>
              <a:buChar char="○"/>
              <a:defRPr sz="1100">
                <a:solidFill>
                  <a:schemeClr val="lt1"/>
                </a:solidFill>
              </a:defRPr>
            </a:lvl5pPr>
            <a:lvl6pPr indent="-298450" lvl="5" marL="2743200" rtl="0">
              <a:lnSpc>
                <a:spcPct val="115000"/>
              </a:lnSpc>
              <a:spcBef>
                <a:spcPts val="1600"/>
              </a:spcBef>
              <a:spcAft>
                <a:spcPts val="0"/>
              </a:spcAft>
              <a:buClr>
                <a:schemeClr val="lt1"/>
              </a:buClr>
              <a:buSzPts val="1100"/>
              <a:buChar char="■"/>
              <a:defRPr sz="1100">
                <a:solidFill>
                  <a:schemeClr val="lt1"/>
                </a:solidFill>
              </a:defRPr>
            </a:lvl6pPr>
            <a:lvl7pPr indent="-298450" lvl="6" marL="3200400" rtl="0">
              <a:lnSpc>
                <a:spcPct val="115000"/>
              </a:lnSpc>
              <a:spcBef>
                <a:spcPts val="1600"/>
              </a:spcBef>
              <a:spcAft>
                <a:spcPts val="0"/>
              </a:spcAft>
              <a:buClr>
                <a:schemeClr val="lt1"/>
              </a:buClr>
              <a:buSzPts val="1100"/>
              <a:buChar char="●"/>
              <a:defRPr sz="1100">
                <a:solidFill>
                  <a:schemeClr val="lt1"/>
                </a:solidFill>
              </a:defRPr>
            </a:lvl7pPr>
            <a:lvl8pPr indent="-298450" lvl="7" marL="3657600" rtl="0">
              <a:lnSpc>
                <a:spcPct val="115000"/>
              </a:lnSpc>
              <a:spcBef>
                <a:spcPts val="1600"/>
              </a:spcBef>
              <a:spcAft>
                <a:spcPts val="0"/>
              </a:spcAft>
              <a:buClr>
                <a:schemeClr val="lt1"/>
              </a:buClr>
              <a:buSzPts val="1100"/>
              <a:buChar char="○"/>
              <a:defRPr sz="1100">
                <a:solidFill>
                  <a:schemeClr val="lt1"/>
                </a:solidFill>
              </a:defRPr>
            </a:lvl8pPr>
            <a:lvl9pPr indent="-298450" lvl="8" marL="4114800" rtl="0">
              <a:lnSpc>
                <a:spcPct val="115000"/>
              </a:lnSpc>
              <a:spcBef>
                <a:spcPts val="1600"/>
              </a:spcBef>
              <a:spcAft>
                <a:spcPts val="1600"/>
              </a:spcAft>
              <a:buClr>
                <a:schemeClr val="lt1"/>
              </a:buClr>
              <a:buSzPts val="1100"/>
              <a:buChar char="■"/>
              <a:defRPr sz="1100">
                <a:solidFill>
                  <a:schemeClr val="lt1"/>
                </a:solidFill>
              </a:defRPr>
            </a:lvl9pPr>
          </a:lstStyle>
          <a:p/>
        </p:txBody>
      </p:sp>
      <p:sp>
        <p:nvSpPr>
          <p:cNvPr id="340" name="Google Shape;340;p33"/>
          <p:cNvSpPr txBox="1"/>
          <p:nvPr>
            <p:ph idx="2" type="body"/>
          </p:nvPr>
        </p:nvSpPr>
        <p:spPr>
          <a:xfrm>
            <a:off x="4297650" y="1799150"/>
            <a:ext cx="3171600" cy="2406300"/>
          </a:xfrm>
          <a:prstGeom prst="rect">
            <a:avLst/>
          </a:prstGeom>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chemeClr val="lt1"/>
              </a:buClr>
              <a:buSzPts val="1100"/>
              <a:buChar char="●"/>
              <a:defRPr sz="1100">
                <a:solidFill>
                  <a:schemeClr val="lt1"/>
                </a:solidFill>
              </a:defRPr>
            </a:lvl1pPr>
            <a:lvl2pPr indent="-298450" lvl="1" marL="914400" rtl="0">
              <a:lnSpc>
                <a:spcPct val="115000"/>
              </a:lnSpc>
              <a:spcBef>
                <a:spcPts val="1600"/>
              </a:spcBef>
              <a:spcAft>
                <a:spcPts val="0"/>
              </a:spcAft>
              <a:buClr>
                <a:schemeClr val="lt1"/>
              </a:buClr>
              <a:buSzPts val="1100"/>
              <a:buChar char="○"/>
              <a:defRPr sz="1100">
                <a:solidFill>
                  <a:schemeClr val="lt1"/>
                </a:solidFill>
              </a:defRPr>
            </a:lvl2pPr>
            <a:lvl3pPr indent="-298450" lvl="2" marL="1371600" rtl="0">
              <a:lnSpc>
                <a:spcPct val="115000"/>
              </a:lnSpc>
              <a:spcBef>
                <a:spcPts val="1600"/>
              </a:spcBef>
              <a:spcAft>
                <a:spcPts val="0"/>
              </a:spcAft>
              <a:buClr>
                <a:schemeClr val="lt1"/>
              </a:buClr>
              <a:buSzPts val="1100"/>
              <a:buChar char="■"/>
              <a:defRPr sz="1100">
                <a:solidFill>
                  <a:schemeClr val="lt1"/>
                </a:solidFill>
              </a:defRPr>
            </a:lvl3pPr>
            <a:lvl4pPr indent="-298450" lvl="3" marL="1828800" rtl="0">
              <a:lnSpc>
                <a:spcPct val="115000"/>
              </a:lnSpc>
              <a:spcBef>
                <a:spcPts val="1600"/>
              </a:spcBef>
              <a:spcAft>
                <a:spcPts val="0"/>
              </a:spcAft>
              <a:buClr>
                <a:schemeClr val="lt1"/>
              </a:buClr>
              <a:buSzPts val="1100"/>
              <a:buChar char="●"/>
              <a:defRPr sz="1100">
                <a:solidFill>
                  <a:schemeClr val="lt1"/>
                </a:solidFill>
              </a:defRPr>
            </a:lvl4pPr>
            <a:lvl5pPr indent="-298450" lvl="4" marL="2286000" rtl="0">
              <a:lnSpc>
                <a:spcPct val="115000"/>
              </a:lnSpc>
              <a:spcBef>
                <a:spcPts val="1600"/>
              </a:spcBef>
              <a:spcAft>
                <a:spcPts val="0"/>
              </a:spcAft>
              <a:buClr>
                <a:schemeClr val="lt1"/>
              </a:buClr>
              <a:buSzPts val="1100"/>
              <a:buChar char="○"/>
              <a:defRPr sz="1100">
                <a:solidFill>
                  <a:schemeClr val="lt1"/>
                </a:solidFill>
              </a:defRPr>
            </a:lvl5pPr>
            <a:lvl6pPr indent="-298450" lvl="5" marL="2743200" rtl="0">
              <a:lnSpc>
                <a:spcPct val="115000"/>
              </a:lnSpc>
              <a:spcBef>
                <a:spcPts val="1600"/>
              </a:spcBef>
              <a:spcAft>
                <a:spcPts val="0"/>
              </a:spcAft>
              <a:buClr>
                <a:schemeClr val="lt1"/>
              </a:buClr>
              <a:buSzPts val="1100"/>
              <a:buChar char="■"/>
              <a:defRPr sz="1100">
                <a:solidFill>
                  <a:schemeClr val="lt1"/>
                </a:solidFill>
              </a:defRPr>
            </a:lvl6pPr>
            <a:lvl7pPr indent="-298450" lvl="6" marL="3200400" rtl="0">
              <a:lnSpc>
                <a:spcPct val="115000"/>
              </a:lnSpc>
              <a:spcBef>
                <a:spcPts val="1600"/>
              </a:spcBef>
              <a:spcAft>
                <a:spcPts val="0"/>
              </a:spcAft>
              <a:buClr>
                <a:schemeClr val="lt1"/>
              </a:buClr>
              <a:buSzPts val="1100"/>
              <a:buChar char="●"/>
              <a:defRPr sz="1100">
                <a:solidFill>
                  <a:schemeClr val="lt1"/>
                </a:solidFill>
              </a:defRPr>
            </a:lvl7pPr>
            <a:lvl8pPr indent="-298450" lvl="7" marL="3657600" rtl="0">
              <a:lnSpc>
                <a:spcPct val="115000"/>
              </a:lnSpc>
              <a:spcBef>
                <a:spcPts val="1600"/>
              </a:spcBef>
              <a:spcAft>
                <a:spcPts val="0"/>
              </a:spcAft>
              <a:buClr>
                <a:schemeClr val="lt1"/>
              </a:buClr>
              <a:buSzPts val="1100"/>
              <a:buChar char="○"/>
              <a:defRPr sz="1100">
                <a:solidFill>
                  <a:schemeClr val="lt1"/>
                </a:solidFill>
              </a:defRPr>
            </a:lvl8pPr>
            <a:lvl9pPr indent="-298450" lvl="8" marL="4114800" rtl="0">
              <a:lnSpc>
                <a:spcPct val="115000"/>
              </a:lnSpc>
              <a:spcBef>
                <a:spcPts val="1600"/>
              </a:spcBef>
              <a:spcAft>
                <a:spcPts val="1600"/>
              </a:spcAft>
              <a:buClr>
                <a:schemeClr val="lt1"/>
              </a:buClr>
              <a:buSzPts val="1100"/>
              <a:buChar char="■"/>
              <a:defRPr sz="1100">
                <a:solidFill>
                  <a:schemeClr val="lt1"/>
                </a:solidFill>
              </a:defRPr>
            </a:lvl9pPr>
          </a:lstStyle>
          <a:p/>
        </p:txBody>
      </p:sp>
      <p:sp>
        <p:nvSpPr>
          <p:cNvPr id="341" name="Google Shape;341;p33"/>
          <p:cNvSpPr/>
          <p:nvPr/>
        </p:nvSpPr>
        <p:spPr>
          <a:xfrm>
            <a:off x="7650125" y="2844351"/>
            <a:ext cx="2527800" cy="25278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3"/>
          <p:cNvSpPr/>
          <p:nvPr/>
        </p:nvSpPr>
        <p:spPr>
          <a:xfrm>
            <a:off x="3161275" y="-1256524"/>
            <a:ext cx="2527800" cy="25278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3" name="Shape 343"/>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7" name="Shape 347"/>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TITLE_2">
    <p:bg>
      <p:bgPr>
        <a:blipFill>
          <a:blip r:embed="rId2">
            <a:alphaModFix/>
          </a:blip>
          <a:stretch>
            <a:fillRect/>
          </a:stretch>
        </a:blipFill>
      </p:bgPr>
    </p:bg>
    <p:spTree>
      <p:nvGrpSpPr>
        <p:cNvPr id="36" name="Shape 36"/>
        <p:cNvGrpSpPr/>
        <p:nvPr/>
      </p:nvGrpSpPr>
      <p:grpSpPr>
        <a:xfrm>
          <a:off x="0" y="0"/>
          <a:ext cx="0" cy="0"/>
          <a:chOff x="0" y="0"/>
          <a:chExt cx="0" cy="0"/>
        </a:xfrm>
      </p:grpSpPr>
      <p:sp>
        <p:nvSpPr>
          <p:cNvPr id="37" name="Google Shape;37;p5"/>
          <p:cNvSpPr txBox="1"/>
          <p:nvPr>
            <p:ph type="ctrTitle"/>
          </p:nvPr>
        </p:nvSpPr>
        <p:spPr>
          <a:xfrm>
            <a:off x="2416350" y="2976855"/>
            <a:ext cx="4311300" cy="316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100"/>
              <a:buFont typeface="Abel"/>
              <a:buNone/>
              <a:defRPr b="0" sz="1100">
                <a:solidFill>
                  <a:schemeClr val="lt1"/>
                </a:solidFill>
                <a:latin typeface="Abel"/>
                <a:ea typeface="Abel"/>
                <a:cs typeface="Abel"/>
                <a:sym typeface="Abel"/>
              </a:defRPr>
            </a:lvl1pPr>
            <a:lvl2pPr lvl="1" rtl="0" algn="ctr">
              <a:spcBef>
                <a:spcPts val="0"/>
              </a:spcBef>
              <a:spcAft>
                <a:spcPts val="0"/>
              </a:spcAft>
              <a:buClr>
                <a:schemeClr val="lt1"/>
              </a:buClr>
              <a:buSzPts val="5200"/>
              <a:buNone/>
              <a:defRPr sz="5200">
                <a:solidFill>
                  <a:schemeClr val="lt1"/>
                </a:solidFill>
              </a:defRPr>
            </a:lvl2pPr>
            <a:lvl3pPr lvl="2" rtl="0" algn="ctr">
              <a:spcBef>
                <a:spcPts val="0"/>
              </a:spcBef>
              <a:spcAft>
                <a:spcPts val="0"/>
              </a:spcAft>
              <a:buClr>
                <a:schemeClr val="lt1"/>
              </a:buClr>
              <a:buSzPts val="5200"/>
              <a:buNone/>
              <a:defRPr sz="5200">
                <a:solidFill>
                  <a:schemeClr val="lt1"/>
                </a:solidFill>
              </a:defRPr>
            </a:lvl3pPr>
            <a:lvl4pPr lvl="3" rtl="0" algn="ctr">
              <a:spcBef>
                <a:spcPts val="0"/>
              </a:spcBef>
              <a:spcAft>
                <a:spcPts val="0"/>
              </a:spcAft>
              <a:buClr>
                <a:schemeClr val="lt1"/>
              </a:buClr>
              <a:buSzPts val="5200"/>
              <a:buNone/>
              <a:defRPr sz="5200">
                <a:solidFill>
                  <a:schemeClr val="lt1"/>
                </a:solidFill>
              </a:defRPr>
            </a:lvl4pPr>
            <a:lvl5pPr lvl="4" rtl="0" algn="ctr">
              <a:spcBef>
                <a:spcPts val="0"/>
              </a:spcBef>
              <a:spcAft>
                <a:spcPts val="0"/>
              </a:spcAft>
              <a:buClr>
                <a:schemeClr val="lt1"/>
              </a:buClr>
              <a:buSzPts val="5200"/>
              <a:buNone/>
              <a:defRPr sz="5200">
                <a:solidFill>
                  <a:schemeClr val="lt1"/>
                </a:solidFill>
              </a:defRPr>
            </a:lvl5pPr>
            <a:lvl6pPr lvl="5" rtl="0" algn="ctr">
              <a:spcBef>
                <a:spcPts val="0"/>
              </a:spcBef>
              <a:spcAft>
                <a:spcPts val="0"/>
              </a:spcAft>
              <a:buClr>
                <a:schemeClr val="lt1"/>
              </a:buClr>
              <a:buSzPts val="5200"/>
              <a:buNone/>
              <a:defRPr sz="5200">
                <a:solidFill>
                  <a:schemeClr val="lt1"/>
                </a:solidFill>
              </a:defRPr>
            </a:lvl6pPr>
            <a:lvl7pPr lvl="6" rtl="0" algn="ctr">
              <a:spcBef>
                <a:spcPts val="0"/>
              </a:spcBef>
              <a:spcAft>
                <a:spcPts val="0"/>
              </a:spcAft>
              <a:buClr>
                <a:schemeClr val="lt1"/>
              </a:buClr>
              <a:buSzPts val="5200"/>
              <a:buNone/>
              <a:defRPr sz="5200">
                <a:solidFill>
                  <a:schemeClr val="lt1"/>
                </a:solidFill>
              </a:defRPr>
            </a:lvl7pPr>
            <a:lvl8pPr lvl="7" rtl="0" algn="ctr">
              <a:spcBef>
                <a:spcPts val="0"/>
              </a:spcBef>
              <a:spcAft>
                <a:spcPts val="0"/>
              </a:spcAft>
              <a:buClr>
                <a:schemeClr val="lt1"/>
              </a:buClr>
              <a:buSzPts val="5200"/>
              <a:buNone/>
              <a:defRPr sz="5200">
                <a:solidFill>
                  <a:schemeClr val="lt1"/>
                </a:solidFill>
              </a:defRPr>
            </a:lvl8pPr>
            <a:lvl9pPr lvl="8" rtl="0" algn="ctr">
              <a:spcBef>
                <a:spcPts val="0"/>
              </a:spcBef>
              <a:spcAft>
                <a:spcPts val="0"/>
              </a:spcAft>
              <a:buClr>
                <a:schemeClr val="lt1"/>
              </a:buClr>
              <a:buSzPts val="5200"/>
              <a:buNone/>
              <a:defRPr sz="5200">
                <a:solidFill>
                  <a:schemeClr val="lt1"/>
                </a:solidFill>
              </a:defRPr>
            </a:lvl9pPr>
          </a:lstStyle>
          <a:p/>
        </p:txBody>
      </p:sp>
      <p:sp>
        <p:nvSpPr>
          <p:cNvPr id="38" name="Google Shape;38;p5"/>
          <p:cNvSpPr txBox="1"/>
          <p:nvPr>
            <p:ph idx="1" type="subTitle"/>
          </p:nvPr>
        </p:nvSpPr>
        <p:spPr>
          <a:xfrm>
            <a:off x="2296350" y="1850150"/>
            <a:ext cx="4551300" cy="31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800"/>
              <a:buFont typeface="Fredoka One"/>
              <a:buNone/>
              <a:defRPr>
                <a:solidFill>
                  <a:schemeClr val="lt1"/>
                </a:solidFill>
                <a:latin typeface="Fredoka One"/>
                <a:ea typeface="Fredoka One"/>
                <a:cs typeface="Fredoka One"/>
                <a:sym typeface="Fredoka One"/>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39" name="Google Shape;39;p5"/>
          <p:cNvSpPr txBox="1"/>
          <p:nvPr>
            <p:ph idx="12" type="sldNum"/>
          </p:nvPr>
        </p:nvSpPr>
        <p:spPr>
          <a:xfrm>
            <a:off x="4297659" y="4669251"/>
            <a:ext cx="548700" cy="393600"/>
          </a:xfrm>
          <a:prstGeom prst="rect">
            <a:avLst/>
          </a:prstGeom>
          <a:ln>
            <a:noFill/>
          </a:ln>
        </p:spPr>
        <p:txBody>
          <a:bodyPr anchorCtr="0" anchor="t"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ctr">
              <a:spcBef>
                <a:spcPts val="0"/>
              </a:spcBef>
              <a:spcAft>
                <a:spcPts val="0"/>
              </a:spcAft>
              <a:buNone/>
            </a:pPr>
            <a:fld id="{00000000-1234-1234-1234-123412341234}" type="slidenum">
              <a:rPr lang="en"/>
              <a:t>‹#›</a:t>
            </a:fld>
            <a:endParaRPr/>
          </a:p>
        </p:txBody>
      </p:sp>
      <p:cxnSp>
        <p:nvCxnSpPr>
          <p:cNvPr id="40" name="Google Shape;40;p5"/>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41" name="Google Shape;41;p5"/>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42" name="Google Shape;42;p5"/>
          <p:cNvSpPr/>
          <p:nvPr/>
        </p:nvSpPr>
        <p:spPr>
          <a:xfrm>
            <a:off x="621700" y="775500"/>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p:nvPr/>
        </p:nvSpPr>
        <p:spPr>
          <a:xfrm>
            <a:off x="2462950" y="3557375"/>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p:nvPr/>
        </p:nvSpPr>
        <p:spPr>
          <a:xfrm>
            <a:off x="5660300" y="195075"/>
            <a:ext cx="393600" cy="3936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AND_BODY_1_1_3_1_1_1">
    <p:bg>
      <p:bgPr>
        <a:blipFill>
          <a:blip r:embed="rId2">
            <a:alphaModFix/>
          </a:blip>
          <a:stretch>
            <a:fillRect/>
          </a:stretch>
        </a:blipFill>
      </p:bgPr>
    </p:bg>
    <p:spTree>
      <p:nvGrpSpPr>
        <p:cNvPr id="45" name="Shape 45"/>
        <p:cNvGrpSpPr/>
        <p:nvPr/>
      </p:nvGrpSpPr>
      <p:grpSpPr>
        <a:xfrm>
          <a:off x="0" y="0"/>
          <a:ext cx="0" cy="0"/>
          <a:chOff x="0" y="0"/>
          <a:chExt cx="0" cy="0"/>
        </a:xfrm>
      </p:grpSpPr>
      <p:sp>
        <p:nvSpPr>
          <p:cNvPr id="46" name="Google Shape;46;p6"/>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47" name="Google Shape;47;p6"/>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48" name="Google Shape;48;p6"/>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49" name="Google Shape;49;p6"/>
          <p:cNvSpPr txBox="1"/>
          <p:nvPr>
            <p:ph hasCustomPrompt="1" type="title"/>
          </p:nvPr>
        </p:nvSpPr>
        <p:spPr>
          <a:xfrm>
            <a:off x="1201950" y="1876325"/>
            <a:ext cx="1279800" cy="591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None/>
              <a:defRPr sz="3000">
                <a:solidFill>
                  <a:srgbClr val="FFFFFF"/>
                </a:solidFill>
              </a:defRPr>
            </a:lvl1pPr>
            <a:lvl2pPr lvl="1" rtl="0" algn="ctr">
              <a:spcBef>
                <a:spcPts val="0"/>
              </a:spcBef>
              <a:spcAft>
                <a:spcPts val="0"/>
              </a:spcAft>
              <a:buClr>
                <a:srgbClr val="FFFFFF"/>
              </a:buClr>
              <a:buSzPts val="3000"/>
              <a:buNone/>
              <a:defRPr sz="3000">
                <a:solidFill>
                  <a:srgbClr val="FFFFFF"/>
                </a:solidFill>
              </a:defRPr>
            </a:lvl2pPr>
            <a:lvl3pPr lvl="2" rtl="0" algn="ctr">
              <a:spcBef>
                <a:spcPts val="0"/>
              </a:spcBef>
              <a:spcAft>
                <a:spcPts val="0"/>
              </a:spcAft>
              <a:buClr>
                <a:srgbClr val="FFFFFF"/>
              </a:buClr>
              <a:buSzPts val="3000"/>
              <a:buNone/>
              <a:defRPr sz="3000">
                <a:solidFill>
                  <a:srgbClr val="FFFFFF"/>
                </a:solidFill>
              </a:defRPr>
            </a:lvl3pPr>
            <a:lvl4pPr lvl="3" rtl="0" algn="ctr">
              <a:spcBef>
                <a:spcPts val="0"/>
              </a:spcBef>
              <a:spcAft>
                <a:spcPts val="0"/>
              </a:spcAft>
              <a:buClr>
                <a:srgbClr val="FFFFFF"/>
              </a:buClr>
              <a:buSzPts val="3000"/>
              <a:buNone/>
              <a:defRPr sz="3000">
                <a:solidFill>
                  <a:srgbClr val="FFFFFF"/>
                </a:solidFill>
              </a:defRPr>
            </a:lvl4pPr>
            <a:lvl5pPr lvl="4" rtl="0" algn="ctr">
              <a:spcBef>
                <a:spcPts val="0"/>
              </a:spcBef>
              <a:spcAft>
                <a:spcPts val="0"/>
              </a:spcAft>
              <a:buClr>
                <a:srgbClr val="FFFFFF"/>
              </a:buClr>
              <a:buSzPts val="3000"/>
              <a:buNone/>
              <a:defRPr sz="3000">
                <a:solidFill>
                  <a:srgbClr val="FFFFFF"/>
                </a:solidFill>
              </a:defRPr>
            </a:lvl5pPr>
            <a:lvl6pPr lvl="5" rtl="0" algn="ctr">
              <a:spcBef>
                <a:spcPts val="0"/>
              </a:spcBef>
              <a:spcAft>
                <a:spcPts val="0"/>
              </a:spcAft>
              <a:buClr>
                <a:srgbClr val="FFFFFF"/>
              </a:buClr>
              <a:buSzPts val="3000"/>
              <a:buNone/>
              <a:defRPr sz="3000">
                <a:solidFill>
                  <a:srgbClr val="FFFFFF"/>
                </a:solidFill>
              </a:defRPr>
            </a:lvl6pPr>
            <a:lvl7pPr lvl="6" rtl="0" algn="ctr">
              <a:spcBef>
                <a:spcPts val="0"/>
              </a:spcBef>
              <a:spcAft>
                <a:spcPts val="0"/>
              </a:spcAft>
              <a:buClr>
                <a:srgbClr val="FFFFFF"/>
              </a:buClr>
              <a:buSzPts val="3000"/>
              <a:buNone/>
              <a:defRPr sz="3000">
                <a:solidFill>
                  <a:srgbClr val="FFFFFF"/>
                </a:solidFill>
              </a:defRPr>
            </a:lvl7pPr>
            <a:lvl8pPr lvl="7" rtl="0" algn="ctr">
              <a:spcBef>
                <a:spcPts val="0"/>
              </a:spcBef>
              <a:spcAft>
                <a:spcPts val="0"/>
              </a:spcAft>
              <a:buClr>
                <a:srgbClr val="FFFFFF"/>
              </a:buClr>
              <a:buSzPts val="3000"/>
              <a:buNone/>
              <a:defRPr sz="3000">
                <a:solidFill>
                  <a:srgbClr val="FFFFFF"/>
                </a:solidFill>
              </a:defRPr>
            </a:lvl8pPr>
            <a:lvl9pPr lvl="8" rtl="0" algn="ctr">
              <a:spcBef>
                <a:spcPts val="0"/>
              </a:spcBef>
              <a:spcAft>
                <a:spcPts val="0"/>
              </a:spcAft>
              <a:buClr>
                <a:srgbClr val="FFFFFF"/>
              </a:buClr>
              <a:buSzPts val="3000"/>
              <a:buNone/>
              <a:defRPr sz="3000">
                <a:solidFill>
                  <a:srgbClr val="FFFFFF"/>
                </a:solidFill>
              </a:defRPr>
            </a:lvl9pPr>
          </a:lstStyle>
          <a:p>
            <a:r>
              <a:t>xx%</a:t>
            </a:r>
          </a:p>
        </p:txBody>
      </p:sp>
      <p:sp>
        <p:nvSpPr>
          <p:cNvPr id="50" name="Google Shape;50;p6"/>
          <p:cNvSpPr txBox="1"/>
          <p:nvPr>
            <p:ph idx="2" type="title"/>
          </p:nvPr>
        </p:nvSpPr>
        <p:spPr>
          <a:xfrm>
            <a:off x="969900" y="2604650"/>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1400"/>
              <a:buNone/>
              <a:defRPr sz="1400">
                <a:solidFill>
                  <a:srgbClr val="FFFFFF"/>
                </a:solidFill>
              </a:defRPr>
            </a:lvl2pPr>
            <a:lvl3pPr lvl="2" rtl="0" algn="ctr">
              <a:spcBef>
                <a:spcPts val="0"/>
              </a:spcBef>
              <a:spcAft>
                <a:spcPts val="0"/>
              </a:spcAft>
              <a:buClr>
                <a:srgbClr val="FFFFFF"/>
              </a:buClr>
              <a:buSzPts val="1400"/>
              <a:buNone/>
              <a:defRPr sz="1400">
                <a:solidFill>
                  <a:srgbClr val="FFFFFF"/>
                </a:solidFill>
              </a:defRPr>
            </a:lvl3pPr>
            <a:lvl4pPr lvl="3" rtl="0" algn="ctr">
              <a:spcBef>
                <a:spcPts val="0"/>
              </a:spcBef>
              <a:spcAft>
                <a:spcPts val="0"/>
              </a:spcAft>
              <a:buClr>
                <a:srgbClr val="FFFFFF"/>
              </a:buClr>
              <a:buSzPts val="1400"/>
              <a:buNone/>
              <a:defRPr sz="1400">
                <a:solidFill>
                  <a:srgbClr val="FFFFFF"/>
                </a:solidFill>
              </a:defRPr>
            </a:lvl4pPr>
            <a:lvl5pPr lvl="4" rtl="0" algn="ctr">
              <a:spcBef>
                <a:spcPts val="0"/>
              </a:spcBef>
              <a:spcAft>
                <a:spcPts val="0"/>
              </a:spcAft>
              <a:buClr>
                <a:srgbClr val="FFFFFF"/>
              </a:buClr>
              <a:buSzPts val="1400"/>
              <a:buNone/>
              <a:defRPr sz="1400">
                <a:solidFill>
                  <a:srgbClr val="FFFFFF"/>
                </a:solidFill>
              </a:defRPr>
            </a:lvl5pPr>
            <a:lvl6pPr lvl="5" rtl="0" algn="ctr">
              <a:spcBef>
                <a:spcPts val="0"/>
              </a:spcBef>
              <a:spcAft>
                <a:spcPts val="0"/>
              </a:spcAft>
              <a:buClr>
                <a:srgbClr val="FFFFFF"/>
              </a:buClr>
              <a:buSzPts val="1400"/>
              <a:buNone/>
              <a:defRPr sz="1400">
                <a:solidFill>
                  <a:srgbClr val="FFFFFF"/>
                </a:solidFill>
              </a:defRPr>
            </a:lvl6pPr>
            <a:lvl7pPr lvl="6" rtl="0" algn="ctr">
              <a:spcBef>
                <a:spcPts val="0"/>
              </a:spcBef>
              <a:spcAft>
                <a:spcPts val="0"/>
              </a:spcAft>
              <a:buClr>
                <a:srgbClr val="FFFFFF"/>
              </a:buClr>
              <a:buSzPts val="1400"/>
              <a:buNone/>
              <a:defRPr sz="1400">
                <a:solidFill>
                  <a:srgbClr val="FFFFFF"/>
                </a:solidFill>
              </a:defRPr>
            </a:lvl7pPr>
            <a:lvl8pPr lvl="7" rtl="0" algn="ctr">
              <a:spcBef>
                <a:spcPts val="0"/>
              </a:spcBef>
              <a:spcAft>
                <a:spcPts val="0"/>
              </a:spcAft>
              <a:buClr>
                <a:srgbClr val="FFFFFF"/>
              </a:buClr>
              <a:buSzPts val="1400"/>
              <a:buNone/>
              <a:defRPr sz="1400">
                <a:solidFill>
                  <a:srgbClr val="FFFFFF"/>
                </a:solidFill>
              </a:defRPr>
            </a:lvl8pPr>
            <a:lvl9pPr lvl="8" rtl="0" algn="ctr">
              <a:spcBef>
                <a:spcPts val="0"/>
              </a:spcBef>
              <a:spcAft>
                <a:spcPts val="0"/>
              </a:spcAft>
              <a:buClr>
                <a:srgbClr val="FFFFFF"/>
              </a:buClr>
              <a:buSzPts val="1400"/>
              <a:buNone/>
              <a:defRPr sz="1400">
                <a:solidFill>
                  <a:srgbClr val="FFFFFF"/>
                </a:solidFill>
              </a:defRPr>
            </a:lvl9pPr>
          </a:lstStyle>
          <a:p/>
        </p:txBody>
      </p:sp>
      <p:sp>
        <p:nvSpPr>
          <p:cNvPr id="51" name="Google Shape;51;p6"/>
          <p:cNvSpPr txBox="1"/>
          <p:nvPr>
            <p:ph idx="1" type="subTitle"/>
          </p:nvPr>
        </p:nvSpPr>
        <p:spPr>
          <a:xfrm>
            <a:off x="969900" y="2957825"/>
            <a:ext cx="17439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rgbClr val="FFFFFF"/>
                </a:solidFill>
              </a:defRPr>
            </a:lvl1pPr>
            <a:lvl2pPr lvl="1" rtl="0">
              <a:spcBef>
                <a:spcPts val="1600"/>
              </a:spcBef>
              <a:spcAft>
                <a:spcPts val="0"/>
              </a:spcAft>
              <a:buNone/>
              <a:defRPr sz="1100"/>
            </a:lvl2pPr>
            <a:lvl3pPr lvl="2" rtl="0">
              <a:spcBef>
                <a:spcPts val="1600"/>
              </a:spcBef>
              <a:spcAft>
                <a:spcPts val="0"/>
              </a:spcAft>
              <a:buNone/>
              <a:defRPr sz="1100"/>
            </a:lvl3pPr>
            <a:lvl4pPr lvl="3" rtl="0">
              <a:spcBef>
                <a:spcPts val="1600"/>
              </a:spcBef>
              <a:spcAft>
                <a:spcPts val="0"/>
              </a:spcAft>
              <a:buNone/>
              <a:defRPr sz="1100"/>
            </a:lvl4pPr>
            <a:lvl5pPr lvl="4" rtl="0">
              <a:spcBef>
                <a:spcPts val="1600"/>
              </a:spcBef>
              <a:spcAft>
                <a:spcPts val="0"/>
              </a:spcAft>
              <a:buNone/>
              <a:defRPr sz="1100"/>
            </a:lvl5pPr>
            <a:lvl6pPr lvl="5" rtl="0">
              <a:spcBef>
                <a:spcPts val="1600"/>
              </a:spcBef>
              <a:spcAft>
                <a:spcPts val="0"/>
              </a:spcAft>
              <a:buNone/>
              <a:defRPr sz="1100"/>
            </a:lvl6pPr>
            <a:lvl7pPr lvl="6" rtl="0">
              <a:spcBef>
                <a:spcPts val="1600"/>
              </a:spcBef>
              <a:spcAft>
                <a:spcPts val="0"/>
              </a:spcAft>
              <a:buNone/>
              <a:defRPr sz="1100"/>
            </a:lvl7pPr>
            <a:lvl8pPr lvl="7" rtl="0">
              <a:spcBef>
                <a:spcPts val="1600"/>
              </a:spcBef>
              <a:spcAft>
                <a:spcPts val="0"/>
              </a:spcAft>
              <a:buNone/>
              <a:defRPr sz="1100"/>
            </a:lvl8pPr>
            <a:lvl9pPr lvl="8" rtl="0">
              <a:spcBef>
                <a:spcPts val="1600"/>
              </a:spcBef>
              <a:spcAft>
                <a:spcPts val="1600"/>
              </a:spcAft>
              <a:buNone/>
              <a:defRPr sz="1100"/>
            </a:lvl9pPr>
          </a:lstStyle>
          <a:p/>
        </p:txBody>
      </p:sp>
      <p:sp>
        <p:nvSpPr>
          <p:cNvPr id="52" name="Google Shape;52;p6"/>
          <p:cNvSpPr txBox="1"/>
          <p:nvPr>
            <p:ph hasCustomPrompt="1" idx="3" type="title"/>
          </p:nvPr>
        </p:nvSpPr>
        <p:spPr>
          <a:xfrm>
            <a:off x="3022050" y="1876325"/>
            <a:ext cx="1279800" cy="591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None/>
              <a:defRPr sz="3000">
                <a:solidFill>
                  <a:srgbClr val="FFFFFF"/>
                </a:solidFill>
              </a:defRPr>
            </a:lvl1pPr>
            <a:lvl2pPr lvl="1" rtl="0" algn="ctr">
              <a:spcBef>
                <a:spcPts val="0"/>
              </a:spcBef>
              <a:spcAft>
                <a:spcPts val="0"/>
              </a:spcAft>
              <a:buClr>
                <a:srgbClr val="FFFFFF"/>
              </a:buClr>
              <a:buSzPts val="3000"/>
              <a:buNone/>
              <a:defRPr sz="3000">
                <a:solidFill>
                  <a:srgbClr val="FFFFFF"/>
                </a:solidFill>
              </a:defRPr>
            </a:lvl2pPr>
            <a:lvl3pPr lvl="2" rtl="0" algn="ctr">
              <a:spcBef>
                <a:spcPts val="0"/>
              </a:spcBef>
              <a:spcAft>
                <a:spcPts val="0"/>
              </a:spcAft>
              <a:buClr>
                <a:srgbClr val="FFFFFF"/>
              </a:buClr>
              <a:buSzPts val="3000"/>
              <a:buNone/>
              <a:defRPr sz="3000">
                <a:solidFill>
                  <a:srgbClr val="FFFFFF"/>
                </a:solidFill>
              </a:defRPr>
            </a:lvl3pPr>
            <a:lvl4pPr lvl="3" rtl="0" algn="ctr">
              <a:spcBef>
                <a:spcPts val="0"/>
              </a:spcBef>
              <a:spcAft>
                <a:spcPts val="0"/>
              </a:spcAft>
              <a:buClr>
                <a:srgbClr val="FFFFFF"/>
              </a:buClr>
              <a:buSzPts val="3000"/>
              <a:buNone/>
              <a:defRPr sz="3000">
                <a:solidFill>
                  <a:srgbClr val="FFFFFF"/>
                </a:solidFill>
              </a:defRPr>
            </a:lvl4pPr>
            <a:lvl5pPr lvl="4" rtl="0" algn="ctr">
              <a:spcBef>
                <a:spcPts val="0"/>
              </a:spcBef>
              <a:spcAft>
                <a:spcPts val="0"/>
              </a:spcAft>
              <a:buClr>
                <a:srgbClr val="FFFFFF"/>
              </a:buClr>
              <a:buSzPts val="3000"/>
              <a:buNone/>
              <a:defRPr sz="3000">
                <a:solidFill>
                  <a:srgbClr val="FFFFFF"/>
                </a:solidFill>
              </a:defRPr>
            </a:lvl5pPr>
            <a:lvl6pPr lvl="5" rtl="0" algn="ctr">
              <a:spcBef>
                <a:spcPts val="0"/>
              </a:spcBef>
              <a:spcAft>
                <a:spcPts val="0"/>
              </a:spcAft>
              <a:buClr>
                <a:srgbClr val="FFFFFF"/>
              </a:buClr>
              <a:buSzPts val="3000"/>
              <a:buNone/>
              <a:defRPr sz="3000">
                <a:solidFill>
                  <a:srgbClr val="FFFFFF"/>
                </a:solidFill>
              </a:defRPr>
            </a:lvl6pPr>
            <a:lvl7pPr lvl="6" rtl="0" algn="ctr">
              <a:spcBef>
                <a:spcPts val="0"/>
              </a:spcBef>
              <a:spcAft>
                <a:spcPts val="0"/>
              </a:spcAft>
              <a:buClr>
                <a:srgbClr val="FFFFFF"/>
              </a:buClr>
              <a:buSzPts val="3000"/>
              <a:buNone/>
              <a:defRPr sz="3000">
                <a:solidFill>
                  <a:srgbClr val="FFFFFF"/>
                </a:solidFill>
              </a:defRPr>
            </a:lvl7pPr>
            <a:lvl8pPr lvl="7" rtl="0" algn="ctr">
              <a:spcBef>
                <a:spcPts val="0"/>
              </a:spcBef>
              <a:spcAft>
                <a:spcPts val="0"/>
              </a:spcAft>
              <a:buClr>
                <a:srgbClr val="FFFFFF"/>
              </a:buClr>
              <a:buSzPts val="3000"/>
              <a:buNone/>
              <a:defRPr sz="3000">
                <a:solidFill>
                  <a:srgbClr val="FFFFFF"/>
                </a:solidFill>
              </a:defRPr>
            </a:lvl8pPr>
            <a:lvl9pPr lvl="8" rtl="0" algn="ctr">
              <a:spcBef>
                <a:spcPts val="0"/>
              </a:spcBef>
              <a:spcAft>
                <a:spcPts val="0"/>
              </a:spcAft>
              <a:buClr>
                <a:srgbClr val="FFFFFF"/>
              </a:buClr>
              <a:buSzPts val="3000"/>
              <a:buNone/>
              <a:defRPr sz="3000">
                <a:solidFill>
                  <a:srgbClr val="FFFFFF"/>
                </a:solidFill>
              </a:defRPr>
            </a:lvl9pPr>
          </a:lstStyle>
          <a:p>
            <a:r>
              <a:t>xx%</a:t>
            </a:r>
          </a:p>
        </p:txBody>
      </p:sp>
      <p:sp>
        <p:nvSpPr>
          <p:cNvPr id="53" name="Google Shape;53;p6"/>
          <p:cNvSpPr txBox="1"/>
          <p:nvPr>
            <p:ph idx="4" type="title"/>
          </p:nvPr>
        </p:nvSpPr>
        <p:spPr>
          <a:xfrm>
            <a:off x="2790000" y="2604650"/>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1400"/>
              <a:buNone/>
              <a:defRPr sz="1400">
                <a:solidFill>
                  <a:srgbClr val="FFFFFF"/>
                </a:solidFill>
              </a:defRPr>
            </a:lvl2pPr>
            <a:lvl3pPr lvl="2" rtl="0" algn="ctr">
              <a:spcBef>
                <a:spcPts val="0"/>
              </a:spcBef>
              <a:spcAft>
                <a:spcPts val="0"/>
              </a:spcAft>
              <a:buClr>
                <a:srgbClr val="FFFFFF"/>
              </a:buClr>
              <a:buSzPts val="1400"/>
              <a:buNone/>
              <a:defRPr sz="1400">
                <a:solidFill>
                  <a:srgbClr val="FFFFFF"/>
                </a:solidFill>
              </a:defRPr>
            </a:lvl3pPr>
            <a:lvl4pPr lvl="3" rtl="0" algn="ctr">
              <a:spcBef>
                <a:spcPts val="0"/>
              </a:spcBef>
              <a:spcAft>
                <a:spcPts val="0"/>
              </a:spcAft>
              <a:buClr>
                <a:srgbClr val="FFFFFF"/>
              </a:buClr>
              <a:buSzPts val="1400"/>
              <a:buNone/>
              <a:defRPr sz="1400">
                <a:solidFill>
                  <a:srgbClr val="FFFFFF"/>
                </a:solidFill>
              </a:defRPr>
            </a:lvl4pPr>
            <a:lvl5pPr lvl="4" rtl="0" algn="ctr">
              <a:spcBef>
                <a:spcPts val="0"/>
              </a:spcBef>
              <a:spcAft>
                <a:spcPts val="0"/>
              </a:spcAft>
              <a:buClr>
                <a:srgbClr val="FFFFFF"/>
              </a:buClr>
              <a:buSzPts val="1400"/>
              <a:buNone/>
              <a:defRPr sz="1400">
                <a:solidFill>
                  <a:srgbClr val="FFFFFF"/>
                </a:solidFill>
              </a:defRPr>
            </a:lvl5pPr>
            <a:lvl6pPr lvl="5" rtl="0" algn="ctr">
              <a:spcBef>
                <a:spcPts val="0"/>
              </a:spcBef>
              <a:spcAft>
                <a:spcPts val="0"/>
              </a:spcAft>
              <a:buClr>
                <a:srgbClr val="FFFFFF"/>
              </a:buClr>
              <a:buSzPts val="1400"/>
              <a:buNone/>
              <a:defRPr sz="1400">
                <a:solidFill>
                  <a:srgbClr val="FFFFFF"/>
                </a:solidFill>
              </a:defRPr>
            </a:lvl6pPr>
            <a:lvl7pPr lvl="6" rtl="0" algn="ctr">
              <a:spcBef>
                <a:spcPts val="0"/>
              </a:spcBef>
              <a:spcAft>
                <a:spcPts val="0"/>
              </a:spcAft>
              <a:buClr>
                <a:srgbClr val="FFFFFF"/>
              </a:buClr>
              <a:buSzPts val="1400"/>
              <a:buNone/>
              <a:defRPr sz="1400">
                <a:solidFill>
                  <a:srgbClr val="FFFFFF"/>
                </a:solidFill>
              </a:defRPr>
            </a:lvl7pPr>
            <a:lvl8pPr lvl="7" rtl="0" algn="ctr">
              <a:spcBef>
                <a:spcPts val="0"/>
              </a:spcBef>
              <a:spcAft>
                <a:spcPts val="0"/>
              </a:spcAft>
              <a:buClr>
                <a:srgbClr val="FFFFFF"/>
              </a:buClr>
              <a:buSzPts val="1400"/>
              <a:buNone/>
              <a:defRPr sz="1400">
                <a:solidFill>
                  <a:srgbClr val="FFFFFF"/>
                </a:solidFill>
              </a:defRPr>
            </a:lvl8pPr>
            <a:lvl9pPr lvl="8" rtl="0" algn="ctr">
              <a:spcBef>
                <a:spcPts val="0"/>
              </a:spcBef>
              <a:spcAft>
                <a:spcPts val="0"/>
              </a:spcAft>
              <a:buClr>
                <a:srgbClr val="FFFFFF"/>
              </a:buClr>
              <a:buSzPts val="1400"/>
              <a:buNone/>
              <a:defRPr sz="1400">
                <a:solidFill>
                  <a:srgbClr val="FFFFFF"/>
                </a:solidFill>
              </a:defRPr>
            </a:lvl9pPr>
          </a:lstStyle>
          <a:p/>
        </p:txBody>
      </p:sp>
      <p:sp>
        <p:nvSpPr>
          <p:cNvPr id="54" name="Google Shape;54;p6"/>
          <p:cNvSpPr txBox="1"/>
          <p:nvPr>
            <p:ph idx="5" type="subTitle"/>
          </p:nvPr>
        </p:nvSpPr>
        <p:spPr>
          <a:xfrm>
            <a:off x="2790000" y="2957825"/>
            <a:ext cx="17439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rgbClr val="FFFFFF"/>
                </a:solidFill>
              </a:defRPr>
            </a:lvl1pPr>
            <a:lvl2pPr lvl="1" rtl="0">
              <a:spcBef>
                <a:spcPts val="1600"/>
              </a:spcBef>
              <a:spcAft>
                <a:spcPts val="0"/>
              </a:spcAft>
              <a:buNone/>
              <a:defRPr sz="1100"/>
            </a:lvl2pPr>
            <a:lvl3pPr lvl="2" rtl="0">
              <a:spcBef>
                <a:spcPts val="1600"/>
              </a:spcBef>
              <a:spcAft>
                <a:spcPts val="0"/>
              </a:spcAft>
              <a:buNone/>
              <a:defRPr sz="1100"/>
            </a:lvl3pPr>
            <a:lvl4pPr lvl="3" rtl="0">
              <a:spcBef>
                <a:spcPts val="1600"/>
              </a:spcBef>
              <a:spcAft>
                <a:spcPts val="0"/>
              </a:spcAft>
              <a:buNone/>
              <a:defRPr sz="1100"/>
            </a:lvl4pPr>
            <a:lvl5pPr lvl="4" rtl="0">
              <a:spcBef>
                <a:spcPts val="1600"/>
              </a:spcBef>
              <a:spcAft>
                <a:spcPts val="0"/>
              </a:spcAft>
              <a:buNone/>
              <a:defRPr sz="1100"/>
            </a:lvl5pPr>
            <a:lvl6pPr lvl="5" rtl="0">
              <a:spcBef>
                <a:spcPts val="1600"/>
              </a:spcBef>
              <a:spcAft>
                <a:spcPts val="0"/>
              </a:spcAft>
              <a:buNone/>
              <a:defRPr sz="1100"/>
            </a:lvl6pPr>
            <a:lvl7pPr lvl="6" rtl="0">
              <a:spcBef>
                <a:spcPts val="1600"/>
              </a:spcBef>
              <a:spcAft>
                <a:spcPts val="0"/>
              </a:spcAft>
              <a:buNone/>
              <a:defRPr sz="1100"/>
            </a:lvl7pPr>
            <a:lvl8pPr lvl="7" rtl="0">
              <a:spcBef>
                <a:spcPts val="1600"/>
              </a:spcBef>
              <a:spcAft>
                <a:spcPts val="0"/>
              </a:spcAft>
              <a:buNone/>
              <a:defRPr sz="1100"/>
            </a:lvl8pPr>
            <a:lvl9pPr lvl="8" rtl="0">
              <a:spcBef>
                <a:spcPts val="1600"/>
              </a:spcBef>
              <a:spcAft>
                <a:spcPts val="1600"/>
              </a:spcAft>
              <a:buNone/>
              <a:defRPr sz="1100"/>
            </a:lvl9pPr>
          </a:lstStyle>
          <a:p/>
        </p:txBody>
      </p:sp>
      <p:sp>
        <p:nvSpPr>
          <p:cNvPr id="55" name="Google Shape;55;p6"/>
          <p:cNvSpPr txBox="1"/>
          <p:nvPr>
            <p:ph hasCustomPrompt="1" idx="6" type="title"/>
          </p:nvPr>
        </p:nvSpPr>
        <p:spPr>
          <a:xfrm>
            <a:off x="4842150" y="1876325"/>
            <a:ext cx="1279800" cy="591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None/>
              <a:defRPr sz="3000">
                <a:solidFill>
                  <a:srgbClr val="FFFFFF"/>
                </a:solidFill>
              </a:defRPr>
            </a:lvl1pPr>
            <a:lvl2pPr lvl="1" rtl="0" algn="ctr">
              <a:spcBef>
                <a:spcPts val="0"/>
              </a:spcBef>
              <a:spcAft>
                <a:spcPts val="0"/>
              </a:spcAft>
              <a:buClr>
                <a:srgbClr val="FFFFFF"/>
              </a:buClr>
              <a:buSzPts val="3000"/>
              <a:buNone/>
              <a:defRPr sz="3000">
                <a:solidFill>
                  <a:srgbClr val="FFFFFF"/>
                </a:solidFill>
              </a:defRPr>
            </a:lvl2pPr>
            <a:lvl3pPr lvl="2" rtl="0" algn="ctr">
              <a:spcBef>
                <a:spcPts val="0"/>
              </a:spcBef>
              <a:spcAft>
                <a:spcPts val="0"/>
              </a:spcAft>
              <a:buClr>
                <a:srgbClr val="FFFFFF"/>
              </a:buClr>
              <a:buSzPts val="3000"/>
              <a:buNone/>
              <a:defRPr sz="3000">
                <a:solidFill>
                  <a:srgbClr val="FFFFFF"/>
                </a:solidFill>
              </a:defRPr>
            </a:lvl3pPr>
            <a:lvl4pPr lvl="3" rtl="0" algn="ctr">
              <a:spcBef>
                <a:spcPts val="0"/>
              </a:spcBef>
              <a:spcAft>
                <a:spcPts val="0"/>
              </a:spcAft>
              <a:buClr>
                <a:srgbClr val="FFFFFF"/>
              </a:buClr>
              <a:buSzPts val="3000"/>
              <a:buNone/>
              <a:defRPr sz="3000">
                <a:solidFill>
                  <a:srgbClr val="FFFFFF"/>
                </a:solidFill>
              </a:defRPr>
            </a:lvl4pPr>
            <a:lvl5pPr lvl="4" rtl="0" algn="ctr">
              <a:spcBef>
                <a:spcPts val="0"/>
              </a:spcBef>
              <a:spcAft>
                <a:spcPts val="0"/>
              </a:spcAft>
              <a:buClr>
                <a:srgbClr val="FFFFFF"/>
              </a:buClr>
              <a:buSzPts val="3000"/>
              <a:buNone/>
              <a:defRPr sz="3000">
                <a:solidFill>
                  <a:srgbClr val="FFFFFF"/>
                </a:solidFill>
              </a:defRPr>
            </a:lvl5pPr>
            <a:lvl6pPr lvl="5" rtl="0" algn="ctr">
              <a:spcBef>
                <a:spcPts val="0"/>
              </a:spcBef>
              <a:spcAft>
                <a:spcPts val="0"/>
              </a:spcAft>
              <a:buClr>
                <a:srgbClr val="FFFFFF"/>
              </a:buClr>
              <a:buSzPts val="3000"/>
              <a:buNone/>
              <a:defRPr sz="3000">
                <a:solidFill>
                  <a:srgbClr val="FFFFFF"/>
                </a:solidFill>
              </a:defRPr>
            </a:lvl6pPr>
            <a:lvl7pPr lvl="6" rtl="0" algn="ctr">
              <a:spcBef>
                <a:spcPts val="0"/>
              </a:spcBef>
              <a:spcAft>
                <a:spcPts val="0"/>
              </a:spcAft>
              <a:buClr>
                <a:srgbClr val="FFFFFF"/>
              </a:buClr>
              <a:buSzPts val="3000"/>
              <a:buNone/>
              <a:defRPr sz="3000">
                <a:solidFill>
                  <a:srgbClr val="FFFFFF"/>
                </a:solidFill>
              </a:defRPr>
            </a:lvl7pPr>
            <a:lvl8pPr lvl="7" rtl="0" algn="ctr">
              <a:spcBef>
                <a:spcPts val="0"/>
              </a:spcBef>
              <a:spcAft>
                <a:spcPts val="0"/>
              </a:spcAft>
              <a:buClr>
                <a:srgbClr val="FFFFFF"/>
              </a:buClr>
              <a:buSzPts val="3000"/>
              <a:buNone/>
              <a:defRPr sz="3000">
                <a:solidFill>
                  <a:srgbClr val="FFFFFF"/>
                </a:solidFill>
              </a:defRPr>
            </a:lvl8pPr>
            <a:lvl9pPr lvl="8" rtl="0" algn="ctr">
              <a:spcBef>
                <a:spcPts val="0"/>
              </a:spcBef>
              <a:spcAft>
                <a:spcPts val="0"/>
              </a:spcAft>
              <a:buClr>
                <a:srgbClr val="FFFFFF"/>
              </a:buClr>
              <a:buSzPts val="3000"/>
              <a:buNone/>
              <a:defRPr sz="3000">
                <a:solidFill>
                  <a:srgbClr val="FFFFFF"/>
                </a:solidFill>
              </a:defRPr>
            </a:lvl9pPr>
          </a:lstStyle>
          <a:p>
            <a:r>
              <a:t>xx%</a:t>
            </a:r>
          </a:p>
        </p:txBody>
      </p:sp>
      <p:sp>
        <p:nvSpPr>
          <p:cNvPr id="56" name="Google Shape;56;p6"/>
          <p:cNvSpPr txBox="1"/>
          <p:nvPr>
            <p:ph idx="7" type="title"/>
          </p:nvPr>
        </p:nvSpPr>
        <p:spPr>
          <a:xfrm>
            <a:off x="4610100" y="2592275"/>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1400"/>
              <a:buNone/>
              <a:defRPr sz="1400">
                <a:solidFill>
                  <a:srgbClr val="FFFFFF"/>
                </a:solidFill>
              </a:defRPr>
            </a:lvl2pPr>
            <a:lvl3pPr lvl="2" rtl="0" algn="ctr">
              <a:spcBef>
                <a:spcPts val="0"/>
              </a:spcBef>
              <a:spcAft>
                <a:spcPts val="0"/>
              </a:spcAft>
              <a:buClr>
                <a:srgbClr val="FFFFFF"/>
              </a:buClr>
              <a:buSzPts val="1400"/>
              <a:buNone/>
              <a:defRPr sz="1400">
                <a:solidFill>
                  <a:srgbClr val="FFFFFF"/>
                </a:solidFill>
              </a:defRPr>
            </a:lvl3pPr>
            <a:lvl4pPr lvl="3" rtl="0" algn="ctr">
              <a:spcBef>
                <a:spcPts val="0"/>
              </a:spcBef>
              <a:spcAft>
                <a:spcPts val="0"/>
              </a:spcAft>
              <a:buClr>
                <a:srgbClr val="FFFFFF"/>
              </a:buClr>
              <a:buSzPts val="1400"/>
              <a:buNone/>
              <a:defRPr sz="1400">
                <a:solidFill>
                  <a:srgbClr val="FFFFFF"/>
                </a:solidFill>
              </a:defRPr>
            </a:lvl4pPr>
            <a:lvl5pPr lvl="4" rtl="0" algn="ctr">
              <a:spcBef>
                <a:spcPts val="0"/>
              </a:spcBef>
              <a:spcAft>
                <a:spcPts val="0"/>
              </a:spcAft>
              <a:buClr>
                <a:srgbClr val="FFFFFF"/>
              </a:buClr>
              <a:buSzPts val="1400"/>
              <a:buNone/>
              <a:defRPr sz="1400">
                <a:solidFill>
                  <a:srgbClr val="FFFFFF"/>
                </a:solidFill>
              </a:defRPr>
            </a:lvl5pPr>
            <a:lvl6pPr lvl="5" rtl="0" algn="ctr">
              <a:spcBef>
                <a:spcPts val="0"/>
              </a:spcBef>
              <a:spcAft>
                <a:spcPts val="0"/>
              </a:spcAft>
              <a:buClr>
                <a:srgbClr val="FFFFFF"/>
              </a:buClr>
              <a:buSzPts val="1400"/>
              <a:buNone/>
              <a:defRPr sz="1400">
                <a:solidFill>
                  <a:srgbClr val="FFFFFF"/>
                </a:solidFill>
              </a:defRPr>
            </a:lvl6pPr>
            <a:lvl7pPr lvl="6" rtl="0" algn="ctr">
              <a:spcBef>
                <a:spcPts val="0"/>
              </a:spcBef>
              <a:spcAft>
                <a:spcPts val="0"/>
              </a:spcAft>
              <a:buClr>
                <a:srgbClr val="FFFFFF"/>
              </a:buClr>
              <a:buSzPts val="1400"/>
              <a:buNone/>
              <a:defRPr sz="1400">
                <a:solidFill>
                  <a:srgbClr val="FFFFFF"/>
                </a:solidFill>
              </a:defRPr>
            </a:lvl7pPr>
            <a:lvl8pPr lvl="7" rtl="0" algn="ctr">
              <a:spcBef>
                <a:spcPts val="0"/>
              </a:spcBef>
              <a:spcAft>
                <a:spcPts val="0"/>
              </a:spcAft>
              <a:buClr>
                <a:srgbClr val="FFFFFF"/>
              </a:buClr>
              <a:buSzPts val="1400"/>
              <a:buNone/>
              <a:defRPr sz="1400">
                <a:solidFill>
                  <a:srgbClr val="FFFFFF"/>
                </a:solidFill>
              </a:defRPr>
            </a:lvl8pPr>
            <a:lvl9pPr lvl="8" rtl="0" algn="ctr">
              <a:spcBef>
                <a:spcPts val="0"/>
              </a:spcBef>
              <a:spcAft>
                <a:spcPts val="0"/>
              </a:spcAft>
              <a:buClr>
                <a:srgbClr val="FFFFFF"/>
              </a:buClr>
              <a:buSzPts val="1400"/>
              <a:buNone/>
              <a:defRPr sz="1400">
                <a:solidFill>
                  <a:srgbClr val="FFFFFF"/>
                </a:solidFill>
              </a:defRPr>
            </a:lvl9pPr>
          </a:lstStyle>
          <a:p/>
        </p:txBody>
      </p:sp>
      <p:sp>
        <p:nvSpPr>
          <p:cNvPr id="57" name="Google Shape;57;p6"/>
          <p:cNvSpPr txBox="1"/>
          <p:nvPr>
            <p:ph idx="8" type="subTitle"/>
          </p:nvPr>
        </p:nvSpPr>
        <p:spPr>
          <a:xfrm>
            <a:off x="4610100" y="2945450"/>
            <a:ext cx="17439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rgbClr val="FFFFFF"/>
                </a:solidFill>
              </a:defRPr>
            </a:lvl1pPr>
            <a:lvl2pPr lvl="1" rtl="0">
              <a:spcBef>
                <a:spcPts val="1600"/>
              </a:spcBef>
              <a:spcAft>
                <a:spcPts val="0"/>
              </a:spcAft>
              <a:buNone/>
              <a:defRPr sz="1100"/>
            </a:lvl2pPr>
            <a:lvl3pPr lvl="2" rtl="0">
              <a:spcBef>
                <a:spcPts val="1600"/>
              </a:spcBef>
              <a:spcAft>
                <a:spcPts val="0"/>
              </a:spcAft>
              <a:buNone/>
              <a:defRPr sz="1100"/>
            </a:lvl3pPr>
            <a:lvl4pPr lvl="3" rtl="0">
              <a:spcBef>
                <a:spcPts val="1600"/>
              </a:spcBef>
              <a:spcAft>
                <a:spcPts val="0"/>
              </a:spcAft>
              <a:buNone/>
              <a:defRPr sz="1100"/>
            </a:lvl4pPr>
            <a:lvl5pPr lvl="4" rtl="0">
              <a:spcBef>
                <a:spcPts val="1600"/>
              </a:spcBef>
              <a:spcAft>
                <a:spcPts val="0"/>
              </a:spcAft>
              <a:buNone/>
              <a:defRPr sz="1100"/>
            </a:lvl5pPr>
            <a:lvl6pPr lvl="5" rtl="0">
              <a:spcBef>
                <a:spcPts val="1600"/>
              </a:spcBef>
              <a:spcAft>
                <a:spcPts val="0"/>
              </a:spcAft>
              <a:buNone/>
              <a:defRPr sz="1100"/>
            </a:lvl6pPr>
            <a:lvl7pPr lvl="6" rtl="0">
              <a:spcBef>
                <a:spcPts val="1600"/>
              </a:spcBef>
              <a:spcAft>
                <a:spcPts val="0"/>
              </a:spcAft>
              <a:buNone/>
              <a:defRPr sz="1100"/>
            </a:lvl7pPr>
            <a:lvl8pPr lvl="7" rtl="0">
              <a:spcBef>
                <a:spcPts val="1600"/>
              </a:spcBef>
              <a:spcAft>
                <a:spcPts val="0"/>
              </a:spcAft>
              <a:buNone/>
              <a:defRPr sz="1100"/>
            </a:lvl8pPr>
            <a:lvl9pPr lvl="8" rtl="0">
              <a:spcBef>
                <a:spcPts val="1600"/>
              </a:spcBef>
              <a:spcAft>
                <a:spcPts val="1600"/>
              </a:spcAft>
              <a:buNone/>
              <a:defRPr sz="1100"/>
            </a:lvl9pPr>
          </a:lstStyle>
          <a:p/>
        </p:txBody>
      </p:sp>
      <p:sp>
        <p:nvSpPr>
          <p:cNvPr id="58" name="Google Shape;58;p6"/>
          <p:cNvSpPr txBox="1"/>
          <p:nvPr>
            <p:ph hasCustomPrompt="1" idx="9" type="title"/>
          </p:nvPr>
        </p:nvSpPr>
        <p:spPr>
          <a:xfrm>
            <a:off x="6662250" y="1876325"/>
            <a:ext cx="1279800" cy="5919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3000"/>
              <a:buNone/>
              <a:defRPr sz="3000">
                <a:solidFill>
                  <a:srgbClr val="FFFFFF"/>
                </a:solidFill>
              </a:defRPr>
            </a:lvl1pPr>
            <a:lvl2pPr lvl="1" rtl="0" algn="ctr">
              <a:spcBef>
                <a:spcPts val="0"/>
              </a:spcBef>
              <a:spcAft>
                <a:spcPts val="0"/>
              </a:spcAft>
              <a:buClr>
                <a:srgbClr val="FFFFFF"/>
              </a:buClr>
              <a:buSzPts val="3000"/>
              <a:buNone/>
              <a:defRPr sz="3000">
                <a:solidFill>
                  <a:srgbClr val="FFFFFF"/>
                </a:solidFill>
              </a:defRPr>
            </a:lvl2pPr>
            <a:lvl3pPr lvl="2" rtl="0" algn="ctr">
              <a:spcBef>
                <a:spcPts val="0"/>
              </a:spcBef>
              <a:spcAft>
                <a:spcPts val="0"/>
              </a:spcAft>
              <a:buClr>
                <a:srgbClr val="FFFFFF"/>
              </a:buClr>
              <a:buSzPts val="3000"/>
              <a:buNone/>
              <a:defRPr sz="3000">
                <a:solidFill>
                  <a:srgbClr val="FFFFFF"/>
                </a:solidFill>
              </a:defRPr>
            </a:lvl3pPr>
            <a:lvl4pPr lvl="3" rtl="0" algn="ctr">
              <a:spcBef>
                <a:spcPts val="0"/>
              </a:spcBef>
              <a:spcAft>
                <a:spcPts val="0"/>
              </a:spcAft>
              <a:buClr>
                <a:srgbClr val="FFFFFF"/>
              </a:buClr>
              <a:buSzPts val="3000"/>
              <a:buNone/>
              <a:defRPr sz="3000">
                <a:solidFill>
                  <a:srgbClr val="FFFFFF"/>
                </a:solidFill>
              </a:defRPr>
            </a:lvl4pPr>
            <a:lvl5pPr lvl="4" rtl="0" algn="ctr">
              <a:spcBef>
                <a:spcPts val="0"/>
              </a:spcBef>
              <a:spcAft>
                <a:spcPts val="0"/>
              </a:spcAft>
              <a:buClr>
                <a:srgbClr val="FFFFFF"/>
              </a:buClr>
              <a:buSzPts val="3000"/>
              <a:buNone/>
              <a:defRPr sz="3000">
                <a:solidFill>
                  <a:srgbClr val="FFFFFF"/>
                </a:solidFill>
              </a:defRPr>
            </a:lvl5pPr>
            <a:lvl6pPr lvl="5" rtl="0" algn="ctr">
              <a:spcBef>
                <a:spcPts val="0"/>
              </a:spcBef>
              <a:spcAft>
                <a:spcPts val="0"/>
              </a:spcAft>
              <a:buClr>
                <a:srgbClr val="FFFFFF"/>
              </a:buClr>
              <a:buSzPts val="3000"/>
              <a:buNone/>
              <a:defRPr sz="3000">
                <a:solidFill>
                  <a:srgbClr val="FFFFFF"/>
                </a:solidFill>
              </a:defRPr>
            </a:lvl6pPr>
            <a:lvl7pPr lvl="6" rtl="0" algn="ctr">
              <a:spcBef>
                <a:spcPts val="0"/>
              </a:spcBef>
              <a:spcAft>
                <a:spcPts val="0"/>
              </a:spcAft>
              <a:buClr>
                <a:srgbClr val="FFFFFF"/>
              </a:buClr>
              <a:buSzPts val="3000"/>
              <a:buNone/>
              <a:defRPr sz="3000">
                <a:solidFill>
                  <a:srgbClr val="FFFFFF"/>
                </a:solidFill>
              </a:defRPr>
            </a:lvl7pPr>
            <a:lvl8pPr lvl="7" rtl="0" algn="ctr">
              <a:spcBef>
                <a:spcPts val="0"/>
              </a:spcBef>
              <a:spcAft>
                <a:spcPts val="0"/>
              </a:spcAft>
              <a:buClr>
                <a:srgbClr val="FFFFFF"/>
              </a:buClr>
              <a:buSzPts val="3000"/>
              <a:buNone/>
              <a:defRPr sz="3000">
                <a:solidFill>
                  <a:srgbClr val="FFFFFF"/>
                </a:solidFill>
              </a:defRPr>
            </a:lvl8pPr>
            <a:lvl9pPr lvl="8" rtl="0" algn="ctr">
              <a:spcBef>
                <a:spcPts val="0"/>
              </a:spcBef>
              <a:spcAft>
                <a:spcPts val="0"/>
              </a:spcAft>
              <a:buClr>
                <a:srgbClr val="FFFFFF"/>
              </a:buClr>
              <a:buSzPts val="3000"/>
              <a:buNone/>
              <a:defRPr sz="3000">
                <a:solidFill>
                  <a:srgbClr val="FFFFFF"/>
                </a:solidFill>
              </a:defRPr>
            </a:lvl9pPr>
          </a:lstStyle>
          <a:p>
            <a:r>
              <a:t>xx%</a:t>
            </a:r>
          </a:p>
        </p:txBody>
      </p:sp>
      <p:sp>
        <p:nvSpPr>
          <p:cNvPr id="59" name="Google Shape;59;p6"/>
          <p:cNvSpPr txBox="1"/>
          <p:nvPr>
            <p:ph idx="13" type="title"/>
          </p:nvPr>
        </p:nvSpPr>
        <p:spPr>
          <a:xfrm>
            <a:off x="6430200" y="2592275"/>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1400"/>
              <a:buNone/>
              <a:defRPr sz="1400">
                <a:solidFill>
                  <a:srgbClr val="FFFFFF"/>
                </a:solidFill>
              </a:defRPr>
            </a:lvl2pPr>
            <a:lvl3pPr lvl="2" rtl="0" algn="ctr">
              <a:spcBef>
                <a:spcPts val="0"/>
              </a:spcBef>
              <a:spcAft>
                <a:spcPts val="0"/>
              </a:spcAft>
              <a:buClr>
                <a:srgbClr val="FFFFFF"/>
              </a:buClr>
              <a:buSzPts val="1400"/>
              <a:buNone/>
              <a:defRPr sz="1400">
                <a:solidFill>
                  <a:srgbClr val="FFFFFF"/>
                </a:solidFill>
              </a:defRPr>
            </a:lvl3pPr>
            <a:lvl4pPr lvl="3" rtl="0" algn="ctr">
              <a:spcBef>
                <a:spcPts val="0"/>
              </a:spcBef>
              <a:spcAft>
                <a:spcPts val="0"/>
              </a:spcAft>
              <a:buClr>
                <a:srgbClr val="FFFFFF"/>
              </a:buClr>
              <a:buSzPts val="1400"/>
              <a:buNone/>
              <a:defRPr sz="1400">
                <a:solidFill>
                  <a:srgbClr val="FFFFFF"/>
                </a:solidFill>
              </a:defRPr>
            </a:lvl4pPr>
            <a:lvl5pPr lvl="4" rtl="0" algn="ctr">
              <a:spcBef>
                <a:spcPts val="0"/>
              </a:spcBef>
              <a:spcAft>
                <a:spcPts val="0"/>
              </a:spcAft>
              <a:buClr>
                <a:srgbClr val="FFFFFF"/>
              </a:buClr>
              <a:buSzPts val="1400"/>
              <a:buNone/>
              <a:defRPr sz="1400">
                <a:solidFill>
                  <a:srgbClr val="FFFFFF"/>
                </a:solidFill>
              </a:defRPr>
            </a:lvl5pPr>
            <a:lvl6pPr lvl="5" rtl="0" algn="ctr">
              <a:spcBef>
                <a:spcPts val="0"/>
              </a:spcBef>
              <a:spcAft>
                <a:spcPts val="0"/>
              </a:spcAft>
              <a:buClr>
                <a:srgbClr val="FFFFFF"/>
              </a:buClr>
              <a:buSzPts val="1400"/>
              <a:buNone/>
              <a:defRPr sz="1400">
                <a:solidFill>
                  <a:srgbClr val="FFFFFF"/>
                </a:solidFill>
              </a:defRPr>
            </a:lvl6pPr>
            <a:lvl7pPr lvl="6" rtl="0" algn="ctr">
              <a:spcBef>
                <a:spcPts val="0"/>
              </a:spcBef>
              <a:spcAft>
                <a:spcPts val="0"/>
              </a:spcAft>
              <a:buClr>
                <a:srgbClr val="FFFFFF"/>
              </a:buClr>
              <a:buSzPts val="1400"/>
              <a:buNone/>
              <a:defRPr sz="1400">
                <a:solidFill>
                  <a:srgbClr val="FFFFFF"/>
                </a:solidFill>
              </a:defRPr>
            </a:lvl7pPr>
            <a:lvl8pPr lvl="7" rtl="0" algn="ctr">
              <a:spcBef>
                <a:spcPts val="0"/>
              </a:spcBef>
              <a:spcAft>
                <a:spcPts val="0"/>
              </a:spcAft>
              <a:buClr>
                <a:srgbClr val="FFFFFF"/>
              </a:buClr>
              <a:buSzPts val="1400"/>
              <a:buNone/>
              <a:defRPr sz="1400">
                <a:solidFill>
                  <a:srgbClr val="FFFFFF"/>
                </a:solidFill>
              </a:defRPr>
            </a:lvl8pPr>
            <a:lvl9pPr lvl="8" rtl="0" algn="ctr">
              <a:spcBef>
                <a:spcPts val="0"/>
              </a:spcBef>
              <a:spcAft>
                <a:spcPts val="0"/>
              </a:spcAft>
              <a:buClr>
                <a:srgbClr val="FFFFFF"/>
              </a:buClr>
              <a:buSzPts val="1400"/>
              <a:buNone/>
              <a:defRPr sz="1400">
                <a:solidFill>
                  <a:srgbClr val="FFFFFF"/>
                </a:solidFill>
              </a:defRPr>
            </a:lvl9pPr>
          </a:lstStyle>
          <a:p/>
        </p:txBody>
      </p:sp>
      <p:sp>
        <p:nvSpPr>
          <p:cNvPr id="60" name="Google Shape;60;p6"/>
          <p:cNvSpPr txBox="1"/>
          <p:nvPr>
            <p:ph idx="14" type="subTitle"/>
          </p:nvPr>
        </p:nvSpPr>
        <p:spPr>
          <a:xfrm>
            <a:off x="6430200" y="2945450"/>
            <a:ext cx="17439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rgbClr val="FFFFFF"/>
                </a:solidFill>
              </a:defRPr>
            </a:lvl1pPr>
            <a:lvl2pPr lvl="1" rtl="0">
              <a:spcBef>
                <a:spcPts val="1600"/>
              </a:spcBef>
              <a:spcAft>
                <a:spcPts val="0"/>
              </a:spcAft>
              <a:buNone/>
              <a:defRPr sz="1100"/>
            </a:lvl2pPr>
            <a:lvl3pPr lvl="2" rtl="0">
              <a:spcBef>
                <a:spcPts val="1600"/>
              </a:spcBef>
              <a:spcAft>
                <a:spcPts val="0"/>
              </a:spcAft>
              <a:buNone/>
              <a:defRPr sz="1100"/>
            </a:lvl3pPr>
            <a:lvl4pPr lvl="3" rtl="0">
              <a:spcBef>
                <a:spcPts val="1600"/>
              </a:spcBef>
              <a:spcAft>
                <a:spcPts val="0"/>
              </a:spcAft>
              <a:buNone/>
              <a:defRPr sz="1100"/>
            </a:lvl4pPr>
            <a:lvl5pPr lvl="4" rtl="0">
              <a:spcBef>
                <a:spcPts val="1600"/>
              </a:spcBef>
              <a:spcAft>
                <a:spcPts val="0"/>
              </a:spcAft>
              <a:buNone/>
              <a:defRPr sz="1100"/>
            </a:lvl5pPr>
            <a:lvl6pPr lvl="5" rtl="0">
              <a:spcBef>
                <a:spcPts val="1600"/>
              </a:spcBef>
              <a:spcAft>
                <a:spcPts val="0"/>
              </a:spcAft>
              <a:buNone/>
              <a:defRPr sz="1100"/>
            </a:lvl6pPr>
            <a:lvl7pPr lvl="6" rtl="0">
              <a:spcBef>
                <a:spcPts val="1600"/>
              </a:spcBef>
              <a:spcAft>
                <a:spcPts val="0"/>
              </a:spcAft>
              <a:buNone/>
              <a:defRPr sz="1100"/>
            </a:lvl7pPr>
            <a:lvl8pPr lvl="7" rtl="0">
              <a:spcBef>
                <a:spcPts val="1600"/>
              </a:spcBef>
              <a:spcAft>
                <a:spcPts val="0"/>
              </a:spcAft>
              <a:buNone/>
              <a:defRPr sz="1100"/>
            </a:lvl8pPr>
            <a:lvl9pPr lvl="8" rtl="0">
              <a:spcBef>
                <a:spcPts val="1600"/>
              </a:spcBef>
              <a:spcAft>
                <a:spcPts val="1600"/>
              </a:spcAft>
              <a:buNone/>
              <a:defRPr sz="1100"/>
            </a:lvl9pPr>
          </a:lstStyle>
          <a:p/>
        </p:txBody>
      </p:sp>
      <p:sp>
        <p:nvSpPr>
          <p:cNvPr id="61" name="Google Shape;61;p6"/>
          <p:cNvSpPr/>
          <p:nvPr/>
        </p:nvSpPr>
        <p:spPr>
          <a:xfrm>
            <a:off x="-375400" y="-730296"/>
            <a:ext cx="2233500" cy="2233200"/>
          </a:xfrm>
          <a:prstGeom prst="blockArc">
            <a:avLst>
              <a:gd fmla="val 11320499" name="adj1"/>
              <a:gd fmla="val 8418429" name="adj2"/>
              <a:gd fmla="val 1830" name="adj3"/>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6"/>
          <p:cNvSpPr/>
          <p:nvPr/>
        </p:nvSpPr>
        <p:spPr>
          <a:xfrm>
            <a:off x="8624275" y="3957800"/>
            <a:ext cx="964800" cy="964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6"/>
          <p:cNvSpPr/>
          <p:nvPr/>
        </p:nvSpPr>
        <p:spPr>
          <a:xfrm>
            <a:off x="8174100" y="405625"/>
            <a:ext cx="669300" cy="669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6"/>
          <p:cNvSpPr/>
          <p:nvPr/>
        </p:nvSpPr>
        <p:spPr>
          <a:xfrm>
            <a:off x="7718700" y="157050"/>
            <a:ext cx="393600" cy="3936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1">
  <p:cSld name="BIG_NUMBER_1">
    <p:bg>
      <p:bgPr>
        <a:blipFill>
          <a:blip r:embed="rId2">
            <a:alphaModFix/>
          </a:blip>
          <a:stretch>
            <a:fillRect/>
          </a:stretch>
        </a:blipFill>
      </p:bgPr>
    </p:bg>
    <p:spTree>
      <p:nvGrpSpPr>
        <p:cNvPr id="65" name="Shape 65"/>
        <p:cNvGrpSpPr/>
        <p:nvPr/>
      </p:nvGrpSpPr>
      <p:grpSpPr>
        <a:xfrm>
          <a:off x="0" y="0"/>
          <a:ext cx="0" cy="0"/>
          <a:chOff x="0" y="0"/>
          <a:chExt cx="0" cy="0"/>
        </a:xfrm>
      </p:grpSpPr>
      <p:sp>
        <p:nvSpPr>
          <p:cNvPr id="66" name="Google Shape;66;p7"/>
          <p:cNvSpPr/>
          <p:nvPr/>
        </p:nvSpPr>
        <p:spPr>
          <a:xfrm>
            <a:off x="3045600" y="1045350"/>
            <a:ext cx="3052800" cy="3052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7"/>
          <p:cNvSpPr txBox="1"/>
          <p:nvPr>
            <p:ph type="ctrTitle"/>
          </p:nvPr>
        </p:nvSpPr>
        <p:spPr>
          <a:xfrm>
            <a:off x="2416350" y="2044636"/>
            <a:ext cx="4311300" cy="8973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3000"/>
              <a:buNone/>
              <a:defRPr sz="3000">
                <a:solidFill>
                  <a:schemeClr val="lt1"/>
                </a:solidFill>
              </a:defRPr>
            </a:lvl1pPr>
            <a:lvl2pPr lvl="1" rtl="0" algn="ctr">
              <a:spcBef>
                <a:spcPts val="0"/>
              </a:spcBef>
              <a:spcAft>
                <a:spcPts val="0"/>
              </a:spcAft>
              <a:buClr>
                <a:schemeClr val="lt1"/>
              </a:buClr>
              <a:buSzPts val="5200"/>
              <a:buNone/>
              <a:defRPr sz="5200">
                <a:solidFill>
                  <a:schemeClr val="lt1"/>
                </a:solidFill>
              </a:defRPr>
            </a:lvl2pPr>
            <a:lvl3pPr lvl="2" rtl="0" algn="ctr">
              <a:spcBef>
                <a:spcPts val="0"/>
              </a:spcBef>
              <a:spcAft>
                <a:spcPts val="0"/>
              </a:spcAft>
              <a:buClr>
                <a:schemeClr val="lt1"/>
              </a:buClr>
              <a:buSzPts val="5200"/>
              <a:buNone/>
              <a:defRPr sz="5200">
                <a:solidFill>
                  <a:schemeClr val="lt1"/>
                </a:solidFill>
              </a:defRPr>
            </a:lvl3pPr>
            <a:lvl4pPr lvl="3" rtl="0" algn="ctr">
              <a:spcBef>
                <a:spcPts val="0"/>
              </a:spcBef>
              <a:spcAft>
                <a:spcPts val="0"/>
              </a:spcAft>
              <a:buClr>
                <a:schemeClr val="lt1"/>
              </a:buClr>
              <a:buSzPts val="5200"/>
              <a:buNone/>
              <a:defRPr sz="5200">
                <a:solidFill>
                  <a:schemeClr val="lt1"/>
                </a:solidFill>
              </a:defRPr>
            </a:lvl4pPr>
            <a:lvl5pPr lvl="4" rtl="0" algn="ctr">
              <a:spcBef>
                <a:spcPts val="0"/>
              </a:spcBef>
              <a:spcAft>
                <a:spcPts val="0"/>
              </a:spcAft>
              <a:buClr>
                <a:schemeClr val="lt1"/>
              </a:buClr>
              <a:buSzPts val="5200"/>
              <a:buNone/>
              <a:defRPr sz="5200">
                <a:solidFill>
                  <a:schemeClr val="lt1"/>
                </a:solidFill>
              </a:defRPr>
            </a:lvl5pPr>
            <a:lvl6pPr lvl="5" rtl="0" algn="ctr">
              <a:spcBef>
                <a:spcPts val="0"/>
              </a:spcBef>
              <a:spcAft>
                <a:spcPts val="0"/>
              </a:spcAft>
              <a:buClr>
                <a:schemeClr val="lt1"/>
              </a:buClr>
              <a:buSzPts val="5200"/>
              <a:buNone/>
              <a:defRPr sz="5200">
                <a:solidFill>
                  <a:schemeClr val="lt1"/>
                </a:solidFill>
              </a:defRPr>
            </a:lvl6pPr>
            <a:lvl7pPr lvl="6" rtl="0" algn="ctr">
              <a:spcBef>
                <a:spcPts val="0"/>
              </a:spcBef>
              <a:spcAft>
                <a:spcPts val="0"/>
              </a:spcAft>
              <a:buClr>
                <a:schemeClr val="lt1"/>
              </a:buClr>
              <a:buSzPts val="5200"/>
              <a:buNone/>
              <a:defRPr sz="5200">
                <a:solidFill>
                  <a:schemeClr val="lt1"/>
                </a:solidFill>
              </a:defRPr>
            </a:lvl7pPr>
            <a:lvl8pPr lvl="7" rtl="0" algn="ctr">
              <a:spcBef>
                <a:spcPts val="0"/>
              </a:spcBef>
              <a:spcAft>
                <a:spcPts val="0"/>
              </a:spcAft>
              <a:buClr>
                <a:schemeClr val="lt1"/>
              </a:buClr>
              <a:buSzPts val="5200"/>
              <a:buNone/>
              <a:defRPr sz="5200">
                <a:solidFill>
                  <a:schemeClr val="lt1"/>
                </a:solidFill>
              </a:defRPr>
            </a:lvl8pPr>
            <a:lvl9pPr lvl="8" rtl="0" algn="ctr">
              <a:spcBef>
                <a:spcPts val="0"/>
              </a:spcBef>
              <a:spcAft>
                <a:spcPts val="0"/>
              </a:spcAft>
              <a:buClr>
                <a:schemeClr val="lt1"/>
              </a:buClr>
              <a:buSzPts val="5200"/>
              <a:buNone/>
              <a:defRPr sz="5200">
                <a:solidFill>
                  <a:schemeClr val="lt1"/>
                </a:solidFill>
              </a:defRPr>
            </a:lvl9pPr>
          </a:lstStyle>
          <a:p/>
        </p:txBody>
      </p:sp>
      <p:sp>
        <p:nvSpPr>
          <p:cNvPr id="68" name="Google Shape;68;p7"/>
          <p:cNvSpPr txBox="1"/>
          <p:nvPr>
            <p:ph idx="1" type="subTitle"/>
          </p:nvPr>
        </p:nvSpPr>
        <p:spPr>
          <a:xfrm>
            <a:off x="3616200" y="2902463"/>
            <a:ext cx="1911600" cy="316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lt1"/>
              </a:buClr>
              <a:buSzPts val="1200"/>
              <a:buNone/>
              <a:defRPr sz="1200">
                <a:solidFill>
                  <a:schemeClr val="lt1"/>
                </a:solidFill>
              </a:defRPr>
            </a:lvl1pPr>
            <a:lvl2pPr lvl="1" rtl="0" algn="ctr">
              <a:lnSpc>
                <a:spcPct val="100000"/>
              </a:lnSpc>
              <a:spcBef>
                <a:spcPts val="0"/>
              </a:spcBef>
              <a:spcAft>
                <a:spcPts val="0"/>
              </a:spcAft>
              <a:buClr>
                <a:schemeClr val="lt1"/>
              </a:buClr>
              <a:buSzPts val="2800"/>
              <a:buNone/>
              <a:defRPr sz="2800">
                <a:solidFill>
                  <a:schemeClr val="lt1"/>
                </a:solidFill>
              </a:defRPr>
            </a:lvl2pPr>
            <a:lvl3pPr lvl="2" rtl="0" algn="ctr">
              <a:lnSpc>
                <a:spcPct val="100000"/>
              </a:lnSpc>
              <a:spcBef>
                <a:spcPts val="0"/>
              </a:spcBef>
              <a:spcAft>
                <a:spcPts val="0"/>
              </a:spcAft>
              <a:buClr>
                <a:schemeClr val="lt1"/>
              </a:buClr>
              <a:buSzPts val="2800"/>
              <a:buNone/>
              <a:defRPr sz="2800">
                <a:solidFill>
                  <a:schemeClr val="lt1"/>
                </a:solidFill>
              </a:defRPr>
            </a:lvl3pPr>
            <a:lvl4pPr lvl="3" rtl="0" algn="ctr">
              <a:lnSpc>
                <a:spcPct val="100000"/>
              </a:lnSpc>
              <a:spcBef>
                <a:spcPts val="0"/>
              </a:spcBef>
              <a:spcAft>
                <a:spcPts val="0"/>
              </a:spcAft>
              <a:buClr>
                <a:schemeClr val="lt1"/>
              </a:buClr>
              <a:buSzPts val="2800"/>
              <a:buNone/>
              <a:defRPr sz="2800">
                <a:solidFill>
                  <a:schemeClr val="lt1"/>
                </a:solidFill>
              </a:defRPr>
            </a:lvl4pPr>
            <a:lvl5pPr lvl="4" rtl="0" algn="ctr">
              <a:lnSpc>
                <a:spcPct val="100000"/>
              </a:lnSpc>
              <a:spcBef>
                <a:spcPts val="0"/>
              </a:spcBef>
              <a:spcAft>
                <a:spcPts val="0"/>
              </a:spcAft>
              <a:buClr>
                <a:schemeClr val="lt1"/>
              </a:buClr>
              <a:buSzPts val="2800"/>
              <a:buNone/>
              <a:defRPr sz="2800">
                <a:solidFill>
                  <a:schemeClr val="lt1"/>
                </a:solidFill>
              </a:defRPr>
            </a:lvl5pPr>
            <a:lvl6pPr lvl="5" rtl="0" algn="ctr">
              <a:lnSpc>
                <a:spcPct val="100000"/>
              </a:lnSpc>
              <a:spcBef>
                <a:spcPts val="0"/>
              </a:spcBef>
              <a:spcAft>
                <a:spcPts val="0"/>
              </a:spcAft>
              <a:buClr>
                <a:schemeClr val="lt1"/>
              </a:buClr>
              <a:buSzPts val="2800"/>
              <a:buNone/>
              <a:defRPr sz="2800">
                <a:solidFill>
                  <a:schemeClr val="lt1"/>
                </a:solidFill>
              </a:defRPr>
            </a:lvl6pPr>
            <a:lvl7pPr lvl="6" rtl="0" algn="ctr">
              <a:lnSpc>
                <a:spcPct val="100000"/>
              </a:lnSpc>
              <a:spcBef>
                <a:spcPts val="0"/>
              </a:spcBef>
              <a:spcAft>
                <a:spcPts val="0"/>
              </a:spcAft>
              <a:buClr>
                <a:schemeClr val="lt1"/>
              </a:buClr>
              <a:buSzPts val="2800"/>
              <a:buNone/>
              <a:defRPr sz="2800">
                <a:solidFill>
                  <a:schemeClr val="lt1"/>
                </a:solidFill>
              </a:defRPr>
            </a:lvl7pPr>
            <a:lvl8pPr lvl="7" rtl="0" algn="ctr">
              <a:lnSpc>
                <a:spcPct val="100000"/>
              </a:lnSpc>
              <a:spcBef>
                <a:spcPts val="0"/>
              </a:spcBef>
              <a:spcAft>
                <a:spcPts val="0"/>
              </a:spcAft>
              <a:buClr>
                <a:schemeClr val="lt1"/>
              </a:buClr>
              <a:buSzPts val="2800"/>
              <a:buNone/>
              <a:defRPr sz="2800">
                <a:solidFill>
                  <a:schemeClr val="lt1"/>
                </a:solidFill>
              </a:defRPr>
            </a:lvl8pPr>
            <a:lvl9pPr lvl="8" rtl="0" algn="ctr">
              <a:lnSpc>
                <a:spcPct val="100000"/>
              </a:lnSpc>
              <a:spcBef>
                <a:spcPts val="0"/>
              </a:spcBef>
              <a:spcAft>
                <a:spcPts val="0"/>
              </a:spcAft>
              <a:buClr>
                <a:schemeClr val="lt1"/>
              </a:buClr>
              <a:buSzPts val="2800"/>
              <a:buNone/>
              <a:defRPr sz="2800">
                <a:solidFill>
                  <a:schemeClr val="lt1"/>
                </a:solidFill>
              </a:defRPr>
            </a:lvl9pPr>
          </a:lstStyle>
          <a:p/>
        </p:txBody>
      </p:sp>
      <p:sp>
        <p:nvSpPr>
          <p:cNvPr id="69" name="Google Shape;69;p7"/>
          <p:cNvSpPr txBox="1"/>
          <p:nvPr>
            <p:ph hasCustomPrompt="1" idx="2" type="title"/>
          </p:nvPr>
        </p:nvSpPr>
        <p:spPr>
          <a:xfrm>
            <a:off x="2813400" y="1858538"/>
            <a:ext cx="3517200" cy="5919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3000"/>
              <a:buNone/>
              <a:defRPr sz="3000">
                <a:solidFill>
                  <a:schemeClr val="lt1"/>
                </a:solidFill>
              </a:defRPr>
            </a:lvl1pPr>
            <a:lvl2pPr lvl="1" rtl="0" algn="ctr">
              <a:spcBef>
                <a:spcPts val="0"/>
              </a:spcBef>
              <a:spcAft>
                <a:spcPts val="0"/>
              </a:spcAft>
              <a:buClr>
                <a:schemeClr val="lt1"/>
              </a:buClr>
              <a:buSzPts val="12000"/>
              <a:buNone/>
              <a:defRPr sz="12000">
                <a:solidFill>
                  <a:schemeClr val="lt1"/>
                </a:solidFill>
              </a:defRPr>
            </a:lvl2pPr>
            <a:lvl3pPr lvl="2" rtl="0" algn="ctr">
              <a:spcBef>
                <a:spcPts val="0"/>
              </a:spcBef>
              <a:spcAft>
                <a:spcPts val="0"/>
              </a:spcAft>
              <a:buClr>
                <a:schemeClr val="lt1"/>
              </a:buClr>
              <a:buSzPts val="12000"/>
              <a:buNone/>
              <a:defRPr sz="12000">
                <a:solidFill>
                  <a:schemeClr val="lt1"/>
                </a:solidFill>
              </a:defRPr>
            </a:lvl3pPr>
            <a:lvl4pPr lvl="3" rtl="0" algn="ctr">
              <a:spcBef>
                <a:spcPts val="0"/>
              </a:spcBef>
              <a:spcAft>
                <a:spcPts val="0"/>
              </a:spcAft>
              <a:buClr>
                <a:schemeClr val="lt1"/>
              </a:buClr>
              <a:buSzPts val="12000"/>
              <a:buNone/>
              <a:defRPr sz="12000">
                <a:solidFill>
                  <a:schemeClr val="lt1"/>
                </a:solidFill>
              </a:defRPr>
            </a:lvl4pPr>
            <a:lvl5pPr lvl="4" rtl="0" algn="ctr">
              <a:spcBef>
                <a:spcPts val="0"/>
              </a:spcBef>
              <a:spcAft>
                <a:spcPts val="0"/>
              </a:spcAft>
              <a:buClr>
                <a:schemeClr val="lt1"/>
              </a:buClr>
              <a:buSzPts val="12000"/>
              <a:buNone/>
              <a:defRPr sz="12000">
                <a:solidFill>
                  <a:schemeClr val="lt1"/>
                </a:solidFill>
              </a:defRPr>
            </a:lvl5pPr>
            <a:lvl6pPr lvl="5" rtl="0" algn="ctr">
              <a:spcBef>
                <a:spcPts val="0"/>
              </a:spcBef>
              <a:spcAft>
                <a:spcPts val="0"/>
              </a:spcAft>
              <a:buClr>
                <a:schemeClr val="lt1"/>
              </a:buClr>
              <a:buSzPts val="12000"/>
              <a:buNone/>
              <a:defRPr sz="12000">
                <a:solidFill>
                  <a:schemeClr val="lt1"/>
                </a:solidFill>
              </a:defRPr>
            </a:lvl6pPr>
            <a:lvl7pPr lvl="6" rtl="0" algn="ctr">
              <a:spcBef>
                <a:spcPts val="0"/>
              </a:spcBef>
              <a:spcAft>
                <a:spcPts val="0"/>
              </a:spcAft>
              <a:buClr>
                <a:schemeClr val="lt1"/>
              </a:buClr>
              <a:buSzPts val="12000"/>
              <a:buNone/>
              <a:defRPr sz="12000">
                <a:solidFill>
                  <a:schemeClr val="lt1"/>
                </a:solidFill>
              </a:defRPr>
            </a:lvl7pPr>
            <a:lvl8pPr lvl="7" rtl="0" algn="ctr">
              <a:spcBef>
                <a:spcPts val="0"/>
              </a:spcBef>
              <a:spcAft>
                <a:spcPts val="0"/>
              </a:spcAft>
              <a:buClr>
                <a:schemeClr val="lt1"/>
              </a:buClr>
              <a:buSzPts val="12000"/>
              <a:buNone/>
              <a:defRPr sz="12000">
                <a:solidFill>
                  <a:schemeClr val="lt1"/>
                </a:solidFill>
              </a:defRPr>
            </a:lvl8pPr>
            <a:lvl9pPr lvl="8" rtl="0" algn="ctr">
              <a:spcBef>
                <a:spcPts val="0"/>
              </a:spcBef>
              <a:spcAft>
                <a:spcPts val="0"/>
              </a:spcAft>
              <a:buClr>
                <a:schemeClr val="lt1"/>
              </a:buClr>
              <a:buSzPts val="12000"/>
              <a:buNone/>
              <a:defRPr sz="12000">
                <a:solidFill>
                  <a:schemeClr val="lt1"/>
                </a:solidFill>
              </a:defRPr>
            </a:lvl9pPr>
          </a:lstStyle>
          <a:p>
            <a:r>
              <a:t>xx%</a:t>
            </a:r>
          </a:p>
        </p:txBody>
      </p:sp>
      <p:sp>
        <p:nvSpPr>
          <p:cNvPr id="70" name="Google Shape;70;p7"/>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71" name="Google Shape;71;p7"/>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72" name="Google Shape;72;p7"/>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73" name="Google Shape;73;p7"/>
          <p:cNvSpPr/>
          <p:nvPr/>
        </p:nvSpPr>
        <p:spPr>
          <a:xfrm>
            <a:off x="1459650" y="287750"/>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7"/>
          <p:cNvSpPr/>
          <p:nvPr/>
        </p:nvSpPr>
        <p:spPr>
          <a:xfrm>
            <a:off x="6508100" y="1915950"/>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7"/>
          <p:cNvSpPr/>
          <p:nvPr/>
        </p:nvSpPr>
        <p:spPr>
          <a:xfrm>
            <a:off x="2843225" y="3827600"/>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7"/>
          <p:cNvSpPr/>
          <p:nvPr/>
        </p:nvSpPr>
        <p:spPr>
          <a:xfrm>
            <a:off x="112199" y="3927246"/>
            <a:ext cx="2701200" cy="2701200"/>
          </a:xfrm>
          <a:prstGeom prst="blockArc">
            <a:avLst>
              <a:gd fmla="val 10800000" name="adj1"/>
              <a:gd fmla="val 21571275" name="adj2"/>
              <a:gd fmla="val 1374"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ULLET POINTS">
  <p:cSld name="TITLE_AND_BODY_1">
    <p:bg>
      <p:bgPr>
        <a:blipFill>
          <a:blip r:embed="rId2">
            <a:alphaModFix/>
          </a:blip>
          <a:stretch>
            <a:fillRect/>
          </a:stretch>
        </a:blipFill>
      </p:bgPr>
    </p:bg>
    <p:spTree>
      <p:nvGrpSpPr>
        <p:cNvPr id="77" name="Shape 77"/>
        <p:cNvGrpSpPr/>
        <p:nvPr/>
      </p:nvGrpSpPr>
      <p:grpSpPr>
        <a:xfrm>
          <a:off x="0" y="0"/>
          <a:ext cx="0" cy="0"/>
          <a:chOff x="0" y="0"/>
          <a:chExt cx="0" cy="0"/>
        </a:xfrm>
      </p:grpSpPr>
      <p:sp>
        <p:nvSpPr>
          <p:cNvPr id="78" name="Google Shape;78;p8"/>
          <p:cNvSpPr/>
          <p:nvPr/>
        </p:nvSpPr>
        <p:spPr>
          <a:xfrm>
            <a:off x="6201800" y="3852275"/>
            <a:ext cx="655800" cy="6558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8"/>
          <p:cNvSpPr/>
          <p:nvPr/>
        </p:nvSpPr>
        <p:spPr>
          <a:xfrm>
            <a:off x="280300" y="560050"/>
            <a:ext cx="1784100" cy="17841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8"/>
          <p:cNvSpPr/>
          <p:nvPr/>
        </p:nvSpPr>
        <p:spPr>
          <a:xfrm>
            <a:off x="7343600" y="3538750"/>
            <a:ext cx="393600" cy="3936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8"/>
          <p:cNvSpPr txBox="1"/>
          <p:nvPr>
            <p:ph type="title"/>
          </p:nvPr>
        </p:nvSpPr>
        <p:spPr>
          <a:xfrm>
            <a:off x="817475" y="698575"/>
            <a:ext cx="44385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82" name="Google Shape;82;p8"/>
          <p:cNvSpPr txBox="1"/>
          <p:nvPr>
            <p:ph idx="1" type="body"/>
          </p:nvPr>
        </p:nvSpPr>
        <p:spPr>
          <a:xfrm>
            <a:off x="817475" y="1898986"/>
            <a:ext cx="4438500" cy="2209500"/>
          </a:xfrm>
          <a:prstGeom prst="rect">
            <a:avLst/>
          </a:prstGeom>
        </p:spPr>
        <p:txBody>
          <a:bodyPr anchorCtr="0" anchor="t" bIns="91425" lIns="91425" spcFirstLastPara="1" rIns="91425" wrap="square" tIns="91425">
            <a:noAutofit/>
          </a:bodyPr>
          <a:lstStyle>
            <a:lvl1pPr indent="-298450" lvl="0" marL="457200" rtl="0">
              <a:spcBef>
                <a:spcPts val="0"/>
              </a:spcBef>
              <a:spcAft>
                <a:spcPts val="0"/>
              </a:spcAft>
              <a:buClr>
                <a:schemeClr val="lt1"/>
              </a:buClr>
              <a:buSzPts val="1100"/>
              <a:buChar char="●"/>
              <a:defRPr sz="1100">
                <a:solidFill>
                  <a:schemeClr val="lt1"/>
                </a:solidFill>
              </a:defRPr>
            </a:lvl1pPr>
            <a:lvl2pPr indent="-298450" lvl="1" marL="914400" rtl="0">
              <a:spcBef>
                <a:spcPts val="1600"/>
              </a:spcBef>
              <a:spcAft>
                <a:spcPts val="0"/>
              </a:spcAft>
              <a:buClr>
                <a:schemeClr val="lt1"/>
              </a:buClr>
              <a:buSzPts val="1100"/>
              <a:buChar char="○"/>
              <a:defRPr sz="1100">
                <a:solidFill>
                  <a:schemeClr val="lt1"/>
                </a:solidFill>
              </a:defRPr>
            </a:lvl2pPr>
            <a:lvl3pPr indent="-298450" lvl="2" marL="1371600" rtl="0">
              <a:spcBef>
                <a:spcPts val="1600"/>
              </a:spcBef>
              <a:spcAft>
                <a:spcPts val="0"/>
              </a:spcAft>
              <a:buClr>
                <a:schemeClr val="lt1"/>
              </a:buClr>
              <a:buSzPts val="1100"/>
              <a:buChar char="■"/>
              <a:defRPr sz="1100">
                <a:solidFill>
                  <a:schemeClr val="lt1"/>
                </a:solidFill>
              </a:defRPr>
            </a:lvl3pPr>
            <a:lvl4pPr indent="-298450" lvl="3" marL="1828800" rtl="0">
              <a:spcBef>
                <a:spcPts val="1600"/>
              </a:spcBef>
              <a:spcAft>
                <a:spcPts val="0"/>
              </a:spcAft>
              <a:buClr>
                <a:schemeClr val="lt1"/>
              </a:buClr>
              <a:buSzPts val="1100"/>
              <a:buChar char="●"/>
              <a:defRPr sz="1100">
                <a:solidFill>
                  <a:schemeClr val="lt1"/>
                </a:solidFill>
              </a:defRPr>
            </a:lvl4pPr>
            <a:lvl5pPr indent="-298450" lvl="4" marL="2286000" rtl="0">
              <a:spcBef>
                <a:spcPts val="1600"/>
              </a:spcBef>
              <a:spcAft>
                <a:spcPts val="0"/>
              </a:spcAft>
              <a:buClr>
                <a:schemeClr val="lt1"/>
              </a:buClr>
              <a:buSzPts val="1100"/>
              <a:buChar char="○"/>
              <a:defRPr sz="1100">
                <a:solidFill>
                  <a:schemeClr val="lt1"/>
                </a:solidFill>
              </a:defRPr>
            </a:lvl5pPr>
            <a:lvl6pPr indent="-298450" lvl="5" marL="2743200" rtl="0">
              <a:spcBef>
                <a:spcPts val="1600"/>
              </a:spcBef>
              <a:spcAft>
                <a:spcPts val="0"/>
              </a:spcAft>
              <a:buClr>
                <a:schemeClr val="lt1"/>
              </a:buClr>
              <a:buSzPts val="1100"/>
              <a:buChar char="■"/>
              <a:defRPr sz="1100">
                <a:solidFill>
                  <a:schemeClr val="lt1"/>
                </a:solidFill>
              </a:defRPr>
            </a:lvl6pPr>
            <a:lvl7pPr indent="-298450" lvl="6" marL="3200400" rtl="0">
              <a:spcBef>
                <a:spcPts val="1600"/>
              </a:spcBef>
              <a:spcAft>
                <a:spcPts val="0"/>
              </a:spcAft>
              <a:buClr>
                <a:schemeClr val="lt1"/>
              </a:buClr>
              <a:buSzPts val="1100"/>
              <a:buChar char="●"/>
              <a:defRPr sz="1100">
                <a:solidFill>
                  <a:schemeClr val="lt1"/>
                </a:solidFill>
              </a:defRPr>
            </a:lvl7pPr>
            <a:lvl8pPr indent="-298450" lvl="7" marL="3657600" rtl="0">
              <a:spcBef>
                <a:spcPts val="1600"/>
              </a:spcBef>
              <a:spcAft>
                <a:spcPts val="0"/>
              </a:spcAft>
              <a:buClr>
                <a:schemeClr val="lt1"/>
              </a:buClr>
              <a:buSzPts val="1100"/>
              <a:buChar char="○"/>
              <a:defRPr sz="1100">
                <a:solidFill>
                  <a:schemeClr val="lt1"/>
                </a:solidFill>
              </a:defRPr>
            </a:lvl8pPr>
            <a:lvl9pPr indent="-298450" lvl="8" marL="4114800" rtl="0">
              <a:spcBef>
                <a:spcPts val="1600"/>
              </a:spcBef>
              <a:spcAft>
                <a:spcPts val="1600"/>
              </a:spcAft>
              <a:buClr>
                <a:schemeClr val="lt1"/>
              </a:buClr>
              <a:buSzPts val="1100"/>
              <a:buChar char="■"/>
              <a:defRPr sz="1100">
                <a:solidFill>
                  <a:schemeClr val="lt1"/>
                </a:solidFill>
              </a:defRPr>
            </a:lvl9pPr>
          </a:lstStyle>
          <a:p/>
        </p:txBody>
      </p:sp>
      <p:sp>
        <p:nvSpPr>
          <p:cNvPr id="83" name="Google Shape;83;p8"/>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84" name="Google Shape;84;p8"/>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85" name="Google Shape;85;p8"/>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WO COLUMNS">
  <p:cSld name="TITLE_AND_BODY_1_1">
    <p:bg>
      <p:bgPr>
        <a:blipFill>
          <a:blip r:embed="rId2">
            <a:alphaModFix/>
          </a:blip>
          <a:stretch>
            <a:fillRect/>
          </a:stretch>
        </a:blipFill>
      </p:bgPr>
    </p:bg>
    <p:spTree>
      <p:nvGrpSpPr>
        <p:cNvPr id="86" name="Shape 86"/>
        <p:cNvGrpSpPr/>
        <p:nvPr/>
      </p:nvGrpSpPr>
      <p:grpSpPr>
        <a:xfrm>
          <a:off x="0" y="0"/>
          <a:ext cx="0" cy="0"/>
          <a:chOff x="0" y="0"/>
          <a:chExt cx="0" cy="0"/>
        </a:xfrm>
      </p:grpSpPr>
      <p:sp>
        <p:nvSpPr>
          <p:cNvPr id="87" name="Google Shape;87;p9"/>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88" name="Google Shape;88;p9"/>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89" name="Google Shape;89;p9"/>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90" name="Google Shape;90;p9"/>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91" name="Google Shape;91;p9"/>
          <p:cNvSpPr txBox="1"/>
          <p:nvPr>
            <p:ph idx="2" type="title"/>
          </p:nvPr>
        </p:nvSpPr>
        <p:spPr>
          <a:xfrm>
            <a:off x="1767550" y="2833250"/>
            <a:ext cx="2152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92" name="Google Shape;92;p9"/>
          <p:cNvSpPr txBox="1"/>
          <p:nvPr>
            <p:ph idx="1" type="subTitle"/>
          </p:nvPr>
        </p:nvSpPr>
        <p:spPr>
          <a:xfrm>
            <a:off x="1561450" y="3262625"/>
            <a:ext cx="2565000" cy="8964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100">
                <a:solidFill>
                  <a:schemeClr val="lt1"/>
                </a:solidFill>
              </a:defRPr>
            </a:lvl1pPr>
            <a:lvl2pPr lvl="1">
              <a:spcBef>
                <a:spcPts val="1600"/>
              </a:spcBef>
              <a:spcAft>
                <a:spcPts val="0"/>
              </a:spcAft>
              <a:buNone/>
              <a:defRPr sz="1100">
                <a:solidFill>
                  <a:schemeClr val="lt1"/>
                </a:solidFill>
              </a:defRPr>
            </a:lvl2pPr>
            <a:lvl3pPr lvl="2">
              <a:spcBef>
                <a:spcPts val="1600"/>
              </a:spcBef>
              <a:spcAft>
                <a:spcPts val="0"/>
              </a:spcAft>
              <a:buNone/>
              <a:defRPr sz="1100">
                <a:solidFill>
                  <a:schemeClr val="lt1"/>
                </a:solidFill>
              </a:defRPr>
            </a:lvl3pPr>
            <a:lvl4pPr lvl="3">
              <a:spcBef>
                <a:spcPts val="1600"/>
              </a:spcBef>
              <a:spcAft>
                <a:spcPts val="0"/>
              </a:spcAft>
              <a:buNone/>
              <a:defRPr sz="1100">
                <a:solidFill>
                  <a:schemeClr val="lt1"/>
                </a:solidFill>
              </a:defRPr>
            </a:lvl4pPr>
            <a:lvl5pPr lvl="4">
              <a:spcBef>
                <a:spcPts val="1600"/>
              </a:spcBef>
              <a:spcAft>
                <a:spcPts val="0"/>
              </a:spcAft>
              <a:buNone/>
              <a:defRPr sz="1100">
                <a:solidFill>
                  <a:schemeClr val="lt1"/>
                </a:solidFill>
              </a:defRPr>
            </a:lvl5pPr>
            <a:lvl6pPr lvl="5">
              <a:spcBef>
                <a:spcPts val="1600"/>
              </a:spcBef>
              <a:spcAft>
                <a:spcPts val="0"/>
              </a:spcAft>
              <a:buNone/>
              <a:defRPr sz="1100">
                <a:solidFill>
                  <a:schemeClr val="lt1"/>
                </a:solidFill>
              </a:defRPr>
            </a:lvl6pPr>
            <a:lvl7pPr lvl="6">
              <a:spcBef>
                <a:spcPts val="1600"/>
              </a:spcBef>
              <a:spcAft>
                <a:spcPts val="0"/>
              </a:spcAft>
              <a:buNone/>
              <a:defRPr sz="1100">
                <a:solidFill>
                  <a:schemeClr val="lt1"/>
                </a:solidFill>
              </a:defRPr>
            </a:lvl7pPr>
            <a:lvl8pPr lvl="7">
              <a:spcBef>
                <a:spcPts val="1600"/>
              </a:spcBef>
              <a:spcAft>
                <a:spcPts val="0"/>
              </a:spcAft>
              <a:buNone/>
              <a:defRPr sz="1100">
                <a:solidFill>
                  <a:schemeClr val="lt1"/>
                </a:solidFill>
              </a:defRPr>
            </a:lvl8pPr>
            <a:lvl9pPr lvl="8">
              <a:spcBef>
                <a:spcPts val="1600"/>
              </a:spcBef>
              <a:spcAft>
                <a:spcPts val="1600"/>
              </a:spcAft>
              <a:buNone/>
              <a:defRPr sz="1100">
                <a:solidFill>
                  <a:schemeClr val="lt1"/>
                </a:solidFill>
              </a:defRPr>
            </a:lvl9pPr>
          </a:lstStyle>
          <a:p/>
        </p:txBody>
      </p:sp>
      <p:sp>
        <p:nvSpPr>
          <p:cNvPr id="93" name="Google Shape;93;p9"/>
          <p:cNvSpPr txBox="1"/>
          <p:nvPr>
            <p:ph idx="3" type="title"/>
          </p:nvPr>
        </p:nvSpPr>
        <p:spPr>
          <a:xfrm>
            <a:off x="5223650" y="2833250"/>
            <a:ext cx="2152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94" name="Google Shape;94;p9"/>
          <p:cNvSpPr txBox="1"/>
          <p:nvPr>
            <p:ph idx="4" type="subTitle"/>
          </p:nvPr>
        </p:nvSpPr>
        <p:spPr>
          <a:xfrm>
            <a:off x="5017550" y="3262625"/>
            <a:ext cx="25650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95" name="Google Shape;95;p9"/>
          <p:cNvSpPr/>
          <p:nvPr/>
        </p:nvSpPr>
        <p:spPr>
          <a:xfrm rot="-5400000">
            <a:off x="7888772" y="244907"/>
            <a:ext cx="2701200" cy="2701200"/>
          </a:xfrm>
          <a:prstGeom prst="blockArc">
            <a:avLst>
              <a:gd fmla="val 10800000" name="adj1"/>
              <a:gd fmla="val 21571275" name="adj2"/>
              <a:gd fmla="val 1374"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9"/>
          <p:cNvSpPr/>
          <p:nvPr/>
        </p:nvSpPr>
        <p:spPr>
          <a:xfrm>
            <a:off x="-485725" y="4240600"/>
            <a:ext cx="1143900" cy="11439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HREE COLUMNS">
  <p:cSld name="TITLE_AND_BODY_1_1_1">
    <p:bg>
      <p:bgPr>
        <a:blipFill>
          <a:blip r:embed="rId2">
            <a:alphaModFix/>
          </a:blip>
          <a:stretch>
            <a:fillRect/>
          </a:stretch>
        </a:blipFill>
      </p:bgPr>
    </p:bg>
    <p:spTree>
      <p:nvGrpSpPr>
        <p:cNvPr id="97" name="Shape 97"/>
        <p:cNvGrpSpPr/>
        <p:nvPr/>
      </p:nvGrpSpPr>
      <p:grpSpPr>
        <a:xfrm>
          <a:off x="0" y="0"/>
          <a:ext cx="0" cy="0"/>
          <a:chOff x="0" y="0"/>
          <a:chExt cx="0" cy="0"/>
        </a:xfrm>
      </p:grpSpPr>
      <p:sp>
        <p:nvSpPr>
          <p:cNvPr id="98" name="Google Shape;98;p10"/>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lt1"/>
              </a:buClr>
              <a:buSzPts val="2800"/>
              <a:buNone/>
              <a:defRPr>
                <a:solidFill>
                  <a:schemeClr val="lt1"/>
                </a:solidFill>
              </a:defRPr>
            </a:lvl1pPr>
            <a:lvl2pPr lvl="1" rtl="0">
              <a:spcBef>
                <a:spcPts val="0"/>
              </a:spcBef>
              <a:spcAft>
                <a:spcPts val="0"/>
              </a:spcAft>
              <a:buClr>
                <a:schemeClr val="lt1"/>
              </a:buClr>
              <a:buSzPts val="2800"/>
              <a:buNone/>
              <a:defRPr>
                <a:solidFill>
                  <a:schemeClr val="lt1"/>
                </a:solidFill>
              </a:defRPr>
            </a:lvl2pPr>
            <a:lvl3pPr lvl="2" rtl="0">
              <a:spcBef>
                <a:spcPts val="0"/>
              </a:spcBef>
              <a:spcAft>
                <a:spcPts val="0"/>
              </a:spcAft>
              <a:buClr>
                <a:schemeClr val="lt1"/>
              </a:buClr>
              <a:buSzPts val="2800"/>
              <a:buNone/>
              <a:defRPr>
                <a:solidFill>
                  <a:schemeClr val="lt1"/>
                </a:solidFill>
              </a:defRPr>
            </a:lvl3pPr>
            <a:lvl4pPr lvl="3" rtl="0">
              <a:spcBef>
                <a:spcPts val="0"/>
              </a:spcBef>
              <a:spcAft>
                <a:spcPts val="0"/>
              </a:spcAft>
              <a:buClr>
                <a:schemeClr val="lt1"/>
              </a:buClr>
              <a:buSzPts val="2800"/>
              <a:buNone/>
              <a:defRPr>
                <a:solidFill>
                  <a:schemeClr val="lt1"/>
                </a:solidFill>
              </a:defRPr>
            </a:lvl4pPr>
            <a:lvl5pPr lvl="4" rtl="0">
              <a:spcBef>
                <a:spcPts val="0"/>
              </a:spcBef>
              <a:spcAft>
                <a:spcPts val="0"/>
              </a:spcAft>
              <a:buClr>
                <a:schemeClr val="lt1"/>
              </a:buClr>
              <a:buSzPts val="2800"/>
              <a:buNone/>
              <a:defRPr>
                <a:solidFill>
                  <a:schemeClr val="lt1"/>
                </a:solidFill>
              </a:defRPr>
            </a:lvl5pPr>
            <a:lvl6pPr lvl="5" rtl="0">
              <a:spcBef>
                <a:spcPts val="0"/>
              </a:spcBef>
              <a:spcAft>
                <a:spcPts val="0"/>
              </a:spcAft>
              <a:buClr>
                <a:schemeClr val="lt1"/>
              </a:buClr>
              <a:buSzPts val="2800"/>
              <a:buNone/>
              <a:defRPr>
                <a:solidFill>
                  <a:schemeClr val="lt1"/>
                </a:solidFill>
              </a:defRPr>
            </a:lvl6pPr>
            <a:lvl7pPr lvl="6" rtl="0">
              <a:spcBef>
                <a:spcPts val="0"/>
              </a:spcBef>
              <a:spcAft>
                <a:spcPts val="0"/>
              </a:spcAft>
              <a:buClr>
                <a:schemeClr val="lt1"/>
              </a:buClr>
              <a:buSzPts val="2800"/>
              <a:buNone/>
              <a:defRPr>
                <a:solidFill>
                  <a:schemeClr val="lt1"/>
                </a:solidFill>
              </a:defRPr>
            </a:lvl7pPr>
            <a:lvl8pPr lvl="7" rtl="0">
              <a:spcBef>
                <a:spcPts val="0"/>
              </a:spcBef>
              <a:spcAft>
                <a:spcPts val="0"/>
              </a:spcAft>
              <a:buClr>
                <a:schemeClr val="lt1"/>
              </a:buClr>
              <a:buSzPts val="2800"/>
              <a:buNone/>
              <a:defRPr>
                <a:solidFill>
                  <a:schemeClr val="lt1"/>
                </a:solidFill>
              </a:defRPr>
            </a:lvl8pPr>
            <a:lvl9pPr lvl="8" rtl="0">
              <a:spcBef>
                <a:spcPts val="0"/>
              </a:spcBef>
              <a:spcAft>
                <a:spcPts val="0"/>
              </a:spcAft>
              <a:buClr>
                <a:schemeClr val="lt1"/>
              </a:buClr>
              <a:buSzPts val="2800"/>
              <a:buNone/>
              <a:defRPr>
                <a:solidFill>
                  <a:schemeClr val="lt1"/>
                </a:solidFill>
              </a:defRPr>
            </a:lvl9pPr>
          </a:lstStyle>
          <a:p/>
        </p:txBody>
      </p:sp>
      <p:sp>
        <p:nvSpPr>
          <p:cNvPr id="99" name="Google Shape;99;p10"/>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lvl1pPr lvl="0" rtl="0" algn="ctr">
              <a:buNone/>
              <a:defRPr sz="1300">
                <a:latin typeface="Abel"/>
                <a:ea typeface="Abel"/>
                <a:cs typeface="Abel"/>
                <a:sym typeface="Abel"/>
              </a:defRPr>
            </a:lvl1pPr>
            <a:lvl2pPr lvl="1" rtl="0" algn="ctr">
              <a:buNone/>
              <a:defRPr sz="1300">
                <a:latin typeface="Abel"/>
                <a:ea typeface="Abel"/>
                <a:cs typeface="Abel"/>
                <a:sym typeface="Abel"/>
              </a:defRPr>
            </a:lvl2pPr>
            <a:lvl3pPr lvl="2" rtl="0" algn="ctr">
              <a:buNone/>
              <a:defRPr sz="1300">
                <a:latin typeface="Abel"/>
                <a:ea typeface="Abel"/>
                <a:cs typeface="Abel"/>
                <a:sym typeface="Abel"/>
              </a:defRPr>
            </a:lvl3pPr>
            <a:lvl4pPr lvl="3" rtl="0" algn="ctr">
              <a:buNone/>
              <a:defRPr sz="1300">
                <a:latin typeface="Abel"/>
                <a:ea typeface="Abel"/>
                <a:cs typeface="Abel"/>
                <a:sym typeface="Abel"/>
              </a:defRPr>
            </a:lvl4pPr>
            <a:lvl5pPr lvl="4" rtl="0" algn="ctr">
              <a:buNone/>
              <a:defRPr sz="1300">
                <a:latin typeface="Abel"/>
                <a:ea typeface="Abel"/>
                <a:cs typeface="Abel"/>
                <a:sym typeface="Abel"/>
              </a:defRPr>
            </a:lvl5pPr>
            <a:lvl6pPr lvl="5" rtl="0" algn="ctr">
              <a:buNone/>
              <a:defRPr sz="1300">
                <a:latin typeface="Abel"/>
                <a:ea typeface="Abel"/>
                <a:cs typeface="Abel"/>
                <a:sym typeface="Abel"/>
              </a:defRPr>
            </a:lvl6pPr>
            <a:lvl7pPr lvl="6" rtl="0" algn="ctr">
              <a:buNone/>
              <a:defRPr sz="1300">
                <a:latin typeface="Abel"/>
                <a:ea typeface="Abel"/>
                <a:cs typeface="Abel"/>
                <a:sym typeface="Abel"/>
              </a:defRPr>
            </a:lvl7pPr>
            <a:lvl8pPr lvl="7" rtl="0" algn="ctr">
              <a:buNone/>
              <a:defRPr sz="1300">
                <a:latin typeface="Abel"/>
                <a:ea typeface="Abel"/>
                <a:cs typeface="Abel"/>
                <a:sym typeface="Abel"/>
              </a:defRPr>
            </a:lvl8pPr>
            <a:lvl9pPr lvl="8" rtl="0" algn="ctr">
              <a:buNone/>
              <a:defRPr sz="1300">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cxnSp>
        <p:nvCxnSpPr>
          <p:cNvPr id="100" name="Google Shape;100;p10"/>
          <p:cNvCxnSpPr/>
          <p:nvPr/>
        </p:nvCxnSpPr>
        <p:spPr>
          <a:xfrm>
            <a:off x="3554258" y="4868401"/>
            <a:ext cx="743400" cy="4200"/>
          </a:xfrm>
          <a:prstGeom prst="straightConnector1">
            <a:avLst/>
          </a:prstGeom>
          <a:noFill/>
          <a:ln cap="flat" cmpd="sng" w="9525">
            <a:solidFill>
              <a:srgbClr val="FFFFFF"/>
            </a:solidFill>
            <a:prstDash val="solid"/>
            <a:round/>
            <a:headEnd len="med" w="med" type="none"/>
            <a:tailEnd len="med" w="med" type="none"/>
          </a:ln>
        </p:spPr>
      </p:cxnSp>
      <p:cxnSp>
        <p:nvCxnSpPr>
          <p:cNvPr id="101" name="Google Shape;101;p10"/>
          <p:cNvCxnSpPr/>
          <p:nvPr/>
        </p:nvCxnSpPr>
        <p:spPr>
          <a:xfrm>
            <a:off x="4846358" y="4868401"/>
            <a:ext cx="743400" cy="4200"/>
          </a:xfrm>
          <a:prstGeom prst="straightConnector1">
            <a:avLst/>
          </a:prstGeom>
          <a:noFill/>
          <a:ln cap="flat" cmpd="sng" w="9525">
            <a:solidFill>
              <a:srgbClr val="FFFFFF"/>
            </a:solidFill>
            <a:prstDash val="solid"/>
            <a:round/>
            <a:headEnd len="med" w="med" type="none"/>
            <a:tailEnd len="med" w="med" type="none"/>
          </a:ln>
        </p:spPr>
      </p:cxnSp>
      <p:sp>
        <p:nvSpPr>
          <p:cNvPr id="102" name="Google Shape;102;p10"/>
          <p:cNvSpPr txBox="1"/>
          <p:nvPr>
            <p:ph idx="2" type="title"/>
          </p:nvPr>
        </p:nvSpPr>
        <p:spPr>
          <a:xfrm>
            <a:off x="1205565" y="2833250"/>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03" name="Google Shape;103;p10"/>
          <p:cNvSpPr txBox="1"/>
          <p:nvPr>
            <p:ph idx="1" type="subTitle"/>
          </p:nvPr>
        </p:nvSpPr>
        <p:spPr>
          <a:xfrm>
            <a:off x="1038625" y="3262625"/>
            <a:ext cx="20775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104" name="Google Shape;104;p10"/>
          <p:cNvSpPr txBox="1"/>
          <p:nvPr>
            <p:ph idx="3" type="title"/>
          </p:nvPr>
        </p:nvSpPr>
        <p:spPr>
          <a:xfrm>
            <a:off x="3700182" y="2833250"/>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05" name="Google Shape;105;p10"/>
          <p:cNvSpPr txBox="1"/>
          <p:nvPr>
            <p:ph idx="4" type="subTitle"/>
          </p:nvPr>
        </p:nvSpPr>
        <p:spPr>
          <a:xfrm>
            <a:off x="3533242" y="3262625"/>
            <a:ext cx="20775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106" name="Google Shape;106;p10"/>
          <p:cNvSpPr txBox="1"/>
          <p:nvPr>
            <p:ph idx="5" type="title"/>
          </p:nvPr>
        </p:nvSpPr>
        <p:spPr>
          <a:xfrm>
            <a:off x="6194807" y="2833250"/>
            <a:ext cx="1743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lt1"/>
              </a:buClr>
              <a:buSzPts val="1400"/>
              <a:buNone/>
              <a:defRPr sz="1400">
                <a:solidFill>
                  <a:schemeClr val="lt1"/>
                </a:solidFill>
              </a:defRPr>
            </a:lvl1pPr>
            <a:lvl2pPr lvl="1" rtl="0" algn="ctr">
              <a:spcBef>
                <a:spcPts val="0"/>
              </a:spcBef>
              <a:spcAft>
                <a:spcPts val="0"/>
              </a:spcAft>
              <a:buClr>
                <a:schemeClr val="lt1"/>
              </a:buClr>
              <a:buSzPts val="1400"/>
              <a:buNone/>
              <a:defRPr sz="1400">
                <a:solidFill>
                  <a:schemeClr val="lt1"/>
                </a:solidFill>
              </a:defRPr>
            </a:lvl2pPr>
            <a:lvl3pPr lvl="2" rtl="0" algn="ctr">
              <a:spcBef>
                <a:spcPts val="0"/>
              </a:spcBef>
              <a:spcAft>
                <a:spcPts val="0"/>
              </a:spcAft>
              <a:buClr>
                <a:schemeClr val="lt1"/>
              </a:buClr>
              <a:buSzPts val="1400"/>
              <a:buNone/>
              <a:defRPr sz="1400">
                <a:solidFill>
                  <a:schemeClr val="lt1"/>
                </a:solidFill>
              </a:defRPr>
            </a:lvl3pPr>
            <a:lvl4pPr lvl="3" rtl="0" algn="ctr">
              <a:spcBef>
                <a:spcPts val="0"/>
              </a:spcBef>
              <a:spcAft>
                <a:spcPts val="0"/>
              </a:spcAft>
              <a:buClr>
                <a:schemeClr val="lt1"/>
              </a:buClr>
              <a:buSzPts val="1400"/>
              <a:buNone/>
              <a:defRPr sz="1400">
                <a:solidFill>
                  <a:schemeClr val="lt1"/>
                </a:solidFill>
              </a:defRPr>
            </a:lvl4pPr>
            <a:lvl5pPr lvl="4" rtl="0" algn="ctr">
              <a:spcBef>
                <a:spcPts val="0"/>
              </a:spcBef>
              <a:spcAft>
                <a:spcPts val="0"/>
              </a:spcAft>
              <a:buClr>
                <a:schemeClr val="lt1"/>
              </a:buClr>
              <a:buSzPts val="1400"/>
              <a:buNone/>
              <a:defRPr sz="1400">
                <a:solidFill>
                  <a:schemeClr val="lt1"/>
                </a:solidFill>
              </a:defRPr>
            </a:lvl5pPr>
            <a:lvl6pPr lvl="5" rtl="0" algn="ctr">
              <a:spcBef>
                <a:spcPts val="0"/>
              </a:spcBef>
              <a:spcAft>
                <a:spcPts val="0"/>
              </a:spcAft>
              <a:buClr>
                <a:schemeClr val="lt1"/>
              </a:buClr>
              <a:buSzPts val="1400"/>
              <a:buNone/>
              <a:defRPr sz="1400">
                <a:solidFill>
                  <a:schemeClr val="lt1"/>
                </a:solidFill>
              </a:defRPr>
            </a:lvl6pPr>
            <a:lvl7pPr lvl="6" rtl="0" algn="ctr">
              <a:spcBef>
                <a:spcPts val="0"/>
              </a:spcBef>
              <a:spcAft>
                <a:spcPts val="0"/>
              </a:spcAft>
              <a:buClr>
                <a:schemeClr val="lt1"/>
              </a:buClr>
              <a:buSzPts val="1400"/>
              <a:buNone/>
              <a:defRPr sz="1400">
                <a:solidFill>
                  <a:schemeClr val="lt1"/>
                </a:solidFill>
              </a:defRPr>
            </a:lvl7pPr>
            <a:lvl8pPr lvl="7" rtl="0" algn="ctr">
              <a:spcBef>
                <a:spcPts val="0"/>
              </a:spcBef>
              <a:spcAft>
                <a:spcPts val="0"/>
              </a:spcAft>
              <a:buClr>
                <a:schemeClr val="lt1"/>
              </a:buClr>
              <a:buSzPts val="1400"/>
              <a:buNone/>
              <a:defRPr sz="1400">
                <a:solidFill>
                  <a:schemeClr val="lt1"/>
                </a:solidFill>
              </a:defRPr>
            </a:lvl8pPr>
            <a:lvl9pPr lvl="8" rtl="0" algn="ctr">
              <a:spcBef>
                <a:spcPts val="0"/>
              </a:spcBef>
              <a:spcAft>
                <a:spcPts val="0"/>
              </a:spcAft>
              <a:buClr>
                <a:schemeClr val="lt1"/>
              </a:buClr>
              <a:buSzPts val="1400"/>
              <a:buNone/>
              <a:defRPr sz="1400">
                <a:solidFill>
                  <a:schemeClr val="lt1"/>
                </a:solidFill>
              </a:defRPr>
            </a:lvl9pPr>
          </a:lstStyle>
          <a:p/>
        </p:txBody>
      </p:sp>
      <p:sp>
        <p:nvSpPr>
          <p:cNvPr id="107" name="Google Shape;107;p10"/>
          <p:cNvSpPr txBox="1"/>
          <p:nvPr>
            <p:ph idx="6" type="subTitle"/>
          </p:nvPr>
        </p:nvSpPr>
        <p:spPr>
          <a:xfrm>
            <a:off x="6027867" y="3262625"/>
            <a:ext cx="2077500" cy="896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100">
                <a:solidFill>
                  <a:schemeClr val="lt1"/>
                </a:solidFill>
              </a:defRPr>
            </a:lvl1pPr>
            <a:lvl2pPr lvl="1" rtl="0">
              <a:spcBef>
                <a:spcPts val="1600"/>
              </a:spcBef>
              <a:spcAft>
                <a:spcPts val="0"/>
              </a:spcAft>
              <a:buNone/>
              <a:defRPr sz="1100">
                <a:solidFill>
                  <a:schemeClr val="lt1"/>
                </a:solidFill>
              </a:defRPr>
            </a:lvl2pPr>
            <a:lvl3pPr lvl="2" rtl="0">
              <a:spcBef>
                <a:spcPts val="1600"/>
              </a:spcBef>
              <a:spcAft>
                <a:spcPts val="0"/>
              </a:spcAft>
              <a:buNone/>
              <a:defRPr sz="1100">
                <a:solidFill>
                  <a:schemeClr val="lt1"/>
                </a:solidFill>
              </a:defRPr>
            </a:lvl3pPr>
            <a:lvl4pPr lvl="3" rtl="0">
              <a:spcBef>
                <a:spcPts val="1600"/>
              </a:spcBef>
              <a:spcAft>
                <a:spcPts val="0"/>
              </a:spcAft>
              <a:buNone/>
              <a:defRPr sz="1100">
                <a:solidFill>
                  <a:schemeClr val="lt1"/>
                </a:solidFill>
              </a:defRPr>
            </a:lvl4pPr>
            <a:lvl5pPr lvl="4" rtl="0">
              <a:spcBef>
                <a:spcPts val="1600"/>
              </a:spcBef>
              <a:spcAft>
                <a:spcPts val="0"/>
              </a:spcAft>
              <a:buNone/>
              <a:defRPr sz="1100">
                <a:solidFill>
                  <a:schemeClr val="lt1"/>
                </a:solidFill>
              </a:defRPr>
            </a:lvl5pPr>
            <a:lvl6pPr lvl="5" rtl="0">
              <a:spcBef>
                <a:spcPts val="1600"/>
              </a:spcBef>
              <a:spcAft>
                <a:spcPts val="0"/>
              </a:spcAft>
              <a:buNone/>
              <a:defRPr sz="1100">
                <a:solidFill>
                  <a:schemeClr val="lt1"/>
                </a:solidFill>
              </a:defRPr>
            </a:lvl6pPr>
            <a:lvl7pPr lvl="6" rtl="0">
              <a:spcBef>
                <a:spcPts val="1600"/>
              </a:spcBef>
              <a:spcAft>
                <a:spcPts val="0"/>
              </a:spcAft>
              <a:buNone/>
              <a:defRPr sz="1100">
                <a:solidFill>
                  <a:schemeClr val="lt1"/>
                </a:solidFill>
              </a:defRPr>
            </a:lvl7pPr>
            <a:lvl8pPr lvl="7" rtl="0">
              <a:spcBef>
                <a:spcPts val="1600"/>
              </a:spcBef>
              <a:spcAft>
                <a:spcPts val="0"/>
              </a:spcAft>
              <a:buNone/>
              <a:defRPr sz="1100">
                <a:solidFill>
                  <a:schemeClr val="lt1"/>
                </a:solidFill>
              </a:defRPr>
            </a:lvl8pPr>
            <a:lvl9pPr lvl="8" rtl="0">
              <a:spcBef>
                <a:spcPts val="1600"/>
              </a:spcBef>
              <a:spcAft>
                <a:spcPts val="1600"/>
              </a:spcAft>
              <a:buNone/>
              <a:defRPr sz="1100">
                <a:solidFill>
                  <a:schemeClr val="lt1"/>
                </a:solidFill>
              </a:defRPr>
            </a:lvl9pPr>
          </a:lstStyle>
          <a:p/>
        </p:txBody>
      </p:sp>
      <p:sp>
        <p:nvSpPr>
          <p:cNvPr id="108" name="Google Shape;108;p10"/>
          <p:cNvSpPr/>
          <p:nvPr/>
        </p:nvSpPr>
        <p:spPr>
          <a:xfrm>
            <a:off x="8310275" y="257875"/>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0"/>
          <p:cNvSpPr/>
          <p:nvPr/>
        </p:nvSpPr>
        <p:spPr>
          <a:xfrm>
            <a:off x="8605625" y="1038400"/>
            <a:ext cx="357300" cy="357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0"/>
          <p:cNvSpPr/>
          <p:nvPr/>
        </p:nvSpPr>
        <p:spPr>
          <a:xfrm rot="-5400000">
            <a:off x="8310272" y="2696582"/>
            <a:ext cx="2701200" cy="2701200"/>
          </a:xfrm>
          <a:prstGeom prst="blockArc">
            <a:avLst>
              <a:gd fmla="val 10800000" name="adj1"/>
              <a:gd fmla="val 21571275" name="adj2"/>
              <a:gd fmla="val 1374"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0"/>
          <p:cNvSpPr/>
          <p:nvPr/>
        </p:nvSpPr>
        <p:spPr>
          <a:xfrm>
            <a:off x="-414400" y="3823413"/>
            <a:ext cx="1035900" cy="10359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34" Type="http://schemas.openxmlformats.org/officeDocument/2006/relationships/theme" Target="../theme/theme3.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Fredoka One"/>
              <a:buNone/>
              <a:defRPr b="1" sz="2800">
                <a:solidFill>
                  <a:schemeClr val="dk1"/>
                </a:solidFill>
                <a:latin typeface="Fredoka One"/>
                <a:ea typeface="Fredoka One"/>
                <a:cs typeface="Fredoka One"/>
                <a:sym typeface="Fredoka One"/>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52848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SzPts val="1800"/>
              <a:buFont typeface="Abel"/>
              <a:buChar char="●"/>
              <a:defRPr sz="1800">
                <a:latin typeface="Abel"/>
                <a:ea typeface="Abel"/>
                <a:cs typeface="Abel"/>
                <a:sym typeface="Abel"/>
              </a:defRPr>
            </a:lvl1pPr>
            <a:lvl2pPr indent="-317500" lvl="1" marL="914400">
              <a:lnSpc>
                <a:spcPct val="115000"/>
              </a:lnSpc>
              <a:spcBef>
                <a:spcPts val="1600"/>
              </a:spcBef>
              <a:spcAft>
                <a:spcPts val="0"/>
              </a:spcAft>
              <a:buSzPts val="1400"/>
              <a:buFont typeface="Abel"/>
              <a:buChar char="○"/>
              <a:defRPr>
                <a:latin typeface="Abel"/>
                <a:ea typeface="Abel"/>
                <a:cs typeface="Abel"/>
                <a:sym typeface="Abel"/>
              </a:defRPr>
            </a:lvl2pPr>
            <a:lvl3pPr indent="-317500" lvl="2" marL="1371600">
              <a:lnSpc>
                <a:spcPct val="115000"/>
              </a:lnSpc>
              <a:spcBef>
                <a:spcPts val="1600"/>
              </a:spcBef>
              <a:spcAft>
                <a:spcPts val="0"/>
              </a:spcAft>
              <a:buSzPts val="1400"/>
              <a:buFont typeface="Abel"/>
              <a:buChar char="■"/>
              <a:defRPr>
                <a:latin typeface="Abel"/>
                <a:ea typeface="Abel"/>
                <a:cs typeface="Abel"/>
                <a:sym typeface="Abel"/>
              </a:defRPr>
            </a:lvl3pPr>
            <a:lvl4pPr indent="-317500" lvl="3" marL="1828800">
              <a:lnSpc>
                <a:spcPct val="115000"/>
              </a:lnSpc>
              <a:spcBef>
                <a:spcPts val="1600"/>
              </a:spcBef>
              <a:spcAft>
                <a:spcPts val="0"/>
              </a:spcAft>
              <a:buSzPts val="1400"/>
              <a:buFont typeface="Abel"/>
              <a:buChar char="●"/>
              <a:defRPr>
                <a:latin typeface="Abel"/>
                <a:ea typeface="Abel"/>
                <a:cs typeface="Abel"/>
                <a:sym typeface="Abel"/>
              </a:defRPr>
            </a:lvl4pPr>
            <a:lvl5pPr indent="-317500" lvl="4" marL="2286000">
              <a:lnSpc>
                <a:spcPct val="115000"/>
              </a:lnSpc>
              <a:spcBef>
                <a:spcPts val="1600"/>
              </a:spcBef>
              <a:spcAft>
                <a:spcPts val="0"/>
              </a:spcAft>
              <a:buSzPts val="1400"/>
              <a:buFont typeface="Abel"/>
              <a:buChar char="○"/>
              <a:defRPr>
                <a:latin typeface="Abel"/>
                <a:ea typeface="Abel"/>
                <a:cs typeface="Abel"/>
                <a:sym typeface="Abel"/>
              </a:defRPr>
            </a:lvl5pPr>
            <a:lvl6pPr indent="-317500" lvl="5" marL="2743200">
              <a:lnSpc>
                <a:spcPct val="115000"/>
              </a:lnSpc>
              <a:spcBef>
                <a:spcPts val="1600"/>
              </a:spcBef>
              <a:spcAft>
                <a:spcPts val="0"/>
              </a:spcAft>
              <a:buSzPts val="1400"/>
              <a:buFont typeface="Abel"/>
              <a:buChar char="■"/>
              <a:defRPr>
                <a:latin typeface="Abel"/>
                <a:ea typeface="Abel"/>
                <a:cs typeface="Abel"/>
                <a:sym typeface="Abel"/>
              </a:defRPr>
            </a:lvl6pPr>
            <a:lvl7pPr indent="-317500" lvl="6" marL="3200400">
              <a:lnSpc>
                <a:spcPct val="115000"/>
              </a:lnSpc>
              <a:spcBef>
                <a:spcPts val="1600"/>
              </a:spcBef>
              <a:spcAft>
                <a:spcPts val="0"/>
              </a:spcAft>
              <a:buSzPts val="1400"/>
              <a:buFont typeface="Abel"/>
              <a:buChar char="●"/>
              <a:defRPr>
                <a:latin typeface="Abel"/>
                <a:ea typeface="Abel"/>
                <a:cs typeface="Abel"/>
                <a:sym typeface="Abel"/>
              </a:defRPr>
            </a:lvl7pPr>
            <a:lvl8pPr indent="-317500" lvl="7" marL="3657600">
              <a:lnSpc>
                <a:spcPct val="115000"/>
              </a:lnSpc>
              <a:spcBef>
                <a:spcPts val="1600"/>
              </a:spcBef>
              <a:spcAft>
                <a:spcPts val="0"/>
              </a:spcAft>
              <a:buSzPts val="1400"/>
              <a:buFont typeface="Abel"/>
              <a:buChar char="○"/>
              <a:defRPr>
                <a:latin typeface="Abel"/>
                <a:ea typeface="Abel"/>
                <a:cs typeface="Abel"/>
                <a:sym typeface="Abel"/>
              </a:defRPr>
            </a:lvl8pPr>
            <a:lvl9pPr indent="-317500" lvl="8" marL="4114800">
              <a:lnSpc>
                <a:spcPct val="115000"/>
              </a:lnSpc>
              <a:spcBef>
                <a:spcPts val="1600"/>
              </a:spcBef>
              <a:spcAft>
                <a:spcPts val="1600"/>
              </a:spcAft>
              <a:buSzPts val="1400"/>
              <a:buFont typeface="Abel"/>
              <a:buChar char="■"/>
              <a:defRPr>
                <a:latin typeface="Abel"/>
                <a:ea typeface="Abel"/>
                <a:cs typeface="Abel"/>
                <a:sym typeface="Abel"/>
              </a:defRPr>
            </a:lvl9pPr>
          </a:lstStyle>
          <a:p/>
        </p:txBody>
      </p:sp>
      <p:sp>
        <p:nvSpPr>
          <p:cNvPr id="8" name="Google Shape;8;p1"/>
          <p:cNvSpPr txBox="1"/>
          <p:nvPr>
            <p:ph idx="12" type="sldNum"/>
          </p:nvPr>
        </p:nvSpPr>
        <p:spPr>
          <a:xfrm>
            <a:off x="4297659" y="4669251"/>
            <a:ext cx="548700" cy="393600"/>
          </a:xfrm>
          <a:prstGeom prst="rect">
            <a:avLst/>
          </a:prstGeom>
          <a:noFill/>
          <a:ln>
            <a:noFill/>
          </a:ln>
        </p:spPr>
        <p:txBody>
          <a:bodyPr anchorCtr="0" anchor="t" bIns="91425" lIns="91425" spcFirstLastPara="1" rIns="91425" wrap="square" tIns="91425">
            <a:noAutofit/>
          </a:bodyPr>
          <a:lstStyle>
            <a:lvl1pPr lvl="0" algn="ctr">
              <a:buNone/>
              <a:defRPr sz="1300">
                <a:solidFill>
                  <a:schemeClr val="lt1"/>
                </a:solidFill>
                <a:latin typeface="Abel"/>
                <a:ea typeface="Abel"/>
                <a:cs typeface="Abel"/>
                <a:sym typeface="Abel"/>
              </a:defRPr>
            </a:lvl1pPr>
            <a:lvl2pPr lvl="1" algn="ctr">
              <a:buNone/>
              <a:defRPr sz="1300">
                <a:solidFill>
                  <a:schemeClr val="lt1"/>
                </a:solidFill>
                <a:latin typeface="Abel"/>
                <a:ea typeface="Abel"/>
                <a:cs typeface="Abel"/>
                <a:sym typeface="Abel"/>
              </a:defRPr>
            </a:lvl2pPr>
            <a:lvl3pPr lvl="2" algn="ctr">
              <a:buNone/>
              <a:defRPr sz="1300">
                <a:solidFill>
                  <a:schemeClr val="lt1"/>
                </a:solidFill>
                <a:latin typeface="Abel"/>
                <a:ea typeface="Abel"/>
                <a:cs typeface="Abel"/>
                <a:sym typeface="Abel"/>
              </a:defRPr>
            </a:lvl3pPr>
            <a:lvl4pPr lvl="3" algn="ctr">
              <a:buNone/>
              <a:defRPr sz="1300">
                <a:solidFill>
                  <a:schemeClr val="lt1"/>
                </a:solidFill>
                <a:latin typeface="Abel"/>
                <a:ea typeface="Abel"/>
                <a:cs typeface="Abel"/>
                <a:sym typeface="Abel"/>
              </a:defRPr>
            </a:lvl4pPr>
            <a:lvl5pPr lvl="4" algn="ctr">
              <a:buNone/>
              <a:defRPr sz="1300">
                <a:solidFill>
                  <a:schemeClr val="lt1"/>
                </a:solidFill>
                <a:latin typeface="Abel"/>
                <a:ea typeface="Abel"/>
                <a:cs typeface="Abel"/>
                <a:sym typeface="Abel"/>
              </a:defRPr>
            </a:lvl5pPr>
            <a:lvl6pPr lvl="5" algn="ctr">
              <a:buNone/>
              <a:defRPr sz="1300">
                <a:solidFill>
                  <a:schemeClr val="lt1"/>
                </a:solidFill>
                <a:latin typeface="Abel"/>
                <a:ea typeface="Abel"/>
                <a:cs typeface="Abel"/>
                <a:sym typeface="Abel"/>
              </a:defRPr>
            </a:lvl6pPr>
            <a:lvl7pPr lvl="6" algn="ctr">
              <a:buNone/>
              <a:defRPr sz="1300">
                <a:solidFill>
                  <a:schemeClr val="lt1"/>
                </a:solidFill>
                <a:latin typeface="Abel"/>
                <a:ea typeface="Abel"/>
                <a:cs typeface="Abel"/>
                <a:sym typeface="Abel"/>
              </a:defRPr>
            </a:lvl7pPr>
            <a:lvl8pPr lvl="7" algn="ctr">
              <a:buNone/>
              <a:defRPr sz="1300">
                <a:solidFill>
                  <a:schemeClr val="lt1"/>
                </a:solidFill>
                <a:latin typeface="Abel"/>
                <a:ea typeface="Abel"/>
                <a:cs typeface="Abel"/>
                <a:sym typeface="Abel"/>
              </a:defRPr>
            </a:lvl8pPr>
            <a:lvl9pPr lvl="8" algn="ctr">
              <a:buNone/>
              <a:defRPr sz="1300">
                <a:solidFill>
                  <a:schemeClr val="lt1"/>
                </a:solidFill>
                <a:latin typeface="Abel"/>
                <a:ea typeface="Abel"/>
                <a:cs typeface="Abel"/>
                <a:sym typeface="Abel"/>
              </a:defRPr>
            </a:lvl9pPr>
          </a:lstStyle>
          <a:p>
            <a:pPr indent="0" lvl="0" marL="0" rtl="0" algn="ct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44" name="Shape 344"/>
        <p:cNvGrpSpPr/>
        <p:nvPr/>
      </p:nvGrpSpPr>
      <p:grpSpPr>
        <a:xfrm>
          <a:off x="0" y="0"/>
          <a:ext cx="0" cy="0"/>
          <a:chOff x="0" y="0"/>
          <a:chExt cx="0" cy="0"/>
        </a:xfrm>
      </p:grpSpPr>
      <p:sp>
        <p:nvSpPr>
          <p:cNvPr id="345" name="Google Shape;345;p3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46" name="Google Shape;346;p3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1"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3.jp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4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 Id="rId3" Type="http://schemas.openxmlformats.org/officeDocument/2006/relationships/image" Target="../media/image36.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5.xml"/><Relationship Id="rId3" Type="http://schemas.openxmlformats.org/officeDocument/2006/relationships/image" Target="../media/image31.jpg"/><Relationship Id="rId4" Type="http://schemas.openxmlformats.org/officeDocument/2006/relationships/hyperlink" Target="https://docs.google.com/spreadsheets/d/1f2jgY7TUy9krwiINxyWtymcz01kqLVGX9uArX3oXU0Y/copy" TargetMode="External"/><Relationship Id="rId5" Type="http://schemas.openxmlformats.org/officeDocument/2006/relationships/image" Target="../media/image2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5" Type="http://schemas.openxmlformats.org/officeDocument/2006/relationships/slide" Target="/ppt/slides/slide32.xml"/><Relationship Id="rId6" Type="http://schemas.openxmlformats.org/officeDocument/2006/relationships/slide" Target="/ppt/slides/slide31.xml"/><Relationship Id="rId7" Type="http://schemas.openxmlformats.org/officeDocument/2006/relationships/slide" Target="/ppt/slides/slide3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7.xml"/><Relationship Id="rId3" Type="http://schemas.openxmlformats.org/officeDocument/2006/relationships/image" Target="../media/image41.png"/><Relationship Id="rId4" Type="http://schemas.openxmlformats.org/officeDocument/2006/relationships/image" Target="../media/image43.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8.xml"/><Relationship Id="rId3" Type="http://schemas.openxmlformats.org/officeDocument/2006/relationships/image" Target="../media/image39.jpg"/><Relationship Id="rId4" Type="http://schemas.openxmlformats.org/officeDocument/2006/relationships/image" Target="../media/image40.png"/><Relationship Id="rId5" Type="http://schemas.openxmlformats.org/officeDocument/2006/relationships/image" Target="../media/image44.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9.xml"/><Relationship Id="rId3" Type="http://schemas.openxmlformats.org/officeDocument/2006/relationships/image" Target="../media/image45.png"/><Relationship Id="rId4" Type="http://schemas.openxmlformats.org/officeDocument/2006/relationships/image" Target="../media/image42.png"/><Relationship Id="rId5" Type="http://schemas.openxmlformats.org/officeDocument/2006/relationships/image" Target="../media/image48.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33.jp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0.xml"/><Relationship Id="rId3" Type="http://schemas.openxmlformats.org/officeDocument/2006/relationships/image" Target="../media/image47.png"/><Relationship Id="rId4" Type="http://schemas.openxmlformats.org/officeDocument/2006/relationships/image" Target="../media/image49.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 Id="rId3" Type="http://schemas.openxmlformats.org/officeDocument/2006/relationships/hyperlink" Target="mailto:addyouremail@freepik.com"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 Id="rId3" Type="http://schemas.openxmlformats.org/officeDocument/2006/relationships/hyperlink" Target="https://www.freepik.com/free-photo/orange-holi-color-woman-s-face-wearing-sunglasses_4464521.htm/?utm_source=slidesgo_template&amp;utm_medium=referral-link&amp;utm_campaign=sg_resources&amp;utm_content=freepik" TargetMode="External"/><Relationship Id="rId4" Type="http://schemas.openxmlformats.org/officeDocument/2006/relationships/hyperlink" Target="https://www.freepik.com/free-photo/paint-stained-young-man-laughing-holi-festival_4417287.htm/?utm_source=slidesgo_template&amp;utm_medium=referral-link&amp;utm_campaign=sg_resources&amp;utm_content=freepik" TargetMode="External"/><Relationship Id="rId9" Type="http://schemas.openxmlformats.org/officeDocument/2006/relationships/hyperlink" Target="https://www.freepik.com/free-photo/two-young-women-playing-enjoying-with-holi-colors_4464513.htm/?utm_source=slidesgo_template&amp;utm_medium=referral-link&amp;utm_campaign=sg_resources&amp;utm_content=freepik" TargetMode="External"/><Relationship Id="rId5" Type="http://schemas.openxmlformats.org/officeDocument/2006/relationships/hyperlink" Target="https://www.freepik.com/free-photo/defocussed-young-woman-showing-her-painted-pink-holi-color-hand-sunlight-against-blue-sky_4484187.htm" TargetMode="External"/><Relationship Id="rId6" Type="http://schemas.openxmlformats.org/officeDocument/2006/relationships/hyperlink" Target="https://www.freepik.com/free-photo/defocussed-young-woman-showing-her-painted-pink-holi-color-hand-sunlight-against-blue-sky_4484187.htm/?utm_source=slidesgo_template&amp;utm_medium=referral-link&amp;utm_campaign=sg_resources&amp;utm_content=freepik" TargetMode="External"/><Relationship Id="rId7" Type="http://schemas.openxmlformats.org/officeDocument/2006/relationships/hyperlink" Target="https://www.freepik.com/free-photo/close-up-two-young-women-showing-their-painted-hands-with-holi-color_4473035.htm/?utm_source=slidesgo_template&amp;utm_medium=referral-link&amp;utm_campaign=sg_resources&amp;utm_content=freepik" TargetMode="External"/><Relationship Id="rId8" Type="http://schemas.openxmlformats.org/officeDocument/2006/relationships/hyperlink" Target="https://www.freepik.com/free-photo/two-young-women-playing-enjoying-with-holi-colors_4464513.htm" TargetMode="External"/><Relationship Id="rId11" Type="http://schemas.openxmlformats.org/officeDocument/2006/relationships/hyperlink" Target="https://www.freepik.com/free-photo/cheerful-young-woman-holi-festival_4472994.htm/?utm_source=slidesgo_template&amp;utm_medium=referral-link&amp;utm_campaign=sg_resources&amp;utm_content=freepik" TargetMode="External"/><Relationship Id="rId10" Type="http://schemas.openxmlformats.org/officeDocument/2006/relationships/hyperlink" Target="https://www.freepik.com/free-photo/cheerful-young-woman-holi-festival_4472994.htm" TargetMode="External"/><Relationship Id="rId13" Type="http://schemas.openxmlformats.org/officeDocument/2006/relationships/hyperlink" Target="https://www.freepik.com/free-photo/young-woman-blowing-red-holi-color-toward-camera_4484237.htm/?utm_source=slidesgo_template&amp;utm_medium=referral-link&amp;utm_campaign=sg_resources&amp;utm_content=freepik" TargetMode="External"/><Relationship Id="rId12" Type="http://schemas.openxmlformats.org/officeDocument/2006/relationships/hyperlink" Target="https://www.freepik.com/free-photo/young-woman-blowing-red-holi-color-toward-camera_4484237.htm" TargetMode="External"/><Relationship Id="rId15" Type="http://schemas.openxmlformats.org/officeDocument/2006/relationships/hyperlink" Target="https://www.freepik.com/free-photo/blue-pink-holi-color-explosion-crowd_4484216.htm" TargetMode="External"/><Relationship Id="rId14" Type="http://schemas.openxmlformats.org/officeDocument/2006/relationships/hyperlink" Target="https://www.freepik.com/free-photo/close-up-woman-dusting-yellow-holi-color_4495364.htm/?utm_source=slidesgo_template&amp;utm_medium=referral-link&amp;utm_campaign=sg_resources&amp;utm_content=freepik" TargetMode="External"/><Relationship Id="rId17" Type="http://schemas.openxmlformats.org/officeDocument/2006/relationships/hyperlink" Target="https://www.freepik.com/free-photo/happy-young-women-playing-with-holi-colors_4484218.htm" TargetMode="External"/><Relationship Id="rId16" Type="http://schemas.openxmlformats.org/officeDocument/2006/relationships/hyperlink" Target="https://www.freepik.com/free-photo/blue-pink-holi-color-explosion-crowd_4484216.htm/?utm_source=slidesgo_template&amp;utm_medium=referral-link&amp;utm_campaign=sg_resources&amp;utm_content=freepik" TargetMode="External"/><Relationship Id="rId18" Type="http://schemas.openxmlformats.org/officeDocument/2006/relationships/hyperlink" Target="https://www.freepik.com/free-photo/happy-young-women-playing-with-holi-colors_4484218.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3.xml"/><Relationship Id="rId3" Type="http://schemas.openxmlformats.org/officeDocument/2006/relationships/hyperlink" Target="https://www.freepik.com/free-vector/colorful-rainbow-background_2205292.htm" TargetMode="External"/><Relationship Id="rId4" Type="http://schemas.openxmlformats.org/officeDocument/2006/relationships/hyperlink" Target="https://www.freepik.com/free-vector/colorful-rainbow-background_2205292.htm/?utm_source=slidesgo_template&amp;utm_medium=referral-link&amp;utm_campaign=sg_resources&amp;utm_content=freepik" TargetMode="External"/><Relationship Id="rId9" Type="http://schemas.openxmlformats.org/officeDocument/2006/relationships/hyperlink" Target="https://www.freepik.com/free-photo/smartphone-with-earphone-isolated-white-background_2602496.htm" TargetMode="External"/><Relationship Id="rId5" Type="http://schemas.openxmlformats.org/officeDocument/2006/relationships/hyperlink" Target="https://www.freepik.com/free-photo/young-woman-s-face-covered-with-holi-powder-looking-camera_4454338.htm" TargetMode="External"/><Relationship Id="rId6" Type="http://schemas.openxmlformats.org/officeDocument/2006/relationships/hyperlink" Target="https://www.freepik.com/free-photo/young-woman-s-face-covered-with-holi-powder-looking-camera_4454338.htm/?utm_source=slidesgo_template&amp;utm_medium=referral-link&amp;utm_campaign=sg_resources&amp;utm_content=freepik" TargetMode="External"/><Relationship Id="rId7" Type="http://schemas.openxmlformats.org/officeDocument/2006/relationships/hyperlink" Target="https://www.freepik.com/free-photo/young-woman-wearing-sunglasses-covered-with-holi-color_4495358.htm/?utm_source=slidesgo_template&amp;utm_medium=referral-link&amp;utm_campaign=sg_resources&amp;utm_content=freepik" TargetMode="External"/><Relationship Id="rId8" Type="http://schemas.openxmlformats.org/officeDocument/2006/relationships/hyperlink" Target="https://www.freepik.com/free-photo/laptop-coffee-cup-mobile-phone-cake-white-background_3317839.htm/?utm_source=slidesgo_template&amp;utm_medium=referral-link&amp;utm_campaign=sg_resources&amp;utm_content=freepik" TargetMode="External"/><Relationship Id="rId11" Type="http://schemas.openxmlformats.org/officeDocument/2006/relationships/hyperlink" Target="https://www.freepik.com/free-photo/digital-tablet-graphic-digital-tablet-with-stylus-isolated-white-background_3901237.htm" TargetMode="External"/><Relationship Id="rId10" Type="http://schemas.openxmlformats.org/officeDocument/2006/relationships/hyperlink" Target="https://www.freepik.com/free-photo/smartphone-with-earphone-isolated-white-background_2602496.htm/?utm_source=slidesgo_template&amp;utm_medium=referral-link&amp;utm_campaign=sg_resources&amp;utm_content=freepik" TargetMode="External"/><Relationship Id="rId13" Type="http://schemas.openxmlformats.org/officeDocument/2006/relationships/hyperlink" Target="https://www.freepik.com/free-photo/portrait-young-woman-blowing-holi-color-front-camera_4454317.htm/?utm_source=slidesgo_template&amp;utm_medium=referral-link&amp;utm_campaign=sg_resources&amp;utm_content=freepik" TargetMode="External"/><Relationship Id="rId12" Type="http://schemas.openxmlformats.org/officeDocument/2006/relationships/hyperlink" Target="https://www.freepik.com/free-photo/digital-tablet-graphic-digital-tablet-with-stylus-isolated-white-background_3901237.htm/?utm_source=slidesgo_template&amp;utm_medium=referral-link&amp;utm_campaign=sg_resources&amp;utm_content=freepik" TargetMode="External"/><Relationship Id="rId15" Type="http://schemas.openxmlformats.org/officeDocument/2006/relationships/hyperlink" Target="https://www.freepik.com/free-photo/young-women-covered-with-holi-powder-lying-purple-color_4472944.htm/?utm_source=slidesgo_template&amp;utm_medium=referral-link&amp;utm_campaign=sg_resources&amp;utm_content=freepik" TargetMode="External"/><Relationship Id="rId14" Type="http://schemas.openxmlformats.org/officeDocument/2006/relationships/hyperlink" Target="https://www.freepik.com/free-photo/young-women-covered-with-holi-powder-lying-purple-color_4472944.htm"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4.xml"/><Relationship Id="rId3" Type="http://schemas.openxmlformats.org/officeDocument/2006/relationships/hyperlink" Target="http://bit.ly/2PfT4lq" TargetMode="External"/><Relationship Id="rId4" Type="http://schemas.openxmlformats.org/officeDocument/2006/relationships/slide" Target="/ppt/slides/slide3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5.xml"/><Relationship Id="rId3" Type="http://schemas.openxmlformats.org/officeDocument/2006/relationships/hyperlink" Target="https://fonts.google.com/specimen/Fredoka+One" TargetMode="External"/><Relationship Id="rId4" Type="http://schemas.openxmlformats.org/officeDocument/2006/relationships/hyperlink" Target="https://fonts.google.com/specimen/Abel"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2.xml"/><Relationship Id="rId3" Type="http://schemas.openxmlformats.org/officeDocument/2006/relationships/hyperlink" Target="https://chrome.google.com/webstore/detail/flaticon-for-gsuit-gslide/haekgjfnhhdkgfgmldhfokhmfkgmciba"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49.xml"/><Relationship Id="rId3" Type="http://schemas.openxmlformats.org/officeDocument/2006/relationships/hyperlink" Target="http://bit.ly/2PfT4lq" TargetMode="External"/><Relationship Id="rId4" Type="http://schemas.openxmlformats.org/officeDocument/2006/relationships/image" Target="../media/image38.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37.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35.jp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51" name="Shape 351"/>
        <p:cNvGrpSpPr/>
        <p:nvPr/>
      </p:nvGrpSpPr>
      <p:grpSpPr>
        <a:xfrm>
          <a:off x="0" y="0"/>
          <a:ext cx="0" cy="0"/>
          <a:chOff x="0" y="0"/>
          <a:chExt cx="0" cy="0"/>
        </a:xfrm>
      </p:grpSpPr>
      <p:sp>
        <p:nvSpPr>
          <p:cNvPr id="352" name="Google Shape;352;p37"/>
          <p:cNvSpPr txBox="1"/>
          <p:nvPr>
            <p:ph type="ctrTitle"/>
          </p:nvPr>
        </p:nvSpPr>
        <p:spPr>
          <a:xfrm>
            <a:off x="2416350" y="1897700"/>
            <a:ext cx="4144800" cy="99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Rainbow</a:t>
            </a:r>
            <a:endParaRPr>
              <a:solidFill>
                <a:srgbClr val="FFFFFF"/>
              </a:solidFill>
            </a:endParaRPr>
          </a:p>
          <a:p>
            <a:pPr indent="0" lvl="0" marL="0" rtl="0" algn="ctr">
              <a:spcBef>
                <a:spcPts val="0"/>
              </a:spcBef>
              <a:spcAft>
                <a:spcPts val="0"/>
              </a:spcAft>
              <a:buNone/>
            </a:pPr>
            <a:r>
              <a:rPr lang="en">
                <a:solidFill>
                  <a:srgbClr val="FFFFFF"/>
                </a:solidFill>
              </a:rPr>
              <a:t>Background</a:t>
            </a:r>
            <a:endParaRPr>
              <a:solidFill>
                <a:srgbClr val="FFFFFF"/>
              </a:solidFill>
            </a:endParaRPr>
          </a:p>
        </p:txBody>
      </p:sp>
      <p:sp>
        <p:nvSpPr>
          <p:cNvPr id="353" name="Google Shape;353;p37"/>
          <p:cNvSpPr txBox="1"/>
          <p:nvPr>
            <p:ph idx="1" type="subTitle"/>
          </p:nvPr>
        </p:nvSpPr>
        <p:spPr>
          <a:xfrm>
            <a:off x="2333100" y="2929313"/>
            <a:ext cx="4311300" cy="31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Here is where your presentation begins</a:t>
            </a:r>
            <a:endParaRPr>
              <a:solidFill>
                <a:srgbClr val="FFFFFF"/>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3" name="Shape 473"/>
        <p:cNvGrpSpPr/>
        <p:nvPr/>
      </p:nvGrpSpPr>
      <p:grpSpPr>
        <a:xfrm>
          <a:off x="0" y="0"/>
          <a:ext cx="0" cy="0"/>
          <a:chOff x="0" y="0"/>
          <a:chExt cx="0" cy="0"/>
        </a:xfrm>
      </p:grpSpPr>
      <p:sp>
        <p:nvSpPr>
          <p:cNvPr id="474" name="Google Shape;474;p46"/>
          <p:cNvSpPr/>
          <p:nvPr/>
        </p:nvSpPr>
        <p:spPr>
          <a:xfrm>
            <a:off x="3825501" y="414565"/>
            <a:ext cx="2122200" cy="21222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6"/>
          <p:cNvSpPr txBox="1"/>
          <p:nvPr>
            <p:ph type="title"/>
          </p:nvPr>
        </p:nvSpPr>
        <p:spPr>
          <a:xfrm>
            <a:off x="817475" y="698575"/>
            <a:ext cx="2576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Sometimes, C</a:t>
            </a:r>
            <a:r>
              <a:rPr lang="en"/>
              <a:t>omparisons</a:t>
            </a:r>
            <a:r>
              <a:rPr lang="en"/>
              <a:t> Are Good</a:t>
            </a:r>
            <a:endParaRPr/>
          </a:p>
        </p:txBody>
      </p:sp>
      <p:sp>
        <p:nvSpPr>
          <p:cNvPr id="476" name="Google Shape;476;p46"/>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477" name="Google Shape;477;p46"/>
          <p:cNvSpPr txBox="1"/>
          <p:nvPr>
            <p:ph idx="2" type="title"/>
          </p:nvPr>
        </p:nvSpPr>
        <p:spPr>
          <a:xfrm>
            <a:off x="4049388" y="854038"/>
            <a:ext cx="1654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478" name="Google Shape;478;p46"/>
          <p:cNvSpPr txBox="1"/>
          <p:nvPr>
            <p:ph idx="1" type="subTitle"/>
          </p:nvPr>
        </p:nvSpPr>
        <p:spPr>
          <a:xfrm>
            <a:off x="3891138" y="1283413"/>
            <a:ext cx="19713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fourth-largest planet in our Solar System and the farthest one from the Sun</a:t>
            </a:r>
            <a:endParaRPr/>
          </a:p>
        </p:txBody>
      </p:sp>
      <p:sp>
        <p:nvSpPr>
          <p:cNvPr id="479" name="Google Shape;479;p46"/>
          <p:cNvSpPr txBox="1"/>
          <p:nvPr>
            <p:ph idx="3" type="title"/>
          </p:nvPr>
        </p:nvSpPr>
        <p:spPr>
          <a:xfrm>
            <a:off x="4049388" y="3116088"/>
            <a:ext cx="1654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80" name="Google Shape;480;p46"/>
          <p:cNvSpPr txBox="1"/>
          <p:nvPr>
            <p:ph idx="4" type="subTitle"/>
          </p:nvPr>
        </p:nvSpPr>
        <p:spPr>
          <a:xfrm>
            <a:off x="3891138" y="3545463"/>
            <a:ext cx="19713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lt1"/>
                </a:solidFill>
              </a:rPr>
              <a:t>Mercury is the closest planet to the Sun and the smallest one in </a:t>
            </a:r>
            <a:r>
              <a:rPr lang="en"/>
              <a:t>our </a:t>
            </a:r>
            <a:r>
              <a:rPr lang="en">
                <a:solidFill>
                  <a:schemeClr val="lt1"/>
                </a:solidFill>
              </a:rPr>
              <a:t>Solar System</a:t>
            </a:r>
            <a:endParaRPr/>
          </a:p>
        </p:txBody>
      </p:sp>
      <p:sp>
        <p:nvSpPr>
          <p:cNvPr id="481" name="Google Shape;481;p46"/>
          <p:cNvSpPr/>
          <p:nvPr/>
        </p:nvSpPr>
        <p:spPr>
          <a:xfrm>
            <a:off x="3825501" y="2593204"/>
            <a:ext cx="2122200" cy="2122200"/>
          </a:xfrm>
          <a:prstGeom prst="donut">
            <a:avLst>
              <a:gd fmla="val 1554"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6"/>
          <p:cNvSpPr/>
          <p:nvPr/>
        </p:nvSpPr>
        <p:spPr>
          <a:xfrm rot="10800000">
            <a:off x="6096775" y="2599966"/>
            <a:ext cx="2122200" cy="21222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6"/>
          <p:cNvSpPr/>
          <p:nvPr/>
        </p:nvSpPr>
        <p:spPr>
          <a:xfrm rot="10800000">
            <a:off x="6096775" y="421328"/>
            <a:ext cx="2122200" cy="2122200"/>
          </a:xfrm>
          <a:prstGeom prst="donut">
            <a:avLst>
              <a:gd fmla="val 1554"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6"/>
          <p:cNvSpPr txBox="1"/>
          <p:nvPr>
            <p:ph idx="5" type="title"/>
          </p:nvPr>
        </p:nvSpPr>
        <p:spPr>
          <a:xfrm>
            <a:off x="6330396" y="854038"/>
            <a:ext cx="1654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85" name="Google Shape;485;p46"/>
          <p:cNvSpPr txBox="1"/>
          <p:nvPr>
            <p:ph idx="6" type="subTitle"/>
          </p:nvPr>
        </p:nvSpPr>
        <p:spPr>
          <a:xfrm>
            <a:off x="6172146" y="1283413"/>
            <a:ext cx="19713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 and the fourth-brightest object in the sky</a:t>
            </a:r>
            <a:endParaRPr/>
          </a:p>
          <a:p>
            <a:pPr indent="0" lvl="0" marL="0" rtl="0" algn="ctr">
              <a:spcBef>
                <a:spcPts val="1600"/>
              </a:spcBef>
              <a:spcAft>
                <a:spcPts val="1600"/>
              </a:spcAft>
              <a:buNone/>
            </a:pPr>
            <a:r>
              <a:t/>
            </a:r>
            <a:endParaRPr/>
          </a:p>
        </p:txBody>
      </p:sp>
      <p:sp>
        <p:nvSpPr>
          <p:cNvPr id="486" name="Google Shape;486;p46"/>
          <p:cNvSpPr txBox="1"/>
          <p:nvPr>
            <p:ph idx="7" type="title"/>
          </p:nvPr>
        </p:nvSpPr>
        <p:spPr>
          <a:xfrm>
            <a:off x="6330396" y="3116088"/>
            <a:ext cx="1654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87" name="Google Shape;487;p46"/>
          <p:cNvSpPr txBox="1"/>
          <p:nvPr>
            <p:ph idx="8" type="subTitle"/>
          </p:nvPr>
        </p:nvSpPr>
        <p:spPr>
          <a:xfrm>
            <a:off x="6172146" y="3545463"/>
            <a:ext cx="19713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a:t>
            </a:r>
            <a:r>
              <a:rPr lang="en"/>
              <a:t>his is the ringed planet. It’s a gas giant, composed mostly of hydrogen and helium</a:t>
            </a:r>
            <a:endParaRPr/>
          </a:p>
        </p:txBody>
      </p:sp>
      <p:sp>
        <p:nvSpPr>
          <p:cNvPr id="488" name="Google Shape;488;p46"/>
          <p:cNvSpPr/>
          <p:nvPr/>
        </p:nvSpPr>
        <p:spPr>
          <a:xfrm>
            <a:off x="-617325" y="3082350"/>
            <a:ext cx="1143900" cy="11439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6"/>
          <p:cNvSpPr/>
          <p:nvPr/>
        </p:nvSpPr>
        <p:spPr>
          <a:xfrm>
            <a:off x="888700" y="2599975"/>
            <a:ext cx="632100" cy="6321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6"/>
          <p:cNvSpPr/>
          <p:nvPr/>
        </p:nvSpPr>
        <p:spPr>
          <a:xfrm>
            <a:off x="2175400" y="4554450"/>
            <a:ext cx="632100" cy="6321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6"/>
          <p:cNvSpPr/>
          <p:nvPr/>
        </p:nvSpPr>
        <p:spPr>
          <a:xfrm>
            <a:off x="8392475" y="2255700"/>
            <a:ext cx="632100" cy="6321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95" name="Shape 495"/>
        <p:cNvGrpSpPr/>
        <p:nvPr/>
      </p:nvGrpSpPr>
      <p:grpSpPr>
        <a:xfrm>
          <a:off x="0" y="0"/>
          <a:ext cx="0" cy="0"/>
          <a:chOff x="0" y="0"/>
          <a:chExt cx="0" cy="0"/>
        </a:xfrm>
      </p:grpSpPr>
      <p:sp>
        <p:nvSpPr>
          <p:cNvPr id="496" name="Google Shape;496;p47"/>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Or Maybe You Need Four Columns</a:t>
            </a:r>
            <a:endParaRPr/>
          </a:p>
        </p:txBody>
      </p:sp>
      <p:sp>
        <p:nvSpPr>
          <p:cNvPr id="497" name="Google Shape;497;p47"/>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498" name="Google Shape;498;p47"/>
          <p:cNvSpPr txBox="1"/>
          <p:nvPr>
            <p:ph idx="2" type="title"/>
          </p:nvPr>
        </p:nvSpPr>
        <p:spPr>
          <a:xfrm>
            <a:off x="834099" y="2793300"/>
            <a:ext cx="16971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99" name="Google Shape;499;p47"/>
          <p:cNvSpPr txBox="1"/>
          <p:nvPr>
            <p:ph idx="1" type="subTitle"/>
          </p:nvPr>
        </p:nvSpPr>
        <p:spPr>
          <a:xfrm>
            <a:off x="834099" y="3222675"/>
            <a:ext cx="16971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our Solar System</a:t>
            </a:r>
            <a:endParaRPr/>
          </a:p>
        </p:txBody>
      </p:sp>
      <p:sp>
        <p:nvSpPr>
          <p:cNvPr id="500" name="Google Shape;500;p47"/>
          <p:cNvSpPr txBox="1"/>
          <p:nvPr>
            <p:ph idx="3" type="title"/>
          </p:nvPr>
        </p:nvSpPr>
        <p:spPr>
          <a:xfrm>
            <a:off x="2772693" y="2793300"/>
            <a:ext cx="16971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01" name="Google Shape;501;p47"/>
          <p:cNvSpPr txBox="1"/>
          <p:nvPr>
            <p:ph idx="4" type="subTitle"/>
          </p:nvPr>
        </p:nvSpPr>
        <p:spPr>
          <a:xfrm>
            <a:off x="2772693" y="3222675"/>
            <a:ext cx="16971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 and the fourth-largest by diameter in our Solar System</a:t>
            </a:r>
            <a:endParaRPr/>
          </a:p>
        </p:txBody>
      </p:sp>
      <p:sp>
        <p:nvSpPr>
          <p:cNvPr id="502" name="Google Shape;502;p47"/>
          <p:cNvSpPr txBox="1"/>
          <p:nvPr>
            <p:ph idx="5" type="title"/>
          </p:nvPr>
        </p:nvSpPr>
        <p:spPr>
          <a:xfrm>
            <a:off x="4711299" y="2793300"/>
            <a:ext cx="16971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03" name="Google Shape;503;p47"/>
          <p:cNvSpPr txBox="1"/>
          <p:nvPr>
            <p:ph idx="6" type="subTitle"/>
          </p:nvPr>
        </p:nvSpPr>
        <p:spPr>
          <a:xfrm>
            <a:off x="4711299" y="3222675"/>
            <a:ext cx="16971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biggest planet in our Solar System and the fourth-brightest object in the sky </a:t>
            </a:r>
            <a:endParaRPr/>
          </a:p>
        </p:txBody>
      </p:sp>
      <p:sp>
        <p:nvSpPr>
          <p:cNvPr id="504" name="Google Shape;504;p47"/>
          <p:cNvSpPr txBox="1"/>
          <p:nvPr>
            <p:ph idx="7" type="title"/>
          </p:nvPr>
        </p:nvSpPr>
        <p:spPr>
          <a:xfrm>
            <a:off x="6649900" y="2793300"/>
            <a:ext cx="1697100" cy="5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05" name="Google Shape;505;p47"/>
          <p:cNvSpPr txBox="1"/>
          <p:nvPr>
            <p:ph idx="8" type="subTitle"/>
          </p:nvPr>
        </p:nvSpPr>
        <p:spPr>
          <a:xfrm>
            <a:off x="6649900" y="3222675"/>
            <a:ext cx="16971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is the ringed planet</a:t>
            </a:r>
            <a:r>
              <a:rPr lang="en"/>
              <a:t>. It’s a gas giant, composed mostly of hydrogen and helium</a:t>
            </a:r>
            <a:endParaRPr/>
          </a:p>
        </p:txBody>
      </p:sp>
      <p:sp>
        <p:nvSpPr>
          <p:cNvPr id="506" name="Google Shape;506;p47"/>
          <p:cNvSpPr/>
          <p:nvPr/>
        </p:nvSpPr>
        <p:spPr>
          <a:xfrm>
            <a:off x="1385725" y="2245375"/>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7"/>
          <p:cNvSpPr/>
          <p:nvPr/>
        </p:nvSpPr>
        <p:spPr>
          <a:xfrm>
            <a:off x="3319025" y="2245375"/>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7"/>
          <p:cNvSpPr/>
          <p:nvPr/>
        </p:nvSpPr>
        <p:spPr>
          <a:xfrm>
            <a:off x="5252325" y="2245375"/>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7"/>
          <p:cNvSpPr/>
          <p:nvPr/>
        </p:nvSpPr>
        <p:spPr>
          <a:xfrm>
            <a:off x="7185625" y="2245375"/>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7"/>
          <p:cNvSpPr/>
          <p:nvPr/>
        </p:nvSpPr>
        <p:spPr>
          <a:xfrm>
            <a:off x="1500029" y="23617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 name="Google Shape;511;p47"/>
          <p:cNvGrpSpPr/>
          <p:nvPr/>
        </p:nvGrpSpPr>
        <p:grpSpPr>
          <a:xfrm>
            <a:off x="3434278" y="2368160"/>
            <a:ext cx="342192" cy="327140"/>
            <a:chOff x="7441465" y="2302860"/>
            <a:chExt cx="342192" cy="327140"/>
          </a:xfrm>
        </p:grpSpPr>
        <p:sp>
          <p:nvSpPr>
            <p:cNvPr id="512" name="Google Shape;512;p47"/>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7"/>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 name="Google Shape;514;p47"/>
          <p:cNvGrpSpPr/>
          <p:nvPr/>
        </p:nvGrpSpPr>
        <p:grpSpPr>
          <a:xfrm>
            <a:off x="5339800" y="2400317"/>
            <a:ext cx="397763" cy="262804"/>
            <a:chOff x="5206262" y="4174817"/>
            <a:chExt cx="397763" cy="262804"/>
          </a:xfrm>
        </p:grpSpPr>
        <p:sp>
          <p:nvSpPr>
            <p:cNvPr id="515" name="Google Shape;515;p47"/>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7"/>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7"/>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7"/>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7"/>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7"/>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7"/>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47"/>
          <p:cNvGrpSpPr/>
          <p:nvPr/>
        </p:nvGrpSpPr>
        <p:grpSpPr>
          <a:xfrm>
            <a:off x="7242379" y="2386711"/>
            <a:ext cx="440505" cy="290018"/>
            <a:chOff x="5727616" y="4204699"/>
            <a:chExt cx="440505" cy="290018"/>
          </a:xfrm>
        </p:grpSpPr>
        <p:sp>
          <p:nvSpPr>
            <p:cNvPr id="523" name="Google Shape;523;p47"/>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4" name="Google Shape;524;p47"/>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5" name="Google Shape;525;p47"/>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6" name="Google Shape;526;p47"/>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7" name="Google Shape;527;p47"/>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8" name="Google Shape;528;p47"/>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29" name="Google Shape;529;p47"/>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530" name="Google Shape;530;p47"/>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4" name="Shape 534"/>
        <p:cNvGrpSpPr/>
        <p:nvPr/>
      </p:nvGrpSpPr>
      <p:grpSpPr>
        <a:xfrm>
          <a:off x="0" y="0"/>
          <a:ext cx="0" cy="0"/>
          <a:chOff x="0" y="0"/>
          <a:chExt cx="0" cy="0"/>
        </a:xfrm>
      </p:grpSpPr>
      <p:sp>
        <p:nvSpPr>
          <p:cNvPr id="535" name="Google Shape;535;p48"/>
          <p:cNvSpPr txBox="1"/>
          <p:nvPr>
            <p:ph idx="1" type="subTitle"/>
          </p:nvPr>
        </p:nvSpPr>
        <p:spPr>
          <a:xfrm>
            <a:off x="821450" y="2493132"/>
            <a:ext cx="2217600" cy="896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Images reveal large amounts of data, so remember: use an image instead of long texts. Your audience will appreciate that</a:t>
            </a:r>
            <a:endParaRPr/>
          </a:p>
        </p:txBody>
      </p:sp>
      <p:pic>
        <p:nvPicPr>
          <p:cNvPr id="536" name="Google Shape;536;p48"/>
          <p:cNvPicPr preferRelativeResize="0"/>
          <p:nvPr/>
        </p:nvPicPr>
        <p:blipFill rotWithShape="1">
          <a:blip r:embed="rId3">
            <a:alphaModFix amt="71000"/>
          </a:blip>
          <a:srcRect b="2244" l="22699" r="19306" t="2235"/>
          <a:stretch/>
        </p:blipFill>
        <p:spPr>
          <a:xfrm>
            <a:off x="3592550" y="0"/>
            <a:ext cx="5551450" cy="5143500"/>
          </a:xfrm>
          <a:prstGeom prst="rect">
            <a:avLst/>
          </a:prstGeom>
          <a:noFill/>
          <a:ln>
            <a:noFill/>
          </a:ln>
        </p:spPr>
      </p:pic>
      <p:sp>
        <p:nvSpPr>
          <p:cNvPr id="537" name="Google Shape;537;p48"/>
          <p:cNvSpPr txBox="1"/>
          <p:nvPr>
            <p:ph type="title"/>
          </p:nvPr>
        </p:nvSpPr>
        <p:spPr>
          <a:xfrm>
            <a:off x="817475" y="698575"/>
            <a:ext cx="303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538" name="Google Shape;538;p48"/>
          <p:cNvSpPr/>
          <p:nvPr/>
        </p:nvSpPr>
        <p:spPr>
          <a:xfrm>
            <a:off x="4456300" y="1222420"/>
            <a:ext cx="2044200" cy="20442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42" name="Shape 542"/>
        <p:cNvGrpSpPr/>
        <p:nvPr/>
      </p:nvGrpSpPr>
      <p:grpSpPr>
        <a:xfrm>
          <a:off x="0" y="0"/>
          <a:ext cx="0" cy="0"/>
          <a:chOff x="0" y="0"/>
          <a:chExt cx="0" cy="0"/>
        </a:xfrm>
      </p:grpSpPr>
      <p:sp>
        <p:nvSpPr>
          <p:cNvPr id="543" name="Google Shape;543;p49"/>
          <p:cNvSpPr txBox="1"/>
          <p:nvPr>
            <p:ph type="title"/>
          </p:nvPr>
        </p:nvSpPr>
        <p:spPr>
          <a:xfrm>
            <a:off x="817475" y="698575"/>
            <a:ext cx="4709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rPr>
              <a:t>A Picture Is Worth a Thousand Words</a:t>
            </a:r>
            <a:endParaRPr>
              <a:solidFill>
                <a:srgbClr val="FFFFFF"/>
              </a:solidFill>
            </a:endParaRPr>
          </a:p>
        </p:txBody>
      </p:sp>
      <p:sp>
        <p:nvSpPr>
          <p:cNvPr id="544" name="Google Shape;544;p49"/>
          <p:cNvSpPr/>
          <p:nvPr/>
        </p:nvSpPr>
        <p:spPr>
          <a:xfrm>
            <a:off x="8040100" y="3229925"/>
            <a:ext cx="1326300" cy="1326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 name="Shape 548"/>
        <p:cNvGrpSpPr/>
        <p:nvPr/>
      </p:nvGrpSpPr>
      <p:grpSpPr>
        <a:xfrm>
          <a:off x="0" y="0"/>
          <a:ext cx="0" cy="0"/>
          <a:chOff x="0" y="0"/>
          <a:chExt cx="0" cy="0"/>
        </a:xfrm>
      </p:grpSpPr>
      <p:sp>
        <p:nvSpPr>
          <p:cNvPr id="549" name="Google Shape;549;p50"/>
          <p:cNvSpPr txBox="1"/>
          <p:nvPr>
            <p:ph type="title"/>
          </p:nvPr>
        </p:nvSpPr>
        <p:spPr>
          <a:xfrm>
            <a:off x="1367800" y="1828100"/>
            <a:ext cx="6383100" cy="15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550" name="Google Shape;550;p50"/>
          <p:cNvSpPr txBox="1"/>
          <p:nvPr>
            <p:ph idx="1" type="subTitle"/>
          </p:nvPr>
        </p:nvSpPr>
        <p:spPr>
          <a:xfrm>
            <a:off x="2821650" y="2892225"/>
            <a:ext cx="35007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Because key words are great for catching your audience’s attention</a:t>
            </a:r>
            <a:endParaRPr/>
          </a:p>
        </p:txBody>
      </p:sp>
      <p:sp>
        <p:nvSpPr>
          <p:cNvPr id="551" name="Google Shape;551;p50"/>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555" name="Shape 555"/>
        <p:cNvGrpSpPr/>
        <p:nvPr/>
      </p:nvGrpSpPr>
      <p:grpSpPr>
        <a:xfrm>
          <a:off x="0" y="0"/>
          <a:ext cx="0" cy="0"/>
          <a:chOff x="0" y="0"/>
          <a:chExt cx="0" cy="0"/>
        </a:xfrm>
      </p:grpSpPr>
      <p:sp>
        <p:nvSpPr>
          <p:cNvPr id="556" name="Google Shape;556;p51"/>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Graph!</a:t>
            </a:r>
            <a:endParaRPr/>
          </a:p>
        </p:txBody>
      </p:sp>
      <p:sp>
        <p:nvSpPr>
          <p:cNvPr id="557" name="Google Shape;557;p51"/>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pic>
        <p:nvPicPr>
          <p:cNvPr id="558" name="Google Shape;558;p51" title="Gráfico">
            <a:hlinkClick r:id="rId4"/>
          </p:cNvPr>
          <p:cNvPicPr preferRelativeResize="0"/>
          <p:nvPr/>
        </p:nvPicPr>
        <p:blipFill>
          <a:blip r:embed="rId5">
            <a:alphaModFix amt="51000"/>
          </a:blip>
          <a:stretch>
            <a:fillRect/>
          </a:stretch>
        </p:blipFill>
        <p:spPr>
          <a:xfrm>
            <a:off x="2275626" y="1271275"/>
            <a:ext cx="4592751" cy="2839849"/>
          </a:xfrm>
          <a:prstGeom prst="rect">
            <a:avLst/>
          </a:prstGeom>
          <a:noFill/>
          <a:ln>
            <a:noFill/>
          </a:ln>
        </p:spPr>
      </p:pic>
      <p:sp>
        <p:nvSpPr>
          <p:cNvPr id="559" name="Google Shape;559;p51"/>
          <p:cNvSpPr txBox="1"/>
          <p:nvPr/>
        </p:nvSpPr>
        <p:spPr>
          <a:xfrm>
            <a:off x="3072000" y="4098950"/>
            <a:ext cx="3000000" cy="393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bel"/>
                <a:ea typeface="Abel"/>
                <a:cs typeface="Abel"/>
                <a:sym typeface="Abel"/>
              </a:rPr>
              <a:t>T</a:t>
            </a:r>
            <a:r>
              <a:rPr lang="en" sz="1000">
                <a:solidFill>
                  <a:srgbClr val="FFFFFF"/>
                </a:solidFill>
                <a:latin typeface="Abel"/>
                <a:ea typeface="Abel"/>
                <a:cs typeface="Abel"/>
                <a:sym typeface="Abel"/>
              </a:rPr>
              <a:t>o modify this graph, click on it, follow the link,</a:t>
            </a:r>
            <a:endParaRPr sz="1000">
              <a:solidFill>
                <a:srgbClr val="FFFFFF"/>
              </a:solidFill>
              <a:latin typeface="Abel"/>
              <a:ea typeface="Abel"/>
              <a:cs typeface="Abel"/>
              <a:sym typeface="Abel"/>
            </a:endParaRPr>
          </a:p>
          <a:p>
            <a:pPr indent="0" lvl="0" marL="0" rtl="0" algn="ctr">
              <a:spcBef>
                <a:spcPts val="0"/>
              </a:spcBef>
              <a:spcAft>
                <a:spcPts val="0"/>
              </a:spcAft>
              <a:buNone/>
            </a:pPr>
            <a:r>
              <a:rPr lang="en" sz="1000">
                <a:solidFill>
                  <a:srgbClr val="FFFFFF"/>
                </a:solidFill>
                <a:latin typeface="Abel"/>
                <a:ea typeface="Abel"/>
                <a:cs typeface="Abel"/>
                <a:sym typeface="Abel"/>
              </a:rPr>
              <a:t>change the data and paste the resulting graph here</a:t>
            </a:r>
            <a:endParaRPr sz="1000">
              <a:solidFill>
                <a:srgbClr val="FFFFFF"/>
              </a:solidFill>
              <a:latin typeface="Abel"/>
              <a:ea typeface="Abel"/>
              <a:cs typeface="Abel"/>
              <a:sym typeface="Abel"/>
            </a:endParaRPr>
          </a:p>
        </p:txBody>
      </p:sp>
      <p:sp>
        <p:nvSpPr>
          <p:cNvPr id="560" name="Google Shape;560;p51"/>
          <p:cNvSpPr/>
          <p:nvPr/>
        </p:nvSpPr>
        <p:spPr>
          <a:xfrm>
            <a:off x="4297653" y="2416856"/>
            <a:ext cx="548705" cy="548705"/>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51"/>
          <p:cNvSpPr txBox="1"/>
          <p:nvPr>
            <p:ph idx="4294967295" type="title"/>
          </p:nvPr>
        </p:nvSpPr>
        <p:spPr>
          <a:xfrm>
            <a:off x="6450375" y="1690538"/>
            <a:ext cx="17439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rgbClr val="FFFFFF"/>
                </a:solidFill>
              </a:rPr>
              <a:t>Mars</a:t>
            </a:r>
            <a:endParaRPr sz="1400">
              <a:solidFill>
                <a:srgbClr val="FFFFFF"/>
              </a:solidFill>
            </a:endParaRPr>
          </a:p>
        </p:txBody>
      </p:sp>
      <p:sp>
        <p:nvSpPr>
          <p:cNvPr id="562" name="Google Shape;562;p51"/>
          <p:cNvSpPr txBox="1"/>
          <p:nvPr>
            <p:ph idx="4294967295" type="subTitle"/>
          </p:nvPr>
        </p:nvSpPr>
        <p:spPr>
          <a:xfrm>
            <a:off x="6450375" y="1967513"/>
            <a:ext cx="1613400" cy="50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solidFill>
                  <a:srgbClr val="FFFFFF"/>
                </a:solidFill>
              </a:rPr>
              <a:t>Despite being red, Mars is actually a cold place</a:t>
            </a:r>
            <a:endParaRPr sz="1100">
              <a:solidFill>
                <a:srgbClr val="FFFFFF"/>
              </a:solidFill>
            </a:endParaRPr>
          </a:p>
        </p:txBody>
      </p:sp>
      <p:sp>
        <p:nvSpPr>
          <p:cNvPr id="563" name="Google Shape;563;p51"/>
          <p:cNvSpPr txBox="1"/>
          <p:nvPr>
            <p:ph idx="4294967295" type="title"/>
          </p:nvPr>
        </p:nvSpPr>
        <p:spPr>
          <a:xfrm>
            <a:off x="6450375" y="2901363"/>
            <a:ext cx="1743900" cy="39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solidFill>
                  <a:srgbClr val="FFFFFF"/>
                </a:solidFill>
              </a:rPr>
              <a:t>Jupiter</a:t>
            </a:r>
            <a:endParaRPr sz="1400">
              <a:solidFill>
                <a:srgbClr val="FFFFFF"/>
              </a:solidFill>
            </a:endParaRPr>
          </a:p>
        </p:txBody>
      </p:sp>
      <p:sp>
        <p:nvSpPr>
          <p:cNvPr id="564" name="Google Shape;564;p51"/>
          <p:cNvSpPr txBox="1"/>
          <p:nvPr>
            <p:ph idx="4294967295" type="subTitle"/>
          </p:nvPr>
        </p:nvSpPr>
        <p:spPr>
          <a:xfrm>
            <a:off x="6450375" y="3172251"/>
            <a:ext cx="1613400" cy="50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100">
                <a:solidFill>
                  <a:schemeClr val="lt1"/>
                </a:solidFill>
              </a:rPr>
              <a:t>It’s the biggest planet in our Solar System</a:t>
            </a:r>
            <a:endParaRPr sz="1100">
              <a:solidFill>
                <a:srgbClr val="FFFFFF"/>
              </a:solidFill>
            </a:endParaRPr>
          </a:p>
        </p:txBody>
      </p:sp>
      <p:sp>
        <p:nvSpPr>
          <p:cNvPr id="565" name="Google Shape;565;p51"/>
          <p:cNvSpPr txBox="1"/>
          <p:nvPr>
            <p:ph idx="4294967295" type="title"/>
          </p:nvPr>
        </p:nvSpPr>
        <p:spPr>
          <a:xfrm>
            <a:off x="949725" y="1690538"/>
            <a:ext cx="17439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solidFill>
                  <a:srgbClr val="FFFFFF"/>
                </a:solidFill>
              </a:rPr>
              <a:t>Saturn</a:t>
            </a:r>
            <a:endParaRPr sz="1400">
              <a:solidFill>
                <a:srgbClr val="FFFFFF"/>
              </a:solidFill>
            </a:endParaRPr>
          </a:p>
        </p:txBody>
      </p:sp>
      <p:sp>
        <p:nvSpPr>
          <p:cNvPr id="566" name="Google Shape;566;p51"/>
          <p:cNvSpPr txBox="1"/>
          <p:nvPr>
            <p:ph idx="4294967295" type="subTitle"/>
          </p:nvPr>
        </p:nvSpPr>
        <p:spPr>
          <a:xfrm>
            <a:off x="1080225" y="1967513"/>
            <a:ext cx="1613400" cy="500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Clr>
                <a:schemeClr val="dk1"/>
              </a:buClr>
              <a:buSzPts val="1100"/>
              <a:buFont typeface="Arial"/>
              <a:buNone/>
            </a:pPr>
            <a:r>
              <a:rPr lang="en" sz="1100">
                <a:solidFill>
                  <a:schemeClr val="lt1"/>
                </a:solidFill>
              </a:rPr>
              <a:t>Saturn is a gas giant and has rings</a:t>
            </a:r>
            <a:endParaRPr sz="1100">
              <a:solidFill>
                <a:srgbClr val="FFFFFF"/>
              </a:solidFill>
            </a:endParaRPr>
          </a:p>
        </p:txBody>
      </p:sp>
      <p:sp>
        <p:nvSpPr>
          <p:cNvPr id="567" name="Google Shape;567;p51"/>
          <p:cNvSpPr txBox="1"/>
          <p:nvPr>
            <p:ph idx="4294967295" type="title"/>
          </p:nvPr>
        </p:nvSpPr>
        <p:spPr>
          <a:xfrm>
            <a:off x="949725" y="2901363"/>
            <a:ext cx="17439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sz="1400">
                <a:solidFill>
                  <a:srgbClr val="FFFFFF"/>
                </a:solidFill>
              </a:rPr>
              <a:t>Venus</a:t>
            </a:r>
            <a:endParaRPr sz="1400">
              <a:solidFill>
                <a:srgbClr val="FFFFFF"/>
              </a:solidFill>
            </a:endParaRPr>
          </a:p>
        </p:txBody>
      </p:sp>
      <p:sp>
        <p:nvSpPr>
          <p:cNvPr id="568" name="Google Shape;568;p51"/>
          <p:cNvSpPr txBox="1"/>
          <p:nvPr>
            <p:ph idx="4294967295" type="subTitle"/>
          </p:nvPr>
        </p:nvSpPr>
        <p:spPr>
          <a:xfrm>
            <a:off x="1080225" y="3172251"/>
            <a:ext cx="1613400" cy="500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100">
                <a:solidFill>
                  <a:schemeClr val="lt1"/>
                </a:solidFill>
              </a:rPr>
              <a:t>Venus is the second planet from the Sun</a:t>
            </a:r>
            <a:endParaRPr sz="1100">
              <a:solidFill>
                <a:srgbClr val="FFFFFF"/>
              </a:solidFill>
            </a:endParaRPr>
          </a:p>
        </p:txBody>
      </p:sp>
      <p:cxnSp>
        <p:nvCxnSpPr>
          <p:cNvPr id="569" name="Google Shape;569;p51"/>
          <p:cNvCxnSpPr/>
          <p:nvPr/>
        </p:nvCxnSpPr>
        <p:spPr>
          <a:xfrm flipH="1" rot="10800000">
            <a:off x="2762000" y="1553604"/>
            <a:ext cx="1641000" cy="586500"/>
          </a:xfrm>
          <a:prstGeom prst="bentConnector3">
            <a:avLst>
              <a:gd fmla="val 50000" name="adj1"/>
            </a:avLst>
          </a:prstGeom>
          <a:noFill/>
          <a:ln cap="flat" cmpd="sng" w="9525">
            <a:solidFill>
              <a:srgbClr val="FFFFFF"/>
            </a:solidFill>
            <a:prstDash val="solid"/>
            <a:round/>
            <a:headEnd len="med" w="med" type="oval"/>
            <a:tailEnd len="med" w="med" type="oval"/>
          </a:ln>
        </p:spPr>
      </p:cxnSp>
      <p:cxnSp>
        <p:nvCxnSpPr>
          <p:cNvPr id="570" name="Google Shape;570;p51"/>
          <p:cNvCxnSpPr/>
          <p:nvPr/>
        </p:nvCxnSpPr>
        <p:spPr>
          <a:xfrm flipH="1" rot="10800000">
            <a:off x="2762000" y="2765582"/>
            <a:ext cx="800700" cy="569100"/>
          </a:xfrm>
          <a:prstGeom prst="bentConnector3">
            <a:avLst>
              <a:gd fmla="val 50000" name="adj1"/>
            </a:avLst>
          </a:prstGeom>
          <a:noFill/>
          <a:ln cap="flat" cmpd="sng" w="9525">
            <a:solidFill>
              <a:srgbClr val="FFFFFF"/>
            </a:solidFill>
            <a:prstDash val="solid"/>
            <a:round/>
            <a:headEnd len="med" w="med" type="oval"/>
            <a:tailEnd len="med" w="med" type="oval"/>
          </a:ln>
        </p:spPr>
      </p:cxnSp>
      <p:cxnSp>
        <p:nvCxnSpPr>
          <p:cNvPr id="571" name="Google Shape;571;p51"/>
          <p:cNvCxnSpPr/>
          <p:nvPr/>
        </p:nvCxnSpPr>
        <p:spPr>
          <a:xfrm rot="10800000">
            <a:off x="4773464" y="1601304"/>
            <a:ext cx="1623300" cy="538800"/>
          </a:xfrm>
          <a:prstGeom prst="bentConnector3">
            <a:avLst>
              <a:gd fmla="val 50000" name="adj1"/>
            </a:avLst>
          </a:prstGeom>
          <a:noFill/>
          <a:ln cap="flat" cmpd="sng" w="9525">
            <a:solidFill>
              <a:srgbClr val="FFFFFF"/>
            </a:solidFill>
            <a:prstDash val="solid"/>
            <a:round/>
            <a:headEnd len="med" w="med" type="oval"/>
            <a:tailEnd len="med" w="med" type="oval"/>
          </a:ln>
        </p:spPr>
      </p:cxnSp>
      <p:cxnSp>
        <p:nvCxnSpPr>
          <p:cNvPr id="572" name="Google Shape;572;p51"/>
          <p:cNvCxnSpPr/>
          <p:nvPr/>
        </p:nvCxnSpPr>
        <p:spPr>
          <a:xfrm flipH="1">
            <a:off x="4433264" y="3332668"/>
            <a:ext cx="1963500" cy="531900"/>
          </a:xfrm>
          <a:prstGeom prst="bentConnector3">
            <a:avLst>
              <a:gd fmla="val 50000" name="adj1"/>
            </a:avLst>
          </a:prstGeom>
          <a:noFill/>
          <a:ln cap="flat" cmpd="sng" w="9525">
            <a:solidFill>
              <a:srgbClr val="FFFFFF"/>
            </a:solidFill>
            <a:prstDash val="solid"/>
            <a:round/>
            <a:headEnd len="med" w="med" type="oval"/>
            <a:tailEnd len="med" w="med" type="oval"/>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6" name="Shape 576"/>
        <p:cNvGrpSpPr/>
        <p:nvPr/>
      </p:nvGrpSpPr>
      <p:grpSpPr>
        <a:xfrm>
          <a:off x="0" y="0"/>
          <a:ext cx="0" cy="0"/>
          <a:chOff x="0" y="0"/>
          <a:chExt cx="0" cy="0"/>
        </a:xfrm>
      </p:grpSpPr>
      <p:grpSp>
        <p:nvGrpSpPr>
          <p:cNvPr id="577" name="Google Shape;577;p52"/>
          <p:cNvGrpSpPr/>
          <p:nvPr/>
        </p:nvGrpSpPr>
        <p:grpSpPr>
          <a:xfrm>
            <a:off x="3056400" y="1952357"/>
            <a:ext cx="3026675" cy="1155150"/>
            <a:chOff x="3063300" y="1884800"/>
            <a:chExt cx="3026675" cy="1155150"/>
          </a:xfrm>
        </p:grpSpPr>
        <p:cxnSp>
          <p:nvCxnSpPr>
            <p:cNvPr id="578" name="Google Shape;578;p52"/>
            <p:cNvCxnSpPr/>
            <p:nvPr/>
          </p:nvCxnSpPr>
          <p:spPr>
            <a:xfrm flipH="1" rot="10800000">
              <a:off x="3063300" y="2571975"/>
              <a:ext cx="760200" cy="460500"/>
            </a:xfrm>
            <a:prstGeom prst="straightConnector1">
              <a:avLst/>
            </a:prstGeom>
            <a:noFill/>
            <a:ln cap="flat" cmpd="sng" w="9525">
              <a:solidFill>
                <a:srgbClr val="FFFFFF"/>
              </a:solidFill>
              <a:prstDash val="solid"/>
              <a:round/>
              <a:headEnd len="med" w="med" type="none"/>
              <a:tailEnd len="med" w="med" type="none"/>
            </a:ln>
          </p:spPr>
        </p:cxnSp>
        <p:cxnSp>
          <p:nvCxnSpPr>
            <p:cNvPr id="579" name="Google Shape;579;p52"/>
            <p:cNvCxnSpPr/>
            <p:nvPr/>
          </p:nvCxnSpPr>
          <p:spPr>
            <a:xfrm flipH="1" rot="10800000">
              <a:off x="3823625" y="2337900"/>
              <a:ext cx="753000" cy="234000"/>
            </a:xfrm>
            <a:prstGeom prst="straightConnector1">
              <a:avLst/>
            </a:prstGeom>
            <a:noFill/>
            <a:ln cap="flat" cmpd="sng" w="9525">
              <a:solidFill>
                <a:srgbClr val="FFFFFF"/>
              </a:solidFill>
              <a:prstDash val="solid"/>
              <a:round/>
              <a:headEnd len="med" w="med" type="none"/>
              <a:tailEnd len="med" w="med" type="none"/>
            </a:ln>
          </p:spPr>
        </p:cxnSp>
        <p:cxnSp>
          <p:nvCxnSpPr>
            <p:cNvPr id="580" name="Google Shape;580;p52"/>
            <p:cNvCxnSpPr/>
            <p:nvPr/>
          </p:nvCxnSpPr>
          <p:spPr>
            <a:xfrm>
              <a:off x="4576650" y="2337950"/>
              <a:ext cx="760200" cy="702000"/>
            </a:xfrm>
            <a:prstGeom prst="straightConnector1">
              <a:avLst/>
            </a:prstGeom>
            <a:noFill/>
            <a:ln cap="flat" cmpd="sng" w="9525">
              <a:solidFill>
                <a:srgbClr val="FFFFFF"/>
              </a:solidFill>
              <a:prstDash val="solid"/>
              <a:round/>
              <a:headEnd len="med" w="med" type="none"/>
              <a:tailEnd len="med" w="med" type="none"/>
            </a:ln>
          </p:spPr>
        </p:cxnSp>
        <p:cxnSp>
          <p:nvCxnSpPr>
            <p:cNvPr id="581" name="Google Shape;581;p52"/>
            <p:cNvCxnSpPr/>
            <p:nvPr/>
          </p:nvCxnSpPr>
          <p:spPr>
            <a:xfrm flipH="1" rot="10800000">
              <a:off x="5336975" y="1884800"/>
              <a:ext cx="753000" cy="1155000"/>
            </a:xfrm>
            <a:prstGeom prst="straightConnector1">
              <a:avLst/>
            </a:prstGeom>
            <a:noFill/>
            <a:ln cap="flat" cmpd="sng" w="9525">
              <a:solidFill>
                <a:srgbClr val="FFFFFF"/>
              </a:solidFill>
              <a:prstDash val="solid"/>
              <a:round/>
              <a:headEnd len="med" w="med" type="none"/>
              <a:tailEnd len="med" w="med" type="none"/>
            </a:ln>
          </p:spPr>
        </p:cxnSp>
      </p:grpSp>
      <p:sp>
        <p:nvSpPr>
          <p:cNvPr id="582" name="Google Shape;582;p52"/>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Another Graph!</a:t>
            </a:r>
            <a:endParaRPr/>
          </a:p>
        </p:txBody>
      </p:sp>
      <p:sp>
        <p:nvSpPr>
          <p:cNvPr id="583" name="Google Shape;583;p52"/>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grpSp>
        <p:nvGrpSpPr>
          <p:cNvPr id="584" name="Google Shape;584;p52"/>
          <p:cNvGrpSpPr/>
          <p:nvPr/>
        </p:nvGrpSpPr>
        <p:grpSpPr>
          <a:xfrm>
            <a:off x="2977273" y="1647662"/>
            <a:ext cx="140932" cy="2236531"/>
            <a:chOff x="2984173" y="1580105"/>
            <a:chExt cx="140932" cy="2236531"/>
          </a:xfrm>
        </p:grpSpPr>
        <p:sp>
          <p:nvSpPr>
            <p:cNvPr id="585" name="Google Shape;585;p52"/>
            <p:cNvSpPr/>
            <p:nvPr/>
          </p:nvSpPr>
          <p:spPr>
            <a:xfrm rot="-5400000">
              <a:off x="2972822" y="1591456"/>
              <a:ext cx="163633" cy="140932"/>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52"/>
            <p:cNvSpPr/>
            <p:nvPr/>
          </p:nvSpPr>
          <p:spPr>
            <a:xfrm rot="-5400000">
              <a:off x="2972460" y="1821692"/>
              <a:ext cx="164358" cy="140932"/>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52"/>
            <p:cNvSpPr/>
            <p:nvPr/>
          </p:nvSpPr>
          <p:spPr>
            <a:xfrm rot="-5400000">
              <a:off x="2972460" y="2052393"/>
              <a:ext cx="164358" cy="140932"/>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52"/>
            <p:cNvSpPr/>
            <p:nvPr/>
          </p:nvSpPr>
          <p:spPr>
            <a:xfrm rot="-5400000">
              <a:off x="2972460" y="2282267"/>
              <a:ext cx="164358" cy="140932"/>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52"/>
            <p:cNvSpPr/>
            <p:nvPr/>
          </p:nvSpPr>
          <p:spPr>
            <a:xfrm rot="-5400000">
              <a:off x="2972460" y="2512968"/>
              <a:ext cx="164358" cy="140932"/>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52"/>
            <p:cNvSpPr/>
            <p:nvPr/>
          </p:nvSpPr>
          <p:spPr>
            <a:xfrm rot="-5400000">
              <a:off x="2972874" y="2743256"/>
              <a:ext cx="163530" cy="140932"/>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52"/>
            <p:cNvSpPr/>
            <p:nvPr/>
          </p:nvSpPr>
          <p:spPr>
            <a:xfrm rot="-5400000">
              <a:off x="2972460" y="2973543"/>
              <a:ext cx="164358" cy="140932"/>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52"/>
            <p:cNvSpPr/>
            <p:nvPr/>
          </p:nvSpPr>
          <p:spPr>
            <a:xfrm rot="-5400000">
              <a:off x="2972460" y="3204245"/>
              <a:ext cx="164358" cy="140932"/>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52"/>
            <p:cNvSpPr/>
            <p:nvPr/>
          </p:nvSpPr>
          <p:spPr>
            <a:xfrm rot="-5400000">
              <a:off x="2972460" y="3434118"/>
              <a:ext cx="164358" cy="140932"/>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52"/>
            <p:cNvSpPr/>
            <p:nvPr/>
          </p:nvSpPr>
          <p:spPr>
            <a:xfrm rot="-5400000">
              <a:off x="2972512" y="3664043"/>
              <a:ext cx="164254" cy="140932"/>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 name="Google Shape;595;p52"/>
          <p:cNvGrpSpPr/>
          <p:nvPr/>
        </p:nvGrpSpPr>
        <p:grpSpPr>
          <a:xfrm>
            <a:off x="3735960" y="1647662"/>
            <a:ext cx="140932" cy="2236531"/>
            <a:chOff x="3742860" y="1580105"/>
            <a:chExt cx="140932" cy="2236531"/>
          </a:xfrm>
        </p:grpSpPr>
        <p:sp>
          <p:nvSpPr>
            <p:cNvPr id="596" name="Google Shape;596;p52"/>
            <p:cNvSpPr/>
            <p:nvPr/>
          </p:nvSpPr>
          <p:spPr>
            <a:xfrm rot="-5400000">
              <a:off x="3731509" y="1591456"/>
              <a:ext cx="163633" cy="140932"/>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52"/>
            <p:cNvSpPr/>
            <p:nvPr/>
          </p:nvSpPr>
          <p:spPr>
            <a:xfrm rot="-5400000">
              <a:off x="3731146" y="1821692"/>
              <a:ext cx="164358" cy="140932"/>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52"/>
            <p:cNvSpPr/>
            <p:nvPr/>
          </p:nvSpPr>
          <p:spPr>
            <a:xfrm rot="-5400000">
              <a:off x="3731146" y="2052393"/>
              <a:ext cx="164358" cy="140932"/>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52"/>
            <p:cNvSpPr/>
            <p:nvPr/>
          </p:nvSpPr>
          <p:spPr>
            <a:xfrm rot="-5400000">
              <a:off x="3731146" y="2282267"/>
              <a:ext cx="164358" cy="140932"/>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52"/>
            <p:cNvSpPr/>
            <p:nvPr/>
          </p:nvSpPr>
          <p:spPr>
            <a:xfrm rot="-5400000">
              <a:off x="3731146" y="2512968"/>
              <a:ext cx="164358" cy="140932"/>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52"/>
            <p:cNvSpPr/>
            <p:nvPr/>
          </p:nvSpPr>
          <p:spPr>
            <a:xfrm rot="-5400000">
              <a:off x="3731560" y="2743256"/>
              <a:ext cx="163530" cy="140932"/>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52"/>
            <p:cNvSpPr/>
            <p:nvPr/>
          </p:nvSpPr>
          <p:spPr>
            <a:xfrm rot="-5400000">
              <a:off x="3731146" y="2973543"/>
              <a:ext cx="164358" cy="140932"/>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52"/>
            <p:cNvSpPr/>
            <p:nvPr/>
          </p:nvSpPr>
          <p:spPr>
            <a:xfrm rot="-5400000">
              <a:off x="3731146" y="3204245"/>
              <a:ext cx="164358" cy="140932"/>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52"/>
            <p:cNvSpPr/>
            <p:nvPr/>
          </p:nvSpPr>
          <p:spPr>
            <a:xfrm rot="-5400000">
              <a:off x="3731146" y="3434118"/>
              <a:ext cx="164358" cy="140932"/>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52"/>
            <p:cNvSpPr/>
            <p:nvPr/>
          </p:nvSpPr>
          <p:spPr>
            <a:xfrm rot="-5400000">
              <a:off x="3731198" y="3664043"/>
              <a:ext cx="164254" cy="140932"/>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52"/>
          <p:cNvGrpSpPr/>
          <p:nvPr/>
        </p:nvGrpSpPr>
        <p:grpSpPr>
          <a:xfrm>
            <a:off x="4494646" y="1647662"/>
            <a:ext cx="140932" cy="2236531"/>
            <a:chOff x="4501546" y="1580105"/>
            <a:chExt cx="140932" cy="2236531"/>
          </a:xfrm>
        </p:grpSpPr>
        <p:sp>
          <p:nvSpPr>
            <p:cNvPr id="607" name="Google Shape;607;p52"/>
            <p:cNvSpPr/>
            <p:nvPr/>
          </p:nvSpPr>
          <p:spPr>
            <a:xfrm rot="-5400000">
              <a:off x="4490195" y="1591456"/>
              <a:ext cx="163633" cy="140932"/>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52"/>
            <p:cNvSpPr/>
            <p:nvPr/>
          </p:nvSpPr>
          <p:spPr>
            <a:xfrm rot="-5400000">
              <a:off x="4489833" y="1821692"/>
              <a:ext cx="164358" cy="140932"/>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52"/>
            <p:cNvSpPr/>
            <p:nvPr/>
          </p:nvSpPr>
          <p:spPr>
            <a:xfrm rot="-5400000">
              <a:off x="4489833" y="2052393"/>
              <a:ext cx="164358" cy="140932"/>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52"/>
            <p:cNvSpPr/>
            <p:nvPr/>
          </p:nvSpPr>
          <p:spPr>
            <a:xfrm rot="-5400000">
              <a:off x="4489833" y="2282267"/>
              <a:ext cx="164358" cy="140932"/>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52"/>
            <p:cNvSpPr/>
            <p:nvPr/>
          </p:nvSpPr>
          <p:spPr>
            <a:xfrm rot="-5400000">
              <a:off x="4489833" y="2512968"/>
              <a:ext cx="164358" cy="140932"/>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52"/>
            <p:cNvSpPr/>
            <p:nvPr/>
          </p:nvSpPr>
          <p:spPr>
            <a:xfrm rot="-5400000">
              <a:off x="4490247" y="2743256"/>
              <a:ext cx="163530" cy="140932"/>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52"/>
            <p:cNvSpPr/>
            <p:nvPr/>
          </p:nvSpPr>
          <p:spPr>
            <a:xfrm rot="-5400000">
              <a:off x="4489833" y="2973543"/>
              <a:ext cx="164358" cy="140932"/>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52"/>
            <p:cNvSpPr/>
            <p:nvPr/>
          </p:nvSpPr>
          <p:spPr>
            <a:xfrm rot="-5400000">
              <a:off x="4489833" y="3204245"/>
              <a:ext cx="164358" cy="140932"/>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52"/>
            <p:cNvSpPr/>
            <p:nvPr/>
          </p:nvSpPr>
          <p:spPr>
            <a:xfrm rot="-5400000">
              <a:off x="4489833" y="3434118"/>
              <a:ext cx="164358" cy="140932"/>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52"/>
            <p:cNvSpPr/>
            <p:nvPr/>
          </p:nvSpPr>
          <p:spPr>
            <a:xfrm rot="-5400000">
              <a:off x="4489884" y="3664043"/>
              <a:ext cx="164254" cy="140932"/>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 name="Google Shape;617;p52"/>
          <p:cNvGrpSpPr/>
          <p:nvPr/>
        </p:nvGrpSpPr>
        <p:grpSpPr>
          <a:xfrm>
            <a:off x="5253332" y="1647662"/>
            <a:ext cx="140932" cy="2236531"/>
            <a:chOff x="5260232" y="1580105"/>
            <a:chExt cx="140932" cy="2236531"/>
          </a:xfrm>
        </p:grpSpPr>
        <p:sp>
          <p:nvSpPr>
            <p:cNvPr id="618" name="Google Shape;618;p52"/>
            <p:cNvSpPr/>
            <p:nvPr/>
          </p:nvSpPr>
          <p:spPr>
            <a:xfrm rot="-5400000">
              <a:off x="5248881" y="1591456"/>
              <a:ext cx="163633" cy="140932"/>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52"/>
            <p:cNvSpPr/>
            <p:nvPr/>
          </p:nvSpPr>
          <p:spPr>
            <a:xfrm rot="-5400000">
              <a:off x="5248519" y="1821692"/>
              <a:ext cx="164358" cy="140932"/>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52"/>
            <p:cNvSpPr/>
            <p:nvPr/>
          </p:nvSpPr>
          <p:spPr>
            <a:xfrm rot="-5400000">
              <a:off x="5248519" y="2052393"/>
              <a:ext cx="164358" cy="140932"/>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52"/>
            <p:cNvSpPr/>
            <p:nvPr/>
          </p:nvSpPr>
          <p:spPr>
            <a:xfrm rot="-5400000">
              <a:off x="5248519" y="2282267"/>
              <a:ext cx="164358" cy="140932"/>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52"/>
            <p:cNvSpPr/>
            <p:nvPr/>
          </p:nvSpPr>
          <p:spPr>
            <a:xfrm rot="-5400000">
              <a:off x="5248519" y="2512968"/>
              <a:ext cx="164358" cy="140932"/>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52"/>
            <p:cNvSpPr/>
            <p:nvPr/>
          </p:nvSpPr>
          <p:spPr>
            <a:xfrm rot="-5400000">
              <a:off x="5248933" y="2743256"/>
              <a:ext cx="163530" cy="140932"/>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52"/>
            <p:cNvSpPr/>
            <p:nvPr/>
          </p:nvSpPr>
          <p:spPr>
            <a:xfrm rot="-5400000">
              <a:off x="5248519" y="2973543"/>
              <a:ext cx="164358" cy="140932"/>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52"/>
            <p:cNvSpPr/>
            <p:nvPr/>
          </p:nvSpPr>
          <p:spPr>
            <a:xfrm rot="-5400000">
              <a:off x="5248519" y="3204245"/>
              <a:ext cx="164358" cy="140932"/>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52"/>
            <p:cNvSpPr/>
            <p:nvPr/>
          </p:nvSpPr>
          <p:spPr>
            <a:xfrm rot="-5400000">
              <a:off x="5248519" y="3434118"/>
              <a:ext cx="164358" cy="140932"/>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52"/>
            <p:cNvSpPr/>
            <p:nvPr/>
          </p:nvSpPr>
          <p:spPr>
            <a:xfrm rot="-5400000">
              <a:off x="5248571" y="3664043"/>
              <a:ext cx="164254" cy="140932"/>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52"/>
          <p:cNvGrpSpPr/>
          <p:nvPr/>
        </p:nvGrpSpPr>
        <p:grpSpPr>
          <a:xfrm>
            <a:off x="6012018" y="1647662"/>
            <a:ext cx="140932" cy="2236531"/>
            <a:chOff x="6018918" y="1580105"/>
            <a:chExt cx="140932" cy="2236531"/>
          </a:xfrm>
        </p:grpSpPr>
        <p:sp>
          <p:nvSpPr>
            <p:cNvPr id="629" name="Google Shape;629;p52"/>
            <p:cNvSpPr/>
            <p:nvPr/>
          </p:nvSpPr>
          <p:spPr>
            <a:xfrm rot="-5400000">
              <a:off x="6007567" y="1591456"/>
              <a:ext cx="163633" cy="140932"/>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52"/>
            <p:cNvSpPr/>
            <p:nvPr/>
          </p:nvSpPr>
          <p:spPr>
            <a:xfrm rot="-5400000">
              <a:off x="6007205" y="1821692"/>
              <a:ext cx="164358" cy="140932"/>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52"/>
            <p:cNvSpPr/>
            <p:nvPr/>
          </p:nvSpPr>
          <p:spPr>
            <a:xfrm rot="-5400000">
              <a:off x="6007205" y="2052393"/>
              <a:ext cx="164358" cy="140932"/>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52"/>
            <p:cNvSpPr/>
            <p:nvPr/>
          </p:nvSpPr>
          <p:spPr>
            <a:xfrm rot="-5400000">
              <a:off x="6007205" y="2282267"/>
              <a:ext cx="164358" cy="140932"/>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52"/>
            <p:cNvSpPr/>
            <p:nvPr/>
          </p:nvSpPr>
          <p:spPr>
            <a:xfrm rot="-5400000">
              <a:off x="6007205" y="2512968"/>
              <a:ext cx="164358" cy="140932"/>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52"/>
            <p:cNvSpPr/>
            <p:nvPr/>
          </p:nvSpPr>
          <p:spPr>
            <a:xfrm rot="-5400000">
              <a:off x="6007619" y="2743256"/>
              <a:ext cx="163530" cy="140932"/>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52"/>
            <p:cNvSpPr/>
            <p:nvPr/>
          </p:nvSpPr>
          <p:spPr>
            <a:xfrm rot="-5400000">
              <a:off x="6007205" y="2973543"/>
              <a:ext cx="164358" cy="140932"/>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52"/>
            <p:cNvSpPr/>
            <p:nvPr/>
          </p:nvSpPr>
          <p:spPr>
            <a:xfrm rot="-5400000">
              <a:off x="6007205" y="3204245"/>
              <a:ext cx="164358" cy="140932"/>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52"/>
            <p:cNvSpPr/>
            <p:nvPr/>
          </p:nvSpPr>
          <p:spPr>
            <a:xfrm rot="-5400000">
              <a:off x="6007205" y="3434118"/>
              <a:ext cx="164358" cy="140932"/>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52"/>
            <p:cNvSpPr/>
            <p:nvPr/>
          </p:nvSpPr>
          <p:spPr>
            <a:xfrm rot="-5400000">
              <a:off x="6007257" y="3664043"/>
              <a:ext cx="164254" cy="140932"/>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 name="Google Shape;639;p52"/>
          <p:cNvGrpSpPr/>
          <p:nvPr/>
        </p:nvGrpSpPr>
        <p:grpSpPr>
          <a:xfrm>
            <a:off x="2911647" y="4083280"/>
            <a:ext cx="272178" cy="271572"/>
            <a:chOff x="1745217" y="1515471"/>
            <a:chExt cx="343269" cy="342505"/>
          </a:xfrm>
        </p:grpSpPr>
        <p:sp>
          <p:nvSpPr>
            <p:cNvPr id="640" name="Google Shape;640;p52"/>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52"/>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52"/>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52"/>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 name="Google Shape;644;p52"/>
          <p:cNvGrpSpPr/>
          <p:nvPr/>
        </p:nvGrpSpPr>
        <p:grpSpPr>
          <a:xfrm>
            <a:off x="3664687" y="4119763"/>
            <a:ext cx="283488" cy="198604"/>
            <a:chOff x="4048787" y="2977019"/>
            <a:chExt cx="283488" cy="198604"/>
          </a:xfrm>
        </p:grpSpPr>
        <p:sp>
          <p:nvSpPr>
            <p:cNvPr id="645" name="Google Shape;645;p5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5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5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5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5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5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52"/>
          <p:cNvGrpSpPr/>
          <p:nvPr/>
        </p:nvGrpSpPr>
        <p:grpSpPr>
          <a:xfrm>
            <a:off x="4403846" y="4082320"/>
            <a:ext cx="322508" cy="273494"/>
            <a:chOff x="2661459" y="2015001"/>
            <a:chExt cx="322508" cy="273494"/>
          </a:xfrm>
        </p:grpSpPr>
        <p:sp>
          <p:nvSpPr>
            <p:cNvPr id="652" name="Google Shape;652;p5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5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 name="Google Shape;654;p52"/>
          <p:cNvGrpSpPr/>
          <p:nvPr/>
        </p:nvGrpSpPr>
        <p:grpSpPr>
          <a:xfrm>
            <a:off x="5182029" y="4094867"/>
            <a:ext cx="272175" cy="248379"/>
            <a:chOff x="1958520" y="2302574"/>
            <a:chExt cx="359213" cy="327807"/>
          </a:xfrm>
        </p:grpSpPr>
        <p:sp>
          <p:nvSpPr>
            <p:cNvPr id="655" name="Google Shape;655;p5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5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5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 name="Google Shape;658;p52"/>
          <p:cNvGrpSpPr/>
          <p:nvPr/>
        </p:nvGrpSpPr>
        <p:grpSpPr>
          <a:xfrm>
            <a:off x="5909865" y="4106403"/>
            <a:ext cx="322494" cy="225293"/>
            <a:chOff x="6849393" y="3733994"/>
            <a:chExt cx="355053" cy="248038"/>
          </a:xfrm>
        </p:grpSpPr>
        <p:sp>
          <p:nvSpPr>
            <p:cNvPr id="659" name="Google Shape;659;p5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5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5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5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5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7" name="Shape 667"/>
        <p:cNvGrpSpPr/>
        <p:nvPr/>
      </p:nvGrpSpPr>
      <p:grpSpPr>
        <a:xfrm>
          <a:off x="0" y="0"/>
          <a:ext cx="0" cy="0"/>
          <a:chOff x="0" y="0"/>
          <a:chExt cx="0" cy="0"/>
        </a:xfrm>
      </p:grpSpPr>
      <p:sp>
        <p:nvSpPr>
          <p:cNvPr id="668" name="Google Shape;668;p53"/>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Infographics Make Your Idea Understandable...</a:t>
            </a:r>
            <a:endParaRPr/>
          </a:p>
        </p:txBody>
      </p:sp>
      <p:sp>
        <p:nvSpPr>
          <p:cNvPr id="669" name="Google Shape;669;p53"/>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670" name="Google Shape;670;p53"/>
          <p:cNvSpPr/>
          <p:nvPr/>
        </p:nvSpPr>
        <p:spPr>
          <a:xfrm>
            <a:off x="5022257" y="2615450"/>
            <a:ext cx="2748900" cy="2748900"/>
          </a:xfrm>
          <a:prstGeom prst="blockArc">
            <a:avLst>
              <a:gd fmla="val 10800000" name="adj1"/>
              <a:gd fmla="val 21595057" name="adj2"/>
              <a:gd fmla="val 7284"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53"/>
          <p:cNvSpPr/>
          <p:nvPr/>
        </p:nvSpPr>
        <p:spPr>
          <a:xfrm>
            <a:off x="5371896" y="2945779"/>
            <a:ext cx="2049600" cy="2049600"/>
          </a:xfrm>
          <a:prstGeom prst="blockArc">
            <a:avLst>
              <a:gd fmla="val 10741081" name="adj1"/>
              <a:gd fmla="val 50310" name="adj2"/>
              <a:gd fmla="val 8840"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53"/>
          <p:cNvSpPr/>
          <p:nvPr/>
        </p:nvSpPr>
        <p:spPr>
          <a:xfrm>
            <a:off x="4707282" y="2300475"/>
            <a:ext cx="3378900" cy="3378900"/>
          </a:xfrm>
          <a:prstGeom prst="blockArc">
            <a:avLst>
              <a:gd fmla="val 10800000" name="adj1"/>
              <a:gd fmla="val 21595675" name="adj2"/>
              <a:gd fmla="val 5937"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53"/>
          <p:cNvSpPr/>
          <p:nvPr/>
        </p:nvSpPr>
        <p:spPr>
          <a:xfrm>
            <a:off x="4707282" y="2300475"/>
            <a:ext cx="3378900" cy="3378900"/>
          </a:xfrm>
          <a:prstGeom prst="blockArc">
            <a:avLst>
              <a:gd fmla="val 15647975" name="adj1"/>
              <a:gd fmla="val 21595675" name="adj2"/>
              <a:gd fmla="val 5937"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53"/>
          <p:cNvSpPr/>
          <p:nvPr/>
        </p:nvSpPr>
        <p:spPr>
          <a:xfrm>
            <a:off x="5022257" y="2615450"/>
            <a:ext cx="2748900" cy="2748900"/>
          </a:xfrm>
          <a:prstGeom prst="blockArc">
            <a:avLst>
              <a:gd fmla="val 14105715" name="adj1"/>
              <a:gd fmla="val 21595057" name="adj2"/>
              <a:gd fmla="val 7284"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53"/>
          <p:cNvSpPr/>
          <p:nvPr/>
        </p:nvSpPr>
        <p:spPr>
          <a:xfrm>
            <a:off x="5371896" y="2945779"/>
            <a:ext cx="2049600" cy="2049600"/>
          </a:xfrm>
          <a:prstGeom prst="blockArc">
            <a:avLst>
              <a:gd fmla="val 12490602" name="adj1"/>
              <a:gd fmla="val 50310" name="adj2"/>
              <a:gd fmla="val 8840" name="adj3"/>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53"/>
          <p:cNvSpPr txBox="1"/>
          <p:nvPr>
            <p:ph idx="4294967295" type="subTitle"/>
          </p:nvPr>
        </p:nvSpPr>
        <p:spPr>
          <a:xfrm>
            <a:off x="1974196" y="3592525"/>
            <a:ext cx="1314600" cy="31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sz="1100">
                <a:solidFill>
                  <a:schemeClr val="lt1"/>
                </a:solidFill>
              </a:rPr>
              <a:t>Earth is the planet we live on</a:t>
            </a:r>
            <a:endParaRPr sz="1100">
              <a:solidFill>
                <a:srgbClr val="FFFFFF"/>
              </a:solidFill>
            </a:endParaRPr>
          </a:p>
        </p:txBody>
      </p:sp>
      <p:sp>
        <p:nvSpPr>
          <p:cNvPr id="677" name="Google Shape;677;p53"/>
          <p:cNvSpPr txBox="1"/>
          <p:nvPr>
            <p:ph type="title"/>
          </p:nvPr>
        </p:nvSpPr>
        <p:spPr>
          <a:xfrm>
            <a:off x="857682" y="3605124"/>
            <a:ext cx="1069200" cy="513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t>60%</a:t>
            </a:r>
            <a:endParaRPr sz="2400">
              <a:solidFill>
                <a:srgbClr val="FFFFFF"/>
              </a:solidFill>
            </a:endParaRPr>
          </a:p>
        </p:txBody>
      </p:sp>
      <p:sp>
        <p:nvSpPr>
          <p:cNvPr id="678" name="Google Shape;678;p53"/>
          <p:cNvSpPr txBox="1"/>
          <p:nvPr>
            <p:ph idx="4294967295" type="subTitle"/>
          </p:nvPr>
        </p:nvSpPr>
        <p:spPr>
          <a:xfrm>
            <a:off x="1974196" y="2904350"/>
            <a:ext cx="1314600" cy="31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solidFill>
                  <a:srgbClr val="FFFFFF"/>
                </a:solidFill>
              </a:rPr>
              <a:t>Despite being red, Mars is a cold place</a:t>
            </a:r>
            <a:endParaRPr sz="1100">
              <a:solidFill>
                <a:srgbClr val="FFFFFF"/>
              </a:solidFill>
            </a:endParaRPr>
          </a:p>
        </p:txBody>
      </p:sp>
      <p:sp>
        <p:nvSpPr>
          <p:cNvPr id="679" name="Google Shape;679;p53"/>
          <p:cNvSpPr txBox="1"/>
          <p:nvPr>
            <p:ph type="title"/>
          </p:nvPr>
        </p:nvSpPr>
        <p:spPr>
          <a:xfrm>
            <a:off x="857682" y="2923036"/>
            <a:ext cx="1069200" cy="513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t>20k</a:t>
            </a:r>
            <a:endParaRPr sz="2400">
              <a:solidFill>
                <a:srgbClr val="FFFFFF"/>
              </a:solidFill>
            </a:endParaRPr>
          </a:p>
        </p:txBody>
      </p:sp>
      <p:sp>
        <p:nvSpPr>
          <p:cNvPr id="680" name="Google Shape;680;p53"/>
          <p:cNvSpPr txBox="1"/>
          <p:nvPr>
            <p:ph idx="4294967295" type="subTitle"/>
          </p:nvPr>
        </p:nvSpPr>
        <p:spPr>
          <a:xfrm>
            <a:off x="1974196" y="2216163"/>
            <a:ext cx="1314600" cy="31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solidFill>
                  <a:schemeClr val="lt1"/>
                </a:solidFill>
              </a:rPr>
              <a:t>Saturn is a gas giant and has rings</a:t>
            </a:r>
            <a:endParaRPr sz="1100">
              <a:solidFill>
                <a:srgbClr val="FFFFFF"/>
              </a:solidFill>
            </a:endParaRPr>
          </a:p>
        </p:txBody>
      </p:sp>
      <p:sp>
        <p:nvSpPr>
          <p:cNvPr id="681" name="Google Shape;681;p53"/>
          <p:cNvSpPr txBox="1"/>
          <p:nvPr>
            <p:ph type="title"/>
          </p:nvPr>
        </p:nvSpPr>
        <p:spPr>
          <a:xfrm>
            <a:off x="857682" y="2234735"/>
            <a:ext cx="1069200" cy="513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400"/>
              <a:t>3.2M</a:t>
            </a:r>
            <a:endParaRPr sz="2400">
              <a:solidFill>
                <a:srgbClr val="FFFFFF"/>
              </a:solidFill>
            </a:endParaRPr>
          </a:p>
        </p:txBody>
      </p:sp>
      <p:cxnSp>
        <p:nvCxnSpPr>
          <p:cNvPr id="682" name="Google Shape;682;p53"/>
          <p:cNvCxnSpPr/>
          <p:nvPr/>
        </p:nvCxnSpPr>
        <p:spPr>
          <a:xfrm>
            <a:off x="3288807" y="2466900"/>
            <a:ext cx="2655300" cy="0"/>
          </a:xfrm>
          <a:prstGeom prst="straightConnector1">
            <a:avLst/>
          </a:prstGeom>
          <a:noFill/>
          <a:ln cap="flat" cmpd="sng" w="9525">
            <a:solidFill>
              <a:srgbClr val="FFFFFF"/>
            </a:solidFill>
            <a:prstDash val="solid"/>
            <a:round/>
            <a:headEnd len="med" w="med" type="oval"/>
            <a:tailEnd len="med" w="med" type="oval"/>
          </a:ln>
        </p:spPr>
      </p:cxnSp>
      <p:cxnSp>
        <p:nvCxnSpPr>
          <p:cNvPr id="683" name="Google Shape;683;p53"/>
          <p:cNvCxnSpPr/>
          <p:nvPr/>
        </p:nvCxnSpPr>
        <p:spPr>
          <a:xfrm>
            <a:off x="3288807" y="3155075"/>
            <a:ext cx="2175000" cy="0"/>
          </a:xfrm>
          <a:prstGeom prst="straightConnector1">
            <a:avLst/>
          </a:prstGeom>
          <a:noFill/>
          <a:ln cap="flat" cmpd="sng" w="9525">
            <a:solidFill>
              <a:srgbClr val="FFFFFF"/>
            </a:solidFill>
            <a:prstDash val="solid"/>
            <a:round/>
            <a:headEnd len="med" w="med" type="oval"/>
            <a:tailEnd len="med" w="med" type="oval"/>
          </a:ln>
        </p:spPr>
      </p:cxnSp>
      <p:cxnSp>
        <p:nvCxnSpPr>
          <p:cNvPr id="684" name="Google Shape;684;p53"/>
          <p:cNvCxnSpPr/>
          <p:nvPr/>
        </p:nvCxnSpPr>
        <p:spPr>
          <a:xfrm>
            <a:off x="3288807" y="3843250"/>
            <a:ext cx="2175000" cy="0"/>
          </a:xfrm>
          <a:prstGeom prst="straightConnector1">
            <a:avLst/>
          </a:prstGeom>
          <a:noFill/>
          <a:ln cap="flat" cmpd="sng" w="9525">
            <a:solidFill>
              <a:srgbClr val="FFFFFF"/>
            </a:solidFill>
            <a:prstDash val="solid"/>
            <a:round/>
            <a:headEnd len="med" w="med" type="oval"/>
            <a:tailEnd len="med" w="med" type="oval"/>
          </a:ln>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 name="Shape 688"/>
        <p:cNvGrpSpPr/>
        <p:nvPr/>
      </p:nvGrpSpPr>
      <p:grpSpPr>
        <a:xfrm>
          <a:off x="0" y="0"/>
          <a:ext cx="0" cy="0"/>
          <a:chOff x="0" y="0"/>
          <a:chExt cx="0" cy="0"/>
        </a:xfrm>
      </p:grpSpPr>
      <p:sp>
        <p:nvSpPr>
          <p:cNvPr id="689" name="Google Shape;689;p54"/>
          <p:cNvSpPr txBox="1"/>
          <p:nvPr>
            <p:ph type="title"/>
          </p:nvPr>
        </p:nvSpPr>
        <p:spPr>
          <a:xfrm>
            <a:off x="817475" y="698575"/>
            <a:ext cx="3966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 And the Same Goes for Tables</a:t>
            </a:r>
            <a:endParaRPr/>
          </a:p>
        </p:txBody>
      </p:sp>
      <p:sp>
        <p:nvSpPr>
          <p:cNvPr id="690" name="Google Shape;690;p54"/>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graphicFrame>
        <p:nvGraphicFramePr>
          <p:cNvPr id="691" name="Google Shape;691;p54"/>
          <p:cNvGraphicFramePr/>
          <p:nvPr/>
        </p:nvGraphicFramePr>
        <p:xfrm>
          <a:off x="1370300" y="2310100"/>
          <a:ext cx="3000000" cy="3000000"/>
        </p:xfrm>
        <a:graphic>
          <a:graphicData uri="http://schemas.openxmlformats.org/drawingml/2006/table">
            <a:tbl>
              <a:tblPr>
                <a:noFill/>
                <a:tableStyleId>{F04B5C51-43A4-449C-9398-EF8952F4DABC}</a:tableStyleId>
              </a:tblPr>
              <a:tblGrid>
                <a:gridCol w="1600850"/>
                <a:gridCol w="1609700"/>
                <a:gridCol w="1592000"/>
                <a:gridCol w="1600850"/>
              </a:tblGrid>
              <a:tr h="381000">
                <a:tc>
                  <a:txBody>
                    <a:bodyPr/>
                    <a:lstStyle/>
                    <a:p>
                      <a:pPr indent="0" lvl="0" marL="0" rtl="0" algn="ctr">
                        <a:spcBef>
                          <a:spcPts val="0"/>
                        </a:spcBef>
                        <a:spcAft>
                          <a:spcPts val="0"/>
                        </a:spcAft>
                        <a:buNone/>
                      </a:pPr>
                      <a:r>
                        <a:rPr lang="en">
                          <a:solidFill>
                            <a:srgbClr val="FFFFFF"/>
                          </a:solidFill>
                          <a:latin typeface="Fredoka One"/>
                          <a:ea typeface="Fredoka One"/>
                          <a:cs typeface="Fredoka One"/>
                          <a:sym typeface="Fredoka One"/>
                        </a:rPr>
                        <a:t>Factor</a:t>
                      </a:r>
                      <a:endParaRPr>
                        <a:solidFill>
                          <a:srgbClr val="FFFFFF"/>
                        </a:solidFill>
                        <a:latin typeface="Fredoka One"/>
                        <a:ea typeface="Fredoka One"/>
                        <a:cs typeface="Fredoka One"/>
                        <a:sym typeface="Fredok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Fredoka One"/>
                          <a:ea typeface="Fredoka One"/>
                          <a:cs typeface="Fredoka One"/>
                          <a:sym typeface="Fredoka One"/>
                        </a:rPr>
                        <a:t>Mass</a:t>
                      </a:r>
                      <a:endParaRPr>
                        <a:solidFill>
                          <a:srgbClr val="FFFFFF"/>
                        </a:solidFill>
                        <a:latin typeface="Fredoka One"/>
                        <a:ea typeface="Fredoka One"/>
                        <a:cs typeface="Fredoka One"/>
                        <a:sym typeface="Fredok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Fredoka One"/>
                          <a:ea typeface="Fredoka One"/>
                          <a:cs typeface="Fredoka One"/>
                          <a:sym typeface="Fredoka One"/>
                        </a:rPr>
                        <a:t>Diameter</a:t>
                      </a:r>
                      <a:endParaRPr>
                        <a:solidFill>
                          <a:srgbClr val="FFFFFF"/>
                        </a:solidFill>
                        <a:latin typeface="Fredoka One"/>
                        <a:ea typeface="Fredoka One"/>
                        <a:cs typeface="Fredoka One"/>
                        <a:sym typeface="Fredok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Fredoka One"/>
                          <a:ea typeface="Fredoka One"/>
                          <a:cs typeface="Fredoka One"/>
                          <a:sym typeface="Fredoka One"/>
                        </a:rPr>
                        <a:t>Gravity</a:t>
                      </a:r>
                      <a:endParaRPr>
                        <a:solidFill>
                          <a:srgbClr val="FFFFFF"/>
                        </a:solidFill>
                        <a:latin typeface="Fredoka One"/>
                        <a:ea typeface="Fredoka One"/>
                        <a:cs typeface="Fredoka One"/>
                        <a:sym typeface="Fredok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r>
              <a:tr h="381000">
                <a:tc>
                  <a:txBody>
                    <a:bodyPr/>
                    <a:lstStyle/>
                    <a:p>
                      <a:pPr indent="0" lvl="0" marL="0" rtl="0" algn="ctr">
                        <a:spcBef>
                          <a:spcPts val="0"/>
                        </a:spcBef>
                        <a:spcAft>
                          <a:spcPts val="0"/>
                        </a:spcAft>
                        <a:buNone/>
                      </a:pPr>
                      <a:r>
                        <a:rPr lang="en">
                          <a:solidFill>
                            <a:srgbClr val="FFFFFF"/>
                          </a:solidFill>
                          <a:latin typeface="Fredoka One"/>
                          <a:ea typeface="Fredoka One"/>
                          <a:cs typeface="Fredoka One"/>
                          <a:sym typeface="Fredoka One"/>
                        </a:rPr>
                        <a:t>Mercury</a:t>
                      </a:r>
                      <a:endParaRPr>
                        <a:solidFill>
                          <a:srgbClr val="FFFFFF"/>
                        </a:solidFill>
                        <a:latin typeface="Fredoka One"/>
                        <a:ea typeface="Fredoka One"/>
                        <a:cs typeface="Fredoka One"/>
                        <a:sym typeface="Fredok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0.06</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0.38</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0.38</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r>
              <a:tr h="381000">
                <a:tc>
                  <a:txBody>
                    <a:bodyPr/>
                    <a:lstStyle/>
                    <a:p>
                      <a:pPr indent="0" lvl="0" marL="0" rtl="0" algn="ctr">
                        <a:spcBef>
                          <a:spcPts val="0"/>
                        </a:spcBef>
                        <a:spcAft>
                          <a:spcPts val="0"/>
                        </a:spcAft>
                        <a:buNone/>
                      </a:pPr>
                      <a:r>
                        <a:rPr lang="en">
                          <a:solidFill>
                            <a:srgbClr val="FFFFFF"/>
                          </a:solidFill>
                          <a:latin typeface="Fredoka One"/>
                          <a:ea typeface="Fredoka One"/>
                          <a:cs typeface="Fredoka One"/>
                          <a:sym typeface="Fredoka One"/>
                        </a:rPr>
                        <a:t>Venus</a:t>
                      </a:r>
                      <a:endParaRPr>
                        <a:solidFill>
                          <a:srgbClr val="FFFFFF"/>
                        </a:solidFill>
                        <a:latin typeface="Fredoka One"/>
                        <a:ea typeface="Fredoka One"/>
                        <a:cs typeface="Fredoka One"/>
                        <a:sym typeface="Fredok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0.11</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0.53</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0.38</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r>
              <a:tr h="381000">
                <a:tc>
                  <a:txBody>
                    <a:bodyPr/>
                    <a:lstStyle/>
                    <a:p>
                      <a:pPr indent="0" lvl="0" marL="0" rtl="0" algn="ctr">
                        <a:spcBef>
                          <a:spcPts val="0"/>
                        </a:spcBef>
                        <a:spcAft>
                          <a:spcPts val="0"/>
                        </a:spcAft>
                        <a:buNone/>
                      </a:pPr>
                      <a:r>
                        <a:rPr lang="en">
                          <a:solidFill>
                            <a:srgbClr val="FFFFFF"/>
                          </a:solidFill>
                          <a:latin typeface="Fredoka One"/>
                          <a:ea typeface="Fredoka One"/>
                          <a:cs typeface="Fredoka One"/>
                          <a:sym typeface="Fredoka One"/>
                        </a:rPr>
                        <a:t>Mars</a:t>
                      </a:r>
                      <a:endParaRPr>
                        <a:solidFill>
                          <a:srgbClr val="FFFFFF"/>
                        </a:solidFill>
                        <a:latin typeface="Fredoka One"/>
                        <a:ea typeface="Fredoka One"/>
                        <a:cs typeface="Fredoka One"/>
                        <a:sym typeface="Fredoka One"/>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95.2</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6.7</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1.16</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solidFill>
                      <a:srgbClr val="FFFFFF">
                        <a:alpha val="15180"/>
                      </a:srgbClr>
                    </a:solidFill>
                  </a:tcPr>
                </a:tc>
              </a:tr>
            </a:tbl>
          </a:graphicData>
        </a:graphic>
      </p:graphicFrame>
      <p:sp>
        <p:nvSpPr>
          <p:cNvPr id="692" name="Google Shape;692;p54"/>
          <p:cNvSpPr/>
          <p:nvPr/>
        </p:nvSpPr>
        <p:spPr>
          <a:xfrm>
            <a:off x="5138033" y="1045518"/>
            <a:ext cx="2541300" cy="2541300"/>
          </a:xfrm>
          <a:prstGeom prst="blockArc">
            <a:avLst>
              <a:gd fmla="val 10800000" name="adj1"/>
              <a:gd fmla="val 21556377" name="adj2"/>
              <a:gd fmla="val 2757" name="adj3"/>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 name="Shape 696"/>
        <p:cNvGrpSpPr/>
        <p:nvPr/>
      </p:nvGrpSpPr>
      <p:grpSpPr>
        <a:xfrm>
          <a:off x="0" y="0"/>
          <a:ext cx="0" cy="0"/>
          <a:chOff x="0" y="0"/>
          <a:chExt cx="0" cy="0"/>
        </a:xfrm>
      </p:grpSpPr>
      <p:sp>
        <p:nvSpPr>
          <p:cNvPr id="697" name="Google Shape;697;p55"/>
          <p:cNvSpPr txBox="1"/>
          <p:nvPr>
            <p:ph type="title"/>
          </p:nvPr>
        </p:nvSpPr>
        <p:spPr>
          <a:xfrm>
            <a:off x="817475" y="698575"/>
            <a:ext cx="3966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698" name="Google Shape;698;p55"/>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grpSp>
        <p:nvGrpSpPr>
          <p:cNvPr id="699" name="Google Shape;699;p55"/>
          <p:cNvGrpSpPr/>
          <p:nvPr/>
        </p:nvGrpSpPr>
        <p:grpSpPr>
          <a:xfrm>
            <a:off x="1395703" y="1757243"/>
            <a:ext cx="3967452" cy="2410190"/>
            <a:chOff x="2529950" y="4155175"/>
            <a:chExt cx="1137425" cy="690975"/>
          </a:xfrm>
        </p:grpSpPr>
        <p:sp>
          <p:nvSpPr>
            <p:cNvPr id="700" name="Google Shape;700;p55"/>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55"/>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55"/>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55"/>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55"/>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55"/>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55"/>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55"/>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55"/>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55"/>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55"/>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55"/>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55"/>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55"/>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55"/>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5"/>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5"/>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5"/>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5"/>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55"/>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55"/>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55"/>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55"/>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55"/>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55"/>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55"/>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55"/>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55"/>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55"/>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5"/>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5"/>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5"/>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55"/>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55"/>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55"/>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55"/>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55"/>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55"/>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55"/>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55"/>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55"/>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55"/>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5"/>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5"/>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5"/>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5"/>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55"/>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55"/>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55"/>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55"/>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55"/>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55"/>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55"/>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55"/>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55"/>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55"/>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5"/>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5"/>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55"/>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55"/>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5"/>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5"/>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55"/>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55"/>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55"/>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55"/>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55"/>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55"/>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55"/>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55"/>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55"/>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55"/>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55"/>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55"/>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5"/>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5"/>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5"/>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5"/>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5"/>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5"/>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55"/>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55"/>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55"/>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5"/>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55"/>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55"/>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55"/>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55"/>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5"/>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5"/>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5"/>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5"/>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5"/>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5"/>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5"/>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5"/>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5"/>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5"/>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5"/>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5"/>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55"/>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55"/>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5"/>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5"/>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5"/>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5"/>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5"/>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5"/>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5"/>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5"/>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5"/>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5"/>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5"/>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5"/>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5"/>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5"/>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55"/>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55"/>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5"/>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5"/>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5"/>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5"/>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5"/>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5"/>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55"/>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55"/>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55"/>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55"/>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55"/>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55"/>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55"/>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55"/>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55"/>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55"/>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55"/>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55"/>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55"/>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55"/>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55"/>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55"/>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55"/>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55"/>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55"/>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55"/>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55"/>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55"/>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55"/>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55"/>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55"/>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55"/>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55"/>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55"/>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55"/>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55"/>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55"/>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55"/>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55"/>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55"/>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55"/>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55"/>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55"/>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55"/>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55"/>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55"/>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55"/>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55"/>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55"/>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55"/>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55"/>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55"/>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55"/>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55"/>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55"/>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55"/>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55"/>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55"/>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55"/>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55"/>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55"/>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55"/>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55"/>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55"/>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55"/>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55"/>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55"/>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55"/>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55"/>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55"/>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55"/>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55"/>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55"/>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55"/>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55"/>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55"/>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55"/>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55"/>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55"/>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55"/>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55"/>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55"/>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55"/>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55"/>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55"/>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55"/>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55"/>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55"/>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55"/>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55"/>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55"/>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55"/>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55"/>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55"/>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55"/>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55"/>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55"/>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55"/>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55"/>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55"/>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55"/>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55"/>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55"/>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55"/>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55"/>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55"/>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55"/>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55"/>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55"/>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55"/>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55"/>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55"/>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55"/>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55"/>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55"/>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55"/>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55"/>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55"/>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55"/>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55"/>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55"/>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55"/>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55"/>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55"/>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55"/>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55"/>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55"/>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55"/>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55"/>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55"/>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55"/>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55"/>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55"/>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55"/>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55"/>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55"/>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55"/>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55"/>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55"/>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55"/>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55"/>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55"/>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55"/>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55"/>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55"/>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55"/>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55"/>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55"/>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55"/>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55"/>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55"/>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55"/>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55"/>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55"/>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55"/>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55"/>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55"/>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55"/>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55"/>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55"/>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55"/>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55"/>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55"/>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55"/>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55"/>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55"/>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55"/>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55"/>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55"/>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55"/>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55"/>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55"/>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55"/>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55"/>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55"/>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55"/>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55"/>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55"/>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55"/>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55"/>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55"/>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55"/>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55"/>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55"/>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55"/>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55"/>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55"/>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55"/>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55"/>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55"/>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55"/>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55"/>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55"/>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55"/>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55"/>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55"/>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55"/>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55"/>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55"/>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55"/>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55"/>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55"/>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55"/>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55"/>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55"/>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55"/>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55"/>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55"/>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55"/>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55"/>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55"/>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55"/>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55"/>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55"/>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55"/>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55"/>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55"/>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55"/>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55"/>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55"/>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55"/>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55"/>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55"/>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55"/>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55"/>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55"/>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55"/>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55"/>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55"/>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55"/>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55"/>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55"/>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55"/>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55"/>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55"/>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55"/>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55"/>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55"/>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55"/>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55"/>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55"/>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55"/>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55"/>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55"/>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55"/>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55"/>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55"/>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55"/>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55"/>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55"/>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55"/>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55"/>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55"/>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55"/>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55"/>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55"/>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55"/>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55"/>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55"/>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55"/>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55"/>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55"/>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55"/>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55"/>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55"/>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55"/>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55"/>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55"/>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55"/>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55"/>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55"/>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55"/>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55"/>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55"/>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55"/>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55"/>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55"/>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55"/>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55"/>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55"/>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55"/>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55"/>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55"/>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55"/>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55"/>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55"/>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55"/>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55"/>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55"/>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55"/>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55"/>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55"/>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55"/>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55"/>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55"/>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55"/>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55"/>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55"/>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55"/>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55"/>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55"/>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55"/>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55"/>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55"/>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55"/>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55"/>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55"/>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55"/>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55"/>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55"/>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55"/>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55"/>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55"/>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55"/>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55"/>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55"/>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55"/>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55"/>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55"/>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55"/>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55"/>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55"/>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55"/>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55"/>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55"/>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55"/>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55"/>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55"/>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55"/>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55"/>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55"/>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55"/>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55"/>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55"/>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55"/>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55"/>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55"/>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55"/>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55"/>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55"/>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55"/>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55"/>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55"/>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55"/>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55"/>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55"/>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55"/>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55"/>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55"/>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55"/>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55"/>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55"/>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55"/>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55"/>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55"/>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55"/>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55"/>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55"/>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55"/>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55"/>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55"/>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5"/>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55"/>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55"/>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55"/>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55"/>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55"/>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55"/>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5"/>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5"/>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5"/>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5"/>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55"/>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55"/>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5"/>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5"/>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5"/>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5"/>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55"/>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55"/>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5"/>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5"/>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5"/>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5"/>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55"/>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55"/>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5"/>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5"/>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5"/>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5"/>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55"/>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55"/>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5"/>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5"/>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5"/>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5"/>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5"/>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5"/>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5"/>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5"/>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5"/>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5"/>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5"/>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5"/>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5"/>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5"/>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5"/>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5"/>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5"/>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5"/>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5"/>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5"/>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5"/>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5"/>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5"/>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5"/>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5"/>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5"/>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5"/>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5"/>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5"/>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55"/>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55"/>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5"/>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5"/>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5"/>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5"/>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5"/>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5"/>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5"/>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5"/>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5"/>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5"/>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5"/>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5"/>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5"/>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5"/>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5"/>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5"/>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5"/>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5"/>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5"/>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5"/>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5"/>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5"/>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5"/>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5"/>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5"/>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5"/>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5"/>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5"/>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5"/>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5"/>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5"/>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5"/>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5"/>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5"/>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5"/>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5"/>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5"/>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5"/>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5"/>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5"/>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5"/>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5"/>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5"/>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5"/>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5"/>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5"/>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5"/>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5"/>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5"/>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5"/>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5"/>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5"/>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5"/>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5"/>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5"/>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5"/>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5"/>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5"/>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5"/>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5"/>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5"/>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5"/>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5"/>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55"/>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55"/>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5"/>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5"/>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5"/>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5"/>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5"/>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55"/>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55"/>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5"/>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5"/>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5"/>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5"/>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5"/>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5"/>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5"/>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5"/>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55"/>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55"/>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55"/>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55"/>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55"/>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55"/>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55"/>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55"/>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55"/>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55"/>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55"/>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55"/>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55"/>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55"/>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55"/>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55"/>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55"/>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55"/>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55"/>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5"/>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5"/>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5"/>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5"/>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5"/>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5"/>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5"/>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5"/>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5"/>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5"/>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5"/>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5"/>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5"/>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5"/>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5"/>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5"/>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5"/>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5"/>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5"/>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5"/>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5"/>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5"/>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5"/>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5"/>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5"/>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5"/>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5"/>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5"/>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5"/>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5"/>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5"/>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55"/>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55"/>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5"/>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5"/>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5"/>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5"/>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5"/>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5"/>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5"/>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5"/>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5"/>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5"/>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5"/>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5"/>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5"/>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5"/>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5"/>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5"/>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5"/>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5"/>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5"/>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5"/>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5"/>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5"/>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5"/>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5"/>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5"/>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5"/>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5"/>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5"/>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5"/>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5"/>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5"/>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5"/>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5"/>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5"/>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5"/>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5"/>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5"/>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5"/>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5"/>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5"/>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5"/>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5"/>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5"/>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5"/>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5"/>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5"/>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5"/>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5"/>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5"/>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5"/>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5"/>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5"/>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5"/>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5"/>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5"/>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5"/>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5"/>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5"/>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5"/>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5"/>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5"/>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5"/>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5"/>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5"/>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5"/>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5"/>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5"/>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5"/>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5"/>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5"/>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5"/>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5"/>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5"/>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5"/>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5"/>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5"/>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5"/>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55"/>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5"/>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55"/>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55"/>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5"/>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55"/>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55"/>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55"/>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5"/>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5"/>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5"/>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5"/>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5"/>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5"/>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5"/>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5"/>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5"/>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5"/>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5"/>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5"/>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5"/>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5"/>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5"/>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5"/>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5"/>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5"/>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5"/>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5"/>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5"/>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5"/>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5"/>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5"/>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5"/>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5"/>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5"/>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5"/>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5"/>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5"/>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5"/>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5"/>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5"/>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5"/>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5"/>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5"/>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5"/>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5"/>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5"/>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5"/>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5"/>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5"/>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5"/>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5"/>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5"/>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5"/>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5"/>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5"/>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5"/>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5"/>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5"/>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5"/>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5"/>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5"/>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5"/>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5"/>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5"/>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5"/>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5"/>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5"/>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5"/>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5"/>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5"/>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5"/>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5"/>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5"/>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5"/>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5"/>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5"/>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5"/>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5"/>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5"/>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5"/>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5"/>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5"/>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5"/>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5"/>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5"/>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5"/>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5"/>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5"/>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5"/>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5"/>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5"/>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5"/>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5"/>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5"/>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5"/>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5"/>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5"/>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5"/>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5"/>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5"/>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5"/>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5"/>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5"/>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5"/>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5"/>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5"/>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5"/>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5"/>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5"/>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5"/>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5"/>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5"/>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5"/>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5"/>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5"/>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5"/>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5"/>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5"/>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5"/>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5"/>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5"/>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5"/>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5"/>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5"/>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5"/>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5"/>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5"/>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5"/>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5"/>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5"/>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5"/>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5"/>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5"/>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5"/>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5"/>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5"/>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5"/>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5"/>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5"/>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5"/>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5"/>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5"/>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5"/>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5"/>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5"/>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5"/>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5"/>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5"/>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5"/>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5"/>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5"/>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5"/>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5"/>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5"/>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5"/>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5"/>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5"/>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5"/>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5"/>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5"/>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5"/>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5"/>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5"/>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5"/>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5"/>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5"/>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5"/>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5"/>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5"/>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5"/>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5"/>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5"/>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5"/>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5"/>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5"/>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5"/>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5"/>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5"/>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5"/>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5"/>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5"/>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5"/>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5"/>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5"/>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5"/>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5"/>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5"/>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5"/>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5"/>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5"/>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5"/>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5"/>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5"/>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5"/>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5"/>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5"/>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5"/>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5"/>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5"/>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FFFFF">
                <a:alpha val="6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3" name="Google Shape;1653;p55"/>
          <p:cNvSpPr/>
          <p:nvPr/>
        </p:nvSpPr>
        <p:spPr>
          <a:xfrm>
            <a:off x="2127877" y="2799925"/>
            <a:ext cx="548700" cy="548700"/>
          </a:xfrm>
          <a:prstGeom prst="ellipse">
            <a:avLst/>
          </a:prstGeom>
          <a:solidFill>
            <a:srgbClr val="FFFFFF">
              <a:alpha val="39290"/>
            </a:srgbClr>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5"/>
          <p:cNvSpPr/>
          <p:nvPr/>
        </p:nvSpPr>
        <p:spPr>
          <a:xfrm>
            <a:off x="2288002" y="3639025"/>
            <a:ext cx="548700" cy="548700"/>
          </a:xfrm>
          <a:prstGeom prst="ellipse">
            <a:avLst/>
          </a:prstGeom>
          <a:solidFill>
            <a:srgbClr val="FFFFFF">
              <a:alpha val="39290"/>
            </a:srgbClr>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5"/>
          <p:cNvSpPr/>
          <p:nvPr/>
        </p:nvSpPr>
        <p:spPr>
          <a:xfrm>
            <a:off x="3488802" y="1960800"/>
            <a:ext cx="548700" cy="548700"/>
          </a:xfrm>
          <a:prstGeom prst="ellipse">
            <a:avLst/>
          </a:prstGeom>
          <a:solidFill>
            <a:srgbClr val="FFFFFF">
              <a:alpha val="39290"/>
            </a:srgbClr>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5"/>
          <p:cNvSpPr txBox="1"/>
          <p:nvPr>
            <p:ph idx="4294967295" type="subTitle"/>
          </p:nvPr>
        </p:nvSpPr>
        <p:spPr>
          <a:xfrm>
            <a:off x="6513748" y="3644663"/>
            <a:ext cx="1314600" cy="31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solidFill>
                  <a:schemeClr val="lt1"/>
                </a:solidFill>
              </a:rPr>
              <a:t>Earth is the planet we live on</a:t>
            </a:r>
            <a:endParaRPr sz="1100">
              <a:solidFill>
                <a:srgbClr val="FFFFFF"/>
              </a:solidFill>
            </a:endParaRPr>
          </a:p>
        </p:txBody>
      </p:sp>
      <p:sp>
        <p:nvSpPr>
          <p:cNvPr id="1657" name="Google Shape;1657;p55"/>
          <p:cNvSpPr txBox="1"/>
          <p:nvPr>
            <p:ph idx="4294967295" type="subTitle"/>
          </p:nvPr>
        </p:nvSpPr>
        <p:spPr>
          <a:xfrm>
            <a:off x="6513748" y="2804088"/>
            <a:ext cx="1314600" cy="31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solidFill>
                  <a:srgbClr val="FFFFFF"/>
                </a:solidFill>
              </a:rPr>
              <a:t>Despite being red, Mars is a cold place</a:t>
            </a:r>
            <a:endParaRPr sz="1100">
              <a:solidFill>
                <a:srgbClr val="FFFFFF"/>
              </a:solidFill>
            </a:endParaRPr>
          </a:p>
        </p:txBody>
      </p:sp>
      <p:sp>
        <p:nvSpPr>
          <p:cNvPr id="1658" name="Google Shape;1658;p55"/>
          <p:cNvSpPr txBox="1"/>
          <p:nvPr>
            <p:ph idx="4294967295" type="subTitle"/>
          </p:nvPr>
        </p:nvSpPr>
        <p:spPr>
          <a:xfrm>
            <a:off x="6513748" y="1963500"/>
            <a:ext cx="1314600" cy="31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solidFill>
                  <a:schemeClr val="lt1"/>
                </a:solidFill>
              </a:rPr>
              <a:t>Saturn is a gas giant and has rings</a:t>
            </a:r>
            <a:endParaRPr sz="1100">
              <a:solidFill>
                <a:srgbClr val="FFFFFF"/>
              </a:solidFill>
            </a:endParaRPr>
          </a:p>
        </p:txBody>
      </p:sp>
      <p:cxnSp>
        <p:nvCxnSpPr>
          <p:cNvPr id="1659" name="Google Shape;1659;p55"/>
          <p:cNvCxnSpPr/>
          <p:nvPr/>
        </p:nvCxnSpPr>
        <p:spPr>
          <a:xfrm>
            <a:off x="6440827" y="2235150"/>
            <a:ext cx="0" cy="0"/>
          </a:xfrm>
          <a:prstGeom prst="straightConnector1">
            <a:avLst/>
          </a:prstGeom>
          <a:noFill/>
          <a:ln cap="flat" cmpd="sng" w="9525">
            <a:solidFill>
              <a:schemeClr val="dk2"/>
            </a:solidFill>
            <a:prstDash val="solid"/>
            <a:round/>
            <a:headEnd len="med" w="med" type="none"/>
            <a:tailEnd len="med" w="med" type="none"/>
          </a:ln>
        </p:spPr>
      </p:cxnSp>
      <p:cxnSp>
        <p:nvCxnSpPr>
          <p:cNvPr id="1660" name="Google Shape;1660;p55"/>
          <p:cNvCxnSpPr>
            <a:stCxn id="1655" idx="6"/>
            <a:endCxn id="1661" idx="1"/>
          </p:cNvCxnSpPr>
          <p:nvPr/>
        </p:nvCxnSpPr>
        <p:spPr>
          <a:xfrm>
            <a:off x="4037502" y="2235150"/>
            <a:ext cx="2403300" cy="0"/>
          </a:xfrm>
          <a:prstGeom prst="straightConnector1">
            <a:avLst/>
          </a:prstGeom>
          <a:noFill/>
          <a:ln cap="flat" cmpd="sng" w="9525">
            <a:solidFill>
              <a:srgbClr val="FFFFFF"/>
            </a:solidFill>
            <a:prstDash val="solid"/>
            <a:round/>
            <a:headEnd len="med" w="med" type="none"/>
            <a:tailEnd len="med" w="med" type="oval"/>
          </a:ln>
        </p:spPr>
      </p:cxnSp>
      <p:cxnSp>
        <p:nvCxnSpPr>
          <p:cNvPr id="1662" name="Google Shape;1662;p55"/>
          <p:cNvCxnSpPr>
            <a:stCxn id="1653" idx="6"/>
            <a:endCxn id="1653" idx="6"/>
          </p:cNvCxnSpPr>
          <p:nvPr/>
        </p:nvCxnSpPr>
        <p:spPr>
          <a:xfrm>
            <a:off x="2676577" y="3074275"/>
            <a:ext cx="0" cy="0"/>
          </a:xfrm>
          <a:prstGeom prst="straightConnector1">
            <a:avLst/>
          </a:prstGeom>
          <a:noFill/>
          <a:ln cap="flat" cmpd="sng" w="9525">
            <a:solidFill>
              <a:schemeClr val="dk2"/>
            </a:solidFill>
            <a:prstDash val="solid"/>
            <a:round/>
            <a:headEnd len="med" w="med" type="none"/>
            <a:tailEnd len="med" w="med" type="none"/>
          </a:ln>
        </p:spPr>
      </p:cxnSp>
      <p:cxnSp>
        <p:nvCxnSpPr>
          <p:cNvPr id="1663" name="Google Shape;1663;p55"/>
          <p:cNvCxnSpPr/>
          <p:nvPr/>
        </p:nvCxnSpPr>
        <p:spPr>
          <a:xfrm>
            <a:off x="2676427" y="3074263"/>
            <a:ext cx="3764400" cy="0"/>
          </a:xfrm>
          <a:prstGeom prst="straightConnector1">
            <a:avLst/>
          </a:prstGeom>
          <a:noFill/>
          <a:ln cap="flat" cmpd="sng" w="9525">
            <a:solidFill>
              <a:srgbClr val="FFFFFF"/>
            </a:solidFill>
            <a:prstDash val="solid"/>
            <a:round/>
            <a:headEnd len="med" w="med" type="none"/>
            <a:tailEnd len="med" w="med" type="oval"/>
          </a:ln>
        </p:spPr>
      </p:cxnSp>
      <p:cxnSp>
        <p:nvCxnSpPr>
          <p:cNvPr id="1664" name="Google Shape;1664;p55"/>
          <p:cNvCxnSpPr>
            <a:stCxn id="1654" idx="6"/>
            <a:endCxn id="1665" idx="1"/>
          </p:cNvCxnSpPr>
          <p:nvPr/>
        </p:nvCxnSpPr>
        <p:spPr>
          <a:xfrm>
            <a:off x="2836702" y="3913375"/>
            <a:ext cx="3604200" cy="0"/>
          </a:xfrm>
          <a:prstGeom prst="straightConnector1">
            <a:avLst/>
          </a:prstGeom>
          <a:noFill/>
          <a:ln cap="flat" cmpd="sng" w="9525">
            <a:solidFill>
              <a:srgbClr val="FFFFFF"/>
            </a:solidFill>
            <a:prstDash val="solid"/>
            <a:round/>
            <a:headEnd len="med" w="med" type="none"/>
            <a:tailEnd len="med" w="med" type="oval"/>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 name="Shape 357"/>
        <p:cNvGrpSpPr/>
        <p:nvPr/>
      </p:nvGrpSpPr>
      <p:grpSpPr>
        <a:xfrm>
          <a:off x="0" y="0"/>
          <a:ext cx="0" cy="0"/>
          <a:chOff x="0" y="0"/>
          <a:chExt cx="0" cy="0"/>
        </a:xfrm>
      </p:grpSpPr>
      <p:sp>
        <p:nvSpPr>
          <p:cNvPr id="358" name="Google Shape;358;p38"/>
          <p:cNvSpPr txBox="1"/>
          <p:nvPr>
            <p:ph type="title"/>
          </p:nvPr>
        </p:nvSpPr>
        <p:spPr>
          <a:xfrm>
            <a:off x="817475" y="698575"/>
            <a:ext cx="5715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359" name="Google Shape;359;p38"/>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360" name="Google Shape;360;p38"/>
          <p:cNvSpPr txBox="1"/>
          <p:nvPr>
            <p:ph idx="1" type="body"/>
          </p:nvPr>
        </p:nvSpPr>
        <p:spPr>
          <a:xfrm>
            <a:off x="817475" y="1494350"/>
            <a:ext cx="6595200" cy="240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rgbClr val="FFFFFF"/>
                </a:solidFill>
              </a:rPr>
              <a:t>Here’s what you’ll find in this </a:t>
            </a:r>
            <a:r>
              <a:rPr b="1" lang="en">
                <a:solidFill>
                  <a:srgbClr val="FFFFFF"/>
                </a:solidFill>
              </a:rPr>
              <a:t>Slidesgo</a:t>
            </a:r>
            <a:r>
              <a:rPr lang="en">
                <a:solidFill>
                  <a:srgbClr val="FFFFFF"/>
                </a:solidFill>
              </a:rPr>
              <a:t> template: </a:t>
            </a:r>
            <a:endParaRPr>
              <a:solidFill>
                <a:srgbClr val="FFFFFF"/>
              </a:solidFill>
            </a:endParaRPr>
          </a:p>
          <a:p>
            <a:pPr indent="0" lvl="0" marL="0" rtl="0" algn="l">
              <a:spcBef>
                <a:spcPts val="0"/>
              </a:spcBef>
              <a:spcAft>
                <a:spcPts val="0"/>
              </a:spcAft>
              <a:buClr>
                <a:schemeClr val="dk1"/>
              </a:buClr>
              <a:buSzPts val="1100"/>
              <a:buFont typeface="Arial"/>
              <a:buNone/>
            </a:pPr>
            <a:r>
              <a:t/>
            </a:r>
            <a:endParaRPr>
              <a:solidFill>
                <a:srgbClr val="FFFFFF"/>
              </a:solidFill>
            </a:endParaRPr>
          </a:p>
          <a:p>
            <a:pPr indent="-298450" lvl="0" marL="457200" rtl="0" algn="l">
              <a:spcBef>
                <a:spcPts val="0"/>
              </a:spcBef>
              <a:spcAft>
                <a:spcPts val="0"/>
              </a:spcAft>
              <a:buClr>
                <a:srgbClr val="FFFFFF"/>
              </a:buClr>
              <a:buSzPts val="1100"/>
              <a:buAutoNum type="arabicPeriod"/>
            </a:pPr>
            <a:r>
              <a:rPr lang="en">
                <a:solidFill>
                  <a:srgbClr val="FFFFFF"/>
                </a:solidFill>
              </a:rPr>
              <a:t>A slide structure based on a multi-purpose presentation template, which you can easily adapt to your needs. For more info on how to edit the template, please visit </a:t>
            </a:r>
            <a:r>
              <a:rPr b="1" lang="en">
                <a:solidFill>
                  <a:srgbClr val="FFFFFF"/>
                </a:solidFill>
                <a:uFill>
                  <a:noFill/>
                </a:uFill>
                <a:hlinkClick r:id="rId3">
                  <a:extLst>
                    <a:ext uri="{A12FA001-AC4F-418D-AE19-62706E023703}">
                      <ahyp:hlinkClr val="tx"/>
                    </a:ext>
                  </a:extLst>
                </a:hlinkClick>
              </a:rPr>
              <a:t>Slidesgo School</a:t>
            </a:r>
            <a:r>
              <a:rPr lang="en">
                <a:solidFill>
                  <a:srgbClr val="FFFFFF"/>
                </a:solidFill>
              </a:rPr>
              <a:t> or read our </a:t>
            </a:r>
            <a:r>
              <a:rPr b="1" lang="en">
                <a:solidFill>
                  <a:srgbClr val="FFFFFF"/>
                </a:solidFill>
                <a:uFill>
                  <a:noFill/>
                </a:uFill>
                <a:hlinkClick r:id="rId4">
                  <a:extLst>
                    <a:ext uri="{A12FA001-AC4F-418D-AE19-62706E023703}">
                      <ahyp:hlinkClr val="tx"/>
                    </a:ext>
                  </a:extLst>
                </a:hlinkClick>
              </a:rPr>
              <a:t>FAQs</a:t>
            </a:r>
            <a:r>
              <a:rPr b="1" lang="en">
                <a:solidFill>
                  <a:srgbClr val="FFFFFF"/>
                </a:solidFill>
              </a:rPr>
              <a:t>.</a:t>
            </a:r>
            <a:endParaRPr b="1">
              <a:solidFill>
                <a:srgbClr val="FFFFFF"/>
              </a:solidFill>
            </a:endParaRPr>
          </a:p>
          <a:p>
            <a:pPr indent="-298450" lvl="0" marL="457200" rtl="0" algn="l">
              <a:spcBef>
                <a:spcPts val="0"/>
              </a:spcBef>
              <a:spcAft>
                <a:spcPts val="0"/>
              </a:spcAft>
              <a:buClr>
                <a:srgbClr val="FFFFFF"/>
              </a:buClr>
              <a:buSzPts val="1100"/>
              <a:buAutoNum type="arabicPeriod"/>
            </a:pPr>
            <a:r>
              <a:rPr lang="en">
                <a:solidFill>
                  <a:srgbClr val="FFFFFF"/>
                </a:solidFill>
              </a:rPr>
              <a:t>An assortment of pictures that are suitable for use in the presentation can be found in the </a:t>
            </a:r>
            <a:r>
              <a:rPr b="1" lang="en">
                <a:solidFill>
                  <a:srgbClr val="FFFFFF"/>
                </a:solidFill>
                <a:uFill>
                  <a:noFill/>
                </a:uFill>
                <a:hlinkClick action="ppaction://hlinksldjump" r:id="rId5">
                  <a:extLst>
                    <a:ext uri="{A12FA001-AC4F-418D-AE19-62706E023703}">
                      <ahyp:hlinkClr val="tx"/>
                    </a:ext>
                  </a:extLst>
                </a:hlinkClick>
              </a:rPr>
              <a:t>alternative resources slide</a:t>
            </a:r>
            <a:r>
              <a:rPr lang="en">
                <a:solidFill>
                  <a:srgbClr val="FFFFFF"/>
                </a:solidFill>
              </a:rPr>
              <a:t>.</a:t>
            </a:r>
            <a:endParaRPr>
              <a:solidFill>
                <a:srgbClr val="FFFFFF"/>
              </a:solidFill>
            </a:endParaRPr>
          </a:p>
          <a:p>
            <a:pPr indent="-298450" lvl="0" marL="457200" rtl="0" algn="l">
              <a:spcBef>
                <a:spcPts val="0"/>
              </a:spcBef>
              <a:spcAft>
                <a:spcPts val="0"/>
              </a:spcAft>
              <a:buClr>
                <a:srgbClr val="FFFFFF"/>
              </a:buClr>
              <a:buSzPts val="1100"/>
              <a:buAutoNum type="arabicPeriod"/>
            </a:pPr>
            <a:r>
              <a:rPr lang="en">
                <a:solidFill>
                  <a:srgbClr val="FFFFFF"/>
                </a:solidFill>
              </a:rPr>
              <a:t>A</a:t>
            </a:r>
            <a:r>
              <a:rPr b="1" lang="en">
                <a:solidFill>
                  <a:srgbClr val="FFFFFF"/>
                </a:solidFill>
              </a:rPr>
              <a:t> </a:t>
            </a:r>
            <a:r>
              <a:rPr b="1" lang="en">
                <a:solidFill>
                  <a:srgbClr val="FFFFFF"/>
                </a:solidFill>
                <a:uFill>
                  <a:noFill/>
                </a:uFill>
                <a:hlinkClick action="ppaction://hlinksldjump" r:id="rId6">
                  <a:extLst>
                    <a:ext uri="{A12FA001-AC4F-418D-AE19-62706E023703}">
                      <ahyp:hlinkClr val="tx"/>
                    </a:ext>
                  </a:extLst>
                </a:hlinkClick>
              </a:rPr>
              <a:t>thanks slide</a:t>
            </a:r>
            <a:r>
              <a:rPr lang="en">
                <a:solidFill>
                  <a:srgbClr val="FFFFFF"/>
                </a:solidFill>
              </a:rPr>
              <a:t>, which you must keep so that proper credits for our design are given.</a:t>
            </a:r>
            <a:endParaRPr>
              <a:solidFill>
                <a:srgbClr val="FFFFFF"/>
              </a:solidFill>
            </a:endParaRPr>
          </a:p>
          <a:p>
            <a:pPr indent="-298450" lvl="0" marL="457200" rtl="0" algn="l">
              <a:spcBef>
                <a:spcPts val="0"/>
              </a:spcBef>
              <a:spcAft>
                <a:spcPts val="0"/>
              </a:spcAft>
              <a:buClr>
                <a:srgbClr val="FFFFFF"/>
              </a:buClr>
              <a:buSzPts val="1100"/>
              <a:buAutoNum type="arabicPeriod"/>
            </a:pPr>
            <a:r>
              <a:rPr lang="en">
                <a:solidFill>
                  <a:srgbClr val="FFFFFF"/>
                </a:solidFill>
              </a:rPr>
              <a:t>A </a:t>
            </a:r>
            <a:r>
              <a:rPr b="1" lang="en">
                <a:solidFill>
                  <a:srgbClr val="FFFFFF"/>
                </a:solidFill>
                <a:uFill>
                  <a:noFill/>
                </a:uFill>
                <a:hlinkClick action="ppaction://hlinksldjump" r:id="rId7">
                  <a:extLst>
                    <a:ext uri="{A12FA001-AC4F-418D-AE19-62706E023703}">
                      <ahyp:hlinkClr val="tx"/>
                    </a:ext>
                  </a:extLst>
                </a:hlinkClick>
              </a:rPr>
              <a:t>resources slide</a:t>
            </a:r>
            <a:r>
              <a:rPr lang="en">
                <a:solidFill>
                  <a:srgbClr val="FFFFFF"/>
                </a:solidFill>
              </a:rPr>
              <a:t>, where you’ll find links to all the elements used in the template.</a:t>
            </a:r>
            <a:endParaRPr>
              <a:solidFill>
                <a:srgbClr val="FFFFFF"/>
              </a:solidFill>
            </a:endParaRPr>
          </a:p>
          <a:p>
            <a:pPr indent="-298450" lvl="0" marL="457200" rtl="0" algn="l">
              <a:spcBef>
                <a:spcPts val="0"/>
              </a:spcBef>
              <a:spcAft>
                <a:spcPts val="0"/>
              </a:spcAft>
              <a:buClr>
                <a:srgbClr val="FFFFFF"/>
              </a:buClr>
              <a:buSzPts val="1100"/>
              <a:buAutoNum type="arabicPeriod"/>
            </a:pPr>
            <a:r>
              <a:rPr b="1" lang="en">
                <a:solidFill>
                  <a:srgbClr val="FFFFFF"/>
                </a:solidFill>
                <a:uFill>
                  <a:noFill/>
                </a:uFill>
                <a:hlinkClick>
                  <a:extLst>
                    <a:ext uri="{A12FA001-AC4F-418D-AE19-62706E023703}">
                      <ahyp:hlinkClr val="tx"/>
                    </a:ext>
                  </a:extLst>
                </a:hlinkClick>
              </a:rPr>
              <a:t>Instructions for use</a:t>
            </a:r>
            <a:r>
              <a:rPr lang="en">
                <a:solidFill>
                  <a:srgbClr val="FFFFFF"/>
                </a:solidFill>
              </a:rPr>
              <a:t>. </a:t>
            </a:r>
            <a:endParaRPr>
              <a:solidFill>
                <a:srgbClr val="FFFFFF"/>
              </a:solidFill>
            </a:endParaRPr>
          </a:p>
          <a:p>
            <a:pPr indent="-298450" lvl="0" marL="457200" rtl="0" algn="l">
              <a:spcBef>
                <a:spcPts val="0"/>
              </a:spcBef>
              <a:spcAft>
                <a:spcPts val="0"/>
              </a:spcAft>
              <a:buClr>
                <a:srgbClr val="FFFFFF"/>
              </a:buClr>
              <a:buSzPts val="1100"/>
              <a:buAutoNum type="arabicPeriod"/>
            </a:pPr>
            <a:r>
              <a:rPr lang="en">
                <a:solidFill>
                  <a:srgbClr val="FFFFFF"/>
                </a:solidFill>
              </a:rPr>
              <a:t>Final slides with: </a:t>
            </a:r>
            <a:endParaRPr>
              <a:solidFill>
                <a:srgbClr val="FFFFFF"/>
              </a:solidFill>
            </a:endParaRPr>
          </a:p>
          <a:p>
            <a:pPr indent="-298450" lvl="0" marL="914400" rtl="0" algn="l">
              <a:spcBef>
                <a:spcPts val="0"/>
              </a:spcBef>
              <a:spcAft>
                <a:spcPts val="0"/>
              </a:spcAft>
              <a:buClr>
                <a:srgbClr val="FFFFFF"/>
              </a:buClr>
              <a:buSzPts val="1100"/>
              <a:buFont typeface="Open Sans Light"/>
              <a:buChar char="●"/>
            </a:pPr>
            <a:r>
              <a:rPr lang="en">
                <a:solidFill>
                  <a:srgbClr val="FFFFFF"/>
                </a:solidFill>
              </a:rPr>
              <a:t>The</a:t>
            </a:r>
            <a:r>
              <a:rPr lang="en">
                <a:solidFill>
                  <a:srgbClr val="FFFFFF"/>
                </a:solidFill>
                <a:uFill>
                  <a:noFill/>
                </a:uFill>
                <a:hlinkClick>
                  <a:extLst>
                    <a:ext uri="{A12FA001-AC4F-418D-AE19-62706E023703}">
                      <ahyp:hlinkClr val="tx"/>
                    </a:ext>
                  </a:extLst>
                </a:hlinkClick>
              </a:rPr>
              <a:t> </a:t>
            </a:r>
            <a:r>
              <a:rPr b="1" lang="en">
                <a:solidFill>
                  <a:srgbClr val="FFFFFF"/>
                </a:solidFill>
                <a:uFill>
                  <a:noFill/>
                </a:uFill>
                <a:hlinkClick>
                  <a:extLst>
                    <a:ext uri="{A12FA001-AC4F-418D-AE19-62706E023703}">
                      <ahyp:hlinkClr val="tx"/>
                    </a:ext>
                  </a:extLst>
                </a:hlinkClick>
              </a:rPr>
              <a:t>fonts and colors used</a:t>
            </a:r>
            <a:r>
              <a:rPr lang="en">
                <a:solidFill>
                  <a:srgbClr val="FFFFFF"/>
                </a:solidFill>
              </a:rPr>
              <a:t> in the template.</a:t>
            </a:r>
            <a:endParaRPr>
              <a:solidFill>
                <a:srgbClr val="FFFFFF"/>
              </a:solidFill>
            </a:endParaRPr>
          </a:p>
          <a:p>
            <a:pPr indent="-298450" lvl="0" marL="914400" rtl="0" algn="l">
              <a:spcBef>
                <a:spcPts val="0"/>
              </a:spcBef>
              <a:spcAft>
                <a:spcPts val="0"/>
              </a:spcAft>
              <a:buClr>
                <a:srgbClr val="FFFFFF"/>
              </a:buClr>
              <a:buSzPts val="1100"/>
              <a:buFont typeface="Open Sans Light"/>
              <a:buChar char="●"/>
            </a:pPr>
            <a:r>
              <a:rPr lang="en">
                <a:solidFill>
                  <a:srgbClr val="FFFFFF"/>
                </a:solidFill>
              </a:rPr>
              <a:t>More</a:t>
            </a:r>
            <a:r>
              <a:rPr lang="en">
                <a:solidFill>
                  <a:srgbClr val="FFFFFF"/>
                </a:solidFill>
                <a:uFill>
                  <a:noFill/>
                </a:uFill>
                <a:hlinkClick>
                  <a:extLst>
                    <a:ext uri="{A12FA001-AC4F-418D-AE19-62706E023703}">
                      <ahyp:hlinkClr val="tx"/>
                    </a:ext>
                  </a:extLst>
                </a:hlinkClick>
              </a:rPr>
              <a:t> </a:t>
            </a:r>
            <a:r>
              <a:rPr b="1" lang="en">
                <a:solidFill>
                  <a:srgbClr val="FFFFFF"/>
                </a:solidFill>
                <a:uFill>
                  <a:noFill/>
                </a:uFill>
                <a:hlinkClick>
                  <a:extLst>
                    <a:ext uri="{A12FA001-AC4F-418D-AE19-62706E023703}">
                      <ahyp:hlinkClr val="tx"/>
                    </a:ext>
                  </a:extLst>
                </a:hlinkClick>
              </a:rPr>
              <a:t>infographic resources</a:t>
            </a:r>
            <a:r>
              <a:rPr lang="en">
                <a:solidFill>
                  <a:srgbClr val="FFFFFF"/>
                </a:solidFill>
              </a:rPr>
              <a:t>, whose size and color can be edited. </a:t>
            </a:r>
            <a:endParaRPr>
              <a:solidFill>
                <a:srgbClr val="FFFFFF"/>
              </a:solidFill>
            </a:endParaRPr>
          </a:p>
          <a:p>
            <a:pPr indent="-298450" lvl="0" marL="914400" rtl="0" algn="l">
              <a:spcBef>
                <a:spcPts val="0"/>
              </a:spcBef>
              <a:spcAft>
                <a:spcPts val="0"/>
              </a:spcAft>
              <a:buClr>
                <a:srgbClr val="FFFFFF"/>
              </a:buClr>
              <a:buSzPts val="1100"/>
              <a:buFont typeface="Open Sans Light"/>
              <a:buChar char="●"/>
            </a:pPr>
            <a:r>
              <a:rPr b="1" lang="en">
                <a:solidFill>
                  <a:srgbClr val="FFFFFF"/>
                </a:solidFill>
                <a:uFill>
                  <a:noFill/>
                </a:uFill>
                <a:hlinkClick>
                  <a:extLst>
                    <a:ext uri="{A12FA001-AC4F-418D-AE19-62706E023703}">
                      <ahyp:hlinkClr val="tx"/>
                    </a:ext>
                  </a:extLst>
                </a:hlinkClick>
              </a:rPr>
              <a:t>Sets of customizable icons</a:t>
            </a:r>
            <a:r>
              <a:rPr lang="en">
                <a:solidFill>
                  <a:srgbClr val="FFFFFF"/>
                </a:solidFill>
                <a:uFill>
                  <a:noFill/>
                </a:uFill>
                <a:hlinkClick>
                  <a:extLst>
                    <a:ext uri="{A12FA001-AC4F-418D-AE19-62706E023703}">
                      <ahyp:hlinkClr val="tx"/>
                    </a:ext>
                  </a:extLst>
                </a:hlinkClick>
              </a:rPr>
              <a:t> </a:t>
            </a:r>
            <a:r>
              <a:rPr lang="en">
                <a:solidFill>
                  <a:srgbClr val="FFFFFF"/>
                </a:solidFill>
              </a:rPr>
              <a:t>of the following themes: general, business, avatar, creative process, education, help &amp; support, medical, nature, performing arts, SEO &amp; marketing, and teamwork.</a:t>
            </a:r>
            <a:endParaRPr>
              <a:solidFill>
                <a:srgbClr val="FFFFFF"/>
              </a:solidFill>
            </a:endParaRPr>
          </a:p>
          <a:p>
            <a:pPr indent="0" lvl="0" marL="0" rtl="0" algn="l">
              <a:spcBef>
                <a:spcPts val="0"/>
              </a:spcBef>
              <a:spcAft>
                <a:spcPts val="0"/>
              </a:spcAft>
              <a:buClr>
                <a:schemeClr val="dk1"/>
              </a:buClr>
              <a:buSzPts val="1100"/>
              <a:buFont typeface="Arial"/>
              <a:buNone/>
            </a:pPr>
            <a:r>
              <a:t/>
            </a:r>
            <a:endParaRPr>
              <a:solidFill>
                <a:srgbClr val="FFFFFF"/>
              </a:solidFill>
            </a:endParaRPr>
          </a:p>
          <a:p>
            <a:pPr indent="0" lvl="0" marL="0" rtl="0" algn="l">
              <a:spcBef>
                <a:spcPts val="1600"/>
              </a:spcBef>
              <a:spcAft>
                <a:spcPts val="1600"/>
              </a:spcAft>
              <a:buNone/>
            </a:pPr>
            <a:r>
              <a:t/>
            </a:r>
            <a:endParaRPr>
              <a:solidFill>
                <a:srgbClr val="FFFFFF"/>
              </a:solidFill>
            </a:endParaRPr>
          </a:p>
        </p:txBody>
      </p:sp>
      <p:sp>
        <p:nvSpPr>
          <p:cNvPr id="361" name="Google Shape;361;p38"/>
          <p:cNvSpPr txBox="1"/>
          <p:nvPr/>
        </p:nvSpPr>
        <p:spPr>
          <a:xfrm>
            <a:off x="817475" y="4243245"/>
            <a:ext cx="5478600" cy="219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900">
                <a:solidFill>
                  <a:srgbClr val="FFFFFF"/>
                </a:solidFill>
                <a:latin typeface="Abel"/>
                <a:ea typeface="Abel"/>
                <a:cs typeface="Abel"/>
                <a:sym typeface="Abel"/>
              </a:rPr>
              <a:t>You can delete this slide when you’re done editing the presentation.</a:t>
            </a:r>
            <a:endParaRPr sz="900">
              <a:solidFill>
                <a:srgbClr val="FFFFFF"/>
              </a:solidFill>
              <a:latin typeface="Abel"/>
              <a:ea typeface="Abel"/>
              <a:cs typeface="Abel"/>
              <a:sym typeface="Abe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9" name="Shape 1669"/>
        <p:cNvGrpSpPr/>
        <p:nvPr/>
      </p:nvGrpSpPr>
      <p:grpSpPr>
        <a:xfrm>
          <a:off x="0" y="0"/>
          <a:ext cx="0" cy="0"/>
          <a:chOff x="0" y="0"/>
          <a:chExt cx="0" cy="0"/>
        </a:xfrm>
      </p:grpSpPr>
      <p:sp>
        <p:nvSpPr>
          <p:cNvPr id="1670" name="Google Shape;1670;p56"/>
          <p:cNvSpPr txBox="1"/>
          <p:nvPr>
            <p:ph type="title"/>
          </p:nvPr>
        </p:nvSpPr>
        <p:spPr>
          <a:xfrm>
            <a:off x="817475" y="698575"/>
            <a:ext cx="3207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an Important Text!</a:t>
            </a:r>
            <a:endParaRPr/>
          </a:p>
        </p:txBody>
      </p:sp>
      <p:sp>
        <p:nvSpPr>
          <p:cNvPr id="1671" name="Google Shape;1671;p56"/>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672" name="Google Shape;1672;p56"/>
          <p:cNvSpPr txBox="1"/>
          <p:nvPr>
            <p:ph idx="1" type="subTitle"/>
          </p:nvPr>
        </p:nvSpPr>
        <p:spPr>
          <a:xfrm>
            <a:off x="3360125" y="2287725"/>
            <a:ext cx="24237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our Solar System. In fact, it’s only a bit larger than our Moon. The planet’s name has nothing to do with the liquid metal, since Mercury was named after the Roman messenger god</a:t>
            </a:r>
            <a:endParaRPr/>
          </a:p>
        </p:txBody>
      </p:sp>
      <p:sp>
        <p:nvSpPr>
          <p:cNvPr id="1673" name="Google Shape;1673;p56"/>
          <p:cNvSpPr/>
          <p:nvPr/>
        </p:nvSpPr>
        <p:spPr>
          <a:xfrm>
            <a:off x="3025650" y="1382266"/>
            <a:ext cx="3092700" cy="30927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7" name="Shape 1677"/>
        <p:cNvGrpSpPr/>
        <p:nvPr/>
      </p:nvGrpSpPr>
      <p:grpSpPr>
        <a:xfrm>
          <a:off x="0" y="0"/>
          <a:ext cx="0" cy="0"/>
          <a:chOff x="0" y="0"/>
          <a:chExt cx="0" cy="0"/>
        </a:xfrm>
      </p:grpSpPr>
      <p:sp>
        <p:nvSpPr>
          <p:cNvPr id="1678" name="Google Shape;1678;p57"/>
          <p:cNvSpPr txBox="1"/>
          <p:nvPr>
            <p:ph type="title"/>
          </p:nvPr>
        </p:nvSpPr>
        <p:spPr>
          <a:xfrm>
            <a:off x="817475" y="698575"/>
            <a:ext cx="3207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Lists Are Very Useful</a:t>
            </a:r>
            <a:endParaRPr/>
          </a:p>
        </p:txBody>
      </p:sp>
      <p:sp>
        <p:nvSpPr>
          <p:cNvPr id="1679" name="Google Shape;1679;p57"/>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680" name="Google Shape;1680;p57"/>
          <p:cNvSpPr txBox="1"/>
          <p:nvPr>
            <p:ph idx="1" type="body"/>
          </p:nvPr>
        </p:nvSpPr>
        <p:spPr>
          <a:xfrm>
            <a:off x="1673075" y="2577750"/>
            <a:ext cx="2342700" cy="14376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Clr>
                <a:srgbClr val="FFFFFF"/>
              </a:buClr>
              <a:buSzPts val="1100"/>
              <a:buFont typeface="Abel"/>
              <a:buChar char="●"/>
            </a:pPr>
            <a:r>
              <a:rPr lang="en">
                <a:solidFill>
                  <a:srgbClr val="FFFFFF"/>
                </a:solidFill>
              </a:rPr>
              <a:t>Here you can describe an item from the list</a:t>
            </a:r>
            <a:endParaRPr>
              <a:solidFill>
                <a:srgbClr val="FFFFFF"/>
              </a:solidFill>
            </a:endParaRPr>
          </a:p>
          <a:p>
            <a:pPr indent="-292100" lvl="0" marL="457200" rtl="0" algn="l">
              <a:spcBef>
                <a:spcPts val="0"/>
              </a:spcBef>
              <a:spcAft>
                <a:spcPts val="0"/>
              </a:spcAft>
              <a:buClr>
                <a:srgbClr val="FFFFFF"/>
              </a:buClr>
              <a:buSzPts val="1000"/>
              <a:buFont typeface="Raleway"/>
              <a:buChar char="●"/>
            </a:pPr>
            <a:r>
              <a:rPr lang="en">
                <a:solidFill>
                  <a:srgbClr val="FFFFFF"/>
                </a:solidFill>
              </a:rPr>
              <a:t>Here you can describe an item from the list</a:t>
            </a:r>
            <a:endParaRPr>
              <a:solidFill>
                <a:srgbClr val="FFFFFF"/>
              </a:solidFill>
            </a:endParaRPr>
          </a:p>
          <a:p>
            <a:pPr indent="-292100" lvl="0" marL="457200" rtl="0" algn="l">
              <a:spcBef>
                <a:spcPts val="0"/>
              </a:spcBef>
              <a:spcAft>
                <a:spcPts val="0"/>
              </a:spcAft>
              <a:buClr>
                <a:srgbClr val="FFFFFF"/>
              </a:buClr>
              <a:buSzPts val="1000"/>
              <a:buFont typeface="Raleway"/>
              <a:buChar char="●"/>
            </a:pPr>
            <a:r>
              <a:rPr lang="en">
                <a:solidFill>
                  <a:srgbClr val="FFFFFF"/>
                </a:solidFill>
              </a:rPr>
              <a:t>Here you can describe an item from the list</a:t>
            </a:r>
            <a:endParaRPr>
              <a:solidFill>
                <a:srgbClr val="FFFFFF"/>
              </a:solidFill>
            </a:endParaRPr>
          </a:p>
          <a:p>
            <a:pPr indent="-292100" lvl="0" marL="457200" rtl="0" algn="l">
              <a:spcBef>
                <a:spcPts val="0"/>
              </a:spcBef>
              <a:spcAft>
                <a:spcPts val="0"/>
              </a:spcAft>
              <a:buClr>
                <a:srgbClr val="FFFFFF"/>
              </a:buClr>
              <a:buSzPts val="1000"/>
              <a:buFont typeface="Raleway"/>
              <a:buChar char="●"/>
            </a:pPr>
            <a:r>
              <a:rPr lang="en">
                <a:solidFill>
                  <a:srgbClr val="FFFFFF"/>
                </a:solidFill>
              </a:rPr>
              <a:t>Here you can describe an item from the list</a:t>
            </a:r>
            <a:endParaRPr>
              <a:solidFill>
                <a:srgbClr val="FFFFFF"/>
              </a:solidFill>
            </a:endParaRPr>
          </a:p>
        </p:txBody>
      </p:sp>
      <p:sp>
        <p:nvSpPr>
          <p:cNvPr id="1681" name="Google Shape;1681;p57"/>
          <p:cNvSpPr txBox="1"/>
          <p:nvPr>
            <p:ph idx="2" type="body"/>
          </p:nvPr>
        </p:nvSpPr>
        <p:spPr>
          <a:xfrm>
            <a:off x="5128228" y="2577750"/>
            <a:ext cx="2342700" cy="14376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Clr>
                <a:srgbClr val="FFFFFF"/>
              </a:buClr>
              <a:buSzPts val="1100"/>
              <a:buFont typeface="Abel"/>
              <a:buChar char="●"/>
            </a:pPr>
            <a:r>
              <a:rPr lang="en">
                <a:solidFill>
                  <a:srgbClr val="FFFFFF"/>
                </a:solidFill>
              </a:rPr>
              <a:t>Here you can describe an item from the list</a:t>
            </a:r>
            <a:endParaRPr>
              <a:solidFill>
                <a:srgbClr val="FFFFFF"/>
              </a:solidFill>
            </a:endParaRPr>
          </a:p>
          <a:p>
            <a:pPr indent="-292100" lvl="0" marL="457200" rtl="0" algn="l">
              <a:spcBef>
                <a:spcPts val="0"/>
              </a:spcBef>
              <a:spcAft>
                <a:spcPts val="0"/>
              </a:spcAft>
              <a:buClr>
                <a:srgbClr val="FFFFFF"/>
              </a:buClr>
              <a:buSzPts val="1000"/>
              <a:buFont typeface="Raleway"/>
              <a:buChar char="●"/>
            </a:pPr>
            <a:r>
              <a:rPr lang="en">
                <a:solidFill>
                  <a:srgbClr val="FFFFFF"/>
                </a:solidFill>
              </a:rPr>
              <a:t>Here you can describe an item from the list</a:t>
            </a:r>
            <a:endParaRPr>
              <a:solidFill>
                <a:srgbClr val="FFFFFF"/>
              </a:solidFill>
            </a:endParaRPr>
          </a:p>
          <a:p>
            <a:pPr indent="-292100" lvl="0" marL="457200" rtl="0" algn="l">
              <a:spcBef>
                <a:spcPts val="0"/>
              </a:spcBef>
              <a:spcAft>
                <a:spcPts val="0"/>
              </a:spcAft>
              <a:buClr>
                <a:srgbClr val="FFFFFF"/>
              </a:buClr>
              <a:buSzPts val="1000"/>
              <a:buFont typeface="Raleway"/>
              <a:buChar char="●"/>
            </a:pPr>
            <a:r>
              <a:rPr lang="en">
                <a:solidFill>
                  <a:srgbClr val="FFFFFF"/>
                </a:solidFill>
              </a:rPr>
              <a:t>Here you can describe an item from the list</a:t>
            </a:r>
            <a:endParaRPr>
              <a:solidFill>
                <a:srgbClr val="FFFFFF"/>
              </a:solidFill>
            </a:endParaRPr>
          </a:p>
          <a:p>
            <a:pPr indent="-292100" lvl="0" marL="457200" rtl="0" algn="l">
              <a:spcBef>
                <a:spcPts val="0"/>
              </a:spcBef>
              <a:spcAft>
                <a:spcPts val="0"/>
              </a:spcAft>
              <a:buClr>
                <a:srgbClr val="FFFFFF"/>
              </a:buClr>
              <a:buSzPts val="1000"/>
              <a:buFont typeface="Raleway"/>
              <a:buChar char="●"/>
            </a:pPr>
            <a:r>
              <a:rPr lang="en">
                <a:solidFill>
                  <a:srgbClr val="FFFFFF"/>
                </a:solidFill>
              </a:rPr>
              <a:t>Here you can describe an item from the list</a:t>
            </a:r>
            <a:endParaRPr>
              <a:solidFill>
                <a:srgbClr val="FFFFFF"/>
              </a:solidFill>
            </a:endParaRPr>
          </a:p>
        </p:txBody>
      </p:sp>
      <p:sp>
        <p:nvSpPr>
          <p:cNvPr id="1682" name="Google Shape;1682;p57"/>
          <p:cNvSpPr txBox="1"/>
          <p:nvPr>
            <p:ph idx="3" type="title"/>
          </p:nvPr>
        </p:nvSpPr>
        <p:spPr>
          <a:xfrm>
            <a:off x="1824029" y="2140825"/>
            <a:ext cx="2680500" cy="33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List 1</a:t>
            </a:r>
            <a:endParaRPr/>
          </a:p>
        </p:txBody>
      </p:sp>
      <p:sp>
        <p:nvSpPr>
          <p:cNvPr id="1683" name="Google Shape;1683;p57"/>
          <p:cNvSpPr txBox="1"/>
          <p:nvPr>
            <p:ph idx="4" type="title"/>
          </p:nvPr>
        </p:nvSpPr>
        <p:spPr>
          <a:xfrm>
            <a:off x="5275979" y="2140825"/>
            <a:ext cx="2680500" cy="33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List 2</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7" name="Shape 1687"/>
        <p:cNvGrpSpPr/>
        <p:nvPr/>
      </p:nvGrpSpPr>
      <p:grpSpPr>
        <a:xfrm>
          <a:off x="0" y="0"/>
          <a:ext cx="0" cy="0"/>
          <a:chOff x="0" y="0"/>
          <a:chExt cx="0" cy="0"/>
        </a:xfrm>
      </p:grpSpPr>
      <p:sp>
        <p:nvSpPr>
          <p:cNvPr id="1688" name="Google Shape;1688;p58"/>
          <p:cNvSpPr txBox="1"/>
          <p:nvPr>
            <p:ph type="title"/>
          </p:nvPr>
        </p:nvSpPr>
        <p:spPr>
          <a:xfrm>
            <a:off x="817475" y="698575"/>
            <a:ext cx="3966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Timeline Always Works Well</a:t>
            </a:r>
            <a:endParaRPr/>
          </a:p>
        </p:txBody>
      </p:sp>
      <p:sp>
        <p:nvSpPr>
          <p:cNvPr id="1689" name="Google Shape;1689;p58"/>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690" name="Google Shape;1690;p58"/>
          <p:cNvSpPr/>
          <p:nvPr/>
        </p:nvSpPr>
        <p:spPr>
          <a:xfrm>
            <a:off x="2058150" y="2600225"/>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8"/>
          <p:cNvSpPr/>
          <p:nvPr/>
        </p:nvSpPr>
        <p:spPr>
          <a:xfrm>
            <a:off x="3539150" y="2600225"/>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8"/>
          <p:cNvSpPr/>
          <p:nvPr/>
        </p:nvSpPr>
        <p:spPr>
          <a:xfrm>
            <a:off x="5020150" y="2600225"/>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8"/>
          <p:cNvSpPr/>
          <p:nvPr/>
        </p:nvSpPr>
        <p:spPr>
          <a:xfrm>
            <a:off x="6501150" y="2600225"/>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94" name="Google Shape;1694;p58"/>
          <p:cNvCxnSpPr>
            <a:stCxn id="1690" idx="2"/>
          </p:cNvCxnSpPr>
          <p:nvPr/>
        </p:nvCxnSpPr>
        <p:spPr>
          <a:xfrm rot="10800000">
            <a:off x="1034550" y="2886575"/>
            <a:ext cx="1023600" cy="0"/>
          </a:xfrm>
          <a:prstGeom prst="straightConnector1">
            <a:avLst/>
          </a:prstGeom>
          <a:noFill/>
          <a:ln cap="flat" cmpd="sng" w="9525">
            <a:solidFill>
              <a:srgbClr val="FFFFFF"/>
            </a:solidFill>
            <a:prstDash val="solid"/>
            <a:round/>
            <a:headEnd len="med" w="med" type="triangle"/>
            <a:tailEnd len="med" w="med" type="none"/>
          </a:ln>
        </p:spPr>
      </p:cxnSp>
      <p:cxnSp>
        <p:nvCxnSpPr>
          <p:cNvPr id="1695" name="Google Shape;1695;p58"/>
          <p:cNvCxnSpPr>
            <a:stCxn id="1693" idx="6"/>
          </p:cNvCxnSpPr>
          <p:nvPr/>
        </p:nvCxnSpPr>
        <p:spPr>
          <a:xfrm>
            <a:off x="7073850" y="2886575"/>
            <a:ext cx="1035600" cy="0"/>
          </a:xfrm>
          <a:prstGeom prst="straightConnector1">
            <a:avLst/>
          </a:prstGeom>
          <a:noFill/>
          <a:ln cap="flat" cmpd="sng" w="9525">
            <a:solidFill>
              <a:srgbClr val="FFFFFF"/>
            </a:solidFill>
            <a:prstDash val="solid"/>
            <a:round/>
            <a:headEnd len="med" w="med" type="none"/>
            <a:tailEnd len="med" w="med" type="triangle"/>
          </a:ln>
        </p:spPr>
      </p:cxnSp>
      <p:cxnSp>
        <p:nvCxnSpPr>
          <p:cNvPr id="1696" name="Google Shape;1696;p58"/>
          <p:cNvCxnSpPr>
            <a:stCxn id="1690" idx="6"/>
            <a:endCxn id="1691" idx="2"/>
          </p:cNvCxnSpPr>
          <p:nvPr/>
        </p:nvCxnSpPr>
        <p:spPr>
          <a:xfrm>
            <a:off x="2630850" y="2886575"/>
            <a:ext cx="908400" cy="0"/>
          </a:xfrm>
          <a:prstGeom prst="straightConnector1">
            <a:avLst/>
          </a:prstGeom>
          <a:noFill/>
          <a:ln cap="flat" cmpd="sng" w="9525">
            <a:solidFill>
              <a:srgbClr val="FFFFFF"/>
            </a:solidFill>
            <a:prstDash val="solid"/>
            <a:round/>
            <a:headEnd len="med" w="med" type="none"/>
            <a:tailEnd len="med" w="med" type="triangle"/>
          </a:ln>
        </p:spPr>
      </p:cxnSp>
      <p:cxnSp>
        <p:nvCxnSpPr>
          <p:cNvPr id="1697" name="Google Shape;1697;p58"/>
          <p:cNvCxnSpPr>
            <a:stCxn id="1691" idx="6"/>
            <a:endCxn id="1692" idx="2"/>
          </p:cNvCxnSpPr>
          <p:nvPr/>
        </p:nvCxnSpPr>
        <p:spPr>
          <a:xfrm>
            <a:off x="4111850" y="2886575"/>
            <a:ext cx="908400" cy="0"/>
          </a:xfrm>
          <a:prstGeom prst="straightConnector1">
            <a:avLst/>
          </a:prstGeom>
          <a:noFill/>
          <a:ln cap="flat" cmpd="sng" w="9525">
            <a:solidFill>
              <a:srgbClr val="FFFFFF"/>
            </a:solidFill>
            <a:prstDash val="solid"/>
            <a:round/>
            <a:headEnd len="med" w="med" type="none"/>
            <a:tailEnd len="med" w="med" type="triangle"/>
          </a:ln>
        </p:spPr>
      </p:cxnSp>
      <p:cxnSp>
        <p:nvCxnSpPr>
          <p:cNvPr id="1698" name="Google Shape;1698;p58"/>
          <p:cNvCxnSpPr>
            <a:stCxn id="1692" idx="6"/>
            <a:endCxn id="1693" idx="2"/>
          </p:cNvCxnSpPr>
          <p:nvPr/>
        </p:nvCxnSpPr>
        <p:spPr>
          <a:xfrm>
            <a:off x="5592850" y="2886575"/>
            <a:ext cx="908400" cy="0"/>
          </a:xfrm>
          <a:prstGeom prst="straightConnector1">
            <a:avLst/>
          </a:prstGeom>
          <a:noFill/>
          <a:ln cap="flat" cmpd="sng" w="9525">
            <a:solidFill>
              <a:srgbClr val="FFFFFF"/>
            </a:solidFill>
            <a:prstDash val="solid"/>
            <a:round/>
            <a:headEnd len="med" w="med" type="none"/>
            <a:tailEnd len="med" w="med" type="triangle"/>
          </a:ln>
        </p:spPr>
      </p:cxnSp>
      <p:grpSp>
        <p:nvGrpSpPr>
          <p:cNvPr id="1699" name="Google Shape;1699;p58"/>
          <p:cNvGrpSpPr/>
          <p:nvPr/>
        </p:nvGrpSpPr>
        <p:grpSpPr>
          <a:xfrm>
            <a:off x="2161303" y="2709331"/>
            <a:ext cx="366389" cy="354481"/>
            <a:chOff x="1954741" y="3212419"/>
            <a:chExt cx="366389" cy="354481"/>
          </a:xfrm>
        </p:grpSpPr>
        <p:sp>
          <p:nvSpPr>
            <p:cNvPr id="1700" name="Google Shape;1700;p5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 name="Google Shape;1707;p58"/>
          <p:cNvGrpSpPr/>
          <p:nvPr/>
        </p:nvGrpSpPr>
        <p:grpSpPr>
          <a:xfrm>
            <a:off x="6591497" y="2746462"/>
            <a:ext cx="392111" cy="280206"/>
            <a:chOff x="7918997" y="3714687"/>
            <a:chExt cx="392111" cy="280206"/>
          </a:xfrm>
        </p:grpSpPr>
        <p:sp>
          <p:nvSpPr>
            <p:cNvPr id="1708" name="Google Shape;1708;p5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 name="Google Shape;1713;p58"/>
          <p:cNvGrpSpPr/>
          <p:nvPr/>
        </p:nvGrpSpPr>
        <p:grpSpPr>
          <a:xfrm>
            <a:off x="3684389" y="2717970"/>
            <a:ext cx="282318" cy="337168"/>
            <a:chOff x="1635875" y="237775"/>
            <a:chExt cx="4370250" cy="5219325"/>
          </a:xfrm>
        </p:grpSpPr>
        <p:sp>
          <p:nvSpPr>
            <p:cNvPr id="1714" name="Google Shape;1714;p58"/>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8"/>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 name="Google Shape;1716;p58"/>
          <p:cNvGrpSpPr/>
          <p:nvPr/>
        </p:nvGrpSpPr>
        <p:grpSpPr>
          <a:xfrm>
            <a:off x="5128430" y="2710672"/>
            <a:ext cx="356256" cy="351808"/>
            <a:chOff x="7993805" y="2427122"/>
            <a:chExt cx="356256" cy="351808"/>
          </a:xfrm>
        </p:grpSpPr>
        <p:sp>
          <p:nvSpPr>
            <p:cNvPr id="1717" name="Google Shape;1717;p58"/>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8"/>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8"/>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0" name="Google Shape;1720;p58"/>
          <p:cNvSpPr txBox="1"/>
          <p:nvPr>
            <p:ph idx="4294967295" type="title"/>
          </p:nvPr>
        </p:nvSpPr>
        <p:spPr>
          <a:xfrm>
            <a:off x="1687800" y="3320075"/>
            <a:ext cx="13134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FFFFFF"/>
                </a:solidFill>
              </a:rPr>
              <a:t>Mars</a:t>
            </a:r>
            <a:endParaRPr sz="1400">
              <a:solidFill>
                <a:srgbClr val="FFFFFF"/>
              </a:solidFill>
            </a:endParaRPr>
          </a:p>
        </p:txBody>
      </p:sp>
      <p:sp>
        <p:nvSpPr>
          <p:cNvPr id="1721" name="Google Shape;1721;p58"/>
          <p:cNvSpPr txBox="1"/>
          <p:nvPr>
            <p:ph idx="4294967295" type="subTitle"/>
          </p:nvPr>
        </p:nvSpPr>
        <p:spPr>
          <a:xfrm>
            <a:off x="1687801" y="3587050"/>
            <a:ext cx="1313400" cy="500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solidFill>
                  <a:srgbClr val="FFFFFF"/>
                </a:solidFill>
              </a:rPr>
              <a:t>Despite being red, Mars is a cold place</a:t>
            </a:r>
            <a:endParaRPr sz="1100">
              <a:solidFill>
                <a:srgbClr val="FFFFFF"/>
              </a:solidFill>
            </a:endParaRPr>
          </a:p>
        </p:txBody>
      </p:sp>
      <p:sp>
        <p:nvSpPr>
          <p:cNvPr id="1722" name="Google Shape;1722;p58"/>
          <p:cNvSpPr txBox="1"/>
          <p:nvPr>
            <p:ph idx="4294967295" type="title"/>
          </p:nvPr>
        </p:nvSpPr>
        <p:spPr>
          <a:xfrm>
            <a:off x="1687800" y="2068850"/>
            <a:ext cx="13134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FFFFFF"/>
                </a:solidFill>
              </a:rPr>
              <a:t>Day 1</a:t>
            </a:r>
            <a:endParaRPr sz="1400">
              <a:solidFill>
                <a:srgbClr val="FFFFFF"/>
              </a:solidFill>
            </a:endParaRPr>
          </a:p>
        </p:txBody>
      </p:sp>
      <p:sp>
        <p:nvSpPr>
          <p:cNvPr id="1723" name="Google Shape;1723;p58"/>
          <p:cNvSpPr txBox="1"/>
          <p:nvPr>
            <p:ph idx="4294967295" type="title"/>
          </p:nvPr>
        </p:nvSpPr>
        <p:spPr>
          <a:xfrm>
            <a:off x="3168800" y="3320075"/>
            <a:ext cx="13134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FFFFFF"/>
                </a:solidFill>
              </a:rPr>
              <a:t>Jupiter</a:t>
            </a:r>
            <a:endParaRPr sz="1400">
              <a:solidFill>
                <a:srgbClr val="FFFFFF"/>
              </a:solidFill>
            </a:endParaRPr>
          </a:p>
        </p:txBody>
      </p:sp>
      <p:sp>
        <p:nvSpPr>
          <p:cNvPr id="1724" name="Google Shape;1724;p58"/>
          <p:cNvSpPr txBox="1"/>
          <p:nvPr>
            <p:ph idx="4294967295" type="subTitle"/>
          </p:nvPr>
        </p:nvSpPr>
        <p:spPr>
          <a:xfrm>
            <a:off x="3168801" y="3587050"/>
            <a:ext cx="1313400" cy="500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100">
                <a:solidFill>
                  <a:schemeClr val="lt1"/>
                </a:solidFill>
              </a:rPr>
              <a:t>It’s the biggest planet of them all</a:t>
            </a:r>
            <a:endParaRPr sz="1100">
              <a:solidFill>
                <a:srgbClr val="FFFFFF"/>
              </a:solidFill>
            </a:endParaRPr>
          </a:p>
        </p:txBody>
      </p:sp>
      <p:sp>
        <p:nvSpPr>
          <p:cNvPr id="1725" name="Google Shape;1725;p58"/>
          <p:cNvSpPr txBox="1"/>
          <p:nvPr>
            <p:ph idx="4294967295" type="title"/>
          </p:nvPr>
        </p:nvSpPr>
        <p:spPr>
          <a:xfrm>
            <a:off x="3168800" y="2063850"/>
            <a:ext cx="13134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FFFFFF"/>
                </a:solidFill>
              </a:rPr>
              <a:t>Day 2</a:t>
            </a:r>
            <a:endParaRPr sz="1400">
              <a:solidFill>
                <a:srgbClr val="FFFFFF"/>
              </a:solidFill>
            </a:endParaRPr>
          </a:p>
        </p:txBody>
      </p:sp>
      <p:sp>
        <p:nvSpPr>
          <p:cNvPr id="1726" name="Google Shape;1726;p58"/>
          <p:cNvSpPr txBox="1"/>
          <p:nvPr>
            <p:ph idx="4294967295" type="title"/>
          </p:nvPr>
        </p:nvSpPr>
        <p:spPr>
          <a:xfrm>
            <a:off x="4649850" y="3320075"/>
            <a:ext cx="13134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FFFFFF"/>
                </a:solidFill>
              </a:rPr>
              <a:t>Venus</a:t>
            </a:r>
            <a:endParaRPr sz="1400">
              <a:solidFill>
                <a:srgbClr val="FFFFFF"/>
              </a:solidFill>
            </a:endParaRPr>
          </a:p>
        </p:txBody>
      </p:sp>
      <p:sp>
        <p:nvSpPr>
          <p:cNvPr id="1727" name="Google Shape;1727;p58"/>
          <p:cNvSpPr txBox="1"/>
          <p:nvPr>
            <p:ph idx="4294967295" type="subTitle"/>
          </p:nvPr>
        </p:nvSpPr>
        <p:spPr>
          <a:xfrm>
            <a:off x="4649851" y="3587050"/>
            <a:ext cx="1313400" cy="500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solidFill>
                  <a:schemeClr val="lt1"/>
                </a:solidFill>
              </a:rPr>
              <a:t>It’s the second planet from the Sun</a:t>
            </a:r>
            <a:endParaRPr sz="1100">
              <a:solidFill>
                <a:srgbClr val="FFFFFF"/>
              </a:solidFill>
            </a:endParaRPr>
          </a:p>
        </p:txBody>
      </p:sp>
      <p:sp>
        <p:nvSpPr>
          <p:cNvPr id="1728" name="Google Shape;1728;p58"/>
          <p:cNvSpPr txBox="1"/>
          <p:nvPr>
            <p:ph idx="4294967295" type="title"/>
          </p:nvPr>
        </p:nvSpPr>
        <p:spPr>
          <a:xfrm>
            <a:off x="6130800" y="3320075"/>
            <a:ext cx="13134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FFFFFF"/>
                </a:solidFill>
              </a:rPr>
              <a:t>Saturn</a:t>
            </a:r>
            <a:endParaRPr sz="1400">
              <a:solidFill>
                <a:srgbClr val="FFFFFF"/>
              </a:solidFill>
            </a:endParaRPr>
          </a:p>
        </p:txBody>
      </p:sp>
      <p:sp>
        <p:nvSpPr>
          <p:cNvPr id="1729" name="Google Shape;1729;p58"/>
          <p:cNvSpPr txBox="1"/>
          <p:nvPr>
            <p:ph idx="4294967295" type="subTitle"/>
          </p:nvPr>
        </p:nvSpPr>
        <p:spPr>
          <a:xfrm>
            <a:off x="6130801" y="3587050"/>
            <a:ext cx="1313400" cy="500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sz="1100">
                <a:solidFill>
                  <a:schemeClr val="lt1"/>
                </a:solidFill>
              </a:rPr>
              <a:t>It’s a gas giant and has rings</a:t>
            </a:r>
            <a:endParaRPr sz="1100">
              <a:solidFill>
                <a:srgbClr val="FFFFFF"/>
              </a:solidFill>
            </a:endParaRPr>
          </a:p>
        </p:txBody>
      </p:sp>
      <p:sp>
        <p:nvSpPr>
          <p:cNvPr id="1730" name="Google Shape;1730;p58"/>
          <p:cNvSpPr txBox="1"/>
          <p:nvPr>
            <p:ph idx="4294967295" type="title"/>
          </p:nvPr>
        </p:nvSpPr>
        <p:spPr>
          <a:xfrm>
            <a:off x="4649800" y="2063850"/>
            <a:ext cx="13134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FFFFFF"/>
                </a:solidFill>
              </a:rPr>
              <a:t>Day 3</a:t>
            </a:r>
            <a:endParaRPr sz="1400">
              <a:solidFill>
                <a:srgbClr val="FFFFFF"/>
              </a:solidFill>
            </a:endParaRPr>
          </a:p>
        </p:txBody>
      </p:sp>
      <p:sp>
        <p:nvSpPr>
          <p:cNvPr id="1731" name="Google Shape;1731;p58"/>
          <p:cNvSpPr txBox="1"/>
          <p:nvPr>
            <p:ph idx="4294967295" type="title"/>
          </p:nvPr>
        </p:nvSpPr>
        <p:spPr>
          <a:xfrm>
            <a:off x="6130800" y="2059475"/>
            <a:ext cx="13134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FFFFFF"/>
                </a:solidFill>
              </a:rPr>
              <a:t>Day 4</a:t>
            </a:r>
            <a:endParaRPr sz="1400">
              <a:solidFill>
                <a:srgbClr val="FFFFFF"/>
              </a:solidFill>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35" name="Shape 1735"/>
        <p:cNvGrpSpPr/>
        <p:nvPr/>
      </p:nvGrpSpPr>
      <p:grpSpPr>
        <a:xfrm>
          <a:off x="0" y="0"/>
          <a:ext cx="0" cy="0"/>
          <a:chOff x="0" y="0"/>
          <a:chExt cx="0" cy="0"/>
        </a:xfrm>
      </p:grpSpPr>
      <p:sp>
        <p:nvSpPr>
          <p:cNvPr id="1736" name="Google Shape;1736;p59"/>
          <p:cNvSpPr txBox="1"/>
          <p:nvPr>
            <p:ph type="title"/>
          </p:nvPr>
        </p:nvSpPr>
        <p:spPr>
          <a:xfrm>
            <a:off x="817475" y="698575"/>
            <a:ext cx="3966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Mind Map!</a:t>
            </a:r>
            <a:endParaRPr/>
          </a:p>
        </p:txBody>
      </p:sp>
      <p:sp>
        <p:nvSpPr>
          <p:cNvPr id="1737" name="Google Shape;1737;p59"/>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738" name="Google Shape;1738;p59"/>
          <p:cNvSpPr/>
          <p:nvPr/>
        </p:nvSpPr>
        <p:spPr>
          <a:xfrm>
            <a:off x="3657900" y="2058389"/>
            <a:ext cx="1828200" cy="1828200"/>
          </a:xfrm>
          <a:prstGeom prst="donut">
            <a:avLst>
              <a:gd fmla="val 326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9"/>
          <p:cNvSpPr/>
          <p:nvPr/>
        </p:nvSpPr>
        <p:spPr>
          <a:xfrm>
            <a:off x="5911575" y="1886536"/>
            <a:ext cx="695100" cy="695100"/>
          </a:xfrm>
          <a:prstGeom prst="donut">
            <a:avLst>
              <a:gd fmla="val 848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9"/>
          <p:cNvSpPr/>
          <p:nvPr/>
        </p:nvSpPr>
        <p:spPr>
          <a:xfrm>
            <a:off x="5911575" y="3363336"/>
            <a:ext cx="695100" cy="695100"/>
          </a:xfrm>
          <a:prstGeom prst="donut">
            <a:avLst>
              <a:gd fmla="val 848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9"/>
          <p:cNvSpPr/>
          <p:nvPr/>
        </p:nvSpPr>
        <p:spPr>
          <a:xfrm>
            <a:off x="2534845" y="1886536"/>
            <a:ext cx="695100" cy="695100"/>
          </a:xfrm>
          <a:prstGeom prst="donut">
            <a:avLst>
              <a:gd fmla="val 848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9"/>
          <p:cNvSpPr/>
          <p:nvPr/>
        </p:nvSpPr>
        <p:spPr>
          <a:xfrm>
            <a:off x="2534845" y="3363336"/>
            <a:ext cx="695100" cy="695100"/>
          </a:xfrm>
          <a:prstGeom prst="donut">
            <a:avLst>
              <a:gd fmla="val 848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43" name="Google Shape;1743;p59"/>
          <p:cNvCxnSpPr>
            <a:stCxn id="1738" idx="2"/>
            <a:endCxn id="1741" idx="6"/>
          </p:cNvCxnSpPr>
          <p:nvPr/>
        </p:nvCxnSpPr>
        <p:spPr>
          <a:xfrm rot="10800000">
            <a:off x="3229800" y="2234189"/>
            <a:ext cx="428100" cy="738300"/>
          </a:xfrm>
          <a:prstGeom prst="bentConnector3">
            <a:avLst>
              <a:gd fmla="val 49996" name="adj1"/>
            </a:avLst>
          </a:prstGeom>
          <a:noFill/>
          <a:ln cap="flat" cmpd="sng" w="9525">
            <a:solidFill>
              <a:srgbClr val="FFFFFF"/>
            </a:solidFill>
            <a:prstDash val="solid"/>
            <a:round/>
            <a:headEnd len="med" w="med" type="none"/>
            <a:tailEnd len="med" w="med" type="none"/>
          </a:ln>
        </p:spPr>
      </p:cxnSp>
      <p:cxnSp>
        <p:nvCxnSpPr>
          <p:cNvPr id="1744" name="Google Shape;1744;p59"/>
          <p:cNvCxnSpPr>
            <a:stCxn id="1738" idx="2"/>
            <a:endCxn id="1742" idx="6"/>
          </p:cNvCxnSpPr>
          <p:nvPr/>
        </p:nvCxnSpPr>
        <p:spPr>
          <a:xfrm flipH="1">
            <a:off x="3229800" y="2972489"/>
            <a:ext cx="428100" cy="738300"/>
          </a:xfrm>
          <a:prstGeom prst="bentConnector3">
            <a:avLst>
              <a:gd fmla="val 49996" name="adj1"/>
            </a:avLst>
          </a:prstGeom>
          <a:noFill/>
          <a:ln cap="flat" cmpd="sng" w="9525">
            <a:solidFill>
              <a:srgbClr val="FFFFFF"/>
            </a:solidFill>
            <a:prstDash val="solid"/>
            <a:round/>
            <a:headEnd len="med" w="med" type="none"/>
            <a:tailEnd len="med" w="med" type="none"/>
          </a:ln>
        </p:spPr>
      </p:cxnSp>
      <p:cxnSp>
        <p:nvCxnSpPr>
          <p:cNvPr id="1745" name="Google Shape;1745;p59"/>
          <p:cNvCxnSpPr>
            <a:stCxn id="1739" idx="2"/>
            <a:endCxn id="1738" idx="6"/>
          </p:cNvCxnSpPr>
          <p:nvPr/>
        </p:nvCxnSpPr>
        <p:spPr>
          <a:xfrm flipH="1">
            <a:off x="5486175" y="2234086"/>
            <a:ext cx="425400" cy="738300"/>
          </a:xfrm>
          <a:prstGeom prst="bentConnector3">
            <a:avLst>
              <a:gd fmla="val 50009" name="adj1"/>
            </a:avLst>
          </a:prstGeom>
          <a:noFill/>
          <a:ln cap="flat" cmpd="sng" w="9525">
            <a:solidFill>
              <a:srgbClr val="FFFFFF"/>
            </a:solidFill>
            <a:prstDash val="solid"/>
            <a:round/>
            <a:headEnd len="med" w="med" type="none"/>
            <a:tailEnd len="med" w="med" type="none"/>
          </a:ln>
        </p:spPr>
      </p:cxnSp>
      <p:cxnSp>
        <p:nvCxnSpPr>
          <p:cNvPr id="1746" name="Google Shape;1746;p59"/>
          <p:cNvCxnSpPr>
            <a:stCxn id="1738" idx="6"/>
            <a:endCxn id="1740" idx="2"/>
          </p:cNvCxnSpPr>
          <p:nvPr/>
        </p:nvCxnSpPr>
        <p:spPr>
          <a:xfrm>
            <a:off x="5486100" y="2972489"/>
            <a:ext cx="425400" cy="738300"/>
          </a:xfrm>
          <a:prstGeom prst="bentConnector3">
            <a:avLst>
              <a:gd fmla="val 50009" name="adj1"/>
            </a:avLst>
          </a:prstGeom>
          <a:noFill/>
          <a:ln cap="flat" cmpd="sng" w="9525">
            <a:solidFill>
              <a:srgbClr val="FFFFFF"/>
            </a:solidFill>
            <a:prstDash val="solid"/>
            <a:round/>
            <a:headEnd len="med" w="med" type="none"/>
            <a:tailEnd len="med" w="med" type="none"/>
          </a:ln>
        </p:spPr>
      </p:cxnSp>
      <p:sp>
        <p:nvSpPr>
          <p:cNvPr id="1747" name="Google Shape;1747;p59"/>
          <p:cNvSpPr txBox="1"/>
          <p:nvPr>
            <p:ph idx="4294967295" type="subTitle"/>
          </p:nvPr>
        </p:nvSpPr>
        <p:spPr>
          <a:xfrm>
            <a:off x="6679299" y="3457571"/>
            <a:ext cx="1314600" cy="31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solidFill>
                  <a:srgbClr val="FFFFFF"/>
                </a:solidFill>
              </a:rPr>
              <a:t>Jupiter is the biggest of them all</a:t>
            </a:r>
            <a:endParaRPr sz="1100">
              <a:solidFill>
                <a:srgbClr val="FFFFFF"/>
              </a:solidFill>
            </a:endParaRPr>
          </a:p>
        </p:txBody>
      </p:sp>
      <p:sp>
        <p:nvSpPr>
          <p:cNvPr id="1748" name="Google Shape;1748;p59"/>
          <p:cNvSpPr txBox="1"/>
          <p:nvPr>
            <p:ph idx="4294967295" type="subTitle"/>
          </p:nvPr>
        </p:nvSpPr>
        <p:spPr>
          <a:xfrm>
            <a:off x="6679299" y="1946918"/>
            <a:ext cx="1314600" cy="3165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solidFill>
                  <a:schemeClr val="lt1"/>
                </a:solidFill>
              </a:rPr>
              <a:t>Venus is the second planet from the Sun</a:t>
            </a:r>
            <a:endParaRPr sz="1100">
              <a:solidFill>
                <a:srgbClr val="FFFFFF"/>
              </a:solidFill>
            </a:endParaRPr>
          </a:p>
        </p:txBody>
      </p:sp>
      <p:sp>
        <p:nvSpPr>
          <p:cNvPr id="1749" name="Google Shape;1749;p59"/>
          <p:cNvSpPr txBox="1"/>
          <p:nvPr>
            <p:ph idx="4294967295" type="subTitle"/>
          </p:nvPr>
        </p:nvSpPr>
        <p:spPr>
          <a:xfrm>
            <a:off x="1153265" y="3457571"/>
            <a:ext cx="1314600" cy="316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100">
                <a:solidFill>
                  <a:srgbClr val="FFFFFF"/>
                </a:solidFill>
              </a:rPr>
              <a:t>Despite being red, Mars is a cold place</a:t>
            </a:r>
            <a:endParaRPr sz="1100">
              <a:solidFill>
                <a:srgbClr val="FFFFFF"/>
              </a:solidFill>
            </a:endParaRPr>
          </a:p>
        </p:txBody>
      </p:sp>
      <p:sp>
        <p:nvSpPr>
          <p:cNvPr id="1750" name="Google Shape;1750;p59"/>
          <p:cNvSpPr txBox="1"/>
          <p:nvPr>
            <p:ph idx="4294967295" type="subTitle"/>
          </p:nvPr>
        </p:nvSpPr>
        <p:spPr>
          <a:xfrm>
            <a:off x="1153265" y="1946918"/>
            <a:ext cx="1314600" cy="316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100">
                <a:solidFill>
                  <a:schemeClr val="lt1"/>
                </a:solidFill>
              </a:rPr>
              <a:t>Earth is the planet we live on</a:t>
            </a:r>
            <a:endParaRPr sz="1100">
              <a:solidFill>
                <a:srgbClr val="FFFFFF"/>
              </a:solidFill>
            </a:endParaRPr>
          </a:p>
        </p:txBody>
      </p:sp>
      <p:sp>
        <p:nvSpPr>
          <p:cNvPr id="1751" name="Google Shape;1751;p59"/>
          <p:cNvSpPr txBox="1"/>
          <p:nvPr>
            <p:ph idx="4294967295" type="title"/>
          </p:nvPr>
        </p:nvSpPr>
        <p:spPr>
          <a:xfrm>
            <a:off x="3915313" y="2574028"/>
            <a:ext cx="13134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400">
                <a:solidFill>
                  <a:srgbClr val="FFFFFF"/>
                </a:solidFill>
              </a:rPr>
              <a:t>Saturn</a:t>
            </a:r>
            <a:endParaRPr sz="1400">
              <a:solidFill>
                <a:srgbClr val="FFFFFF"/>
              </a:solidFill>
            </a:endParaRPr>
          </a:p>
        </p:txBody>
      </p:sp>
      <p:sp>
        <p:nvSpPr>
          <p:cNvPr id="1752" name="Google Shape;1752;p59"/>
          <p:cNvSpPr txBox="1"/>
          <p:nvPr>
            <p:ph idx="4294967295" type="subTitle"/>
          </p:nvPr>
        </p:nvSpPr>
        <p:spPr>
          <a:xfrm>
            <a:off x="3915313" y="2841003"/>
            <a:ext cx="1313400" cy="500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solidFill>
                  <a:schemeClr val="lt1"/>
                </a:solidFill>
              </a:rPr>
              <a:t>It’s a gas giant and has rings</a:t>
            </a:r>
            <a:endParaRPr sz="1100">
              <a:solidFill>
                <a:srgbClr val="FFFFFF"/>
              </a:solidFill>
            </a:endParaRPr>
          </a:p>
        </p:txBody>
      </p:sp>
      <p:sp>
        <p:nvSpPr>
          <p:cNvPr id="1753" name="Google Shape;1753;p59"/>
          <p:cNvSpPr/>
          <p:nvPr/>
        </p:nvSpPr>
        <p:spPr>
          <a:xfrm>
            <a:off x="1588421" y="2750343"/>
            <a:ext cx="444300" cy="444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9"/>
          <p:cNvSpPr/>
          <p:nvPr/>
        </p:nvSpPr>
        <p:spPr>
          <a:xfrm>
            <a:off x="7114451" y="2750343"/>
            <a:ext cx="444300" cy="4443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5" name="Google Shape;1755;p59"/>
          <p:cNvGrpSpPr/>
          <p:nvPr/>
        </p:nvGrpSpPr>
        <p:grpSpPr>
          <a:xfrm>
            <a:off x="2713087" y="2075815"/>
            <a:ext cx="338611" cy="316506"/>
            <a:chOff x="1748582" y="3372635"/>
            <a:chExt cx="359269" cy="335780"/>
          </a:xfrm>
        </p:grpSpPr>
        <p:sp>
          <p:nvSpPr>
            <p:cNvPr id="1756" name="Google Shape;1756;p59"/>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7" name="Google Shape;1757;p59"/>
            <p:cNvGrpSpPr/>
            <p:nvPr/>
          </p:nvGrpSpPr>
          <p:grpSpPr>
            <a:xfrm>
              <a:off x="1748582" y="3372635"/>
              <a:ext cx="333520" cy="335780"/>
              <a:chOff x="1748582" y="3372635"/>
              <a:chExt cx="333520" cy="335780"/>
            </a:xfrm>
          </p:grpSpPr>
          <p:sp>
            <p:nvSpPr>
              <p:cNvPr id="1758" name="Google Shape;1758;p59"/>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9"/>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9"/>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61" name="Google Shape;1761;p59"/>
          <p:cNvSpPr/>
          <p:nvPr/>
        </p:nvSpPr>
        <p:spPr>
          <a:xfrm>
            <a:off x="2724147" y="3552627"/>
            <a:ext cx="316500" cy="316500"/>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2" name="Google Shape;1762;p59"/>
          <p:cNvGrpSpPr/>
          <p:nvPr/>
        </p:nvGrpSpPr>
        <p:grpSpPr>
          <a:xfrm>
            <a:off x="6100883" y="2076047"/>
            <a:ext cx="316485" cy="316058"/>
            <a:chOff x="2656907" y="2439293"/>
            <a:chExt cx="332757" cy="332343"/>
          </a:xfrm>
        </p:grpSpPr>
        <p:sp>
          <p:nvSpPr>
            <p:cNvPr id="1763" name="Google Shape;1763;p59"/>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9"/>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9"/>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9"/>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9"/>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9"/>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9"/>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 name="Google Shape;1770;p59"/>
          <p:cNvGrpSpPr/>
          <p:nvPr/>
        </p:nvGrpSpPr>
        <p:grpSpPr>
          <a:xfrm>
            <a:off x="6091241" y="3550517"/>
            <a:ext cx="316504" cy="320706"/>
            <a:chOff x="3979435" y="1976585"/>
            <a:chExt cx="345265" cy="349848"/>
          </a:xfrm>
        </p:grpSpPr>
        <p:sp>
          <p:nvSpPr>
            <p:cNvPr id="1771" name="Google Shape;1771;p59"/>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9"/>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9"/>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9"/>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9"/>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9"/>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9"/>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9"/>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9"/>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9"/>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9"/>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9"/>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9"/>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9"/>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9"/>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9"/>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9"/>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59"/>
          <p:cNvGrpSpPr/>
          <p:nvPr/>
        </p:nvGrpSpPr>
        <p:grpSpPr>
          <a:xfrm>
            <a:off x="1709448" y="2837536"/>
            <a:ext cx="202238" cy="269933"/>
            <a:chOff x="5812066" y="2416019"/>
            <a:chExt cx="264813" cy="353454"/>
          </a:xfrm>
        </p:grpSpPr>
        <p:sp>
          <p:nvSpPr>
            <p:cNvPr id="1789" name="Google Shape;1789;p59"/>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9"/>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9"/>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9"/>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9"/>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9"/>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9"/>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 name="Google Shape;1796;p59"/>
          <p:cNvGrpSpPr/>
          <p:nvPr/>
        </p:nvGrpSpPr>
        <p:grpSpPr>
          <a:xfrm>
            <a:off x="7236082" y="2843626"/>
            <a:ext cx="202258" cy="257751"/>
            <a:chOff x="4896609" y="4260872"/>
            <a:chExt cx="278784" cy="355323"/>
          </a:xfrm>
        </p:grpSpPr>
        <p:sp>
          <p:nvSpPr>
            <p:cNvPr id="1797" name="Google Shape;1797;p59"/>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9"/>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9"/>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9"/>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9"/>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9"/>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803" name="Google Shape;1803;p59"/>
          <p:cNvCxnSpPr>
            <a:stCxn id="1753" idx="0"/>
            <a:endCxn id="1804" idx="2"/>
          </p:cNvCxnSpPr>
          <p:nvPr/>
        </p:nvCxnSpPr>
        <p:spPr>
          <a:xfrm rot="10800000">
            <a:off x="1810571" y="2525343"/>
            <a:ext cx="0" cy="225000"/>
          </a:xfrm>
          <a:prstGeom prst="straightConnector1">
            <a:avLst/>
          </a:prstGeom>
          <a:noFill/>
          <a:ln cap="flat" cmpd="sng" w="9525">
            <a:solidFill>
              <a:srgbClr val="FFFFFF"/>
            </a:solidFill>
            <a:prstDash val="solid"/>
            <a:round/>
            <a:headEnd len="med" w="med" type="none"/>
            <a:tailEnd len="med" w="med" type="none"/>
          </a:ln>
        </p:spPr>
      </p:cxnSp>
      <p:cxnSp>
        <p:nvCxnSpPr>
          <p:cNvPr id="1805" name="Google Shape;1805;p59"/>
          <p:cNvCxnSpPr>
            <a:stCxn id="1753" idx="4"/>
            <a:endCxn id="1806" idx="0"/>
          </p:cNvCxnSpPr>
          <p:nvPr/>
        </p:nvCxnSpPr>
        <p:spPr>
          <a:xfrm>
            <a:off x="1810571" y="3194643"/>
            <a:ext cx="0" cy="225000"/>
          </a:xfrm>
          <a:prstGeom prst="straightConnector1">
            <a:avLst/>
          </a:prstGeom>
          <a:noFill/>
          <a:ln cap="flat" cmpd="sng" w="9525">
            <a:solidFill>
              <a:srgbClr val="FFFFFF"/>
            </a:solidFill>
            <a:prstDash val="solid"/>
            <a:round/>
            <a:headEnd len="med" w="med" type="none"/>
            <a:tailEnd len="med" w="med" type="none"/>
          </a:ln>
        </p:spPr>
      </p:cxnSp>
      <p:cxnSp>
        <p:nvCxnSpPr>
          <p:cNvPr id="1807" name="Google Shape;1807;p59"/>
          <p:cNvCxnSpPr>
            <a:stCxn id="1808" idx="2"/>
            <a:endCxn id="1754" idx="0"/>
          </p:cNvCxnSpPr>
          <p:nvPr/>
        </p:nvCxnSpPr>
        <p:spPr>
          <a:xfrm>
            <a:off x="7336601" y="2525343"/>
            <a:ext cx="0" cy="225000"/>
          </a:xfrm>
          <a:prstGeom prst="straightConnector1">
            <a:avLst/>
          </a:prstGeom>
          <a:noFill/>
          <a:ln cap="flat" cmpd="sng" w="9525">
            <a:solidFill>
              <a:srgbClr val="FFFFFF"/>
            </a:solidFill>
            <a:prstDash val="solid"/>
            <a:round/>
            <a:headEnd len="med" w="med" type="none"/>
            <a:tailEnd len="med" w="med" type="none"/>
          </a:ln>
        </p:spPr>
      </p:cxnSp>
      <p:cxnSp>
        <p:nvCxnSpPr>
          <p:cNvPr id="1809" name="Google Shape;1809;p59"/>
          <p:cNvCxnSpPr>
            <a:stCxn id="1754" idx="4"/>
            <a:endCxn id="1810" idx="0"/>
          </p:cNvCxnSpPr>
          <p:nvPr/>
        </p:nvCxnSpPr>
        <p:spPr>
          <a:xfrm>
            <a:off x="7336601" y="3194643"/>
            <a:ext cx="0" cy="225000"/>
          </a:xfrm>
          <a:prstGeom prst="straightConnector1">
            <a:avLst/>
          </a:prstGeom>
          <a:noFill/>
          <a:ln cap="flat" cmpd="sng" w="9525">
            <a:solidFill>
              <a:srgbClr val="FFFFFF"/>
            </a:solidFill>
            <a:prstDash val="solid"/>
            <a:round/>
            <a:headEnd len="med" w="med" type="none"/>
            <a:tailEnd len="med" w="med" type="none"/>
          </a:ln>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4" name="Shape 1814"/>
        <p:cNvGrpSpPr/>
        <p:nvPr/>
      </p:nvGrpSpPr>
      <p:grpSpPr>
        <a:xfrm>
          <a:off x="0" y="0"/>
          <a:ext cx="0" cy="0"/>
          <a:chOff x="0" y="0"/>
          <a:chExt cx="0" cy="0"/>
        </a:xfrm>
      </p:grpSpPr>
      <p:sp>
        <p:nvSpPr>
          <p:cNvPr id="1815" name="Google Shape;1815;p60"/>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816" name="Google Shape;1816;p60"/>
          <p:cNvSpPr txBox="1"/>
          <p:nvPr>
            <p:ph idx="1" type="subTitle"/>
          </p:nvPr>
        </p:nvSpPr>
        <p:spPr>
          <a:xfrm>
            <a:off x="2821650" y="3062275"/>
            <a:ext cx="35007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sp>
        <p:nvSpPr>
          <p:cNvPr id="1817" name="Google Shape;1817;p60"/>
          <p:cNvSpPr txBox="1"/>
          <p:nvPr>
            <p:ph type="title"/>
          </p:nvPr>
        </p:nvSpPr>
        <p:spPr>
          <a:xfrm>
            <a:off x="1064400" y="2471125"/>
            <a:ext cx="7015200" cy="59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4,498,300,000</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1" name="Shape 1821"/>
        <p:cNvGrpSpPr/>
        <p:nvPr/>
      </p:nvGrpSpPr>
      <p:grpSpPr>
        <a:xfrm>
          <a:off x="0" y="0"/>
          <a:ext cx="0" cy="0"/>
          <a:chOff x="0" y="0"/>
          <a:chExt cx="0" cy="0"/>
        </a:xfrm>
      </p:grpSpPr>
      <p:sp>
        <p:nvSpPr>
          <p:cNvPr id="1822" name="Google Shape;1822;p61"/>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823" name="Google Shape;1823;p61"/>
          <p:cNvSpPr txBox="1"/>
          <p:nvPr>
            <p:ph idx="1" type="subTitle"/>
          </p:nvPr>
        </p:nvSpPr>
        <p:spPr>
          <a:xfrm>
            <a:off x="2821650" y="1478575"/>
            <a:ext cx="3500700" cy="27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earths is the Sun’s mass</a:t>
            </a:r>
            <a:endParaRPr/>
          </a:p>
        </p:txBody>
      </p:sp>
      <p:sp>
        <p:nvSpPr>
          <p:cNvPr id="1824" name="Google Shape;1824;p61"/>
          <p:cNvSpPr txBox="1"/>
          <p:nvPr>
            <p:ph type="title"/>
          </p:nvPr>
        </p:nvSpPr>
        <p:spPr>
          <a:xfrm>
            <a:off x="1064400" y="1039825"/>
            <a:ext cx="7015200" cy="59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1825" name="Google Shape;1825;p61"/>
          <p:cNvSpPr txBox="1"/>
          <p:nvPr>
            <p:ph idx="2" type="subTitle"/>
          </p:nvPr>
        </p:nvSpPr>
        <p:spPr>
          <a:xfrm>
            <a:off x="2821650" y="2730675"/>
            <a:ext cx="3500700" cy="27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Jupiter’s rotation period</a:t>
            </a:r>
            <a:endParaRPr/>
          </a:p>
        </p:txBody>
      </p:sp>
      <p:sp>
        <p:nvSpPr>
          <p:cNvPr id="1826" name="Google Shape;1826;p61"/>
          <p:cNvSpPr txBox="1"/>
          <p:nvPr>
            <p:ph idx="3" type="title"/>
          </p:nvPr>
        </p:nvSpPr>
        <p:spPr>
          <a:xfrm>
            <a:off x="1064400" y="2291925"/>
            <a:ext cx="7015200" cy="59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24h 27m 23s</a:t>
            </a:r>
            <a:endParaRPr/>
          </a:p>
        </p:txBody>
      </p:sp>
      <p:sp>
        <p:nvSpPr>
          <p:cNvPr id="1827" name="Google Shape;1827;p61"/>
          <p:cNvSpPr txBox="1"/>
          <p:nvPr>
            <p:ph idx="4" type="subTitle"/>
          </p:nvPr>
        </p:nvSpPr>
        <p:spPr>
          <a:xfrm>
            <a:off x="2821650" y="3982775"/>
            <a:ext cx="3500700" cy="273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the distance between the Earth and the Moon</a:t>
            </a:r>
            <a:endParaRPr/>
          </a:p>
        </p:txBody>
      </p:sp>
      <p:sp>
        <p:nvSpPr>
          <p:cNvPr id="1828" name="Google Shape;1828;p61"/>
          <p:cNvSpPr txBox="1"/>
          <p:nvPr>
            <p:ph idx="5" type="title"/>
          </p:nvPr>
        </p:nvSpPr>
        <p:spPr>
          <a:xfrm>
            <a:off x="1064400" y="3544025"/>
            <a:ext cx="7015200" cy="59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32" name="Shape 1832"/>
        <p:cNvGrpSpPr/>
        <p:nvPr/>
      </p:nvGrpSpPr>
      <p:grpSpPr>
        <a:xfrm>
          <a:off x="0" y="0"/>
          <a:ext cx="0" cy="0"/>
          <a:chOff x="0" y="0"/>
          <a:chExt cx="0" cy="0"/>
        </a:xfrm>
      </p:grpSpPr>
      <p:sp>
        <p:nvSpPr>
          <p:cNvPr id="1833" name="Google Shape;1833;p62"/>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Sometimes, Reviewing Concepts Is a Good Idea</a:t>
            </a:r>
            <a:endParaRPr/>
          </a:p>
        </p:txBody>
      </p:sp>
      <p:sp>
        <p:nvSpPr>
          <p:cNvPr id="1834" name="Google Shape;1834;p62"/>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835" name="Google Shape;1835;p62"/>
          <p:cNvSpPr txBox="1"/>
          <p:nvPr>
            <p:ph idx="2" type="title"/>
          </p:nvPr>
        </p:nvSpPr>
        <p:spPr>
          <a:xfrm>
            <a:off x="1241734" y="3424125"/>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836" name="Google Shape;1836;p62"/>
          <p:cNvSpPr txBox="1"/>
          <p:nvPr>
            <p:ph idx="1" type="subTitle"/>
          </p:nvPr>
        </p:nvSpPr>
        <p:spPr>
          <a:xfrm>
            <a:off x="1241734" y="3777300"/>
            <a:ext cx="17439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biggest planet in our Solar System</a:t>
            </a:r>
            <a:endParaRPr/>
          </a:p>
        </p:txBody>
      </p:sp>
      <p:sp>
        <p:nvSpPr>
          <p:cNvPr id="1837" name="Google Shape;1837;p62"/>
          <p:cNvSpPr txBox="1"/>
          <p:nvPr>
            <p:ph idx="3" type="title"/>
          </p:nvPr>
        </p:nvSpPr>
        <p:spPr>
          <a:xfrm>
            <a:off x="3706734" y="3424125"/>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838" name="Google Shape;1838;p62"/>
          <p:cNvSpPr txBox="1"/>
          <p:nvPr>
            <p:ph idx="4" type="subTitle"/>
          </p:nvPr>
        </p:nvSpPr>
        <p:spPr>
          <a:xfrm>
            <a:off x="3706734" y="3777300"/>
            <a:ext cx="17439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of hydrogen and helium</a:t>
            </a:r>
            <a:endParaRPr/>
          </a:p>
        </p:txBody>
      </p:sp>
      <p:sp>
        <p:nvSpPr>
          <p:cNvPr id="1839" name="Google Shape;1839;p62"/>
          <p:cNvSpPr txBox="1"/>
          <p:nvPr>
            <p:ph idx="5" type="title"/>
          </p:nvPr>
        </p:nvSpPr>
        <p:spPr>
          <a:xfrm>
            <a:off x="6171747" y="3424125"/>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840" name="Google Shape;1840;p62"/>
          <p:cNvSpPr txBox="1"/>
          <p:nvPr>
            <p:ph idx="6" type="subTitle"/>
          </p:nvPr>
        </p:nvSpPr>
        <p:spPr>
          <a:xfrm>
            <a:off x="6171747" y="3777300"/>
            <a:ext cx="17439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sp>
        <p:nvSpPr>
          <p:cNvPr id="1841" name="Google Shape;1841;p62"/>
          <p:cNvSpPr txBox="1"/>
          <p:nvPr>
            <p:ph idx="7" type="title"/>
          </p:nvPr>
        </p:nvSpPr>
        <p:spPr>
          <a:xfrm>
            <a:off x="1241734" y="2252250"/>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842" name="Google Shape;1842;p62"/>
          <p:cNvSpPr txBox="1"/>
          <p:nvPr>
            <p:ph idx="8" type="subTitle"/>
          </p:nvPr>
        </p:nvSpPr>
        <p:spPr>
          <a:xfrm>
            <a:off x="1241734" y="2605425"/>
            <a:ext cx="17439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our Solar System</a:t>
            </a:r>
            <a:endParaRPr/>
          </a:p>
        </p:txBody>
      </p:sp>
      <p:sp>
        <p:nvSpPr>
          <p:cNvPr id="1843" name="Google Shape;1843;p62"/>
          <p:cNvSpPr txBox="1"/>
          <p:nvPr>
            <p:ph idx="9" type="title"/>
          </p:nvPr>
        </p:nvSpPr>
        <p:spPr>
          <a:xfrm>
            <a:off x="3706734" y="2252250"/>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844" name="Google Shape;1844;p62"/>
          <p:cNvSpPr txBox="1"/>
          <p:nvPr>
            <p:ph idx="13" type="subTitle"/>
          </p:nvPr>
        </p:nvSpPr>
        <p:spPr>
          <a:xfrm>
            <a:off x="3706734" y="2605425"/>
            <a:ext cx="17439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it’s terribly hot</a:t>
            </a:r>
            <a:endParaRPr/>
          </a:p>
        </p:txBody>
      </p:sp>
      <p:sp>
        <p:nvSpPr>
          <p:cNvPr id="1845" name="Google Shape;1845;p62"/>
          <p:cNvSpPr txBox="1"/>
          <p:nvPr>
            <p:ph idx="14" type="title"/>
          </p:nvPr>
        </p:nvSpPr>
        <p:spPr>
          <a:xfrm>
            <a:off x="6171747" y="2252250"/>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846" name="Google Shape;1846;p62"/>
          <p:cNvSpPr txBox="1"/>
          <p:nvPr>
            <p:ph idx="15" type="subTitle"/>
          </p:nvPr>
        </p:nvSpPr>
        <p:spPr>
          <a:xfrm>
            <a:off x="6171747" y="2605425"/>
            <a:ext cx="17439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50" name="Shape 1850"/>
        <p:cNvGrpSpPr/>
        <p:nvPr/>
      </p:nvGrpSpPr>
      <p:grpSpPr>
        <a:xfrm>
          <a:off x="0" y="0"/>
          <a:ext cx="0" cy="0"/>
          <a:chOff x="0" y="0"/>
          <a:chExt cx="0" cy="0"/>
        </a:xfrm>
      </p:grpSpPr>
      <p:sp>
        <p:nvSpPr>
          <p:cNvPr id="1851" name="Google Shape;1851;p63"/>
          <p:cNvSpPr/>
          <p:nvPr/>
        </p:nvSpPr>
        <p:spPr>
          <a:xfrm>
            <a:off x="3855275" y="440238"/>
            <a:ext cx="4263000" cy="4263000"/>
          </a:xfrm>
          <a:prstGeom prst="ellipse">
            <a:avLst/>
          </a:prstGeom>
          <a:solidFill>
            <a:srgbClr val="FFFFFF">
              <a:alpha val="15180"/>
            </a:srgbClr>
          </a:solidFill>
          <a:ln>
            <a:noFill/>
          </a:ln>
          <a:effectLst>
            <a:outerShdw blurRad="57150" rotWithShape="0" algn="bl" dir="7920000" dist="76200">
              <a:srgbClr val="000000">
                <a:alpha val="1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3"/>
          <p:cNvSpPr txBox="1"/>
          <p:nvPr>
            <p:ph idx="1" type="subTitle"/>
          </p:nvPr>
        </p:nvSpPr>
        <p:spPr>
          <a:xfrm>
            <a:off x="821450" y="1908549"/>
            <a:ext cx="2217600" cy="89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delete this one, add yours and send it to the back</a:t>
            </a:r>
            <a:endParaRPr/>
          </a:p>
          <a:p>
            <a:pPr indent="0" lvl="0" marL="0" rtl="0" algn="l">
              <a:spcBef>
                <a:spcPts val="1600"/>
              </a:spcBef>
              <a:spcAft>
                <a:spcPts val="1600"/>
              </a:spcAft>
              <a:buNone/>
            </a:pPr>
            <a:r>
              <a:t/>
            </a:r>
            <a:endParaRPr/>
          </a:p>
        </p:txBody>
      </p:sp>
      <p:sp>
        <p:nvSpPr>
          <p:cNvPr id="1853" name="Google Shape;1853;p63"/>
          <p:cNvSpPr txBox="1"/>
          <p:nvPr>
            <p:ph type="title"/>
          </p:nvPr>
        </p:nvSpPr>
        <p:spPr>
          <a:xfrm>
            <a:off x="817475" y="698575"/>
            <a:ext cx="303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Desktop Software</a:t>
            </a:r>
            <a:endParaRPr/>
          </a:p>
        </p:txBody>
      </p:sp>
      <p:pic>
        <p:nvPicPr>
          <p:cNvPr id="1854" name="Google Shape;1854;p63"/>
          <p:cNvPicPr preferRelativeResize="0"/>
          <p:nvPr/>
        </p:nvPicPr>
        <p:blipFill>
          <a:blip r:embed="rId3">
            <a:alphaModFix/>
          </a:blip>
          <a:stretch>
            <a:fillRect/>
          </a:stretch>
        </p:blipFill>
        <p:spPr>
          <a:xfrm>
            <a:off x="4882525" y="1621225"/>
            <a:ext cx="2307324" cy="1661350"/>
          </a:xfrm>
          <a:prstGeom prst="rect">
            <a:avLst/>
          </a:prstGeom>
          <a:noFill/>
          <a:ln>
            <a:noFill/>
          </a:ln>
        </p:spPr>
      </p:pic>
      <p:pic>
        <p:nvPicPr>
          <p:cNvPr id="1855" name="Google Shape;1855;p63"/>
          <p:cNvPicPr preferRelativeResize="0"/>
          <p:nvPr/>
        </p:nvPicPr>
        <p:blipFill>
          <a:blip r:embed="rId4">
            <a:alphaModFix/>
          </a:blip>
          <a:stretch>
            <a:fillRect/>
          </a:stretch>
        </p:blipFill>
        <p:spPr>
          <a:xfrm>
            <a:off x="3855275" y="924464"/>
            <a:ext cx="4450624" cy="3279925"/>
          </a:xfrm>
          <a:prstGeom prst="rect">
            <a:avLst/>
          </a:prstGeom>
          <a:noFill/>
          <a:ln>
            <a:noFill/>
          </a:ln>
          <a:effectLst>
            <a:outerShdw blurRad="57150" rotWithShape="0" algn="bl" dir="7920000" dist="76200">
              <a:srgbClr val="000000">
                <a:alpha val="10000"/>
              </a:srgbClr>
            </a:outerShdw>
          </a:effectLst>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859" name="Shape 1859"/>
        <p:cNvGrpSpPr/>
        <p:nvPr/>
      </p:nvGrpSpPr>
      <p:grpSpPr>
        <a:xfrm>
          <a:off x="0" y="0"/>
          <a:ext cx="0" cy="0"/>
          <a:chOff x="0" y="0"/>
          <a:chExt cx="0" cy="0"/>
        </a:xfrm>
      </p:grpSpPr>
      <p:sp>
        <p:nvSpPr>
          <p:cNvPr id="1860" name="Google Shape;1860;p64"/>
          <p:cNvSpPr txBox="1"/>
          <p:nvPr>
            <p:ph idx="1" type="subTitle"/>
          </p:nvPr>
        </p:nvSpPr>
        <p:spPr>
          <a:xfrm>
            <a:off x="821450" y="1909409"/>
            <a:ext cx="2217600" cy="896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solidFill>
                  <a:schemeClr val="lt1"/>
                </a:solidFill>
              </a:rPr>
              <a:t>You can replace the image on the screen with your own work. Just delete this one, add yours and send it to the back</a:t>
            </a:r>
            <a:endParaRPr/>
          </a:p>
        </p:txBody>
      </p:sp>
      <p:sp>
        <p:nvSpPr>
          <p:cNvPr id="1861" name="Google Shape;1861;p64"/>
          <p:cNvSpPr/>
          <p:nvPr/>
        </p:nvSpPr>
        <p:spPr>
          <a:xfrm>
            <a:off x="4093446" y="824860"/>
            <a:ext cx="3493800" cy="3493800"/>
          </a:xfrm>
          <a:prstGeom prst="ellipse">
            <a:avLst/>
          </a:prstGeom>
          <a:solidFill>
            <a:srgbClr val="FFFFFF">
              <a:alpha val="15180"/>
            </a:srgbClr>
          </a:solidFill>
          <a:ln>
            <a:noFill/>
          </a:ln>
          <a:effectLst>
            <a:outerShdw blurRad="57150" rotWithShape="0" algn="bl" dir="7920000" dist="76200">
              <a:srgbClr val="000000">
                <a:alpha val="1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4"/>
          <p:cNvSpPr txBox="1"/>
          <p:nvPr>
            <p:ph type="title"/>
          </p:nvPr>
        </p:nvSpPr>
        <p:spPr>
          <a:xfrm>
            <a:off x="817475" y="698575"/>
            <a:ext cx="1764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Tablet App</a:t>
            </a:r>
            <a:endParaRPr/>
          </a:p>
        </p:txBody>
      </p:sp>
      <p:pic>
        <p:nvPicPr>
          <p:cNvPr id="1863" name="Google Shape;1863;p64"/>
          <p:cNvPicPr preferRelativeResize="0"/>
          <p:nvPr/>
        </p:nvPicPr>
        <p:blipFill>
          <a:blip r:embed="rId4">
            <a:alphaModFix/>
          </a:blip>
          <a:stretch>
            <a:fillRect/>
          </a:stretch>
        </p:blipFill>
        <p:spPr>
          <a:xfrm rot="-9">
            <a:off x="5142473" y="1644627"/>
            <a:ext cx="1410400" cy="1912098"/>
          </a:xfrm>
          <a:prstGeom prst="rect">
            <a:avLst/>
          </a:prstGeom>
          <a:noFill/>
          <a:ln>
            <a:noFill/>
          </a:ln>
        </p:spPr>
      </p:pic>
      <p:pic>
        <p:nvPicPr>
          <p:cNvPr id="1864" name="Google Shape;1864;p64"/>
          <p:cNvPicPr preferRelativeResize="0"/>
          <p:nvPr/>
        </p:nvPicPr>
        <p:blipFill>
          <a:blip r:embed="rId5">
            <a:alphaModFix/>
          </a:blip>
          <a:stretch>
            <a:fillRect/>
          </a:stretch>
        </p:blipFill>
        <p:spPr>
          <a:xfrm rot="-5400000">
            <a:off x="4542982" y="1664184"/>
            <a:ext cx="2594751" cy="1815125"/>
          </a:xfrm>
          <a:prstGeom prst="rect">
            <a:avLst/>
          </a:prstGeom>
          <a:noFill/>
          <a:ln>
            <a:noFill/>
          </a:ln>
          <a:effectLst>
            <a:outerShdw blurRad="57150" rotWithShape="0" algn="bl" dir="5400000" dist="19050">
              <a:srgbClr val="000000">
                <a:alpha val="50000"/>
              </a:srgbClr>
            </a:outerShdw>
          </a:effectLst>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68" name="Shape 1868"/>
        <p:cNvGrpSpPr/>
        <p:nvPr/>
      </p:nvGrpSpPr>
      <p:grpSpPr>
        <a:xfrm>
          <a:off x="0" y="0"/>
          <a:ext cx="0" cy="0"/>
          <a:chOff x="0" y="0"/>
          <a:chExt cx="0" cy="0"/>
        </a:xfrm>
      </p:grpSpPr>
      <p:sp>
        <p:nvSpPr>
          <p:cNvPr id="1869" name="Google Shape;1869;p65"/>
          <p:cNvSpPr/>
          <p:nvPr/>
        </p:nvSpPr>
        <p:spPr>
          <a:xfrm>
            <a:off x="3511726" y="297597"/>
            <a:ext cx="4548300" cy="4548300"/>
          </a:xfrm>
          <a:prstGeom prst="ellipse">
            <a:avLst/>
          </a:prstGeom>
          <a:solidFill>
            <a:srgbClr val="FFFFFF">
              <a:alpha val="15180"/>
            </a:srgbClr>
          </a:solidFill>
          <a:ln>
            <a:noFill/>
          </a:ln>
          <a:effectLst>
            <a:outerShdw blurRad="57150" rotWithShape="0" algn="bl" dir="7920000" dist="76200">
              <a:srgbClr val="000000">
                <a:alpha val="10000"/>
              </a:srgbClr>
            </a:outerShdw>
          </a:effectLst>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5"/>
          <p:cNvSpPr txBox="1"/>
          <p:nvPr>
            <p:ph idx="1" type="subTitle"/>
          </p:nvPr>
        </p:nvSpPr>
        <p:spPr>
          <a:xfrm>
            <a:off x="821450" y="1908119"/>
            <a:ext cx="2217600" cy="896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dk1"/>
              </a:buClr>
              <a:buSzPts val="1100"/>
              <a:buFont typeface="Arial"/>
              <a:buNone/>
            </a:pPr>
            <a:r>
              <a:rPr lang="en">
                <a:solidFill>
                  <a:schemeClr val="lt1"/>
                </a:solidFill>
              </a:rPr>
              <a:t>You can replace the image on the screen with your own work. Just delete this one, add yours and send it to the back</a:t>
            </a:r>
            <a:endParaRPr/>
          </a:p>
        </p:txBody>
      </p:sp>
      <p:grpSp>
        <p:nvGrpSpPr>
          <p:cNvPr id="1871" name="Google Shape;1871;p65"/>
          <p:cNvGrpSpPr/>
          <p:nvPr/>
        </p:nvGrpSpPr>
        <p:grpSpPr>
          <a:xfrm>
            <a:off x="5240575" y="1692010"/>
            <a:ext cx="1048225" cy="1977292"/>
            <a:chOff x="4423372" y="673528"/>
            <a:chExt cx="1503263" cy="2836453"/>
          </a:xfrm>
        </p:grpSpPr>
        <p:pic>
          <p:nvPicPr>
            <p:cNvPr id="1872" name="Google Shape;1872;p65"/>
            <p:cNvPicPr preferRelativeResize="0"/>
            <p:nvPr/>
          </p:nvPicPr>
          <p:blipFill rotWithShape="1">
            <a:blip r:embed="rId3">
              <a:alphaModFix/>
            </a:blip>
            <a:srcRect b="15045" l="0" r="0" t="0"/>
            <a:stretch/>
          </p:blipFill>
          <p:spPr>
            <a:xfrm>
              <a:off x="4443625" y="673528"/>
              <a:ext cx="1462750" cy="2351473"/>
            </a:xfrm>
            <a:prstGeom prst="rect">
              <a:avLst/>
            </a:prstGeom>
            <a:noFill/>
            <a:ln>
              <a:noFill/>
            </a:ln>
          </p:spPr>
        </p:pic>
        <p:pic>
          <p:nvPicPr>
            <p:cNvPr id="1873" name="Google Shape;1873;p65"/>
            <p:cNvPicPr preferRelativeResize="0"/>
            <p:nvPr/>
          </p:nvPicPr>
          <p:blipFill rotWithShape="1">
            <a:blip r:embed="rId4">
              <a:alphaModFix/>
            </a:blip>
            <a:srcRect b="67666" l="0" r="0" t="0"/>
            <a:stretch/>
          </p:blipFill>
          <p:spPr>
            <a:xfrm>
              <a:off x="4423372" y="2872591"/>
              <a:ext cx="1503263" cy="637390"/>
            </a:xfrm>
            <a:prstGeom prst="rect">
              <a:avLst/>
            </a:prstGeom>
            <a:noFill/>
            <a:ln>
              <a:noFill/>
            </a:ln>
          </p:spPr>
        </p:pic>
      </p:grpSp>
      <p:sp>
        <p:nvSpPr>
          <p:cNvPr id="1874" name="Google Shape;1874;p65"/>
          <p:cNvSpPr txBox="1"/>
          <p:nvPr>
            <p:ph type="title"/>
          </p:nvPr>
        </p:nvSpPr>
        <p:spPr>
          <a:xfrm>
            <a:off x="817475" y="698575"/>
            <a:ext cx="17643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Mobile Web</a:t>
            </a:r>
            <a:endParaRPr/>
          </a:p>
        </p:txBody>
      </p:sp>
      <p:pic>
        <p:nvPicPr>
          <p:cNvPr id="1875" name="Google Shape;1875;p65"/>
          <p:cNvPicPr preferRelativeResize="0"/>
          <p:nvPr/>
        </p:nvPicPr>
        <p:blipFill>
          <a:blip r:embed="rId5">
            <a:alphaModFix/>
          </a:blip>
          <a:stretch>
            <a:fillRect/>
          </a:stretch>
        </p:blipFill>
        <p:spPr>
          <a:xfrm>
            <a:off x="4335021" y="861999"/>
            <a:ext cx="2907850" cy="3412199"/>
          </a:xfrm>
          <a:prstGeom prst="rect">
            <a:avLst/>
          </a:prstGeom>
          <a:noFill/>
          <a:ln>
            <a:noFill/>
          </a:ln>
          <a:effectLst>
            <a:outerShdw blurRad="57150" rotWithShape="0" algn="bl" dir="14580000" dist="19050">
              <a:srgbClr val="000000">
                <a:alpha val="25000"/>
              </a:srgbClr>
            </a:outerShdw>
          </a:effectLst>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65" name="Shape 365"/>
        <p:cNvGrpSpPr/>
        <p:nvPr/>
      </p:nvGrpSpPr>
      <p:grpSpPr>
        <a:xfrm>
          <a:off x="0" y="0"/>
          <a:ext cx="0" cy="0"/>
          <a:chOff x="0" y="0"/>
          <a:chExt cx="0" cy="0"/>
        </a:xfrm>
      </p:grpSpPr>
      <p:sp>
        <p:nvSpPr>
          <p:cNvPr id="366" name="Google Shape;366;p39"/>
          <p:cNvSpPr txBox="1"/>
          <p:nvPr>
            <p:ph type="ctrTitle"/>
          </p:nvPr>
        </p:nvSpPr>
        <p:spPr>
          <a:xfrm>
            <a:off x="1558650" y="1890375"/>
            <a:ext cx="6026700" cy="99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Whoa!</a:t>
            </a:r>
            <a:endParaRPr>
              <a:solidFill>
                <a:srgbClr val="FFFFFF"/>
              </a:solidFill>
            </a:endParaRPr>
          </a:p>
        </p:txBody>
      </p:sp>
      <p:sp>
        <p:nvSpPr>
          <p:cNvPr id="367" name="Google Shape;367;p39"/>
          <p:cNvSpPr txBox="1"/>
          <p:nvPr>
            <p:ph idx="1" type="subTitle"/>
          </p:nvPr>
        </p:nvSpPr>
        <p:spPr>
          <a:xfrm>
            <a:off x="3197100" y="2833525"/>
            <a:ext cx="2749800" cy="49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It could be the part of the presentation where you can introduce yourself, write your email...</a:t>
            </a:r>
            <a:endParaRPr>
              <a:solidFill>
                <a:srgbClr val="FFFFFF"/>
              </a:solidFill>
            </a:endParaRPr>
          </a:p>
        </p:txBody>
      </p:sp>
      <p:sp>
        <p:nvSpPr>
          <p:cNvPr id="368" name="Google Shape;368;p39"/>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9" name="Shape 1879"/>
        <p:cNvGrpSpPr/>
        <p:nvPr/>
      </p:nvGrpSpPr>
      <p:grpSpPr>
        <a:xfrm>
          <a:off x="0" y="0"/>
          <a:ext cx="0" cy="0"/>
          <a:chOff x="0" y="0"/>
          <a:chExt cx="0" cy="0"/>
        </a:xfrm>
      </p:grpSpPr>
      <p:sp>
        <p:nvSpPr>
          <p:cNvPr id="1880" name="Google Shape;1880;p66"/>
          <p:cNvSpPr txBox="1"/>
          <p:nvPr>
            <p:ph type="title"/>
          </p:nvPr>
        </p:nvSpPr>
        <p:spPr>
          <a:xfrm>
            <a:off x="817475" y="698575"/>
            <a:ext cx="2210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Team!</a:t>
            </a:r>
            <a:endParaRPr/>
          </a:p>
        </p:txBody>
      </p:sp>
      <p:sp>
        <p:nvSpPr>
          <p:cNvPr id="1881" name="Google Shape;1881;p66"/>
          <p:cNvSpPr txBox="1"/>
          <p:nvPr>
            <p:ph idx="1" type="subTitle"/>
          </p:nvPr>
        </p:nvSpPr>
        <p:spPr>
          <a:xfrm>
            <a:off x="1811625" y="4161700"/>
            <a:ext cx="2323200" cy="61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replace the image on the screen with your own</a:t>
            </a:r>
            <a:endParaRPr/>
          </a:p>
        </p:txBody>
      </p:sp>
      <p:sp>
        <p:nvSpPr>
          <p:cNvPr id="1882" name="Google Shape;1882;p66"/>
          <p:cNvSpPr txBox="1"/>
          <p:nvPr>
            <p:ph idx="2" type="subTitle"/>
          </p:nvPr>
        </p:nvSpPr>
        <p:spPr>
          <a:xfrm>
            <a:off x="5009175" y="4161700"/>
            <a:ext cx="2323200" cy="615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replace the image on the screen with your own</a:t>
            </a:r>
            <a:endParaRPr/>
          </a:p>
        </p:txBody>
      </p:sp>
      <p:sp>
        <p:nvSpPr>
          <p:cNvPr id="1883" name="Google Shape;1883;p66"/>
          <p:cNvSpPr txBox="1"/>
          <p:nvPr>
            <p:ph idx="3" type="title"/>
          </p:nvPr>
        </p:nvSpPr>
        <p:spPr>
          <a:xfrm>
            <a:off x="2101277" y="1563875"/>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Jane Patterson</a:t>
            </a:r>
            <a:endParaRPr/>
          </a:p>
        </p:txBody>
      </p:sp>
      <p:sp>
        <p:nvSpPr>
          <p:cNvPr id="1884" name="Google Shape;1884;p66"/>
          <p:cNvSpPr txBox="1"/>
          <p:nvPr>
            <p:ph idx="4" type="title"/>
          </p:nvPr>
        </p:nvSpPr>
        <p:spPr>
          <a:xfrm>
            <a:off x="5298827" y="1563875"/>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 Doe</a:t>
            </a:r>
            <a:endParaRPr/>
          </a:p>
        </p:txBody>
      </p:sp>
      <p:pic>
        <p:nvPicPr>
          <p:cNvPr id="1885" name="Google Shape;1885;p66"/>
          <p:cNvPicPr preferRelativeResize="0"/>
          <p:nvPr/>
        </p:nvPicPr>
        <p:blipFill>
          <a:blip r:embed="rId3">
            <a:alphaModFix/>
          </a:blip>
          <a:stretch>
            <a:fillRect/>
          </a:stretch>
        </p:blipFill>
        <p:spPr>
          <a:xfrm>
            <a:off x="5284203" y="2153938"/>
            <a:ext cx="1796451" cy="1702952"/>
          </a:xfrm>
          <a:prstGeom prst="rect">
            <a:avLst/>
          </a:prstGeom>
          <a:noFill/>
          <a:ln>
            <a:noFill/>
          </a:ln>
        </p:spPr>
      </p:pic>
      <p:pic>
        <p:nvPicPr>
          <p:cNvPr id="1886" name="Google Shape;1886;p66"/>
          <p:cNvPicPr preferRelativeResize="0"/>
          <p:nvPr/>
        </p:nvPicPr>
        <p:blipFill rotWithShape="1">
          <a:blip r:embed="rId4">
            <a:alphaModFix/>
          </a:blip>
          <a:srcRect b="0" l="6111" r="6084" t="5802"/>
          <a:stretch/>
        </p:blipFill>
        <p:spPr>
          <a:xfrm>
            <a:off x="2134895" y="2184413"/>
            <a:ext cx="1680295" cy="1640837"/>
          </a:xfrm>
          <a:prstGeom prst="rect">
            <a:avLst/>
          </a:prstGeom>
          <a:noFill/>
          <a:ln>
            <a:noFill/>
          </a:ln>
        </p:spPr>
      </p:pic>
      <p:sp>
        <p:nvSpPr>
          <p:cNvPr id="1887" name="Google Shape;1887;p66"/>
          <p:cNvSpPr/>
          <p:nvPr/>
        </p:nvSpPr>
        <p:spPr>
          <a:xfrm>
            <a:off x="2018650" y="2049025"/>
            <a:ext cx="1912800" cy="1912800"/>
          </a:xfrm>
          <a:prstGeom prst="donut">
            <a:avLst>
              <a:gd fmla="val 325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6"/>
          <p:cNvSpPr/>
          <p:nvPr/>
        </p:nvSpPr>
        <p:spPr>
          <a:xfrm>
            <a:off x="5214375" y="2048437"/>
            <a:ext cx="1912800" cy="1912800"/>
          </a:xfrm>
          <a:prstGeom prst="donut">
            <a:avLst>
              <a:gd fmla="val 3258"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2" name="Shape 1892"/>
        <p:cNvGrpSpPr/>
        <p:nvPr/>
      </p:nvGrpSpPr>
      <p:grpSpPr>
        <a:xfrm>
          <a:off x="0" y="0"/>
          <a:ext cx="0" cy="0"/>
          <a:chOff x="0" y="0"/>
          <a:chExt cx="0" cy="0"/>
        </a:xfrm>
      </p:grpSpPr>
      <p:sp>
        <p:nvSpPr>
          <p:cNvPr id="1893" name="Google Shape;1893;p67"/>
          <p:cNvSpPr txBox="1"/>
          <p:nvPr>
            <p:ph idx="1" type="subTitle"/>
          </p:nvPr>
        </p:nvSpPr>
        <p:spPr>
          <a:xfrm>
            <a:off x="3241650" y="2012550"/>
            <a:ext cx="26607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rPr>
              <a:t>Do you have any questions? </a:t>
            </a:r>
            <a:r>
              <a:rPr lang="en">
                <a:solidFill>
                  <a:srgbClr val="FFFFFF"/>
                </a:solidFill>
                <a:uFill>
                  <a:noFill/>
                </a:uFill>
                <a:hlinkClick r:id="rId3">
                  <a:extLst>
                    <a:ext uri="{A12FA001-AC4F-418D-AE19-62706E023703}">
                      <ahyp:hlinkClr val="tx"/>
                    </a:ext>
                  </a:extLst>
                </a:hlinkClick>
              </a:rPr>
              <a:t>youremail@freepik.com</a:t>
            </a:r>
            <a:r>
              <a:rPr lang="en">
                <a:solidFill>
                  <a:srgbClr val="FFFFFF"/>
                </a:solidFill>
              </a:rPr>
              <a:t> </a:t>
            </a:r>
            <a:br>
              <a:rPr lang="en">
                <a:solidFill>
                  <a:srgbClr val="FFFFFF"/>
                </a:solidFill>
              </a:rPr>
            </a:br>
            <a:r>
              <a:rPr lang="en">
                <a:solidFill>
                  <a:srgbClr val="FFFFFF"/>
                </a:solidFill>
              </a:rPr>
              <a:t>+91 620 421 838</a:t>
            </a:r>
            <a:br>
              <a:rPr lang="en">
                <a:solidFill>
                  <a:srgbClr val="FFFFFF"/>
                </a:solidFill>
              </a:rPr>
            </a:br>
            <a:r>
              <a:rPr lang="en">
                <a:solidFill>
                  <a:srgbClr val="FFFFFF"/>
                </a:solidFill>
              </a:rPr>
              <a:t>yourcompany.com</a:t>
            </a:r>
            <a:endParaRPr>
              <a:solidFill>
                <a:srgbClr val="FFFFFF"/>
              </a:solidFill>
            </a:endParaRPr>
          </a:p>
        </p:txBody>
      </p:sp>
      <p:sp>
        <p:nvSpPr>
          <p:cNvPr id="1894" name="Google Shape;1894;p67"/>
          <p:cNvSpPr txBox="1"/>
          <p:nvPr>
            <p:ph type="title"/>
          </p:nvPr>
        </p:nvSpPr>
        <p:spPr>
          <a:xfrm>
            <a:off x="3318600" y="1249150"/>
            <a:ext cx="2506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895" name="Google Shape;1895;p67"/>
          <p:cNvSpPr/>
          <p:nvPr/>
        </p:nvSpPr>
        <p:spPr>
          <a:xfrm>
            <a:off x="4092512" y="4416750"/>
            <a:ext cx="266504" cy="266799"/>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6" name="Google Shape;1896;p67"/>
          <p:cNvGrpSpPr/>
          <p:nvPr/>
        </p:nvGrpSpPr>
        <p:grpSpPr>
          <a:xfrm>
            <a:off x="4438449" y="4416895"/>
            <a:ext cx="266809" cy="266514"/>
            <a:chOff x="3752358" y="3817349"/>
            <a:chExt cx="346056" cy="345674"/>
          </a:xfrm>
        </p:grpSpPr>
        <p:sp>
          <p:nvSpPr>
            <p:cNvPr id="1897" name="Google Shape;1897;p67"/>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 name="Google Shape;1901;p67"/>
          <p:cNvGrpSpPr/>
          <p:nvPr/>
        </p:nvGrpSpPr>
        <p:grpSpPr>
          <a:xfrm>
            <a:off x="4784697" y="4416895"/>
            <a:ext cx="266784" cy="266514"/>
            <a:chOff x="4201447" y="3817349"/>
            <a:chExt cx="346024" cy="345674"/>
          </a:xfrm>
        </p:grpSpPr>
        <p:sp>
          <p:nvSpPr>
            <p:cNvPr id="1902" name="Google Shape;1902;p6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4" name="Google Shape;1904;p67"/>
          <p:cNvSpPr txBox="1"/>
          <p:nvPr/>
        </p:nvSpPr>
        <p:spPr>
          <a:xfrm>
            <a:off x="3071850" y="3793200"/>
            <a:ext cx="3000000" cy="352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900">
                <a:solidFill>
                  <a:srgbClr val="FFFFFF"/>
                </a:solidFill>
                <a:latin typeface="Abel"/>
                <a:ea typeface="Abel"/>
                <a:cs typeface="Abel"/>
                <a:sym typeface="Abel"/>
              </a:rPr>
              <a:t>Please keep this slide for attribution.</a:t>
            </a:r>
            <a:endParaRPr b="1" sz="900">
              <a:solidFill>
                <a:srgbClr val="FFFFFF"/>
              </a:solidFill>
              <a:latin typeface="Abel"/>
              <a:ea typeface="Abel"/>
              <a:cs typeface="Abel"/>
              <a:sym typeface="Abe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8" name="Shape 1908"/>
        <p:cNvGrpSpPr/>
        <p:nvPr/>
      </p:nvGrpSpPr>
      <p:grpSpPr>
        <a:xfrm>
          <a:off x="0" y="0"/>
          <a:ext cx="0" cy="0"/>
          <a:chOff x="0" y="0"/>
          <a:chExt cx="0" cy="0"/>
        </a:xfrm>
      </p:grpSpPr>
      <p:sp>
        <p:nvSpPr>
          <p:cNvPr id="1909" name="Google Shape;1909;p68"/>
          <p:cNvSpPr txBox="1"/>
          <p:nvPr>
            <p:ph type="title"/>
          </p:nvPr>
        </p:nvSpPr>
        <p:spPr>
          <a:xfrm>
            <a:off x="817475" y="698575"/>
            <a:ext cx="5715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1910" name="Google Shape;1910;p68"/>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911" name="Google Shape;1911;p68"/>
          <p:cNvSpPr txBox="1"/>
          <p:nvPr>
            <p:ph idx="1" type="body"/>
          </p:nvPr>
        </p:nvSpPr>
        <p:spPr>
          <a:xfrm>
            <a:off x="817475" y="1494350"/>
            <a:ext cx="6595200" cy="2406300"/>
          </a:xfrm>
          <a:prstGeom prst="rect">
            <a:avLst/>
          </a:prstGeom>
        </p:spPr>
        <p:txBody>
          <a:bodyPr anchorCtr="0" anchor="t" bIns="91425" lIns="91425" spcFirstLastPara="1" rIns="91425" wrap="square" tIns="91425">
            <a:noAutofit/>
          </a:bodyPr>
          <a:lstStyle/>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3">
                  <a:extLst>
                    <a:ext uri="{A12FA001-AC4F-418D-AE19-62706E023703}">
                      <ahyp:hlinkClr val="tx"/>
                    </a:ext>
                  </a:extLst>
                </a:hlinkClick>
              </a:rPr>
              <a:t>An orange holi color on woman's face wearing sunglasses</a:t>
            </a:r>
            <a:endParaRPr>
              <a:solidFill>
                <a:srgbClr val="FFFFFF"/>
              </a:solidFill>
            </a:endParaRPr>
          </a:p>
          <a:p>
            <a:pPr indent="-298450" lvl="0" marL="457200" rtl="0" algn="l">
              <a:spcBef>
                <a:spcPts val="0"/>
              </a:spcBef>
              <a:spcAft>
                <a:spcPts val="0"/>
              </a:spcAft>
              <a:buClr>
                <a:srgbClr val="FFFFFF"/>
              </a:buClr>
              <a:buSzPts val="1100"/>
              <a:buChar char="●"/>
            </a:pPr>
            <a:r>
              <a:rPr lang="en">
                <a:solidFill>
                  <a:srgbClr val="FFFFFF"/>
                </a:solidFill>
                <a:uFill>
                  <a:noFill/>
                </a:uFill>
                <a:hlinkClick r:id="rId4">
                  <a:extLst>
                    <a:ext uri="{A12FA001-AC4F-418D-AE19-62706E023703}">
                      <ahyp:hlinkClr val="tx"/>
                    </a:ext>
                  </a:extLst>
                </a:hlinkClick>
              </a:rPr>
              <a:t>Paint stained young man laughing on holi festival</a:t>
            </a:r>
            <a:endParaRPr>
              <a:solidFill>
                <a:srgbClr val="FFFFFF"/>
              </a:solidFill>
              <a:uFill>
                <a:noFill/>
              </a:uFill>
              <a:hlinkClick r:id="rId5">
                <a:extLst>
                  <a:ext uri="{A12FA001-AC4F-418D-AE19-62706E023703}">
                    <ahyp:hlinkClr val="tx"/>
                  </a:ext>
                </a:extLst>
              </a:hlinkClick>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6">
                  <a:extLst>
                    <a:ext uri="{A12FA001-AC4F-418D-AE19-62706E023703}">
                      <ahyp:hlinkClr val="tx"/>
                    </a:ext>
                  </a:extLst>
                </a:hlinkClick>
              </a:rPr>
              <a:t>Defocused young woman showing her painted pink holi color hand in sunlight against blue sky</a:t>
            </a:r>
            <a:endParaRPr>
              <a:solidFill>
                <a:srgbClr val="FFFFFF"/>
              </a:solidFill>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7">
                  <a:extLst>
                    <a:ext uri="{A12FA001-AC4F-418D-AE19-62706E023703}">
                      <ahyp:hlinkClr val="tx"/>
                    </a:ext>
                  </a:extLst>
                </a:hlinkClick>
              </a:rPr>
              <a:t>Close-up of two young women showing their painted hands with holi color</a:t>
            </a:r>
            <a:endParaRPr>
              <a:solidFill>
                <a:srgbClr val="FFFFFF"/>
              </a:solidFill>
              <a:uFill>
                <a:noFill/>
              </a:uFill>
              <a:hlinkClick r:id="rId8">
                <a:extLst>
                  <a:ext uri="{A12FA001-AC4F-418D-AE19-62706E023703}">
                    <ahyp:hlinkClr val="tx"/>
                  </a:ext>
                </a:extLst>
              </a:hlinkClick>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9">
                  <a:extLst>
                    <a:ext uri="{A12FA001-AC4F-418D-AE19-62706E023703}">
                      <ahyp:hlinkClr val="tx"/>
                    </a:ext>
                  </a:extLst>
                </a:hlinkClick>
              </a:rPr>
              <a:t>Two young women playing and enjoying with holi colors</a:t>
            </a:r>
            <a:endParaRPr>
              <a:solidFill>
                <a:srgbClr val="FFFFFF"/>
              </a:solidFill>
              <a:uFill>
                <a:noFill/>
              </a:uFill>
              <a:hlinkClick r:id="rId10">
                <a:extLst>
                  <a:ext uri="{A12FA001-AC4F-418D-AE19-62706E023703}">
                    <ahyp:hlinkClr val="tx"/>
                  </a:ext>
                </a:extLst>
              </a:hlinkClick>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11">
                  <a:extLst>
                    <a:ext uri="{A12FA001-AC4F-418D-AE19-62706E023703}">
                      <ahyp:hlinkClr val="tx"/>
                    </a:ext>
                  </a:extLst>
                </a:hlinkClick>
              </a:rPr>
              <a:t>Cheerful young woman in holi festival</a:t>
            </a:r>
            <a:endParaRPr>
              <a:solidFill>
                <a:srgbClr val="FFFFFF"/>
              </a:solidFill>
              <a:uFill>
                <a:noFill/>
              </a:uFill>
              <a:hlinkClick r:id="rId12">
                <a:extLst>
                  <a:ext uri="{A12FA001-AC4F-418D-AE19-62706E023703}">
                    <ahyp:hlinkClr val="tx"/>
                  </a:ext>
                </a:extLst>
              </a:hlinkClick>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13">
                  <a:extLst>
                    <a:ext uri="{A12FA001-AC4F-418D-AE19-62706E023703}">
                      <ahyp:hlinkClr val="tx"/>
                    </a:ext>
                  </a:extLst>
                </a:hlinkClick>
              </a:rPr>
              <a:t>Young woman blowing the red holi color toward camera</a:t>
            </a:r>
            <a:endParaRPr>
              <a:solidFill>
                <a:srgbClr val="FFFFFF"/>
              </a:solidFill>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14">
                  <a:extLst>
                    <a:ext uri="{A12FA001-AC4F-418D-AE19-62706E023703}">
                      <ahyp:hlinkClr val="tx"/>
                    </a:ext>
                  </a:extLst>
                </a:hlinkClick>
              </a:rPr>
              <a:t>Close-up of a woman dusting the yellow holi color</a:t>
            </a:r>
            <a:endParaRPr>
              <a:solidFill>
                <a:srgbClr val="FFFFFF"/>
              </a:solidFill>
              <a:uFill>
                <a:noFill/>
              </a:uFill>
              <a:hlinkClick r:id="rId15">
                <a:extLst>
                  <a:ext uri="{A12FA001-AC4F-418D-AE19-62706E023703}">
                    <ahyp:hlinkClr val="tx"/>
                  </a:ext>
                </a:extLst>
              </a:hlinkClick>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16">
                  <a:extLst>
                    <a:ext uri="{A12FA001-AC4F-418D-AE19-62706E023703}">
                      <ahyp:hlinkClr val="tx"/>
                    </a:ext>
                  </a:extLst>
                </a:hlinkClick>
              </a:rPr>
              <a:t>Blue and pink holi color explosion over the crowd</a:t>
            </a:r>
            <a:endParaRPr>
              <a:solidFill>
                <a:srgbClr val="FFFFFF"/>
              </a:solidFill>
              <a:uFill>
                <a:noFill/>
              </a:uFill>
              <a:hlinkClick r:id="rId17">
                <a:extLst>
                  <a:ext uri="{A12FA001-AC4F-418D-AE19-62706E023703}">
                    <ahyp:hlinkClr val="tx"/>
                  </a:ext>
                </a:extLst>
              </a:hlinkClick>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18">
                  <a:extLst>
                    <a:ext uri="{A12FA001-AC4F-418D-AE19-62706E023703}">
                      <ahyp:hlinkClr val="tx"/>
                    </a:ext>
                  </a:extLst>
                </a:hlinkClick>
              </a:rPr>
              <a:t>Happy young women playing with holi colors</a:t>
            </a:r>
            <a:endParaRPr>
              <a:solidFill>
                <a:srgbClr val="FFFF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5" name="Shape 1915"/>
        <p:cNvGrpSpPr/>
        <p:nvPr/>
      </p:nvGrpSpPr>
      <p:grpSpPr>
        <a:xfrm>
          <a:off x="0" y="0"/>
          <a:ext cx="0" cy="0"/>
          <a:chOff x="0" y="0"/>
          <a:chExt cx="0" cy="0"/>
        </a:xfrm>
      </p:grpSpPr>
      <p:sp>
        <p:nvSpPr>
          <p:cNvPr id="1916" name="Google Shape;1916;p69"/>
          <p:cNvSpPr txBox="1"/>
          <p:nvPr>
            <p:ph type="title"/>
          </p:nvPr>
        </p:nvSpPr>
        <p:spPr>
          <a:xfrm>
            <a:off x="817475" y="698575"/>
            <a:ext cx="5715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917" name="Google Shape;1917;p69"/>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1918" name="Google Shape;1918;p69"/>
          <p:cNvSpPr txBox="1"/>
          <p:nvPr>
            <p:ph idx="1" type="body"/>
          </p:nvPr>
        </p:nvSpPr>
        <p:spPr>
          <a:xfrm>
            <a:off x="817475" y="1799150"/>
            <a:ext cx="3171600" cy="240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rPr>
              <a:t>Did you like the resources on this template? Get them for free at our other websites.</a:t>
            </a:r>
            <a:endParaRPr>
              <a:solidFill>
                <a:srgbClr val="FFFFFF"/>
              </a:solidFill>
            </a:endParaRPr>
          </a:p>
          <a:p>
            <a:pPr indent="0" lvl="0" marL="0" rtl="0" algn="l">
              <a:spcBef>
                <a:spcPts val="1600"/>
              </a:spcBef>
              <a:spcAft>
                <a:spcPts val="0"/>
              </a:spcAft>
              <a:buNone/>
            </a:pPr>
            <a:r>
              <a:rPr lang="en">
                <a:solidFill>
                  <a:srgbClr val="FFFFFF"/>
                </a:solidFill>
              </a:rPr>
              <a:t>VECTORS:</a:t>
            </a:r>
            <a:endParaRPr>
              <a:solidFill>
                <a:srgbClr val="FFFFFF"/>
              </a:solidFill>
              <a:uFill>
                <a:noFill/>
              </a:uFill>
              <a:hlinkClick r:id="rId3">
                <a:extLst>
                  <a:ext uri="{A12FA001-AC4F-418D-AE19-62706E023703}">
                    <ahyp:hlinkClr val="tx"/>
                  </a:ext>
                </a:extLst>
              </a:hlinkClick>
            </a:endParaRPr>
          </a:p>
          <a:p>
            <a:pPr indent="-298450" lvl="0" marL="457200" rtl="0" algn="l">
              <a:lnSpc>
                <a:spcPct val="100000"/>
              </a:lnSpc>
              <a:spcBef>
                <a:spcPts val="1600"/>
              </a:spcBef>
              <a:spcAft>
                <a:spcPts val="0"/>
              </a:spcAft>
              <a:buClr>
                <a:srgbClr val="FFFFFF"/>
              </a:buClr>
              <a:buSzPts val="1100"/>
              <a:buChar char="●"/>
            </a:pPr>
            <a:r>
              <a:rPr lang="en">
                <a:solidFill>
                  <a:srgbClr val="FFFFFF"/>
                </a:solidFill>
                <a:uFill>
                  <a:noFill/>
                </a:uFill>
                <a:hlinkClick r:id="rId4">
                  <a:extLst>
                    <a:ext uri="{A12FA001-AC4F-418D-AE19-62706E023703}">
                      <ahyp:hlinkClr val="tx"/>
                    </a:ext>
                  </a:extLst>
                </a:hlinkClick>
              </a:rPr>
              <a:t>Colorful rainbow background</a:t>
            </a:r>
            <a:endParaRPr>
              <a:solidFill>
                <a:srgbClr val="FFFFFF"/>
              </a:solidFill>
            </a:endParaRPr>
          </a:p>
          <a:p>
            <a:pPr indent="0" lvl="0" marL="0" rtl="0" algn="l">
              <a:lnSpc>
                <a:spcPct val="100000"/>
              </a:lnSpc>
              <a:spcBef>
                <a:spcPts val="0"/>
              </a:spcBef>
              <a:spcAft>
                <a:spcPts val="0"/>
              </a:spcAft>
              <a:buNone/>
            </a:pPr>
            <a:r>
              <a:t/>
            </a:r>
            <a:endParaRPr>
              <a:solidFill>
                <a:srgbClr val="FFFFFF"/>
              </a:solidFill>
            </a:endParaRPr>
          </a:p>
          <a:p>
            <a:pPr indent="0" lvl="0" marL="0" rtl="0" algn="l">
              <a:spcBef>
                <a:spcPts val="0"/>
              </a:spcBef>
              <a:spcAft>
                <a:spcPts val="0"/>
              </a:spcAft>
              <a:buClr>
                <a:schemeClr val="dk1"/>
              </a:buClr>
              <a:buSzPts val="1100"/>
              <a:buFont typeface="Arial"/>
              <a:buNone/>
            </a:pPr>
            <a:r>
              <a:rPr lang="en">
                <a:solidFill>
                  <a:srgbClr val="FFFFFF"/>
                </a:solidFill>
              </a:rPr>
              <a:t>PHOTOS: </a:t>
            </a:r>
            <a:endParaRPr>
              <a:solidFill>
                <a:srgbClr val="FFFFFF"/>
              </a:solidFill>
              <a:uFill>
                <a:noFill/>
              </a:uFill>
              <a:hlinkClick r:id="rId5">
                <a:extLst>
                  <a:ext uri="{A12FA001-AC4F-418D-AE19-62706E023703}">
                    <ahyp:hlinkClr val="tx"/>
                  </a:ext>
                </a:extLst>
              </a:hlinkClick>
            </a:endParaRPr>
          </a:p>
          <a:p>
            <a:pPr indent="-298450" lvl="0" marL="457200" rtl="0" algn="l">
              <a:lnSpc>
                <a:spcPct val="100000"/>
              </a:lnSpc>
              <a:spcBef>
                <a:spcPts val="1600"/>
              </a:spcBef>
              <a:spcAft>
                <a:spcPts val="0"/>
              </a:spcAft>
              <a:buClr>
                <a:srgbClr val="FFFFFF"/>
              </a:buClr>
              <a:buSzPts val="1100"/>
              <a:buChar char="●"/>
            </a:pPr>
            <a:r>
              <a:rPr lang="en">
                <a:solidFill>
                  <a:srgbClr val="FFFFFF"/>
                </a:solidFill>
                <a:uFill>
                  <a:noFill/>
                </a:uFill>
                <a:hlinkClick r:id="rId6">
                  <a:extLst>
                    <a:ext uri="{A12FA001-AC4F-418D-AE19-62706E023703}">
                      <ahyp:hlinkClr val="tx"/>
                    </a:ext>
                  </a:extLst>
                </a:hlinkClick>
              </a:rPr>
              <a:t>Young woman's face covered with holi powder looking at camera</a:t>
            </a:r>
            <a:endParaRPr>
              <a:solidFill>
                <a:srgbClr val="FFFFFF"/>
              </a:solidFill>
            </a:endParaRPr>
          </a:p>
          <a:p>
            <a:pPr indent="0" lvl="0" marL="0" rtl="0" algn="l">
              <a:spcBef>
                <a:spcPts val="0"/>
              </a:spcBef>
              <a:spcAft>
                <a:spcPts val="1600"/>
              </a:spcAft>
              <a:buNone/>
            </a:pPr>
            <a:r>
              <a:t/>
            </a:r>
            <a:endParaRPr>
              <a:solidFill>
                <a:srgbClr val="FFFFFF"/>
              </a:solidFill>
            </a:endParaRPr>
          </a:p>
        </p:txBody>
      </p:sp>
      <p:sp>
        <p:nvSpPr>
          <p:cNvPr id="1919" name="Google Shape;1919;p69"/>
          <p:cNvSpPr txBox="1"/>
          <p:nvPr>
            <p:ph idx="2" type="body"/>
          </p:nvPr>
        </p:nvSpPr>
        <p:spPr>
          <a:xfrm>
            <a:off x="4297650" y="1799150"/>
            <a:ext cx="3171600" cy="24063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Clr>
                <a:srgbClr val="FFFFFF"/>
              </a:buClr>
              <a:buSzPts val="1100"/>
              <a:buChar char="●"/>
            </a:pPr>
            <a:r>
              <a:rPr lang="en">
                <a:solidFill>
                  <a:srgbClr val="FFFFFF"/>
                </a:solidFill>
                <a:uFill>
                  <a:noFill/>
                </a:uFill>
                <a:hlinkClick r:id="rId7">
                  <a:extLst>
                    <a:ext uri="{A12FA001-AC4F-418D-AE19-62706E023703}">
                      <ahyp:hlinkClr val="tx"/>
                    </a:ext>
                  </a:extLst>
                </a:hlinkClick>
              </a:rPr>
              <a:t>Young woman wearing sunglasses covered with holi color</a:t>
            </a:r>
            <a:endParaRPr>
              <a:solidFill>
                <a:srgbClr val="FFFFFF"/>
              </a:solidFill>
            </a:endParaRPr>
          </a:p>
          <a:p>
            <a:pPr indent="-298450" lvl="0" marL="457200" rtl="0" algn="l">
              <a:spcBef>
                <a:spcPts val="0"/>
              </a:spcBef>
              <a:spcAft>
                <a:spcPts val="0"/>
              </a:spcAft>
              <a:buClr>
                <a:srgbClr val="FFFFFF"/>
              </a:buClr>
              <a:buSzPts val="1100"/>
              <a:buChar char="●"/>
            </a:pPr>
            <a:r>
              <a:rPr lang="en">
                <a:solidFill>
                  <a:srgbClr val="FFFFFF"/>
                </a:solidFill>
                <a:uFill>
                  <a:noFill/>
                </a:uFill>
                <a:hlinkClick r:id="rId8">
                  <a:extLst>
                    <a:ext uri="{A12FA001-AC4F-418D-AE19-62706E023703}">
                      <ahyp:hlinkClr val="tx"/>
                    </a:ext>
                  </a:extLst>
                </a:hlinkClick>
              </a:rPr>
              <a:t>Laptop; coffee cup; mobile phone and cake on white background</a:t>
            </a:r>
            <a:endParaRPr>
              <a:solidFill>
                <a:srgbClr val="FFFFFF"/>
              </a:solidFill>
              <a:uFill>
                <a:noFill/>
              </a:uFill>
              <a:hlinkClick r:id="rId9">
                <a:extLst>
                  <a:ext uri="{A12FA001-AC4F-418D-AE19-62706E023703}">
                    <ahyp:hlinkClr val="tx"/>
                  </a:ext>
                </a:extLst>
              </a:hlinkClick>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10">
                  <a:extLst>
                    <a:ext uri="{A12FA001-AC4F-418D-AE19-62706E023703}">
                      <ahyp:hlinkClr val="tx"/>
                    </a:ext>
                  </a:extLst>
                </a:hlinkClick>
              </a:rPr>
              <a:t>Smartphone with earphone isolated on white background</a:t>
            </a:r>
            <a:endParaRPr>
              <a:solidFill>
                <a:srgbClr val="FFFFFF"/>
              </a:solidFill>
              <a:uFill>
                <a:noFill/>
              </a:uFill>
              <a:hlinkClick r:id="rId11">
                <a:extLst>
                  <a:ext uri="{A12FA001-AC4F-418D-AE19-62706E023703}">
                    <ahyp:hlinkClr val="tx"/>
                  </a:ext>
                </a:extLst>
              </a:hlinkClick>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12">
                  <a:extLst>
                    <a:ext uri="{A12FA001-AC4F-418D-AE19-62706E023703}">
                      <ahyp:hlinkClr val="tx"/>
                    </a:ext>
                  </a:extLst>
                </a:hlinkClick>
              </a:rPr>
              <a:t>Digital tablet and graphic digital tablet with stylus isolated on white background</a:t>
            </a:r>
            <a:endParaRPr>
              <a:solidFill>
                <a:srgbClr val="FFFFFF"/>
              </a:solidFill>
            </a:endParaRPr>
          </a:p>
          <a:p>
            <a:pPr indent="-298450" lvl="0" marL="457200" rtl="0" algn="l">
              <a:spcBef>
                <a:spcPts val="0"/>
              </a:spcBef>
              <a:spcAft>
                <a:spcPts val="0"/>
              </a:spcAft>
              <a:buClr>
                <a:srgbClr val="FFFFFF"/>
              </a:buClr>
              <a:buSzPts val="1100"/>
              <a:buChar char="●"/>
            </a:pPr>
            <a:r>
              <a:rPr lang="en">
                <a:solidFill>
                  <a:srgbClr val="FFFFFF"/>
                </a:solidFill>
                <a:uFill>
                  <a:noFill/>
                </a:uFill>
                <a:hlinkClick r:id="rId13">
                  <a:extLst>
                    <a:ext uri="{A12FA001-AC4F-418D-AE19-62706E023703}">
                      <ahyp:hlinkClr val="tx"/>
                    </a:ext>
                  </a:extLst>
                </a:hlinkClick>
              </a:rPr>
              <a:t>Portrait of a young woman blowing holi color in front of camera</a:t>
            </a:r>
            <a:endParaRPr>
              <a:solidFill>
                <a:srgbClr val="FFFFFF"/>
              </a:solidFill>
              <a:uFill>
                <a:noFill/>
              </a:uFill>
              <a:hlinkClick r:id="rId14">
                <a:extLst>
                  <a:ext uri="{A12FA001-AC4F-418D-AE19-62706E023703}">
                    <ahyp:hlinkClr val="tx"/>
                  </a:ext>
                </a:extLst>
              </a:hlinkClick>
            </a:endParaRPr>
          </a:p>
          <a:p>
            <a:pPr indent="-298450" lvl="0" marL="457200" rtl="0" algn="l">
              <a:lnSpc>
                <a:spcPct val="100000"/>
              </a:lnSpc>
              <a:spcBef>
                <a:spcPts val="0"/>
              </a:spcBef>
              <a:spcAft>
                <a:spcPts val="0"/>
              </a:spcAft>
              <a:buClr>
                <a:srgbClr val="FFFFFF"/>
              </a:buClr>
              <a:buSzPts val="1100"/>
              <a:buChar char="●"/>
            </a:pPr>
            <a:r>
              <a:rPr lang="en">
                <a:solidFill>
                  <a:srgbClr val="FFFFFF"/>
                </a:solidFill>
                <a:uFill>
                  <a:noFill/>
                </a:uFill>
                <a:hlinkClick r:id="rId15">
                  <a:extLst>
                    <a:ext uri="{A12FA001-AC4F-418D-AE19-62706E023703}">
                      <ahyp:hlinkClr val="tx"/>
                    </a:ext>
                  </a:extLst>
                </a:hlinkClick>
              </a:rPr>
              <a:t>Young women covered with holi powder lying on purple color</a:t>
            </a:r>
            <a:endParaRPr>
              <a:solidFill>
                <a:srgbClr val="FFFFFF"/>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23" name="Shape 1923"/>
        <p:cNvGrpSpPr/>
        <p:nvPr/>
      </p:nvGrpSpPr>
      <p:grpSpPr>
        <a:xfrm>
          <a:off x="0" y="0"/>
          <a:ext cx="0" cy="0"/>
          <a:chOff x="0" y="0"/>
          <a:chExt cx="0" cy="0"/>
        </a:xfrm>
      </p:grpSpPr>
      <p:sp>
        <p:nvSpPr>
          <p:cNvPr id="1924" name="Google Shape;1924;p7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925" name="Google Shape;1925;p70"/>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926" name="Google Shape;1926;p70"/>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0" name="Shape 1930"/>
        <p:cNvGrpSpPr/>
        <p:nvPr/>
      </p:nvGrpSpPr>
      <p:grpSpPr>
        <a:xfrm>
          <a:off x="0" y="0"/>
          <a:ext cx="0" cy="0"/>
          <a:chOff x="0" y="0"/>
          <a:chExt cx="0" cy="0"/>
        </a:xfrm>
      </p:grpSpPr>
      <p:sp>
        <p:nvSpPr>
          <p:cNvPr id="1931" name="Google Shape;1931;p71"/>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932" name="Google Shape;1932;p71"/>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933" name="Google Shape;1933;p71"/>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Fredoka One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https://fonts.google.com/specimen/Fredoka+One</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Abel</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https://fonts.google.com/specimen/Abel</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934" name="Google Shape;1934;p71"/>
          <p:cNvGrpSpPr/>
          <p:nvPr/>
        </p:nvGrpSpPr>
        <p:grpSpPr>
          <a:xfrm>
            <a:off x="1539725" y="3501375"/>
            <a:ext cx="2915050" cy="754200"/>
            <a:chOff x="2052655" y="3498875"/>
            <a:chExt cx="2915050" cy="754200"/>
          </a:xfrm>
        </p:grpSpPr>
        <p:sp>
          <p:nvSpPr>
            <p:cNvPr id="1935" name="Google Shape;1935;p71"/>
            <p:cNvSpPr/>
            <p:nvPr/>
          </p:nvSpPr>
          <p:spPr>
            <a:xfrm>
              <a:off x="3114480" y="3498875"/>
              <a:ext cx="791400" cy="754200"/>
            </a:xfrm>
            <a:prstGeom prst="roundRect">
              <a:avLst>
                <a:gd fmla="val 16667" name="adj"/>
              </a:avLst>
            </a:prstGeom>
            <a:solidFill>
              <a:srgbClr val="A2D2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71"/>
            <p:cNvSpPr/>
            <p:nvPr/>
          </p:nvSpPr>
          <p:spPr>
            <a:xfrm>
              <a:off x="4176300" y="3498875"/>
              <a:ext cx="791400" cy="754200"/>
            </a:xfrm>
            <a:prstGeom prst="roundRect">
              <a:avLst>
                <a:gd fmla="val 16667" name="adj"/>
              </a:avLst>
            </a:prstGeom>
            <a:solidFill>
              <a:srgbClr val="FCE2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71"/>
            <p:cNvSpPr/>
            <p:nvPr/>
          </p:nvSpPr>
          <p:spPr>
            <a:xfrm>
              <a:off x="2052655" y="3498875"/>
              <a:ext cx="791400" cy="754200"/>
            </a:xfrm>
            <a:prstGeom prst="roundRect">
              <a:avLst>
                <a:gd fmla="val 16667" name="adj"/>
              </a:avLst>
            </a:prstGeom>
            <a:solidFill>
              <a:srgbClr val="24ADB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71"/>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#a2d242</a:t>
              </a:r>
              <a:endParaRPr sz="1000">
                <a:solidFill>
                  <a:srgbClr val="FFFFFF"/>
                </a:solidFill>
              </a:endParaRPr>
            </a:p>
          </p:txBody>
        </p:sp>
        <p:sp>
          <p:nvSpPr>
            <p:cNvPr id="1939" name="Google Shape;1939;p71"/>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#fce243</a:t>
              </a:r>
              <a:endParaRPr sz="1000"/>
            </a:p>
          </p:txBody>
        </p:sp>
        <p:sp>
          <p:nvSpPr>
            <p:cNvPr id="1940" name="Google Shape;1940;p71"/>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E2A47"/>
                  </a:solidFill>
                </a:rPr>
                <a:t>#24adbd</a:t>
              </a:r>
              <a:endParaRPr sz="1000">
                <a:solidFill>
                  <a:srgbClr val="0E2A47"/>
                </a:solidFill>
              </a:endParaRPr>
            </a:p>
          </p:txBody>
        </p:sp>
      </p:grpSp>
      <p:grpSp>
        <p:nvGrpSpPr>
          <p:cNvPr id="1941" name="Google Shape;1941;p71"/>
          <p:cNvGrpSpPr/>
          <p:nvPr/>
        </p:nvGrpSpPr>
        <p:grpSpPr>
          <a:xfrm>
            <a:off x="4728700" y="3501375"/>
            <a:ext cx="2915050" cy="754200"/>
            <a:chOff x="2052655" y="3498875"/>
            <a:chExt cx="2915050" cy="754200"/>
          </a:xfrm>
        </p:grpSpPr>
        <p:sp>
          <p:nvSpPr>
            <p:cNvPr id="1942" name="Google Shape;1942;p71"/>
            <p:cNvSpPr/>
            <p:nvPr/>
          </p:nvSpPr>
          <p:spPr>
            <a:xfrm>
              <a:off x="3114480" y="3498875"/>
              <a:ext cx="791400" cy="754200"/>
            </a:xfrm>
            <a:prstGeom prst="roundRect">
              <a:avLst>
                <a:gd fmla="val 16667" name="adj"/>
              </a:avLst>
            </a:prstGeom>
            <a:solidFill>
              <a:srgbClr val="AD242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71"/>
            <p:cNvSpPr/>
            <p:nvPr/>
          </p:nvSpPr>
          <p:spPr>
            <a:xfrm>
              <a:off x="4176300" y="3498875"/>
              <a:ext cx="791400" cy="754200"/>
            </a:xfrm>
            <a:prstGeom prst="roundRect">
              <a:avLst>
                <a:gd fmla="val 16667" name="adj"/>
              </a:avLst>
            </a:prstGeom>
            <a:solidFill>
              <a:srgbClr val="AE2D5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71"/>
            <p:cNvSpPr/>
            <p:nvPr/>
          </p:nvSpPr>
          <p:spPr>
            <a:xfrm>
              <a:off x="2052655" y="3498875"/>
              <a:ext cx="791400" cy="754200"/>
            </a:xfrm>
            <a:prstGeom prst="roundRect">
              <a:avLst>
                <a:gd fmla="val 16667" name="adj"/>
              </a:avLst>
            </a:prstGeom>
            <a:solidFill>
              <a:srgbClr val="EF6B2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71"/>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#ad242b</a:t>
              </a:r>
              <a:endParaRPr sz="1000">
                <a:solidFill>
                  <a:srgbClr val="FFFFFF"/>
                </a:solidFill>
              </a:endParaRPr>
            </a:p>
          </p:txBody>
        </p:sp>
        <p:sp>
          <p:nvSpPr>
            <p:cNvPr id="1946" name="Google Shape;1946;p71"/>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#ae2d5f</a:t>
              </a:r>
              <a:endParaRPr sz="1000"/>
            </a:p>
          </p:txBody>
        </p:sp>
        <p:sp>
          <p:nvSpPr>
            <p:cNvPr id="1947" name="Google Shape;1947;p71"/>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0E2A47"/>
                  </a:solidFill>
                </a:rPr>
                <a:t>#ef6b20</a:t>
              </a:r>
              <a:endParaRPr sz="1000">
                <a:solidFill>
                  <a:srgbClr val="0E2A47"/>
                </a:solidFill>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51" name="Shape 1951"/>
        <p:cNvGrpSpPr/>
        <p:nvPr/>
      </p:nvGrpSpPr>
      <p:grpSpPr>
        <a:xfrm>
          <a:off x="0" y="0"/>
          <a:ext cx="0" cy="0"/>
          <a:chOff x="0" y="0"/>
          <a:chExt cx="0" cy="0"/>
        </a:xfrm>
      </p:grpSpPr>
      <p:sp>
        <p:nvSpPr>
          <p:cNvPr id="1952" name="Google Shape;1952;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953" name="Google Shape;1953;p72"/>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954" name="Google Shape;1954;p72"/>
          <p:cNvGrpSpPr/>
          <p:nvPr/>
        </p:nvGrpSpPr>
        <p:grpSpPr>
          <a:xfrm>
            <a:off x="5156078" y="3085736"/>
            <a:ext cx="474294" cy="551291"/>
            <a:chOff x="4727025" y="1332775"/>
            <a:chExt cx="59900" cy="69625"/>
          </a:xfrm>
        </p:grpSpPr>
        <p:sp>
          <p:nvSpPr>
            <p:cNvPr id="1955" name="Google Shape;1955;p7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7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 name="Google Shape;1957;p72"/>
          <p:cNvGrpSpPr/>
          <p:nvPr/>
        </p:nvGrpSpPr>
        <p:grpSpPr>
          <a:xfrm>
            <a:off x="5769734" y="2314340"/>
            <a:ext cx="555653" cy="557031"/>
            <a:chOff x="4820425" y="1329900"/>
            <a:chExt cx="70175" cy="70350"/>
          </a:xfrm>
        </p:grpSpPr>
        <p:sp>
          <p:nvSpPr>
            <p:cNvPr id="1958" name="Google Shape;1958;p7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7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7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7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72"/>
          <p:cNvGrpSpPr/>
          <p:nvPr/>
        </p:nvGrpSpPr>
        <p:grpSpPr>
          <a:xfrm>
            <a:off x="6396103" y="2318845"/>
            <a:ext cx="582574" cy="533871"/>
            <a:chOff x="4903200" y="1331525"/>
            <a:chExt cx="73575" cy="67425"/>
          </a:xfrm>
        </p:grpSpPr>
        <p:sp>
          <p:nvSpPr>
            <p:cNvPr id="1963" name="Google Shape;1963;p7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7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72"/>
          <p:cNvGrpSpPr/>
          <p:nvPr/>
        </p:nvGrpSpPr>
        <p:grpSpPr>
          <a:xfrm>
            <a:off x="5755581" y="3078709"/>
            <a:ext cx="583960" cy="565345"/>
            <a:chOff x="4815575" y="1416800"/>
            <a:chExt cx="73750" cy="71400"/>
          </a:xfrm>
        </p:grpSpPr>
        <p:sp>
          <p:nvSpPr>
            <p:cNvPr id="1966" name="Google Shape;1966;p7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7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7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9" name="Google Shape;1969;p72"/>
          <p:cNvGrpSpPr/>
          <p:nvPr/>
        </p:nvGrpSpPr>
        <p:grpSpPr>
          <a:xfrm>
            <a:off x="6390362" y="3108896"/>
            <a:ext cx="589898" cy="504970"/>
            <a:chOff x="4902475" y="1418875"/>
            <a:chExt cx="74500" cy="63775"/>
          </a:xfrm>
        </p:grpSpPr>
        <p:sp>
          <p:nvSpPr>
            <p:cNvPr id="1970" name="Google Shape;1970;p7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7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72"/>
          <p:cNvGrpSpPr/>
          <p:nvPr/>
        </p:nvGrpSpPr>
        <p:grpSpPr>
          <a:xfrm>
            <a:off x="5765577" y="3826000"/>
            <a:ext cx="563967" cy="567127"/>
            <a:chOff x="4818100" y="1507675"/>
            <a:chExt cx="71225" cy="71625"/>
          </a:xfrm>
        </p:grpSpPr>
        <p:sp>
          <p:nvSpPr>
            <p:cNvPr id="1973" name="Google Shape;1973;p7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7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7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7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72"/>
          <p:cNvGrpSpPr/>
          <p:nvPr/>
        </p:nvGrpSpPr>
        <p:grpSpPr>
          <a:xfrm>
            <a:off x="5079075" y="3829461"/>
            <a:ext cx="628301" cy="588505"/>
            <a:chOff x="4721450" y="1509475"/>
            <a:chExt cx="79350" cy="74325"/>
          </a:xfrm>
        </p:grpSpPr>
        <p:sp>
          <p:nvSpPr>
            <p:cNvPr id="1978" name="Google Shape;1978;p7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7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7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7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 name="Google Shape;1982;p72"/>
          <p:cNvGrpSpPr/>
          <p:nvPr/>
        </p:nvGrpSpPr>
        <p:grpSpPr>
          <a:xfrm>
            <a:off x="6424608" y="3814027"/>
            <a:ext cx="557038" cy="562772"/>
            <a:chOff x="4906800" y="1507500"/>
            <a:chExt cx="70350" cy="71075"/>
          </a:xfrm>
        </p:grpSpPr>
        <p:sp>
          <p:nvSpPr>
            <p:cNvPr id="1983" name="Google Shape;1983;p7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7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7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7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7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72"/>
          <p:cNvGrpSpPr/>
          <p:nvPr/>
        </p:nvGrpSpPr>
        <p:grpSpPr>
          <a:xfrm>
            <a:off x="4462216" y="2340963"/>
            <a:ext cx="517934" cy="517934"/>
            <a:chOff x="3736598" y="2170606"/>
            <a:chExt cx="404889" cy="404889"/>
          </a:xfrm>
        </p:grpSpPr>
        <p:sp>
          <p:nvSpPr>
            <p:cNvPr id="1989" name="Google Shape;1989;p7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7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7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7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 name="Google Shape;1993;p72"/>
          <p:cNvGrpSpPr/>
          <p:nvPr/>
        </p:nvGrpSpPr>
        <p:grpSpPr>
          <a:xfrm>
            <a:off x="3729277" y="2341061"/>
            <a:ext cx="586986" cy="517740"/>
            <a:chOff x="3161917" y="2170682"/>
            <a:chExt cx="458870" cy="404737"/>
          </a:xfrm>
        </p:grpSpPr>
        <p:sp>
          <p:nvSpPr>
            <p:cNvPr id="1994" name="Google Shape;1994;p7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7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7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 name="Google Shape;1997;p72"/>
          <p:cNvGrpSpPr/>
          <p:nvPr/>
        </p:nvGrpSpPr>
        <p:grpSpPr>
          <a:xfrm>
            <a:off x="3752299" y="3102400"/>
            <a:ext cx="540943" cy="517963"/>
            <a:chOff x="3179914" y="2889488"/>
            <a:chExt cx="422876" cy="404911"/>
          </a:xfrm>
        </p:grpSpPr>
        <p:sp>
          <p:nvSpPr>
            <p:cNvPr id="1998" name="Google Shape;1998;p7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7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7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7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7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7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 name="Google Shape;2004;p72"/>
          <p:cNvGrpSpPr/>
          <p:nvPr/>
        </p:nvGrpSpPr>
        <p:grpSpPr>
          <a:xfrm>
            <a:off x="4453093" y="3102358"/>
            <a:ext cx="536180" cy="518047"/>
            <a:chOff x="3729467" y="2889422"/>
            <a:chExt cx="419153" cy="404977"/>
          </a:xfrm>
        </p:grpSpPr>
        <p:sp>
          <p:nvSpPr>
            <p:cNvPr id="2005" name="Google Shape;2005;p7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7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7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7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7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7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7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2" name="Google Shape;2012;p72"/>
          <p:cNvGrpSpPr/>
          <p:nvPr/>
        </p:nvGrpSpPr>
        <p:grpSpPr>
          <a:xfrm>
            <a:off x="1990126" y="3445787"/>
            <a:ext cx="965351" cy="134611"/>
            <a:chOff x="4411970" y="2962952"/>
            <a:chExt cx="706544" cy="104212"/>
          </a:xfrm>
        </p:grpSpPr>
        <p:sp>
          <p:nvSpPr>
            <p:cNvPr id="2013" name="Google Shape;2013;p7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7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7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7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 name="Google Shape;2017;p72"/>
          <p:cNvGrpSpPr/>
          <p:nvPr/>
        </p:nvGrpSpPr>
        <p:grpSpPr>
          <a:xfrm>
            <a:off x="1990126" y="3041077"/>
            <a:ext cx="960158" cy="289172"/>
            <a:chOff x="4411970" y="2726085"/>
            <a:chExt cx="643107" cy="193659"/>
          </a:xfrm>
        </p:grpSpPr>
        <p:sp>
          <p:nvSpPr>
            <p:cNvPr id="2018" name="Google Shape;2018;p7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7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7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 name="Google Shape;2021;p72"/>
          <p:cNvGrpSpPr/>
          <p:nvPr/>
        </p:nvGrpSpPr>
        <p:grpSpPr>
          <a:xfrm>
            <a:off x="998624" y="3295400"/>
            <a:ext cx="811503" cy="252584"/>
            <a:chOff x="4411970" y="4340222"/>
            <a:chExt cx="779467" cy="242683"/>
          </a:xfrm>
        </p:grpSpPr>
        <p:sp>
          <p:nvSpPr>
            <p:cNvPr id="2022" name="Google Shape;2022;p7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7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7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 name="Google Shape;2025;p72"/>
          <p:cNvGrpSpPr/>
          <p:nvPr/>
        </p:nvGrpSpPr>
        <p:grpSpPr>
          <a:xfrm>
            <a:off x="1990126" y="2709308"/>
            <a:ext cx="965160" cy="216230"/>
            <a:chOff x="4411970" y="2468674"/>
            <a:chExt cx="747317" cy="167425"/>
          </a:xfrm>
        </p:grpSpPr>
        <p:sp>
          <p:nvSpPr>
            <p:cNvPr id="2026" name="Google Shape;2026;p7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7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8" name="Google Shape;2028;p7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9" name="Google Shape;2029;p72"/>
          <p:cNvGrpSpPr/>
          <p:nvPr/>
        </p:nvGrpSpPr>
        <p:grpSpPr>
          <a:xfrm>
            <a:off x="997692" y="2334687"/>
            <a:ext cx="1959041" cy="208784"/>
            <a:chOff x="6336019" y="3733725"/>
            <a:chExt cx="2566206" cy="351310"/>
          </a:xfrm>
        </p:grpSpPr>
        <p:sp>
          <p:nvSpPr>
            <p:cNvPr id="2030" name="Google Shape;2030;p7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7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7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7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72"/>
          <p:cNvGrpSpPr/>
          <p:nvPr/>
        </p:nvGrpSpPr>
        <p:grpSpPr>
          <a:xfrm>
            <a:off x="1990126" y="3950602"/>
            <a:ext cx="946551" cy="153200"/>
            <a:chOff x="4404545" y="3301592"/>
            <a:chExt cx="782403" cy="129272"/>
          </a:xfrm>
        </p:grpSpPr>
        <p:sp>
          <p:nvSpPr>
            <p:cNvPr id="2035" name="Google Shape;2035;p7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7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 name="Google Shape;2037;p72"/>
          <p:cNvGrpSpPr/>
          <p:nvPr/>
        </p:nvGrpSpPr>
        <p:grpSpPr>
          <a:xfrm>
            <a:off x="1990126" y="3695937"/>
            <a:ext cx="962257" cy="139127"/>
            <a:chOff x="4411970" y="3131459"/>
            <a:chExt cx="710520" cy="117397"/>
          </a:xfrm>
        </p:grpSpPr>
        <p:sp>
          <p:nvSpPr>
            <p:cNvPr id="2038" name="Google Shape;2038;p7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7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040" name="Google Shape;2040;p7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1" name="Google Shape;2041;p72"/>
          <p:cNvGrpSpPr/>
          <p:nvPr/>
        </p:nvGrpSpPr>
        <p:grpSpPr>
          <a:xfrm>
            <a:off x="990271" y="3621603"/>
            <a:ext cx="823838" cy="458988"/>
            <a:chOff x="4411970" y="1801825"/>
            <a:chExt cx="734586" cy="409262"/>
          </a:xfrm>
        </p:grpSpPr>
        <p:sp>
          <p:nvSpPr>
            <p:cNvPr id="2042" name="Google Shape;2042;p7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7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72"/>
          <p:cNvGrpSpPr/>
          <p:nvPr/>
        </p:nvGrpSpPr>
        <p:grpSpPr>
          <a:xfrm>
            <a:off x="3095243" y="2339173"/>
            <a:ext cx="521514" cy="521514"/>
            <a:chOff x="5681300" y="2527788"/>
            <a:chExt cx="805800" cy="805800"/>
          </a:xfrm>
        </p:grpSpPr>
        <p:sp>
          <p:nvSpPr>
            <p:cNvPr id="2045" name="Google Shape;2045;p7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7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 name="Google Shape;2047;p72"/>
          <p:cNvGrpSpPr/>
          <p:nvPr/>
        </p:nvGrpSpPr>
        <p:grpSpPr>
          <a:xfrm>
            <a:off x="3089483" y="3094865"/>
            <a:ext cx="533033" cy="533033"/>
            <a:chOff x="4049800" y="640400"/>
            <a:chExt cx="858900" cy="858900"/>
          </a:xfrm>
        </p:grpSpPr>
        <p:sp>
          <p:nvSpPr>
            <p:cNvPr id="2048" name="Google Shape;2048;p7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7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 name="Google Shape;2050;p72"/>
          <p:cNvGrpSpPr/>
          <p:nvPr/>
        </p:nvGrpSpPr>
        <p:grpSpPr>
          <a:xfrm>
            <a:off x="3014966" y="3772543"/>
            <a:ext cx="682068" cy="682068"/>
            <a:chOff x="5080188" y="927900"/>
            <a:chExt cx="961200" cy="961200"/>
          </a:xfrm>
        </p:grpSpPr>
        <p:sp>
          <p:nvSpPr>
            <p:cNvPr id="2051" name="Google Shape;2051;p7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7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7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7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7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7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7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7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 name="Google Shape;2059;p72"/>
          <p:cNvGrpSpPr/>
          <p:nvPr/>
        </p:nvGrpSpPr>
        <p:grpSpPr>
          <a:xfrm>
            <a:off x="4478465" y="3869234"/>
            <a:ext cx="505650" cy="504006"/>
            <a:chOff x="6039282" y="1042577"/>
            <a:chExt cx="734315" cy="731929"/>
          </a:xfrm>
        </p:grpSpPr>
        <p:sp>
          <p:nvSpPr>
            <p:cNvPr id="2060" name="Google Shape;2060;p7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7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7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7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7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7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7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7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7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7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7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7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7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7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7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7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7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7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7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7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7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 name="Google Shape;2081;p72"/>
          <p:cNvGrpSpPr/>
          <p:nvPr/>
        </p:nvGrpSpPr>
        <p:grpSpPr>
          <a:xfrm>
            <a:off x="5091067" y="2298862"/>
            <a:ext cx="567744" cy="602136"/>
            <a:chOff x="1825800" y="1651625"/>
            <a:chExt cx="539989" cy="571775"/>
          </a:xfrm>
        </p:grpSpPr>
        <p:sp>
          <p:nvSpPr>
            <p:cNvPr id="2082" name="Google Shape;2082;p7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7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7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7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 name="Google Shape;2086;p72"/>
          <p:cNvGrpSpPr/>
          <p:nvPr/>
        </p:nvGrpSpPr>
        <p:grpSpPr>
          <a:xfrm>
            <a:off x="3765995" y="3855579"/>
            <a:ext cx="508123" cy="507955"/>
            <a:chOff x="1897577" y="2802432"/>
            <a:chExt cx="492176" cy="492014"/>
          </a:xfrm>
        </p:grpSpPr>
        <p:sp>
          <p:nvSpPr>
            <p:cNvPr id="2087" name="Google Shape;2087;p7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7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7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7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7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7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7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7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7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7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7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7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 name="Google Shape;2099;p72"/>
          <p:cNvGrpSpPr/>
          <p:nvPr/>
        </p:nvGrpSpPr>
        <p:grpSpPr>
          <a:xfrm>
            <a:off x="997525" y="4169123"/>
            <a:ext cx="809227" cy="200842"/>
            <a:chOff x="2013045" y="4813233"/>
            <a:chExt cx="921986" cy="228854"/>
          </a:xfrm>
        </p:grpSpPr>
        <p:sp>
          <p:nvSpPr>
            <p:cNvPr id="2100" name="Google Shape;2100;p7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7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 name="Google Shape;2102;p72"/>
          <p:cNvGrpSpPr/>
          <p:nvPr/>
        </p:nvGrpSpPr>
        <p:grpSpPr>
          <a:xfrm>
            <a:off x="1005985" y="2656004"/>
            <a:ext cx="792421" cy="269941"/>
            <a:chOff x="1046767" y="4756633"/>
            <a:chExt cx="859646" cy="292841"/>
          </a:xfrm>
        </p:grpSpPr>
        <p:sp>
          <p:nvSpPr>
            <p:cNvPr id="2103" name="Google Shape;2103;p7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7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7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6" name="Google Shape;2106;p7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7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7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7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0" name="Google Shape;2110;p72"/>
          <p:cNvGrpSpPr/>
          <p:nvPr/>
        </p:nvGrpSpPr>
        <p:grpSpPr>
          <a:xfrm>
            <a:off x="7141841" y="2550562"/>
            <a:ext cx="166473" cy="141497"/>
            <a:chOff x="4660325" y="1866850"/>
            <a:chExt cx="68350" cy="58100"/>
          </a:xfrm>
        </p:grpSpPr>
        <p:sp>
          <p:nvSpPr>
            <p:cNvPr id="2111" name="Google Shape;2111;p7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7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 name="Google Shape;2113;p72"/>
          <p:cNvGrpSpPr/>
          <p:nvPr/>
        </p:nvGrpSpPr>
        <p:grpSpPr>
          <a:xfrm>
            <a:off x="7451186" y="2576286"/>
            <a:ext cx="162515" cy="90049"/>
            <a:chOff x="4791775" y="1877500"/>
            <a:chExt cx="66725" cy="36975"/>
          </a:xfrm>
        </p:grpSpPr>
        <p:sp>
          <p:nvSpPr>
            <p:cNvPr id="2114" name="Google Shape;2114;p7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7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 name="Google Shape;2116;p72"/>
          <p:cNvGrpSpPr/>
          <p:nvPr/>
        </p:nvGrpSpPr>
        <p:grpSpPr>
          <a:xfrm>
            <a:off x="7772899" y="2576286"/>
            <a:ext cx="144979" cy="90049"/>
            <a:chOff x="4923925" y="1877500"/>
            <a:chExt cx="59525" cy="36975"/>
          </a:xfrm>
        </p:grpSpPr>
        <p:sp>
          <p:nvSpPr>
            <p:cNvPr id="2117" name="Google Shape;2117;p7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7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 name="Google Shape;2119;p72"/>
          <p:cNvGrpSpPr/>
          <p:nvPr/>
        </p:nvGrpSpPr>
        <p:grpSpPr>
          <a:xfrm>
            <a:off x="8067390" y="2558477"/>
            <a:ext cx="141447" cy="125667"/>
            <a:chOff x="5058450" y="1870100"/>
            <a:chExt cx="58075" cy="51600"/>
          </a:xfrm>
        </p:grpSpPr>
        <p:sp>
          <p:nvSpPr>
            <p:cNvPr id="2120" name="Google Shape;2120;p7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7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2" name="Google Shape;2122;p72"/>
          <p:cNvGrpSpPr/>
          <p:nvPr/>
        </p:nvGrpSpPr>
        <p:grpSpPr>
          <a:xfrm>
            <a:off x="7481905" y="2980885"/>
            <a:ext cx="101077" cy="107645"/>
            <a:chOff x="4811425" y="2065025"/>
            <a:chExt cx="41500" cy="44200"/>
          </a:xfrm>
        </p:grpSpPr>
        <p:sp>
          <p:nvSpPr>
            <p:cNvPr id="2123" name="Google Shape;2123;p7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7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 name="Google Shape;2125;p72"/>
          <p:cNvGrpSpPr/>
          <p:nvPr/>
        </p:nvGrpSpPr>
        <p:grpSpPr>
          <a:xfrm>
            <a:off x="7774342" y="2981098"/>
            <a:ext cx="120867" cy="107218"/>
            <a:chOff x="4929875" y="2065025"/>
            <a:chExt cx="49625" cy="44025"/>
          </a:xfrm>
        </p:grpSpPr>
        <p:sp>
          <p:nvSpPr>
            <p:cNvPr id="2126" name="Google Shape;2126;p7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7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 name="Google Shape;2128;p72"/>
          <p:cNvGrpSpPr/>
          <p:nvPr/>
        </p:nvGrpSpPr>
        <p:grpSpPr>
          <a:xfrm>
            <a:off x="8103011" y="2984112"/>
            <a:ext cx="70206" cy="101191"/>
            <a:chOff x="5083925" y="2066350"/>
            <a:chExt cx="28825" cy="41550"/>
          </a:xfrm>
        </p:grpSpPr>
        <p:sp>
          <p:nvSpPr>
            <p:cNvPr id="2129" name="Google Shape;2129;p7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7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 name="Google Shape;2131;p72"/>
          <p:cNvGrpSpPr/>
          <p:nvPr/>
        </p:nvGrpSpPr>
        <p:grpSpPr>
          <a:xfrm>
            <a:off x="7134565" y="2999759"/>
            <a:ext cx="181026" cy="69896"/>
            <a:chOff x="4659775" y="2072775"/>
            <a:chExt cx="74325" cy="28700"/>
          </a:xfrm>
        </p:grpSpPr>
        <p:sp>
          <p:nvSpPr>
            <p:cNvPr id="2132" name="Google Shape;2132;p7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 name="Google Shape;2135;p72"/>
          <p:cNvGrpSpPr/>
          <p:nvPr/>
        </p:nvGrpSpPr>
        <p:grpSpPr>
          <a:xfrm>
            <a:off x="8054421" y="2790324"/>
            <a:ext cx="167387" cy="89197"/>
            <a:chOff x="4662475" y="1976500"/>
            <a:chExt cx="68725" cy="36625"/>
          </a:xfrm>
        </p:grpSpPr>
        <p:sp>
          <p:nvSpPr>
            <p:cNvPr id="2136" name="Google Shape;2136;p7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 name="Google Shape;2139;p72"/>
          <p:cNvGrpSpPr/>
          <p:nvPr/>
        </p:nvGrpSpPr>
        <p:grpSpPr>
          <a:xfrm>
            <a:off x="7751326" y="2793764"/>
            <a:ext cx="166899" cy="82317"/>
            <a:chOff x="4920150" y="1977875"/>
            <a:chExt cx="68525" cy="33800"/>
          </a:xfrm>
        </p:grpSpPr>
        <p:sp>
          <p:nvSpPr>
            <p:cNvPr id="2140" name="Google Shape;2140;p7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 name="Google Shape;2143;p72"/>
          <p:cNvGrpSpPr/>
          <p:nvPr/>
        </p:nvGrpSpPr>
        <p:grpSpPr>
          <a:xfrm>
            <a:off x="7162483" y="3197682"/>
            <a:ext cx="125190" cy="127859"/>
            <a:chOff x="4676550" y="2160575"/>
            <a:chExt cx="51400" cy="52500"/>
          </a:xfrm>
        </p:grpSpPr>
        <p:sp>
          <p:nvSpPr>
            <p:cNvPr id="2144" name="Google Shape;2144;p7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 name="Google Shape;2147;p72"/>
          <p:cNvGrpSpPr/>
          <p:nvPr/>
        </p:nvGrpSpPr>
        <p:grpSpPr>
          <a:xfrm>
            <a:off x="7459741" y="3204714"/>
            <a:ext cx="145405" cy="113794"/>
            <a:chOff x="4768325" y="2163475"/>
            <a:chExt cx="59700" cy="46725"/>
          </a:xfrm>
        </p:grpSpPr>
        <p:sp>
          <p:nvSpPr>
            <p:cNvPr id="2148" name="Google Shape;2148;p7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0" name="Google Shape;2150;p7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6" name="Google Shape;2156;p72"/>
          <p:cNvGrpSpPr/>
          <p:nvPr/>
        </p:nvGrpSpPr>
        <p:grpSpPr>
          <a:xfrm>
            <a:off x="7476059" y="3459808"/>
            <a:ext cx="112768" cy="106853"/>
            <a:chOff x="4768575" y="2253950"/>
            <a:chExt cx="46300" cy="43875"/>
          </a:xfrm>
        </p:grpSpPr>
        <p:sp>
          <p:nvSpPr>
            <p:cNvPr id="2157" name="Google Shape;2157;p7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 name="Google Shape;2159;p72"/>
          <p:cNvGrpSpPr/>
          <p:nvPr/>
        </p:nvGrpSpPr>
        <p:grpSpPr>
          <a:xfrm>
            <a:off x="7775682" y="3948834"/>
            <a:ext cx="118187" cy="146246"/>
            <a:chOff x="4960900" y="2433225"/>
            <a:chExt cx="48525" cy="60050"/>
          </a:xfrm>
        </p:grpSpPr>
        <p:sp>
          <p:nvSpPr>
            <p:cNvPr id="2160" name="Google Shape;2160;p7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 name="Google Shape;2162;p72"/>
          <p:cNvGrpSpPr/>
          <p:nvPr/>
        </p:nvGrpSpPr>
        <p:grpSpPr>
          <a:xfrm>
            <a:off x="7464247" y="4212895"/>
            <a:ext cx="136394" cy="143810"/>
            <a:chOff x="4854075" y="2527625"/>
            <a:chExt cx="56000" cy="59050"/>
          </a:xfrm>
        </p:grpSpPr>
        <p:sp>
          <p:nvSpPr>
            <p:cNvPr id="2163" name="Google Shape;2163;p7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5" name="Google Shape;2165;p7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8" name="Google Shape;2168;p72"/>
          <p:cNvGrpSpPr/>
          <p:nvPr/>
        </p:nvGrpSpPr>
        <p:grpSpPr>
          <a:xfrm>
            <a:off x="8088458" y="3676639"/>
            <a:ext cx="99312" cy="160797"/>
            <a:chOff x="5059700" y="2334775"/>
            <a:chExt cx="40775" cy="66025"/>
          </a:xfrm>
        </p:grpSpPr>
        <p:sp>
          <p:nvSpPr>
            <p:cNvPr id="2169" name="Google Shape;2169;p7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 name="Google Shape;2178;p72"/>
          <p:cNvGrpSpPr/>
          <p:nvPr/>
        </p:nvGrpSpPr>
        <p:grpSpPr>
          <a:xfrm>
            <a:off x="8045622" y="3941771"/>
            <a:ext cx="184984" cy="160371"/>
            <a:chOff x="5037700" y="2430325"/>
            <a:chExt cx="75950" cy="65850"/>
          </a:xfrm>
        </p:grpSpPr>
        <p:sp>
          <p:nvSpPr>
            <p:cNvPr id="2179" name="Google Shape;2179;p7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 name="Google Shape;2181;p72"/>
          <p:cNvGrpSpPr/>
          <p:nvPr/>
        </p:nvGrpSpPr>
        <p:grpSpPr>
          <a:xfrm>
            <a:off x="7465128" y="3708223"/>
            <a:ext cx="173014" cy="97629"/>
            <a:chOff x="4756975" y="2341800"/>
            <a:chExt cx="91975" cy="51925"/>
          </a:xfrm>
        </p:grpSpPr>
        <p:sp>
          <p:nvSpPr>
            <p:cNvPr id="2182" name="Google Shape;2182;p7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 name="Google Shape;2202;p72"/>
          <p:cNvGrpSpPr/>
          <p:nvPr/>
        </p:nvGrpSpPr>
        <p:grpSpPr>
          <a:xfrm>
            <a:off x="7732065" y="4196920"/>
            <a:ext cx="212497" cy="175761"/>
            <a:chOff x="4943575" y="2516350"/>
            <a:chExt cx="98675" cy="81700"/>
          </a:xfrm>
        </p:grpSpPr>
        <p:sp>
          <p:nvSpPr>
            <p:cNvPr id="2203" name="Google Shape;2203;p7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81" name="Google Shape;2281;p7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8" name="Shape 2288"/>
        <p:cNvGrpSpPr/>
        <p:nvPr/>
      </p:nvGrpSpPr>
      <p:grpSpPr>
        <a:xfrm>
          <a:off x="0" y="0"/>
          <a:ext cx="0" cy="0"/>
          <a:chOff x="0" y="0"/>
          <a:chExt cx="0" cy="0"/>
        </a:xfrm>
      </p:grpSpPr>
      <p:grpSp>
        <p:nvGrpSpPr>
          <p:cNvPr id="2289" name="Google Shape;2289;p73"/>
          <p:cNvGrpSpPr/>
          <p:nvPr/>
        </p:nvGrpSpPr>
        <p:grpSpPr>
          <a:xfrm>
            <a:off x="3642951" y="1176740"/>
            <a:ext cx="2078182" cy="1366558"/>
            <a:chOff x="235800" y="830650"/>
            <a:chExt cx="6978450" cy="4588844"/>
          </a:xfrm>
        </p:grpSpPr>
        <p:sp>
          <p:nvSpPr>
            <p:cNvPr id="2290" name="Google Shape;2290;p7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73"/>
          <p:cNvGrpSpPr/>
          <p:nvPr/>
        </p:nvGrpSpPr>
        <p:grpSpPr>
          <a:xfrm>
            <a:off x="738454" y="3007842"/>
            <a:ext cx="2622876" cy="1333540"/>
            <a:chOff x="238125" y="1038125"/>
            <a:chExt cx="7146800" cy="3633625"/>
          </a:xfrm>
        </p:grpSpPr>
        <p:sp>
          <p:nvSpPr>
            <p:cNvPr id="2297" name="Google Shape;2297;p7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7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7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7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7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7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7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7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7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7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9" name="Google Shape;3869;p73"/>
          <p:cNvGrpSpPr/>
          <p:nvPr/>
        </p:nvGrpSpPr>
        <p:grpSpPr>
          <a:xfrm>
            <a:off x="5961311" y="1231136"/>
            <a:ext cx="2435960" cy="1297725"/>
            <a:chOff x="233350" y="949250"/>
            <a:chExt cx="7137300" cy="3802300"/>
          </a:xfrm>
        </p:grpSpPr>
        <p:sp>
          <p:nvSpPr>
            <p:cNvPr id="3870" name="Google Shape;3870;p7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1" name="Google Shape;3921;p73"/>
          <p:cNvGrpSpPr/>
          <p:nvPr/>
        </p:nvGrpSpPr>
        <p:grpSpPr>
          <a:xfrm>
            <a:off x="7714435" y="3194726"/>
            <a:ext cx="104231" cy="320340"/>
            <a:chOff x="7564426" y="3224343"/>
            <a:chExt cx="119985" cy="368801"/>
          </a:xfrm>
        </p:grpSpPr>
        <p:sp>
          <p:nvSpPr>
            <p:cNvPr id="3922" name="Google Shape;3922;p7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4" name="Google Shape;3924;p73"/>
          <p:cNvGrpSpPr/>
          <p:nvPr/>
        </p:nvGrpSpPr>
        <p:grpSpPr>
          <a:xfrm>
            <a:off x="7413923" y="3188827"/>
            <a:ext cx="189489" cy="332132"/>
            <a:chOff x="8370831" y="3202002"/>
            <a:chExt cx="218129" cy="382376"/>
          </a:xfrm>
        </p:grpSpPr>
        <p:sp>
          <p:nvSpPr>
            <p:cNvPr id="3925" name="Google Shape;3925;p7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7" name="Google Shape;3927;p73"/>
          <p:cNvGrpSpPr/>
          <p:nvPr/>
        </p:nvGrpSpPr>
        <p:grpSpPr>
          <a:xfrm>
            <a:off x="8137312" y="3599959"/>
            <a:ext cx="309429" cy="267000"/>
            <a:chOff x="6742064" y="3750480"/>
            <a:chExt cx="399315" cy="344560"/>
          </a:xfrm>
        </p:grpSpPr>
        <p:sp>
          <p:nvSpPr>
            <p:cNvPr id="3928" name="Google Shape;3928;p7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0" name="Google Shape;3930;p73"/>
          <p:cNvGrpSpPr/>
          <p:nvPr/>
        </p:nvGrpSpPr>
        <p:grpSpPr>
          <a:xfrm>
            <a:off x="7676331" y="3951006"/>
            <a:ext cx="180437" cy="281608"/>
            <a:chOff x="7248525" y="3739696"/>
            <a:chExt cx="230531" cy="359790"/>
          </a:xfrm>
        </p:grpSpPr>
        <p:sp>
          <p:nvSpPr>
            <p:cNvPr id="3931" name="Google Shape;3931;p7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3" name="Google Shape;3933;p73"/>
          <p:cNvGrpSpPr/>
          <p:nvPr/>
        </p:nvGrpSpPr>
        <p:grpSpPr>
          <a:xfrm>
            <a:off x="7922251" y="3594231"/>
            <a:ext cx="162896" cy="278710"/>
            <a:chOff x="7601242" y="3729267"/>
            <a:chExt cx="222566" cy="380803"/>
          </a:xfrm>
        </p:grpSpPr>
        <p:sp>
          <p:nvSpPr>
            <p:cNvPr id="3934" name="Google Shape;3934;p7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36" name="Google Shape;3936;p73"/>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37" name="Google Shape;3937;p73"/>
          <p:cNvGrpSpPr/>
          <p:nvPr/>
        </p:nvGrpSpPr>
        <p:grpSpPr>
          <a:xfrm>
            <a:off x="7411896" y="3595371"/>
            <a:ext cx="193543" cy="275990"/>
            <a:chOff x="8304647" y="3738687"/>
            <a:chExt cx="225076" cy="320956"/>
          </a:xfrm>
        </p:grpSpPr>
        <p:sp>
          <p:nvSpPr>
            <p:cNvPr id="3938" name="Google Shape;3938;p7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1" name="Google Shape;3941;p73"/>
          <p:cNvGrpSpPr/>
          <p:nvPr/>
        </p:nvGrpSpPr>
        <p:grpSpPr>
          <a:xfrm>
            <a:off x="7684389" y="3595371"/>
            <a:ext cx="178492" cy="275990"/>
            <a:chOff x="8615101" y="3738687"/>
            <a:chExt cx="207573" cy="320956"/>
          </a:xfrm>
        </p:grpSpPr>
        <p:sp>
          <p:nvSpPr>
            <p:cNvPr id="3942" name="Google Shape;3942;p7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5" name="Google Shape;3945;p73"/>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46" name="Google Shape;3946;p73"/>
          <p:cNvGrpSpPr/>
          <p:nvPr/>
        </p:nvGrpSpPr>
        <p:grpSpPr>
          <a:xfrm>
            <a:off x="7909920" y="3998032"/>
            <a:ext cx="187557" cy="187557"/>
            <a:chOff x="8565775" y="671075"/>
            <a:chExt cx="441000" cy="441000"/>
          </a:xfrm>
        </p:grpSpPr>
        <p:sp>
          <p:nvSpPr>
            <p:cNvPr id="3947" name="Google Shape;3947;p7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49" name="Google Shape;3949;p73"/>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3"/>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1" name="Google Shape;3951;p73"/>
          <p:cNvGrpSpPr/>
          <p:nvPr/>
        </p:nvGrpSpPr>
        <p:grpSpPr>
          <a:xfrm>
            <a:off x="6064392" y="3070557"/>
            <a:ext cx="587865" cy="517731"/>
            <a:chOff x="6000718" y="3070557"/>
            <a:chExt cx="587865" cy="517731"/>
          </a:xfrm>
        </p:grpSpPr>
        <p:sp>
          <p:nvSpPr>
            <p:cNvPr id="3952" name="Google Shape;3952;p7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2" name="Google Shape;3962;p73"/>
          <p:cNvGrpSpPr/>
          <p:nvPr/>
        </p:nvGrpSpPr>
        <p:grpSpPr>
          <a:xfrm>
            <a:off x="6079197" y="3714217"/>
            <a:ext cx="557665" cy="516387"/>
            <a:chOff x="6015523" y="3714217"/>
            <a:chExt cx="557665" cy="516387"/>
          </a:xfrm>
        </p:grpSpPr>
        <p:grpSp>
          <p:nvGrpSpPr>
            <p:cNvPr id="3963" name="Google Shape;3963;p73"/>
            <p:cNvGrpSpPr/>
            <p:nvPr/>
          </p:nvGrpSpPr>
          <p:grpSpPr>
            <a:xfrm>
              <a:off x="6036094" y="3716980"/>
              <a:ext cx="529822" cy="510480"/>
              <a:chOff x="3148311" y="-545634"/>
              <a:chExt cx="1006118" cy="969572"/>
            </a:xfrm>
          </p:grpSpPr>
          <p:sp>
            <p:nvSpPr>
              <p:cNvPr id="3964" name="Google Shape;3964;p7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4" name="Google Shape;3974;p7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5" name="Google Shape;3975;p73"/>
          <p:cNvGrpSpPr/>
          <p:nvPr/>
        </p:nvGrpSpPr>
        <p:grpSpPr>
          <a:xfrm>
            <a:off x="6707979" y="3073628"/>
            <a:ext cx="576302" cy="511871"/>
            <a:chOff x="6644304" y="3073628"/>
            <a:chExt cx="576302" cy="511871"/>
          </a:xfrm>
        </p:grpSpPr>
        <p:grpSp>
          <p:nvGrpSpPr>
            <p:cNvPr id="3976" name="Google Shape;3976;p73"/>
            <p:cNvGrpSpPr/>
            <p:nvPr/>
          </p:nvGrpSpPr>
          <p:grpSpPr>
            <a:xfrm>
              <a:off x="6712169" y="3073651"/>
              <a:ext cx="481611" cy="506713"/>
              <a:chOff x="1833536" y="-546641"/>
              <a:chExt cx="914567" cy="962419"/>
            </a:xfrm>
          </p:grpSpPr>
          <p:grpSp>
            <p:nvGrpSpPr>
              <p:cNvPr id="3977" name="Google Shape;3977;p73"/>
              <p:cNvGrpSpPr/>
              <p:nvPr/>
            </p:nvGrpSpPr>
            <p:grpSpPr>
              <a:xfrm>
                <a:off x="1833536" y="-524249"/>
                <a:ext cx="914567" cy="940027"/>
                <a:chOff x="1833536" y="-524249"/>
                <a:chExt cx="914567" cy="940027"/>
              </a:xfrm>
            </p:grpSpPr>
            <p:sp>
              <p:nvSpPr>
                <p:cNvPr id="3978" name="Google Shape;3978;p7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3" name="Google Shape;3983;p7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87" name="Google Shape;3987;p7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8" name="Google Shape;3988;p73"/>
          <p:cNvGrpSpPr/>
          <p:nvPr/>
        </p:nvGrpSpPr>
        <p:grpSpPr>
          <a:xfrm>
            <a:off x="6715725" y="3714143"/>
            <a:ext cx="560636" cy="516497"/>
            <a:chOff x="6652051" y="3714143"/>
            <a:chExt cx="560636" cy="516497"/>
          </a:xfrm>
        </p:grpSpPr>
        <p:grpSp>
          <p:nvGrpSpPr>
            <p:cNvPr id="3989" name="Google Shape;3989;p73"/>
            <p:cNvGrpSpPr/>
            <p:nvPr/>
          </p:nvGrpSpPr>
          <p:grpSpPr>
            <a:xfrm>
              <a:off x="6669657" y="3716715"/>
              <a:ext cx="466768" cy="464314"/>
              <a:chOff x="3139766" y="765669"/>
              <a:chExt cx="886380" cy="881888"/>
            </a:xfrm>
          </p:grpSpPr>
          <p:grpSp>
            <p:nvGrpSpPr>
              <p:cNvPr id="3990" name="Google Shape;3990;p73"/>
              <p:cNvGrpSpPr/>
              <p:nvPr/>
            </p:nvGrpSpPr>
            <p:grpSpPr>
              <a:xfrm>
                <a:off x="3139766" y="765669"/>
                <a:ext cx="886380" cy="881888"/>
                <a:chOff x="3139766" y="765669"/>
                <a:chExt cx="886380" cy="881888"/>
              </a:xfrm>
            </p:grpSpPr>
            <p:sp>
              <p:nvSpPr>
                <p:cNvPr id="3991" name="Google Shape;3991;p7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0" name="Google Shape;4000;p7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4" name="Google Shape;4004;p7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5" name="Google Shape;4005;p73"/>
          <p:cNvGrpSpPr/>
          <p:nvPr/>
        </p:nvGrpSpPr>
        <p:grpSpPr>
          <a:xfrm>
            <a:off x="625184" y="1201451"/>
            <a:ext cx="2665073" cy="1317140"/>
            <a:chOff x="793334" y="1192826"/>
            <a:chExt cx="2665073" cy="1317140"/>
          </a:xfrm>
        </p:grpSpPr>
        <p:sp>
          <p:nvSpPr>
            <p:cNvPr id="4006" name="Google Shape;4006;p7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3" name="Google Shape;7973;p73"/>
          <p:cNvGrpSpPr/>
          <p:nvPr/>
        </p:nvGrpSpPr>
        <p:grpSpPr>
          <a:xfrm>
            <a:off x="3597785" y="3065882"/>
            <a:ext cx="2241344" cy="1330656"/>
            <a:chOff x="3597785" y="3065882"/>
            <a:chExt cx="2241344" cy="1330656"/>
          </a:xfrm>
        </p:grpSpPr>
        <p:grpSp>
          <p:nvGrpSpPr>
            <p:cNvPr id="7974" name="Google Shape;7974;p73"/>
            <p:cNvGrpSpPr/>
            <p:nvPr/>
          </p:nvGrpSpPr>
          <p:grpSpPr>
            <a:xfrm>
              <a:off x="5296908" y="3937355"/>
              <a:ext cx="143198" cy="32380"/>
              <a:chOff x="5296908" y="3937355"/>
              <a:chExt cx="143198" cy="32380"/>
            </a:xfrm>
          </p:grpSpPr>
          <p:sp>
            <p:nvSpPr>
              <p:cNvPr id="7975" name="Google Shape;7975;p73"/>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76" name="Google Shape;7976;p73"/>
              <p:cNvGrpSpPr/>
              <p:nvPr/>
            </p:nvGrpSpPr>
            <p:grpSpPr>
              <a:xfrm>
                <a:off x="5402331" y="3937355"/>
                <a:ext cx="37776" cy="32380"/>
                <a:chOff x="5402331" y="3937355"/>
                <a:chExt cx="37776" cy="32380"/>
              </a:xfrm>
            </p:grpSpPr>
            <p:sp>
              <p:nvSpPr>
                <p:cNvPr id="7977" name="Google Shape;7977;p73"/>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73"/>
              <p:cNvGrpSpPr/>
              <p:nvPr/>
            </p:nvGrpSpPr>
            <p:grpSpPr>
              <a:xfrm>
                <a:off x="5296908" y="3937355"/>
                <a:ext cx="37783" cy="32380"/>
                <a:chOff x="5296908" y="3937355"/>
                <a:chExt cx="37783" cy="32380"/>
              </a:xfrm>
            </p:grpSpPr>
            <p:sp>
              <p:nvSpPr>
                <p:cNvPr id="7980" name="Google Shape;7980;p73"/>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82" name="Google Shape;7982;p73"/>
            <p:cNvGrpSpPr/>
            <p:nvPr/>
          </p:nvGrpSpPr>
          <p:grpSpPr>
            <a:xfrm>
              <a:off x="4724163" y="3119631"/>
              <a:ext cx="120838" cy="84218"/>
              <a:chOff x="4724163" y="3119631"/>
              <a:chExt cx="120838" cy="84218"/>
            </a:xfrm>
          </p:grpSpPr>
          <p:grpSp>
            <p:nvGrpSpPr>
              <p:cNvPr id="7983" name="Google Shape;7983;p73"/>
              <p:cNvGrpSpPr/>
              <p:nvPr/>
            </p:nvGrpSpPr>
            <p:grpSpPr>
              <a:xfrm>
                <a:off x="4746712" y="3132773"/>
                <a:ext cx="86869" cy="56424"/>
                <a:chOff x="4746712" y="3132773"/>
                <a:chExt cx="86869" cy="56424"/>
              </a:xfrm>
            </p:grpSpPr>
            <p:sp>
              <p:nvSpPr>
                <p:cNvPr id="7984" name="Google Shape;7984;p73"/>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3"/>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6" name="Google Shape;7986;p73"/>
              <p:cNvGrpSpPr/>
              <p:nvPr/>
            </p:nvGrpSpPr>
            <p:grpSpPr>
              <a:xfrm>
                <a:off x="4773634" y="3143336"/>
                <a:ext cx="37776" cy="32451"/>
                <a:chOff x="4773634" y="3143336"/>
                <a:chExt cx="37776" cy="32451"/>
              </a:xfrm>
            </p:grpSpPr>
            <p:sp>
              <p:nvSpPr>
                <p:cNvPr id="7987" name="Google Shape;7987;p73"/>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9" name="Google Shape;7989;p73"/>
              <p:cNvGrpSpPr/>
              <p:nvPr/>
            </p:nvGrpSpPr>
            <p:grpSpPr>
              <a:xfrm>
                <a:off x="4724163" y="3131248"/>
                <a:ext cx="37776" cy="32459"/>
                <a:chOff x="4724163" y="3131248"/>
                <a:chExt cx="37776" cy="32459"/>
              </a:xfrm>
            </p:grpSpPr>
            <p:sp>
              <p:nvSpPr>
                <p:cNvPr id="7990" name="Google Shape;7990;p73"/>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3"/>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2" name="Google Shape;7992;p73"/>
              <p:cNvGrpSpPr/>
              <p:nvPr/>
            </p:nvGrpSpPr>
            <p:grpSpPr>
              <a:xfrm>
                <a:off x="4755081" y="3176054"/>
                <a:ext cx="32357" cy="27795"/>
                <a:chOff x="4755081" y="3176054"/>
                <a:chExt cx="32357" cy="27795"/>
              </a:xfrm>
            </p:grpSpPr>
            <p:sp>
              <p:nvSpPr>
                <p:cNvPr id="7993" name="Google Shape;7993;p73"/>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73"/>
              <p:cNvGrpSpPr/>
              <p:nvPr/>
            </p:nvGrpSpPr>
            <p:grpSpPr>
              <a:xfrm>
                <a:off x="4812550" y="3119631"/>
                <a:ext cx="32451" cy="27803"/>
                <a:chOff x="4812550" y="3119631"/>
                <a:chExt cx="32451" cy="27803"/>
              </a:xfrm>
            </p:grpSpPr>
            <p:sp>
              <p:nvSpPr>
                <p:cNvPr id="7996" name="Google Shape;7996;p73"/>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3"/>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8" name="Google Shape;7998;p73"/>
            <p:cNvGrpSpPr/>
            <p:nvPr/>
          </p:nvGrpSpPr>
          <p:grpSpPr>
            <a:xfrm>
              <a:off x="5382826" y="4027197"/>
              <a:ext cx="268967" cy="250422"/>
              <a:chOff x="5382826" y="4027197"/>
              <a:chExt cx="268967" cy="250422"/>
            </a:xfrm>
          </p:grpSpPr>
          <p:grpSp>
            <p:nvGrpSpPr>
              <p:cNvPr id="7999" name="Google Shape;7999;p73"/>
              <p:cNvGrpSpPr/>
              <p:nvPr/>
            </p:nvGrpSpPr>
            <p:grpSpPr>
              <a:xfrm>
                <a:off x="5405280" y="4042510"/>
                <a:ext cx="237570" cy="218647"/>
                <a:chOff x="5405280" y="4042510"/>
                <a:chExt cx="237570" cy="218647"/>
              </a:xfrm>
            </p:grpSpPr>
            <p:sp>
              <p:nvSpPr>
                <p:cNvPr id="8000" name="Google Shape;8000;p73"/>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3"/>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3"/>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3"/>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73"/>
              <p:cNvGrpSpPr/>
              <p:nvPr/>
            </p:nvGrpSpPr>
            <p:grpSpPr>
              <a:xfrm>
                <a:off x="5382826" y="4125549"/>
                <a:ext cx="37776" cy="32380"/>
                <a:chOff x="5382826" y="4125549"/>
                <a:chExt cx="37776" cy="32380"/>
              </a:xfrm>
            </p:grpSpPr>
            <p:sp>
              <p:nvSpPr>
                <p:cNvPr id="8007" name="Google Shape;8007;p73"/>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73"/>
              <p:cNvGrpSpPr/>
              <p:nvPr/>
            </p:nvGrpSpPr>
            <p:grpSpPr>
              <a:xfrm>
                <a:off x="5475680" y="4195587"/>
                <a:ext cx="37783" cy="32364"/>
                <a:chOff x="5475680" y="4195587"/>
                <a:chExt cx="37783" cy="32364"/>
              </a:xfrm>
            </p:grpSpPr>
            <p:sp>
              <p:nvSpPr>
                <p:cNvPr id="8010" name="Google Shape;8010;p73"/>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2" name="Google Shape;8012;p73"/>
              <p:cNvGrpSpPr/>
              <p:nvPr/>
            </p:nvGrpSpPr>
            <p:grpSpPr>
              <a:xfrm>
                <a:off x="5532575" y="4027197"/>
                <a:ext cx="33308" cy="32262"/>
                <a:chOff x="5532575" y="4027197"/>
                <a:chExt cx="33308" cy="32262"/>
              </a:xfrm>
            </p:grpSpPr>
            <p:sp>
              <p:nvSpPr>
                <p:cNvPr id="8013" name="Google Shape;8013;p73"/>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5" name="Google Shape;8015;p73"/>
              <p:cNvGrpSpPr/>
              <p:nvPr/>
            </p:nvGrpSpPr>
            <p:grpSpPr>
              <a:xfrm>
                <a:off x="5590706" y="4245348"/>
                <a:ext cx="33497" cy="32270"/>
                <a:chOff x="5590706" y="4245348"/>
                <a:chExt cx="33497" cy="32270"/>
              </a:xfrm>
            </p:grpSpPr>
            <p:sp>
              <p:nvSpPr>
                <p:cNvPr id="8016" name="Google Shape;8016;p73"/>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3"/>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73"/>
              <p:cNvGrpSpPr/>
              <p:nvPr/>
            </p:nvGrpSpPr>
            <p:grpSpPr>
              <a:xfrm>
                <a:off x="5618681" y="4109677"/>
                <a:ext cx="33112" cy="32357"/>
                <a:chOff x="5618681" y="4109677"/>
                <a:chExt cx="33112" cy="32357"/>
              </a:xfrm>
            </p:grpSpPr>
            <p:sp>
              <p:nvSpPr>
                <p:cNvPr id="8019" name="Google Shape;8019;p73"/>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3"/>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1" name="Google Shape;8021;p73"/>
              <p:cNvGrpSpPr/>
              <p:nvPr/>
            </p:nvGrpSpPr>
            <p:grpSpPr>
              <a:xfrm>
                <a:off x="5479298" y="4128262"/>
                <a:ext cx="31405" cy="26906"/>
                <a:chOff x="5479298" y="4128262"/>
                <a:chExt cx="31405" cy="26906"/>
              </a:xfrm>
            </p:grpSpPr>
            <p:sp>
              <p:nvSpPr>
                <p:cNvPr id="8022" name="Google Shape;8022;p73"/>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3"/>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73"/>
              <p:cNvGrpSpPr/>
              <p:nvPr/>
            </p:nvGrpSpPr>
            <p:grpSpPr>
              <a:xfrm>
                <a:off x="5582903" y="4180116"/>
                <a:ext cx="31499" cy="26898"/>
                <a:chOff x="5582903" y="4180116"/>
                <a:chExt cx="31499" cy="26898"/>
              </a:xfrm>
            </p:grpSpPr>
            <p:sp>
              <p:nvSpPr>
                <p:cNvPr id="8025" name="Google Shape;8025;p73"/>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3"/>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27" name="Google Shape;8027;p73"/>
            <p:cNvGrpSpPr/>
            <p:nvPr/>
          </p:nvGrpSpPr>
          <p:grpSpPr>
            <a:xfrm>
              <a:off x="3977681" y="3230323"/>
              <a:ext cx="94584" cy="84085"/>
              <a:chOff x="3977681" y="3230323"/>
              <a:chExt cx="94584" cy="84085"/>
            </a:xfrm>
          </p:grpSpPr>
          <p:grpSp>
            <p:nvGrpSpPr>
              <p:cNvPr id="8028" name="Google Shape;8028;p73"/>
              <p:cNvGrpSpPr/>
              <p:nvPr/>
            </p:nvGrpSpPr>
            <p:grpSpPr>
              <a:xfrm>
                <a:off x="4000135" y="3243041"/>
                <a:ext cx="59570" cy="57186"/>
                <a:chOff x="4000135" y="3243041"/>
                <a:chExt cx="59570" cy="57186"/>
              </a:xfrm>
            </p:grpSpPr>
            <p:sp>
              <p:nvSpPr>
                <p:cNvPr id="8029" name="Google Shape;8029;p73"/>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3"/>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3"/>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2" name="Google Shape;8032;p73"/>
              <p:cNvGrpSpPr/>
              <p:nvPr/>
            </p:nvGrpSpPr>
            <p:grpSpPr>
              <a:xfrm>
                <a:off x="3977681" y="3245872"/>
                <a:ext cx="37783" cy="32380"/>
                <a:chOff x="3977681" y="3245872"/>
                <a:chExt cx="37783" cy="32380"/>
              </a:xfrm>
            </p:grpSpPr>
            <p:sp>
              <p:nvSpPr>
                <p:cNvPr id="8033" name="Google Shape;8033;p73"/>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3"/>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73"/>
              <p:cNvGrpSpPr/>
              <p:nvPr/>
            </p:nvGrpSpPr>
            <p:grpSpPr>
              <a:xfrm>
                <a:off x="4040860" y="3262672"/>
                <a:ext cx="31405" cy="27001"/>
                <a:chOff x="4040860" y="3262672"/>
                <a:chExt cx="31405" cy="27001"/>
              </a:xfrm>
            </p:grpSpPr>
            <p:sp>
              <p:nvSpPr>
                <p:cNvPr id="8036" name="Google Shape;8036;p73"/>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3"/>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73"/>
              <p:cNvGrpSpPr/>
              <p:nvPr/>
            </p:nvGrpSpPr>
            <p:grpSpPr>
              <a:xfrm>
                <a:off x="4021072" y="3230323"/>
                <a:ext cx="31397" cy="26906"/>
                <a:chOff x="4021072" y="3230323"/>
                <a:chExt cx="31397" cy="26906"/>
              </a:xfrm>
            </p:grpSpPr>
            <p:sp>
              <p:nvSpPr>
                <p:cNvPr id="8039" name="Google Shape;8039;p73"/>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3"/>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73"/>
              <p:cNvGrpSpPr/>
              <p:nvPr/>
            </p:nvGrpSpPr>
            <p:grpSpPr>
              <a:xfrm>
                <a:off x="4001472" y="3287462"/>
                <a:ext cx="31499" cy="26945"/>
                <a:chOff x="4001472" y="3287462"/>
                <a:chExt cx="31499" cy="26945"/>
              </a:xfrm>
            </p:grpSpPr>
            <p:sp>
              <p:nvSpPr>
                <p:cNvPr id="8042" name="Google Shape;8042;p73"/>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3"/>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4" name="Google Shape;8044;p73"/>
            <p:cNvGrpSpPr/>
            <p:nvPr/>
          </p:nvGrpSpPr>
          <p:grpSpPr>
            <a:xfrm>
              <a:off x="4084715" y="3258865"/>
              <a:ext cx="184961" cy="137268"/>
              <a:chOff x="4084715" y="3258865"/>
              <a:chExt cx="184961" cy="137268"/>
            </a:xfrm>
          </p:grpSpPr>
          <p:grpSp>
            <p:nvGrpSpPr>
              <p:cNvPr id="8045" name="Google Shape;8045;p73"/>
              <p:cNvGrpSpPr/>
              <p:nvPr/>
            </p:nvGrpSpPr>
            <p:grpSpPr>
              <a:xfrm>
                <a:off x="4107453" y="3271583"/>
                <a:ext cx="153470" cy="110275"/>
                <a:chOff x="4107453" y="3271583"/>
                <a:chExt cx="153470" cy="110275"/>
              </a:xfrm>
            </p:grpSpPr>
            <p:sp>
              <p:nvSpPr>
                <p:cNvPr id="8046" name="Google Shape;8046;p73"/>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3"/>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3"/>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3"/>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73"/>
              <p:cNvGrpSpPr/>
              <p:nvPr/>
            </p:nvGrpSpPr>
            <p:grpSpPr>
              <a:xfrm>
                <a:off x="4136947" y="3258865"/>
                <a:ext cx="31499" cy="27001"/>
                <a:chOff x="4136947" y="3258865"/>
                <a:chExt cx="31499" cy="27001"/>
              </a:xfrm>
            </p:grpSpPr>
            <p:sp>
              <p:nvSpPr>
                <p:cNvPr id="8051" name="Google Shape;8051;p73"/>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3"/>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3" name="Google Shape;8053;p73"/>
              <p:cNvGrpSpPr/>
              <p:nvPr/>
            </p:nvGrpSpPr>
            <p:grpSpPr>
              <a:xfrm>
                <a:off x="4084715" y="3266478"/>
                <a:ext cx="31468" cy="26898"/>
                <a:chOff x="4084715" y="3266478"/>
                <a:chExt cx="31468" cy="26898"/>
              </a:xfrm>
            </p:grpSpPr>
            <p:sp>
              <p:nvSpPr>
                <p:cNvPr id="8054" name="Google Shape;8054;p73"/>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3"/>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6" name="Google Shape;8056;p73"/>
              <p:cNvGrpSpPr/>
              <p:nvPr/>
            </p:nvGrpSpPr>
            <p:grpSpPr>
              <a:xfrm>
                <a:off x="4159213" y="3279849"/>
                <a:ext cx="31405" cy="26945"/>
                <a:chOff x="4159213" y="3279849"/>
                <a:chExt cx="31405" cy="26945"/>
              </a:xfrm>
            </p:grpSpPr>
            <p:sp>
              <p:nvSpPr>
                <p:cNvPr id="8057" name="Google Shape;8057;p73"/>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3"/>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9" name="Google Shape;8059;p73"/>
              <p:cNvGrpSpPr/>
              <p:nvPr/>
            </p:nvGrpSpPr>
            <p:grpSpPr>
              <a:xfrm>
                <a:off x="4201550" y="3266502"/>
                <a:ext cx="31405" cy="26883"/>
                <a:chOff x="4201550" y="3266502"/>
                <a:chExt cx="31405" cy="26883"/>
              </a:xfrm>
            </p:grpSpPr>
            <p:sp>
              <p:nvSpPr>
                <p:cNvPr id="8060" name="Google Shape;8060;p73"/>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3"/>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2" name="Google Shape;8062;p73"/>
              <p:cNvGrpSpPr/>
              <p:nvPr/>
            </p:nvGrpSpPr>
            <p:grpSpPr>
              <a:xfrm>
                <a:off x="4201550" y="3338278"/>
                <a:ext cx="31405" cy="26930"/>
                <a:chOff x="4201550" y="3338278"/>
                <a:chExt cx="31405" cy="26930"/>
              </a:xfrm>
            </p:grpSpPr>
            <p:sp>
              <p:nvSpPr>
                <p:cNvPr id="8063" name="Google Shape;8063;p73"/>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3"/>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73"/>
              <p:cNvGrpSpPr/>
              <p:nvPr/>
            </p:nvGrpSpPr>
            <p:grpSpPr>
              <a:xfrm>
                <a:off x="4238272" y="3369132"/>
                <a:ext cx="31405" cy="27001"/>
                <a:chOff x="4238272" y="3369132"/>
                <a:chExt cx="31405" cy="27001"/>
              </a:xfrm>
            </p:grpSpPr>
            <p:sp>
              <p:nvSpPr>
                <p:cNvPr id="8066" name="Google Shape;8066;p73"/>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3"/>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68" name="Google Shape;8068;p73"/>
            <p:cNvGrpSpPr/>
            <p:nvPr/>
          </p:nvGrpSpPr>
          <p:grpSpPr>
            <a:xfrm>
              <a:off x="4068639" y="3200169"/>
              <a:ext cx="77643" cy="37272"/>
              <a:chOff x="4068639" y="3200169"/>
              <a:chExt cx="77643" cy="37272"/>
            </a:xfrm>
          </p:grpSpPr>
          <p:sp>
            <p:nvSpPr>
              <p:cNvPr id="8069" name="Google Shape;8069;p73"/>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0" name="Google Shape;8070;p73"/>
              <p:cNvGrpSpPr/>
              <p:nvPr/>
            </p:nvGrpSpPr>
            <p:grpSpPr>
              <a:xfrm>
                <a:off x="4114878" y="3200169"/>
                <a:ext cx="31405" cy="26993"/>
                <a:chOff x="4114878" y="3200169"/>
                <a:chExt cx="31405" cy="26993"/>
              </a:xfrm>
            </p:grpSpPr>
            <p:sp>
              <p:nvSpPr>
                <p:cNvPr id="8071" name="Google Shape;8071;p73"/>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3"/>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3" name="Google Shape;8073;p73"/>
              <p:cNvGrpSpPr/>
              <p:nvPr/>
            </p:nvGrpSpPr>
            <p:grpSpPr>
              <a:xfrm>
                <a:off x="4068639" y="3210535"/>
                <a:ext cx="31499" cy="26906"/>
                <a:chOff x="4068639" y="3210535"/>
                <a:chExt cx="31499" cy="26906"/>
              </a:xfrm>
            </p:grpSpPr>
            <p:sp>
              <p:nvSpPr>
                <p:cNvPr id="8074" name="Google Shape;8074;p73"/>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3"/>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76" name="Google Shape;8076;p73"/>
            <p:cNvGrpSpPr/>
            <p:nvPr/>
          </p:nvGrpSpPr>
          <p:grpSpPr>
            <a:xfrm>
              <a:off x="3869702" y="3066935"/>
              <a:ext cx="382664" cy="190294"/>
              <a:chOff x="3869702" y="3066935"/>
              <a:chExt cx="382664" cy="190294"/>
            </a:xfrm>
          </p:grpSpPr>
          <p:grpSp>
            <p:nvGrpSpPr>
              <p:cNvPr id="8077" name="Google Shape;8077;p73"/>
              <p:cNvGrpSpPr/>
              <p:nvPr/>
            </p:nvGrpSpPr>
            <p:grpSpPr>
              <a:xfrm>
                <a:off x="3888633" y="3082351"/>
                <a:ext cx="351172" cy="160698"/>
                <a:chOff x="3888633" y="3082351"/>
                <a:chExt cx="351172" cy="160698"/>
              </a:xfrm>
            </p:grpSpPr>
            <p:sp>
              <p:nvSpPr>
                <p:cNvPr id="8078" name="Google Shape;8078;p73"/>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3"/>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3"/>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3"/>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3"/>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3"/>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4" name="Google Shape;8084;p73"/>
              <p:cNvGrpSpPr/>
              <p:nvPr/>
            </p:nvGrpSpPr>
            <p:grpSpPr>
              <a:xfrm>
                <a:off x="4143703" y="3066935"/>
                <a:ext cx="37783" cy="32357"/>
                <a:chOff x="4143703" y="3066935"/>
                <a:chExt cx="37783" cy="32357"/>
              </a:xfrm>
            </p:grpSpPr>
            <p:sp>
              <p:nvSpPr>
                <p:cNvPr id="8085" name="Google Shape;8085;p73"/>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3"/>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7" name="Google Shape;8087;p73"/>
              <p:cNvGrpSpPr/>
              <p:nvPr/>
            </p:nvGrpSpPr>
            <p:grpSpPr>
              <a:xfrm>
                <a:off x="4044565" y="3103563"/>
                <a:ext cx="37783" cy="32451"/>
                <a:chOff x="4044565" y="3103563"/>
                <a:chExt cx="37783" cy="32451"/>
              </a:xfrm>
            </p:grpSpPr>
            <p:sp>
              <p:nvSpPr>
                <p:cNvPr id="8088" name="Google Shape;8088;p73"/>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3"/>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73"/>
              <p:cNvGrpSpPr/>
              <p:nvPr/>
            </p:nvGrpSpPr>
            <p:grpSpPr>
              <a:xfrm>
                <a:off x="4017454" y="3188237"/>
                <a:ext cx="37776" cy="32357"/>
                <a:chOff x="4017454" y="3188237"/>
                <a:chExt cx="37776" cy="32357"/>
              </a:xfrm>
            </p:grpSpPr>
            <p:sp>
              <p:nvSpPr>
                <p:cNvPr id="8091" name="Google Shape;8091;p73"/>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3"/>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73"/>
              <p:cNvGrpSpPr/>
              <p:nvPr/>
            </p:nvGrpSpPr>
            <p:grpSpPr>
              <a:xfrm>
                <a:off x="3921548" y="3157509"/>
                <a:ext cx="37783" cy="32357"/>
                <a:chOff x="3921548" y="3157509"/>
                <a:chExt cx="37783" cy="32357"/>
              </a:xfrm>
            </p:grpSpPr>
            <p:sp>
              <p:nvSpPr>
                <p:cNvPr id="8094" name="Google Shape;8094;p73"/>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3"/>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6" name="Google Shape;8096;p73"/>
              <p:cNvGrpSpPr/>
              <p:nvPr/>
            </p:nvGrpSpPr>
            <p:grpSpPr>
              <a:xfrm>
                <a:off x="3939056" y="3211620"/>
                <a:ext cx="37783" cy="32380"/>
                <a:chOff x="3939056" y="3211620"/>
                <a:chExt cx="37783" cy="32380"/>
              </a:xfrm>
            </p:grpSpPr>
            <p:sp>
              <p:nvSpPr>
                <p:cNvPr id="8097" name="Google Shape;8097;p73"/>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3"/>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73"/>
              <p:cNvGrpSpPr/>
              <p:nvPr/>
            </p:nvGrpSpPr>
            <p:grpSpPr>
              <a:xfrm>
                <a:off x="4176240" y="3136965"/>
                <a:ext cx="31405" cy="26930"/>
                <a:chOff x="4176240" y="3136965"/>
                <a:chExt cx="31405" cy="26930"/>
              </a:xfrm>
            </p:grpSpPr>
            <p:sp>
              <p:nvSpPr>
                <p:cNvPr id="8100" name="Google Shape;8100;p73"/>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3"/>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73"/>
              <p:cNvGrpSpPr/>
              <p:nvPr/>
            </p:nvGrpSpPr>
            <p:grpSpPr>
              <a:xfrm>
                <a:off x="4133148" y="3152593"/>
                <a:ext cx="31499" cy="27001"/>
                <a:chOff x="4133148" y="3152593"/>
                <a:chExt cx="31499" cy="27001"/>
              </a:xfrm>
            </p:grpSpPr>
            <p:sp>
              <p:nvSpPr>
                <p:cNvPr id="8103" name="Google Shape;8103;p73"/>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3"/>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73"/>
              <p:cNvGrpSpPr/>
              <p:nvPr/>
            </p:nvGrpSpPr>
            <p:grpSpPr>
              <a:xfrm>
                <a:off x="4220866" y="3073534"/>
                <a:ext cx="31499" cy="26898"/>
                <a:chOff x="4220866" y="3073534"/>
                <a:chExt cx="31499" cy="26898"/>
              </a:xfrm>
            </p:grpSpPr>
            <p:sp>
              <p:nvSpPr>
                <p:cNvPr id="8106" name="Google Shape;8106;p73"/>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3"/>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73"/>
              <p:cNvGrpSpPr/>
              <p:nvPr/>
            </p:nvGrpSpPr>
            <p:grpSpPr>
              <a:xfrm>
                <a:off x="3869702" y="3230323"/>
                <a:ext cx="31499" cy="26906"/>
                <a:chOff x="3869702" y="3230323"/>
                <a:chExt cx="31499" cy="26906"/>
              </a:xfrm>
            </p:grpSpPr>
            <p:sp>
              <p:nvSpPr>
                <p:cNvPr id="8109" name="Google Shape;8109;p73"/>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3"/>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11" name="Google Shape;8111;p73"/>
            <p:cNvGrpSpPr/>
            <p:nvPr/>
          </p:nvGrpSpPr>
          <p:grpSpPr>
            <a:xfrm>
              <a:off x="4271383" y="3065882"/>
              <a:ext cx="304556" cy="341663"/>
              <a:chOff x="4271383" y="3065882"/>
              <a:chExt cx="304556" cy="341663"/>
            </a:xfrm>
          </p:grpSpPr>
          <p:grpSp>
            <p:nvGrpSpPr>
              <p:cNvPr id="8112" name="Google Shape;8112;p73"/>
              <p:cNvGrpSpPr/>
              <p:nvPr/>
            </p:nvGrpSpPr>
            <p:grpSpPr>
              <a:xfrm>
                <a:off x="4293838" y="3078639"/>
                <a:ext cx="269353" cy="311973"/>
                <a:chOff x="4293838" y="3078639"/>
                <a:chExt cx="269353" cy="311973"/>
              </a:xfrm>
            </p:grpSpPr>
            <p:sp>
              <p:nvSpPr>
                <p:cNvPr id="8113" name="Google Shape;8113;p73"/>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3"/>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3"/>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3"/>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3"/>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3"/>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3"/>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3"/>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3"/>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3"/>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3"/>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3"/>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3"/>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3"/>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3"/>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3"/>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3"/>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73"/>
              <p:cNvGrpSpPr/>
              <p:nvPr/>
            </p:nvGrpSpPr>
            <p:grpSpPr>
              <a:xfrm>
                <a:off x="4538164" y="3342061"/>
                <a:ext cx="37776" cy="32380"/>
                <a:chOff x="4538164" y="3342061"/>
                <a:chExt cx="37776" cy="32380"/>
              </a:xfrm>
            </p:grpSpPr>
            <p:sp>
              <p:nvSpPr>
                <p:cNvPr id="8131" name="Google Shape;8131;p73"/>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3"/>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3" name="Google Shape;8133;p73"/>
              <p:cNvGrpSpPr/>
              <p:nvPr/>
            </p:nvGrpSpPr>
            <p:grpSpPr>
              <a:xfrm>
                <a:off x="4271383" y="3194742"/>
                <a:ext cx="37783" cy="32420"/>
                <a:chOff x="4271383" y="3194742"/>
                <a:chExt cx="37783" cy="32420"/>
              </a:xfrm>
            </p:grpSpPr>
            <p:sp>
              <p:nvSpPr>
                <p:cNvPr id="8134" name="Google Shape;8134;p73"/>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3"/>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73"/>
              <p:cNvGrpSpPr/>
              <p:nvPr/>
            </p:nvGrpSpPr>
            <p:grpSpPr>
              <a:xfrm>
                <a:off x="4284416" y="3084058"/>
                <a:ext cx="37783" cy="32357"/>
                <a:chOff x="4284416" y="3084058"/>
                <a:chExt cx="37783" cy="32357"/>
              </a:xfrm>
            </p:grpSpPr>
            <p:sp>
              <p:nvSpPr>
                <p:cNvPr id="8137" name="Google Shape;8137;p73"/>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3"/>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73"/>
              <p:cNvGrpSpPr/>
              <p:nvPr/>
            </p:nvGrpSpPr>
            <p:grpSpPr>
              <a:xfrm>
                <a:off x="4478697" y="3297561"/>
                <a:ext cx="37776" cy="32451"/>
                <a:chOff x="4478697" y="3297561"/>
                <a:chExt cx="37776" cy="32451"/>
              </a:xfrm>
            </p:grpSpPr>
            <p:sp>
              <p:nvSpPr>
                <p:cNvPr id="8140" name="Google Shape;8140;p73"/>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3"/>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2" name="Google Shape;8142;p73"/>
              <p:cNvGrpSpPr/>
              <p:nvPr/>
            </p:nvGrpSpPr>
            <p:grpSpPr>
              <a:xfrm>
                <a:off x="4411813" y="3331711"/>
                <a:ext cx="37776" cy="32451"/>
                <a:chOff x="4411813" y="3331711"/>
                <a:chExt cx="37776" cy="32451"/>
              </a:xfrm>
            </p:grpSpPr>
            <p:sp>
              <p:nvSpPr>
                <p:cNvPr id="8143" name="Google Shape;8143;p73"/>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3"/>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5" name="Google Shape;8145;p73"/>
              <p:cNvGrpSpPr/>
              <p:nvPr/>
            </p:nvGrpSpPr>
            <p:grpSpPr>
              <a:xfrm>
                <a:off x="4337984" y="3375188"/>
                <a:ext cx="37776" cy="32357"/>
                <a:chOff x="4337984" y="3375188"/>
                <a:chExt cx="37776" cy="32357"/>
              </a:xfrm>
            </p:grpSpPr>
            <p:sp>
              <p:nvSpPr>
                <p:cNvPr id="8146" name="Google Shape;8146;p73"/>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3"/>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73"/>
              <p:cNvGrpSpPr/>
              <p:nvPr/>
            </p:nvGrpSpPr>
            <p:grpSpPr>
              <a:xfrm>
                <a:off x="4494867" y="3090530"/>
                <a:ext cx="37878" cy="32451"/>
                <a:chOff x="4494867" y="3090530"/>
                <a:chExt cx="37878" cy="32451"/>
              </a:xfrm>
            </p:grpSpPr>
            <p:sp>
              <p:nvSpPr>
                <p:cNvPr id="8149" name="Google Shape;8149;p73"/>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3"/>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1" name="Google Shape;8151;p73"/>
              <p:cNvGrpSpPr/>
              <p:nvPr/>
            </p:nvGrpSpPr>
            <p:grpSpPr>
              <a:xfrm>
                <a:off x="4525124" y="3207774"/>
                <a:ext cx="37783" cy="32420"/>
                <a:chOff x="4525124" y="3207774"/>
                <a:chExt cx="37783" cy="32420"/>
              </a:xfrm>
            </p:grpSpPr>
            <p:sp>
              <p:nvSpPr>
                <p:cNvPr id="8152" name="Google Shape;8152;p73"/>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3"/>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73"/>
              <p:cNvGrpSpPr/>
              <p:nvPr/>
            </p:nvGrpSpPr>
            <p:grpSpPr>
              <a:xfrm>
                <a:off x="4440544" y="3176479"/>
                <a:ext cx="31499" cy="26898"/>
                <a:chOff x="4440544" y="3176479"/>
                <a:chExt cx="31499" cy="26898"/>
              </a:xfrm>
            </p:grpSpPr>
            <p:sp>
              <p:nvSpPr>
                <p:cNvPr id="8155" name="Google Shape;8155;p73"/>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3"/>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7" name="Google Shape;8157;p73"/>
              <p:cNvGrpSpPr/>
              <p:nvPr/>
            </p:nvGrpSpPr>
            <p:grpSpPr>
              <a:xfrm>
                <a:off x="4350545" y="3156400"/>
                <a:ext cx="31405" cy="27001"/>
                <a:chOff x="4350545" y="3156400"/>
                <a:chExt cx="31405" cy="27001"/>
              </a:xfrm>
            </p:grpSpPr>
            <p:sp>
              <p:nvSpPr>
                <p:cNvPr id="8158" name="Google Shape;8158;p73"/>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3"/>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73"/>
              <p:cNvGrpSpPr/>
              <p:nvPr/>
            </p:nvGrpSpPr>
            <p:grpSpPr>
              <a:xfrm>
                <a:off x="4376703" y="3255058"/>
                <a:ext cx="31405" cy="27001"/>
                <a:chOff x="4376703" y="3255058"/>
                <a:chExt cx="31405" cy="27001"/>
              </a:xfrm>
            </p:grpSpPr>
            <p:sp>
              <p:nvSpPr>
                <p:cNvPr id="8161" name="Google Shape;8161;p73"/>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3"/>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73"/>
              <p:cNvGrpSpPr/>
              <p:nvPr/>
            </p:nvGrpSpPr>
            <p:grpSpPr>
              <a:xfrm>
                <a:off x="4331322" y="3283656"/>
                <a:ext cx="31405" cy="26945"/>
                <a:chOff x="4331322" y="3283656"/>
                <a:chExt cx="31405" cy="26945"/>
              </a:xfrm>
            </p:grpSpPr>
            <p:sp>
              <p:nvSpPr>
                <p:cNvPr id="8164" name="Google Shape;8164;p73"/>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3"/>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73"/>
              <p:cNvGrpSpPr/>
              <p:nvPr/>
            </p:nvGrpSpPr>
            <p:grpSpPr>
              <a:xfrm>
                <a:off x="4380510" y="3065882"/>
                <a:ext cx="31405" cy="26938"/>
                <a:chOff x="4380510" y="3065882"/>
                <a:chExt cx="31405" cy="26938"/>
              </a:xfrm>
            </p:grpSpPr>
            <p:sp>
              <p:nvSpPr>
                <p:cNvPr id="8167" name="Google Shape;8167;p73"/>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3"/>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9" name="Google Shape;8169;p73"/>
            <p:cNvGrpSpPr/>
            <p:nvPr/>
          </p:nvGrpSpPr>
          <p:grpSpPr>
            <a:xfrm>
              <a:off x="4558998" y="3188237"/>
              <a:ext cx="1280131" cy="1052746"/>
              <a:chOff x="4558998" y="3188237"/>
              <a:chExt cx="1280131" cy="1052746"/>
            </a:xfrm>
          </p:grpSpPr>
          <p:sp>
            <p:nvSpPr>
              <p:cNvPr id="8170" name="Google Shape;8170;p73"/>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1" name="Google Shape;8171;p73"/>
              <p:cNvGrpSpPr/>
              <p:nvPr/>
            </p:nvGrpSpPr>
            <p:grpSpPr>
              <a:xfrm>
                <a:off x="4579164" y="3203653"/>
                <a:ext cx="1244833" cy="1020397"/>
                <a:chOff x="4579164" y="3203653"/>
                <a:chExt cx="1244833" cy="1020397"/>
              </a:xfrm>
            </p:grpSpPr>
            <p:sp>
              <p:nvSpPr>
                <p:cNvPr id="8172" name="Google Shape;8172;p73"/>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3"/>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4" name="Google Shape;8174;p73"/>
                <p:cNvGrpSpPr/>
                <p:nvPr/>
              </p:nvGrpSpPr>
              <p:grpSpPr>
                <a:xfrm>
                  <a:off x="4579164" y="3203653"/>
                  <a:ext cx="1244833" cy="1020397"/>
                  <a:chOff x="4579164" y="3203653"/>
                  <a:chExt cx="1244833" cy="1020397"/>
                </a:xfrm>
              </p:grpSpPr>
              <p:sp>
                <p:nvSpPr>
                  <p:cNvPr id="8175" name="Google Shape;8175;p73"/>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3"/>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7" name="Google Shape;8177;p73"/>
                  <p:cNvGrpSpPr/>
                  <p:nvPr/>
                </p:nvGrpSpPr>
                <p:grpSpPr>
                  <a:xfrm>
                    <a:off x="4579164" y="3203653"/>
                    <a:ext cx="1244833" cy="1020397"/>
                    <a:chOff x="4579164" y="3203653"/>
                    <a:chExt cx="1244833" cy="1020397"/>
                  </a:xfrm>
                </p:grpSpPr>
                <p:sp>
                  <p:nvSpPr>
                    <p:cNvPr id="8178" name="Google Shape;8178;p73"/>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3"/>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3"/>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3"/>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3"/>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3"/>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3"/>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3"/>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86" name="Google Shape;8186;p73"/>
                    <p:cNvGrpSpPr/>
                    <p:nvPr/>
                  </p:nvGrpSpPr>
                  <p:grpSpPr>
                    <a:xfrm>
                      <a:off x="4579164" y="3203653"/>
                      <a:ext cx="1244833" cy="1020397"/>
                      <a:chOff x="4579164" y="3203653"/>
                      <a:chExt cx="1244833" cy="1020397"/>
                    </a:xfrm>
                  </p:grpSpPr>
                  <p:sp>
                    <p:nvSpPr>
                      <p:cNvPr id="8187" name="Google Shape;8187;p73"/>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3"/>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3"/>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3"/>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3"/>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3"/>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3"/>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3"/>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3"/>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3"/>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3"/>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3"/>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3"/>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3"/>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1" name="Google Shape;8201;p73"/>
                      <p:cNvGrpSpPr/>
                      <p:nvPr/>
                    </p:nvGrpSpPr>
                    <p:grpSpPr>
                      <a:xfrm>
                        <a:off x="4579164" y="3203653"/>
                        <a:ext cx="1244833" cy="1020397"/>
                        <a:chOff x="4579164" y="3203653"/>
                        <a:chExt cx="1244833" cy="1020397"/>
                      </a:xfrm>
                    </p:grpSpPr>
                    <p:sp>
                      <p:nvSpPr>
                        <p:cNvPr id="8202" name="Google Shape;8202;p73"/>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3"/>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3"/>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3"/>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3"/>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3"/>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3"/>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3"/>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3"/>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3"/>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3"/>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3"/>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3"/>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3"/>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3"/>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3"/>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3"/>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3"/>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3"/>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3"/>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3"/>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3"/>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3"/>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3"/>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6" name="Google Shape;8226;p73"/>
                        <p:cNvGrpSpPr/>
                        <p:nvPr/>
                      </p:nvGrpSpPr>
                      <p:grpSpPr>
                        <a:xfrm>
                          <a:off x="4579164" y="3203653"/>
                          <a:ext cx="1244833" cy="1020397"/>
                          <a:chOff x="4579164" y="3203653"/>
                          <a:chExt cx="1244833" cy="1020397"/>
                        </a:xfrm>
                      </p:grpSpPr>
                      <p:sp>
                        <p:nvSpPr>
                          <p:cNvPr id="8227" name="Google Shape;8227;p73"/>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28" name="Google Shape;8228;p73"/>
                          <p:cNvGrpSpPr/>
                          <p:nvPr/>
                        </p:nvGrpSpPr>
                        <p:grpSpPr>
                          <a:xfrm>
                            <a:off x="4579164" y="3203653"/>
                            <a:ext cx="1244833" cy="1020397"/>
                            <a:chOff x="4579164" y="3203653"/>
                            <a:chExt cx="1244833" cy="1020397"/>
                          </a:xfrm>
                        </p:grpSpPr>
                        <p:sp>
                          <p:nvSpPr>
                            <p:cNvPr id="8229" name="Google Shape;8229;p73"/>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3"/>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3"/>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3"/>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3"/>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3"/>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3"/>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36" name="Google Shape;8236;p73"/>
                            <p:cNvGrpSpPr/>
                            <p:nvPr/>
                          </p:nvGrpSpPr>
                          <p:grpSpPr>
                            <a:xfrm>
                              <a:off x="4579164" y="3203653"/>
                              <a:ext cx="1244833" cy="1020397"/>
                              <a:chOff x="4579164" y="3203653"/>
                              <a:chExt cx="1244833" cy="1020397"/>
                            </a:xfrm>
                          </p:grpSpPr>
                          <p:sp>
                            <p:nvSpPr>
                              <p:cNvPr id="8237" name="Google Shape;8237;p73"/>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3"/>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3"/>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3"/>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3"/>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3"/>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3"/>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3"/>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3"/>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3"/>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3"/>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3"/>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3"/>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0" name="Google Shape;8250;p73"/>
                              <p:cNvGrpSpPr/>
                              <p:nvPr/>
                            </p:nvGrpSpPr>
                            <p:grpSpPr>
                              <a:xfrm>
                                <a:off x="4579164" y="3203653"/>
                                <a:ext cx="1244833" cy="1020397"/>
                                <a:chOff x="4579164" y="3203653"/>
                                <a:chExt cx="1244833" cy="1020397"/>
                              </a:xfrm>
                            </p:grpSpPr>
                            <p:sp>
                              <p:nvSpPr>
                                <p:cNvPr id="8251" name="Google Shape;8251;p73"/>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3"/>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3"/>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3"/>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3"/>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3"/>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3"/>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58" name="Google Shape;8258;p73"/>
                                <p:cNvGrpSpPr/>
                                <p:nvPr/>
                              </p:nvGrpSpPr>
                              <p:grpSpPr>
                                <a:xfrm>
                                  <a:off x="4579164" y="3203653"/>
                                  <a:ext cx="1244833" cy="1020397"/>
                                  <a:chOff x="4579164" y="3203653"/>
                                  <a:chExt cx="1244833" cy="1020397"/>
                                </a:xfrm>
                              </p:grpSpPr>
                              <p:sp>
                                <p:nvSpPr>
                                  <p:cNvPr id="8259" name="Google Shape;8259;p73"/>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3"/>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3"/>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3"/>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3"/>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4" name="Google Shape;8264;p73"/>
                                  <p:cNvGrpSpPr/>
                                  <p:nvPr/>
                                </p:nvGrpSpPr>
                                <p:grpSpPr>
                                  <a:xfrm>
                                    <a:off x="4579164" y="3203653"/>
                                    <a:ext cx="1244833" cy="1020397"/>
                                    <a:chOff x="4579164" y="3203653"/>
                                    <a:chExt cx="1244833" cy="1020397"/>
                                  </a:xfrm>
                                </p:grpSpPr>
                                <p:sp>
                                  <p:nvSpPr>
                                    <p:cNvPr id="8265" name="Google Shape;8265;p73"/>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3"/>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3"/>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3"/>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269" name="Google Shape;8269;p73"/>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3"/>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3"/>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272" name="Google Shape;8272;p73"/>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273" name="Google Shape;8273;p73"/>
              <p:cNvGrpSpPr/>
              <p:nvPr/>
            </p:nvGrpSpPr>
            <p:grpSpPr>
              <a:xfrm>
                <a:off x="4595437" y="3598775"/>
                <a:ext cx="37776" cy="32451"/>
                <a:chOff x="4595437" y="3598775"/>
                <a:chExt cx="37776" cy="32451"/>
              </a:xfrm>
            </p:grpSpPr>
            <p:sp>
              <p:nvSpPr>
                <p:cNvPr id="8274" name="Google Shape;8274;p73"/>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3"/>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73"/>
              <p:cNvGrpSpPr/>
              <p:nvPr/>
            </p:nvGrpSpPr>
            <p:grpSpPr>
              <a:xfrm>
                <a:off x="4641864" y="3524443"/>
                <a:ext cx="37776" cy="32380"/>
                <a:chOff x="4641864" y="3524443"/>
                <a:chExt cx="37776" cy="32380"/>
              </a:xfrm>
            </p:grpSpPr>
            <p:sp>
              <p:nvSpPr>
                <p:cNvPr id="8277" name="Google Shape;8277;p73"/>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3"/>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73"/>
              <p:cNvGrpSpPr/>
              <p:nvPr/>
            </p:nvGrpSpPr>
            <p:grpSpPr>
              <a:xfrm>
                <a:off x="4648431" y="3893901"/>
                <a:ext cx="37776" cy="32357"/>
                <a:chOff x="4648431" y="3893901"/>
                <a:chExt cx="37776" cy="32357"/>
              </a:xfrm>
            </p:grpSpPr>
            <p:sp>
              <p:nvSpPr>
                <p:cNvPr id="8280" name="Google Shape;8280;p73"/>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3"/>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2" name="Google Shape;8282;p73"/>
              <p:cNvGrpSpPr/>
              <p:nvPr/>
            </p:nvGrpSpPr>
            <p:grpSpPr>
              <a:xfrm>
                <a:off x="4567752" y="3722908"/>
                <a:ext cx="37870" cy="32380"/>
                <a:chOff x="4567752" y="3722908"/>
                <a:chExt cx="37870" cy="32380"/>
              </a:xfrm>
            </p:grpSpPr>
            <p:sp>
              <p:nvSpPr>
                <p:cNvPr id="8283" name="Google Shape;8283;p73"/>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3"/>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5" name="Google Shape;8285;p73"/>
              <p:cNvGrpSpPr/>
              <p:nvPr/>
            </p:nvGrpSpPr>
            <p:grpSpPr>
              <a:xfrm>
                <a:off x="4617506" y="3652052"/>
                <a:ext cx="37783" cy="32357"/>
                <a:chOff x="4617506" y="3652052"/>
                <a:chExt cx="37783" cy="32357"/>
              </a:xfrm>
            </p:grpSpPr>
            <p:sp>
              <p:nvSpPr>
                <p:cNvPr id="8286" name="Google Shape;8286;p73"/>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3"/>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8" name="Google Shape;8288;p73"/>
              <p:cNvGrpSpPr/>
              <p:nvPr/>
            </p:nvGrpSpPr>
            <p:grpSpPr>
              <a:xfrm>
                <a:off x="4739005" y="3554149"/>
                <a:ext cx="37870" cy="32357"/>
                <a:chOff x="4739005" y="3554149"/>
                <a:chExt cx="37870" cy="32357"/>
              </a:xfrm>
            </p:grpSpPr>
            <p:sp>
              <p:nvSpPr>
                <p:cNvPr id="8289" name="Google Shape;8289;p73"/>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3"/>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73"/>
              <p:cNvGrpSpPr/>
              <p:nvPr/>
            </p:nvGrpSpPr>
            <p:grpSpPr>
              <a:xfrm>
                <a:off x="4806557" y="3630258"/>
                <a:ext cx="37776" cy="32364"/>
                <a:chOff x="4806557" y="3630258"/>
                <a:chExt cx="37776" cy="32364"/>
              </a:xfrm>
            </p:grpSpPr>
            <p:sp>
              <p:nvSpPr>
                <p:cNvPr id="8292" name="Google Shape;8292;p73"/>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3"/>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4" name="Google Shape;8294;p73"/>
              <p:cNvGrpSpPr/>
              <p:nvPr/>
            </p:nvGrpSpPr>
            <p:grpSpPr>
              <a:xfrm>
                <a:off x="4737007" y="4004357"/>
                <a:ext cx="37870" cy="32357"/>
                <a:chOff x="4737007" y="4004357"/>
                <a:chExt cx="37870" cy="32357"/>
              </a:xfrm>
            </p:grpSpPr>
            <p:sp>
              <p:nvSpPr>
                <p:cNvPr id="8295" name="Google Shape;8295;p73"/>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3"/>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73"/>
              <p:cNvGrpSpPr/>
              <p:nvPr/>
            </p:nvGrpSpPr>
            <p:grpSpPr>
              <a:xfrm>
                <a:off x="4773634" y="4208627"/>
                <a:ext cx="37776" cy="32357"/>
                <a:chOff x="4773634" y="4208627"/>
                <a:chExt cx="37776" cy="32357"/>
              </a:xfrm>
            </p:grpSpPr>
            <p:sp>
              <p:nvSpPr>
                <p:cNvPr id="8298" name="Google Shape;8298;p73"/>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3"/>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0" name="Google Shape;8300;p73"/>
              <p:cNvGrpSpPr/>
              <p:nvPr/>
            </p:nvGrpSpPr>
            <p:grpSpPr>
              <a:xfrm>
                <a:off x="4888282" y="4074764"/>
                <a:ext cx="37776" cy="32451"/>
                <a:chOff x="4888282" y="4074764"/>
                <a:chExt cx="37776" cy="32451"/>
              </a:xfrm>
            </p:grpSpPr>
            <p:sp>
              <p:nvSpPr>
                <p:cNvPr id="8301" name="Google Shape;8301;p73"/>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3"/>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3" name="Google Shape;8303;p73"/>
              <p:cNvGrpSpPr/>
              <p:nvPr/>
            </p:nvGrpSpPr>
            <p:grpSpPr>
              <a:xfrm>
                <a:off x="4901315" y="3804271"/>
                <a:ext cx="37776" cy="32364"/>
                <a:chOff x="4901315" y="3804271"/>
                <a:chExt cx="37776" cy="32364"/>
              </a:xfrm>
            </p:grpSpPr>
            <p:sp>
              <p:nvSpPr>
                <p:cNvPr id="8304" name="Google Shape;8304;p73"/>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3"/>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6" name="Google Shape;8306;p73"/>
              <p:cNvGrpSpPr/>
              <p:nvPr/>
            </p:nvGrpSpPr>
            <p:grpSpPr>
              <a:xfrm>
                <a:off x="4866394" y="3715035"/>
                <a:ext cx="37846" cy="32357"/>
                <a:chOff x="4866394" y="3715035"/>
                <a:chExt cx="37846" cy="32357"/>
              </a:xfrm>
            </p:grpSpPr>
            <p:sp>
              <p:nvSpPr>
                <p:cNvPr id="8307" name="Google Shape;8307;p73"/>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3"/>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9" name="Google Shape;8309;p73"/>
              <p:cNvGrpSpPr/>
              <p:nvPr/>
            </p:nvGrpSpPr>
            <p:grpSpPr>
              <a:xfrm>
                <a:off x="4979233" y="3839798"/>
                <a:ext cx="37878" cy="32420"/>
                <a:chOff x="4979233" y="3839798"/>
                <a:chExt cx="37878" cy="32420"/>
              </a:xfrm>
            </p:grpSpPr>
            <p:sp>
              <p:nvSpPr>
                <p:cNvPr id="8310" name="Google Shape;8310;p73"/>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3"/>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73"/>
              <p:cNvGrpSpPr/>
              <p:nvPr/>
            </p:nvGrpSpPr>
            <p:grpSpPr>
              <a:xfrm>
                <a:off x="4790662" y="3679147"/>
                <a:ext cx="37783" cy="32380"/>
                <a:chOff x="4790662" y="3679147"/>
                <a:chExt cx="37783" cy="32380"/>
              </a:xfrm>
            </p:grpSpPr>
            <p:sp>
              <p:nvSpPr>
                <p:cNvPr id="8313" name="Google Shape;8313;p73"/>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3"/>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73"/>
              <p:cNvGrpSpPr/>
              <p:nvPr/>
            </p:nvGrpSpPr>
            <p:grpSpPr>
              <a:xfrm>
                <a:off x="4857263" y="3557861"/>
                <a:ext cx="37776" cy="32357"/>
                <a:chOff x="4857263" y="3557861"/>
                <a:chExt cx="37776" cy="32357"/>
              </a:xfrm>
            </p:grpSpPr>
            <p:sp>
              <p:nvSpPr>
                <p:cNvPr id="8316" name="Google Shape;8316;p73"/>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3"/>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73"/>
              <p:cNvGrpSpPr/>
              <p:nvPr/>
            </p:nvGrpSpPr>
            <p:grpSpPr>
              <a:xfrm>
                <a:off x="4883902" y="3648033"/>
                <a:ext cx="37783" cy="32380"/>
                <a:chOff x="4883902" y="3648033"/>
                <a:chExt cx="37783" cy="32380"/>
              </a:xfrm>
            </p:grpSpPr>
            <p:sp>
              <p:nvSpPr>
                <p:cNvPr id="8319" name="Google Shape;8319;p73"/>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3"/>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1" name="Google Shape;8321;p73"/>
              <p:cNvGrpSpPr/>
              <p:nvPr/>
            </p:nvGrpSpPr>
            <p:grpSpPr>
              <a:xfrm>
                <a:off x="4907780" y="3347220"/>
                <a:ext cx="37878" cy="32357"/>
                <a:chOff x="4907780" y="3347220"/>
                <a:chExt cx="37878" cy="32357"/>
              </a:xfrm>
            </p:grpSpPr>
            <p:sp>
              <p:nvSpPr>
                <p:cNvPr id="8322" name="Google Shape;8322;p73"/>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3"/>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73"/>
              <p:cNvGrpSpPr/>
              <p:nvPr/>
            </p:nvGrpSpPr>
            <p:grpSpPr>
              <a:xfrm>
                <a:off x="5065048" y="3738150"/>
                <a:ext cx="37783" cy="32364"/>
                <a:chOff x="5065048" y="3738150"/>
                <a:chExt cx="37783" cy="32364"/>
              </a:xfrm>
            </p:grpSpPr>
            <p:sp>
              <p:nvSpPr>
                <p:cNvPr id="8325" name="Google Shape;8325;p73"/>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3"/>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73"/>
              <p:cNvGrpSpPr/>
              <p:nvPr/>
            </p:nvGrpSpPr>
            <p:grpSpPr>
              <a:xfrm>
                <a:off x="5071616" y="3284615"/>
                <a:ext cx="37783" cy="32357"/>
                <a:chOff x="5071616" y="3284615"/>
                <a:chExt cx="37783" cy="32357"/>
              </a:xfrm>
            </p:grpSpPr>
            <p:sp>
              <p:nvSpPr>
                <p:cNvPr id="8328" name="Google Shape;8328;p73"/>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3"/>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73"/>
              <p:cNvGrpSpPr/>
              <p:nvPr/>
            </p:nvGrpSpPr>
            <p:grpSpPr>
              <a:xfrm>
                <a:off x="5389291" y="3759921"/>
                <a:ext cx="37783" cy="32380"/>
                <a:chOff x="5389291" y="3759921"/>
                <a:chExt cx="37783" cy="32380"/>
              </a:xfrm>
            </p:grpSpPr>
            <p:sp>
              <p:nvSpPr>
                <p:cNvPr id="8331" name="Google Shape;8331;p73"/>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3"/>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73"/>
              <p:cNvGrpSpPr/>
              <p:nvPr/>
            </p:nvGrpSpPr>
            <p:grpSpPr>
              <a:xfrm>
                <a:off x="5431534" y="3632932"/>
                <a:ext cx="37878" cy="32451"/>
                <a:chOff x="5431534" y="3632932"/>
                <a:chExt cx="37878" cy="32451"/>
              </a:xfrm>
            </p:grpSpPr>
            <p:sp>
              <p:nvSpPr>
                <p:cNvPr id="8334" name="Google Shape;8334;p73"/>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3"/>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73"/>
              <p:cNvGrpSpPr/>
              <p:nvPr/>
            </p:nvGrpSpPr>
            <p:grpSpPr>
              <a:xfrm>
                <a:off x="5540755" y="3544829"/>
                <a:ext cx="37783" cy="32357"/>
                <a:chOff x="5540755" y="3544829"/>
                <a:chExt cx="37783" cy="32357"/>
              </a:xfrm>
            </p:grpSpPr>
            <p:sp>
              <p:nvSpPr>
                <p:cNvPr id="8337" name="Google Shape;8337;p73"/>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3"/>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73"/>
              <p:cNvGrpSpPr/>
              <p:nvPr/>
            </p:nvGrpSpPr>
            <p:grpSpPr>
              <a:xfrm>
                <a:off x="5579293" y="3412107"/>
                <a:ext cx="37776" cy="32357"/>
                <a:chOff x="5579293" y="3412107"/>
                <a:chExt cx="37776" cy="32357"/>
              </a:xfrm>
            </p:grpSpPr>
            <p:sp>
              <p:nvSpPr>
                <p:cNvPr id="8340" name="Google Shape;8340;p73"/>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3"/>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73"/>
              <p:cNvGrpSpPr/>
              <p:nvPr/>
            </p:nvGrpSpPr>
            <p:grpSpPr>
              <a:xfrm>
                <a:off x="5801346" y="3284615"/>
                <a:ext cx="37783" cy="32357"/>
                <a:chOff x="5801346" y="3284615"/>
                <a:chExt cx="37783" cy="32357"/>
              </a:xfrm>
            </p:grpSpPr>
            <p:sp>
              <p:nvSpPr>
                <p:cNvPr id="8343" name="Google Shape;8343;p73"/>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3"/>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73"/>
              <p:cNvGrpSpPr/>
              <p:nvPr/>
            </p:nvGrpSpPr>
            <p:grpSpPr>
              <a:xfrm>
                <a:off x="5763578" y="3399067"/>
                <a:ext cx="37776" cy="32364"/>
                <a:chOff x="5763578" y="3399067"/>
                <a:chExt cx="37776" cy="32364"/>
              </a:xfrm>
            </p:grpSpPr>
            <p:sp>
              <p:nvSpPr>
                <p:cNvPr id="8346" name="Google Shape;8346;p73"/>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3"/>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73"/>
              <p:cNvGrpSpPr/>
              <p:nvPr/>
            </p:nvGrpSpPr>
            <p:grpSpPr>
              <a:xfrm>
                <a:off x="5395858" y="3230952"/>
                <a:ext cx="37776" cy="32364"/>
                <a:chOff x="5395858" y="3230952"/>
                <a:chExt cx="37776" cy="32364"/>
              </a:xfrm>
            </p:grpSpPr>
            <p:sp>
              <p:nvSpPr>
                <p:cNvPr id="8349" name="Google Shape;8349;p73"/>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3"/>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73"/>
              <p:cNvGrpSpPr/>
              <p:nvPr/>
            </p:nvGrpSpPr>
            <p:grpSpPr>
              <a:xfrm>
                <a:off x="5264088" y="3188237"/>
                <a:ext cx="37776" cy="32357"/>
                <a:chOff x="5264088" y="3188237"/>
                <a:chExt cx="37776" cy="32357"/>
              </a:xfrm>
            </p:grpSpPr>
            <p:sp>
              <p:nvSpPr>
                <p:cNvPr id="8352" name="Google Shape;8352;p73"/>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3"/>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73"/>
              <p:cNvGrpSpPr/>
              <p:nvPr/>
            </p:nvGrpSpPr>
            <p:grpSpPr>
              <a:xfrm>
                <a:off x="5585758" y="3237425"/>
                <a:ext cx="37878" cy="32357"/>
                <a:chOff x="5585758" y="3237425"/>
                <a:chExt cx="37878" cy="32357"/>
              </a:xfrm>
            </p:grpSpPr>
            <p:sp>
              <p:nvSpPr>
                <p:cNvPr id="8355" name="Google Shape;8355;p73"/>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3"/>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73"/>
              <p:cNvGrpSpPr/>
              <p:nvPr/>
            </p:nvGrpSpPr>
            <p:grpSpPr>
              <a:xfrm>
                <a:off x="4874196" y="3291088"/>
                <a:ext cx="37878" cy="32451"/>
                <a:chOff x="4874196" y="3291088"/>
                <a:chExt cx="37878" cy="32451"/>
              </a:xfrm>
            </p:grpSpPr>
            <p:sp>
              <p:nvSpPr>
                <p:cNvPr id="8358" name="Google Shape;8358;p73"/>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3"/>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0" name="Google Shape;8360;p73"/>
              <p:cNvGrpSpPr/>
              <p:nvPr/>
            </p:nvGrpSpPr>
            <p:grpSpPr>
              <a:xfrm>
                <a:off x="5197770" y="3785466"/>
                <a:ext cx="37783" cy="32427"/>
                <a:chOff x="5197770" y="3785466"/>
                <a:chExt cx="37783" cy="32427"/>
              </a:xfrm>
            </p:grpSpPr>
            <p:sp>
              <p:nvSpPr>
                <p:cNvPr id="8361" name="Google Shape;8361;p73"/>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3"/>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3" name="Google Shape;8363;p73"/>
              <p:cNvGrpSpPr/>
              <p:nvPr/>
            </p:nvGrpSpPr>
            <p:grpSpPr>
              <a:xfrm>
                <a:off x="5177699" y="3492117"/>
                <a:ext cx="37776" cy="32357"/>
                <a:chOff x="5177699" y="3492117"/>
                <a:chExt cx="37776" cy="32357"/>
              </a:xfrm>
            </p:grpSpPr>
            <p:sp>
              <p:nvSpPr>
                <p:cNvPr id="8364" name="Google Shape;8364;p73"/>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3"/>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6" name="Google Shape;8366;p73"/>
              <p:cNvGrpSpPr/>
              <p:nvPr/>
            </p:nvGrpSpPr>
            <p:grpSpPr>
              <a:xfrm>
                <a:off x="5349431" y="3622346"/>
                <a:ext cx="37870" cy="32380"/>
                <a:chOff x="5349431" y="3622346"/>
                <a:chExt cx="37870" cy="32380"/>
              </a:xfrm>
            </p:grpSpPr>
            <p:sp>
              <p:nvSpPr>
                <p:cNvPr id="8367" name="Google Shape;8367;p73"/>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3"/>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73"/>
              <p:cNvGrpSpPr/>
              <p:nvPr/>
            </p:nvGrpSpPr>
            <p:grpSpPr>
              <a:xfrm>
                <a:off x="5068855" y="3563980"/>
                <a:ext cx="53954" cy="46223"/>
                <a:chOff x="5068855" y="3563980"/>
                <a:chExt cx="53954" cy="46223"/>
              </a:xfrm>
            </p:grpSpPr>
            <p:sp>
              <p:nvSpPr>
                <p:cNvPr id="8370" name="Google Shape;8370;p73"/>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3"/>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73"/>
              <p:cNvGrpSpPr/>
              <p:nvPr/>
            </p:nvGrpSpPr>
            <p:grpSpPr>
              <a:xfrm>
                <a:off x="5037654" y="3392507"/>
                <a:ext cx="37870" cy="32451"/>
                <a:chOff x="5037654" y="3392507"/>
                <a:chExt cx="37870" cy="32451"/>
              </a:xfrm>
            </p:grpSpPr>
            <p:sp>
              <p:nvSpPr>
                <p:cNvPr id="8373" name="Google Shape;8373;p73"/>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3"/>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73"/>
              <p:cNvGrpSpPr/>
              <p:nvPr/>
            </p:nvGrpSpPr>
            <p:grpSpPr>
              <a:xfrm>
                <a:off x="5456560" y="3368629"/>
                <a:ext cx="37870" cy="32451"/>
                <a:chOff x="5456560" y="3368629"/>
                <a:chExt cx="37870" cy="32451"/>
              </a:xfrm>
            </p:grpSpPr>
            <p:sp>
              <p:nvSpPr>
                <p:cNvPr id="8376" name="Google Shape;8376;p73"/>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3"/>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73"/>
              <p:cNvGrpSpPr/>
              <p:nvPr/>
            </p:nvGrpSpPr>
            <p:grpSpPr>
              <a:xfrm>
                <a:off x="4755749" y="3501516"/>
                <a:ext cx="46246" cy="39608"/>
                <a:chOff x="4755749" y="3501516"/>
                <a:chExt cx="46246" cy="39608"/>
              </a:xfrm>
            </p:grpSpPr>
            <p:sp>
              <p:nvSpPr>
                <p:cNvPr id="8379" name="Google Shape;8379;p73"/>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3"/>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73"/>
              <p:cNvGrpSpPr/>
              <p:nvPr/>
            </p:nvGrpSpPr>
            <p:grpSpPr>
              <a:xfrm>
                <a:off x="4681346" y="3485582"/>
                <a:ext cx="37783" cy="32427"/>
                <a:chOff x="4681346" y="3485582"/>
                <a:chExt cx="37783" cy="32427"/>
              </a:xfrm>
            </p:grpSpPr>
            <p:sp>
              <p:nvSpPr>
                <p:cNvPr id="8382" name="Google Shape;8382;p73"/>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3"/>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73"/>
              <p:cNvGrpSpPr/>
              <p:nvPr/>
            </p:nvGrpSpPr>
            <p:grpSpPr>
              <a:xfrm>
                <a:off x="4767067" y="3291088"/>
                <a:ext cx="37878" cy="32451"/>
                <a:chOff x="4767067" y="3291088"/>
                <a:chExt cx="37878" cy="32451"/>
              </a:xfrm>
            </p:grpSpPr>
            <p:sp>
              <p:nvSpPr>
                <p:cNvPr id="8385" name="Google Shape;8385;p73"/>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3"/>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7" name="Google Shape;8387;p73"/>
              <p:cNvGrpSpPr/>
              <p:nvPr/>
            </p:nvGrpSpPr>
            <p:grpSpPr>
              <a:xfrm>
                <a:off x="4687819" y="3405539"/>
                <a:ext cx="37776" cy="32451"/>
                <a:chOff x="4687819" y="3405539"/>
                <a:chExt cx="37776" cy="32451"/>
              </a:xfrm>
            </p:grpSpPr>
            <p:sp>
              <p:nvSpPr>
                <p:cNvPr id="8388" name="Google Shape;8388;p73"/>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3"/>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0" name="Google Shape;8390;p73"/>
              <p:cNvGrpSpPr/>
              <p:nvPr/>
            </p:nvGrpSpPr>
            <p:grpSpPr>
              <a:xfrm>
                <a:off x="4923101" y="3444809"/>
                <a:ext cx="52813" cy="45318"/>
                <a:chOff x="4923101" y="3444809"/>
                <a:chExt cx="52813" cy="45318"/>
              </a:xfrm>
            </p:grpSpPr>
            <p:sp>
              <p:nvSpPr>
                <p:cNvPr id="8391" name="Google Shape;8391;p73"/>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3"/>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3" name="Google Shape;8393;p73"/>
              <p:cNvGrpSpPr/>
              <p:nvPr/>
            </p:nvGrpSpPr>
            <p:grpSpPr>
              <a:xfrm>
                <a:off x="4846040" y="3654750"/>
                <a:ext cx="31405" cy="26993"/>
                <a:chOff x="4846040" y="3654750"/>
                <a:chExt cx="31405" cy="26993"/>
              </a:xfrm>
            </p:grpSpPr>
            <p:sp>
              <p:nvSpPr>
                <p:cNvPr id="8394" name="Google Shape;8394;p73"/>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3"/>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73"/>
              <p:cNvGrpSpPr/>
              <p:nvPr/>
            </p:nvGrpSpPr>
            <p:grpSpPr>
              <a:xfrm>
                <a:off x="4925673" y="3691700"/>
                <a:ext cx="40253" cy="34472"/>
                <a:chOff x="4925673" y="3691700"/>
                <a:chExt cx="40253" cy="34472"/>
              </a:xfrm>
            </p:grpSpPr>
            <p:sp>
              <p:nvSpPr>
                <p:cNvPr id="8397" name="Google Shape;8397;p73"/>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3"/>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73"/>
              <p:cNvGrpSpPr/>
              <p:nvPr/>
            </p:nvGrpSpPr>
            <p:grpSpPr>
              <a:xfrm>
                <a:off x="4894653" y="3740848"/>
                <a:ext cx="31405" cy="26906"/>
                <a:chOff x="4894653" y="3740848"/>
                <a:chExt cx="31405" cy="26906"/>
              </a:xfrm>
            </p:grpSpPr>
            <p:sp>
              <p:nvSpPr>
                <p:cNvPr id="8400" name="Google Shape;8400;p73"/>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3"/>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73"/>
              <p:cNvGrpSpPr/>
              <p:nvPr/>
            </p:nvGrpSpPr>
            <p:grpSpPr>
              <a:xfrm>
                <a:off x="4962300" y="3696348"/>
                <a:ext cx="38255" cy="32773"/>
                <a:chOff x="4962300" y="3696348"/>
                <a:chExt cx="38255" cy="32773"/>
              </a:xfrm>
            </p:grpSpPr>
            <p:sp>
              <p:nvSpPr>
                <p:cNvPr id="8403" name="Google Shape;8403;p73"/>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3"/>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5" name="Google Shape;8405;p73"/>
              <p:cNvGrpSpPr/>
              <p:nvPr/>
            </p:nvGrpSpPr>
            <p:grpSpPr>
              <a:xfrm>
                <a:off x="4980185" y="3743349"/>
                <a:ext cx="31499" cy="26969"/>
                <a:chOff x="4980185" y="3743349"/>
                <a:chExt cx="31499" cy="26969"/>
              </a:xfrm>
            </p:grpSpPr>
            <p:sp>
              <p:nvSpPr>
                <p:cNvPr id="8406" name="Google Shape;8406;p73"/>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3"/>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73"/>
              <p:cNvGrpSpPr/>
              <p:nvPr/>
            </p:nvGrpSpPr>
            <p:grpSpPr>
              <a:xfrm>
                <a:off x="5013768" y="3734312"/>
                <a:ext cx="31499" cy="26969"/>
                <a:chOff x="5013768" y="3734312"/>
                <a:chExt cx="31499" cy="26969"/>
              </a:xfrm>
            </p:grpSpPr>
            <p:sp>
              <p:nvSpPr>
                <p:cNvPr id="8409" name="Google Shape;8409;p73"/>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3"/>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73"/>
              <p:cNvGrpSpPr/>
              <p:nvPr/>
            </p:nvGrpSpPr>
            <p:grpSpPr>
              <a:xfrm>
                <a:off x="5036703" y="3764545"/>
                <a:ext cx="31499" cy="26898"/>
                <a:chOff x="5036703" y="3764545"/>
                <a:chExt cx="31499" cy="26898"/>
              </a:xfrm>
            </p:grpSpPr>
            <p:sp>
              <p:nvSpPr>
                <p:cNvPr id="8412" name="Google Shape;8412;p73"/>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3"/>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73"/>
              <p:cNvGrpSpPr/>
              <p:nvPr/>
            </p:nvGrpSpPr>
            <p:grpSpPr>
              <a:xfrm>
                <a:off x="4953546" y="3768352"/>
                <a:ext cx="31405" cy="26898"/>
                <a:chOff x="4953546" y="3768352"/>
                <a:chExt cx="31405" cy="26898"/>
              </a:xfrm>
            </p:grpSpPr>
            <p:sp>
              <p:nvSpPr>
                <p:cNvPr id="8415" name="Google Shape;8415;p73"/>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3"/>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73"/>
              <p:cNvGrpSpPr/>
              <p:nvPr/>
            </p:nvGrpSpPr>
            <p:grpSpPr>
              <a:xfrm>
                <a:off x="4964770" y="3814016"/>
                <a:ext cx="31499" cy="26993"/>
                <a:chOff x="4964770" y="3814016"/>
                <a:chExt cx="31499" cy="26993"/>
              </a:xfrm>
            </p:grpSpPr>
            <p:sp>
              <p:nvSpPr>
                <p:cNvPr id="8418" name="Google Shape;8418;p73"/>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3"/>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73"/>
              <p:cNvGrpSpPr/>
              <p:nvPr/>
            </p:nvGrpSpPr>
            <p:grpSpPr>
              <a:xfrm>
                <a:off x="4923290" y="3800504"/>
                <a:ext cx="31468" cy="26898"/>
                <a:chOff x="4923290" y="3800504"/>
                <a:chExt cx="31468" cy="26898"/>
              </a:xfrm>
            </p:grpSpPr>
            <p:sp>
              <p:nvSpPr>
                <p:cNvPr id="8421" name="Google Shape;8421;p73"/>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3"/>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73"/>
              <p:cNvGrpSpPr/>
              <p:nvPr/>
            </p:nvGrpSpPr>
            <p:grpSpPr>
              <a:xfrm>
                <a:off x="5108534" y="3650943"/>
                <a:ext cx="31405" cy="26993"/>
                <a:chOff x="5108534" y="3650943"/>
                <a:chExt cx="31405" cy="26993"/>
              </a:xfrm>
            </p:grpSpPr>
            <p:sp>
              <p:nvSpPr>
                <p:cNvPr id="8424" name="Google Shape;8424;p73"/>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3"/>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73"/>
              <p:cNvGrpSpPr/>
              <p:nvPr/>
            </p:nvGrpSpPr>
            <p:grpSpPr>
              <a:xfrm>
                <a:off x="5119380" y="3760739"/>
                <a:ext cx="31499" cy="26993"/>
                <a:chOff x="5119380" y="3760739"/>
                <a:chExt cx="31499" cy="26993"/>
              </a:xfrm>
            </p:grpSpPr>
            <p:sp>
              <p:nvSpPr>
                <p:cNvPr id="8427" name="Google Shape;8427;p73"/>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3"/>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9" name="Google Shape;8429;p73"/>
              <p:cNvGrpSpPr/>
              <p:nvPr/>
            </p:nvGrpSpPr>
            <p:grpSpPr>
              <a:xfrm>
                <a:off x="5119380" y="3788235"/>
                <a:ext cx="31499" cy="26993"/>
                <a:chOff x="5119380" y="3788235"/>
                <a:chExt cx="31499" cy="26993"/>
              </a:xfrm>
            </p:grpSpPr>
            <p:sp>
              <p:nvSpPr>
                <p:cNvPr id="8430" name="Google Shape;8430;p73"/>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3"/>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2" name="Google Shape;8432;p73"/>
              <p:cNvGrpSpPr/>
              <p:nvPr/>
            </p:nvGrpSpPr>
            <p:grpSpPr>
              <a:xfrm>
                <a:off x="5158005" y="3875284"/>
                <a:ext cx="31405" cy="27001"/>
                <a:chOff x="5158005" y="3875284"/>
                <a:chExt cx="31405" cy="27001"/>
              </a:xfrm>
            </p:grpSpPr>
            <p:sp>
              <p:nvSpPr>
                <p:cNvPr id="8433" name="Google Shape;8433;p73"/>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3"/>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73"/>
              <p:cNvGrpSpPr/>
              <p:nvPr/>
            </p:nvGrpSpPr>
            <p:grpSpPr>
              <a:xfrm>
                <a:off x="5233163" y="3764545"/>
                <a:ext cx="31499" cy="26898"/>
                <a:chOff x="5233163" y="3764545"/>
                <a:chExt cx="31499" cy="26898"/>
              </a:xfrm>
            </p:grpSpPr>
            <p:sp>
              <p:nvSpPr>
                <p:cNvPr id="8436" name="Google Shape;8436;p73"/>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3"/>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73"/>
              <p:cNvGrpSpPr/>
              <p:nvPr/>
            </p:nvGrpSpPr>
            <p:grpSpPr>
              <a:xfrm>
                <a:off x="5276168" y="3805545"/>
                <a:ext cx="31499" cy="26906"/>
                <a:chOff x="5276168" y="3805545"/>
                <a:chExt cx="31499" cy="26906"/>
              </a:xfrm>
            </p:grpSpPr>
            <p:sp>
              <p:nvSpPr>
                <p:cNvPr id="8439" name="Google Shape;8439;p73"/>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3"/>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1" name="Google Shape;8441;p73"/>
              <p:cNvGrpSpPr/>
              <p:nvPr/>
            </p:nvGrpSpPr>
            <p:grpSpPr>
              <a:xfrm>
                <a:off x="5294053" y="3851933"/>
                <a:ext cx="31405" cy="26945"/>
                <a:chOff x="5294053" y="3851933"/>
                <a:chExt cx="31405" cy="26945"/>
              </a:xfrm>
            </p:grpSpPr>
            <p:sp>
              <p:nvSpPr>
                <p:cNvPr id="8442" name="Google Shape;8442;p73"/>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3"/>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73"/>
              <p:cNvGrpSpPr/>
              <p:nvPr/>
            </p:nvGrpSpPr>
            <p:grpSpPr>
              <a:xfrm>
                <a:off x="5341723" y="3851902"/>
                <a:ext cx="31405" cy="26977"/>
                <a:chOff x="5341723" y="3851902"/>
                <a:chExt cx="31405" cy="26977"/>
              </a:xfrm>
            </p:grpSpPr>
            <p:sp>
              <p:nvSpPr>
                <p:cNvPr id="8445" name="Google Shape;8445;p73"/>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3"/>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73"/>
              <p:cNvGrpSpPr/>
              <p:nvPr/>
            </p:nvGrpSpPr>
            <p:grpSpPr>
              <a:xfrm>
                <a:off x="5054871" y="3507855"/>
                <a:ext cx="31405" cy="26993"/>
                <a:chOff x="5054871" y="3507855"/>
                <a:chExt cx="31405" cy="26993"/>
              </a:xfrm>
            </p:grpSpPr>
            <p:sp>
              <p:nvSpPr>
                <p:cNvPr id="8448" name="Google Shape;8448;p73"/>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3"/>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73"/>
              <p:cNvGrpSpPr/>
              <p:nvPr/>
            </p:nvGrpSpPr>
            <p:grpSpPr>
              <a:xfrm>
                <a:off x="4876579" y="3675325"/>
                <a:ext cx="31405" cy="26969"/>
                <a:chOff x="4876579" y="3675325"/>
                <a:chExt cx="31405" cy="26969"/>
              </a:xfrm>
            </p:grpSpPr>
            <p:sp>
              <p:nvSpPr>
                <p:cNvPr id="8451" name="Google Shape;8451;p73"/>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3"/>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73"/>
              <p:cNvGrpSpPr/>
              <p:nvPr/>
            </p:nvGrpSpPr>
            <p:grpSpPr>
              <a:xfrm>
                <a:off x="4842233" y="3688333"/>
                <a:ext cx="31405" cy="26993"/>
                <a:chOff x="4842233" y="3688333"/>
                <a:chExt cx="31405" cy="26993"/>
              </a:xfrm>
            </p:grpSpPr>
            <p:sp>
              <p:nvSpPr>
                <p:cNvPr id="8454" name="Google Shape;8454;p73"/>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3"/>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73"/>
              <p:cNvGrpSpPr/>
              <p:nvPr/>
            </p:nvGrpSpPr>
            <p:grpSpPr>
              <a:xfrm>
                <a:off x="5187876" y="3608032"/>
                <a:ext cx="31405" cy="27001"/>
                <a:chOff x="5187876" y="3608032"/>
                <a:chExt cx="31405" cy="27001"/>
              </a:xfrm>
            </p:grpSpPr>
            <p:sp>
              <p:nvSpPr>
                <p:cNvPr id="8457" name="Google Shape;8457;p73"/>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3"/>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59" name="Google Shape;8459;p73"/>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3"/>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1" name="Google Shape;8461;p73"/>
              <p:cNvGrpSpPr/>
              <p:nvPr/>
            </p:nvGrpSpPr>
            <p:grpSpPr>
              <a:xfrm>
                <a:off x="5269224" y="3304167"/>
                <a:ext cx="40253" cy="34402"/>
                <a:chOff x="5269224" y="3304167"/>
                <a:chExt cx="40253" cy="34402"/>
              </a:xfrm>
            </p:grpSpPr>
            <p:sp>
              <p:nvSpPr>
                <p:cNvPr id="8462" name="Google Shape;8462;p73"/>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3"/>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4" name="Google Shape;8464;p73"/>
              <p:cNvGrpSpPr/>
              <p:nvPr/>
            </p:nvGrpSpPr>
            <p:grpSpPr>
              <a:xfrm>
                <a:off x="5327354" y="3476615"/>
                <a:ext cx="49864" cy="42723"/>
                <a:chOff x="5327354" y="3476615"/>
                <a:chExt cx="49864" cy="42723"/>
              </a:xfrm>
            </p:grpSpPr>
            <p:sp>
              <p:nvSpPr>
                <p:cNvPr id="8465" name="Google Shape;8465;p73"/>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3"/>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67" name="Google Shape;8467;p73"/>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3"/>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9" name="Google Shape;8469;p73"/>
              <p:cNvGrpSpPr/>
              <p:nvPr/>
            </p:nvGrpSpPr>
            <p:grpSpPr>
              <a:xfrm>
                <a:off x="5341723" y="3775957"/>
                <a:ext cx="31405" cy="26898"/>
                <a:chOff x="5341723" y="3775957"/>
                <a:chExt cx="31405" cy="26898"/>
              </a:xfrm>
            </p:grpSpPr>
            <p:sp>
              <p:nvSpPr>
                <p:cNvPr id="8470" name="Google Shape;8470;p73"/>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3"/>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2" name="Google Shape;8472;p73"/>
              <p:cNvGrpSpPr/>
              <p:nvPr/>
            </p:nvGrpSpPr>
            <p:grpSpPr>
              <a:xfrm>
                <a:off x="5439053" y="3699274"/>
                <a:ext cx="31405" cy="26898"/>
                <a:chOff x="5439053" y="3699274"/>
                <a:chExt cx="31405" cy="26898"/>
              </a:xfrm>
            </p:grpSpPr>
            <p:sp>
              <p:nvSpPr>
                <p:cNvPr id="8473" name="Google Shape;8473;p73"/>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3"/>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73"/>
              <p:cNvGrpSpPr/>
              <p:nvPr/>
            </p:nvGrpSpPr>
            <p:grpSpPr>
              <a:xfrm>
                <a:off x="5412414" y="3622307"/>
                <a:ext cx="31499" cy="26993"/>
                <a:chOff x="5412414" y="3622307"/>
                <a:chExt cx="31499" cy="26993"/>
              </a:xfrm>
            </p:grpSpPr>
            <p:sp>
              <p:nvSpPr>
                <p:cNvPr id="8476" name="Google Shape;8476;p73"/>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3"/>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73"/>
              <p:cNvGrpSpPr/>
              <p:nvPr/>
            </p:nvGrpSpPr>
            <p:grpSpPr>
              <a:xfrm>
                <a:off x="5476254" y="3473949"/>
                <a:ext cx="26835" cy="26930"/>
                <a:chOff x="5476254" y="3473949"/>
                <a:chExt cx="26835" cy="26930"/>
              </a:xfrm>
            </p:grpSpPr>
            <p:sp>
              <p:nvSpPr>
                <p:cNvPr id="8479" name="Google Shape;8479;p73"/>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3"/>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73"/>
              <p:cNvGrpSpPr/>
              <p:nvPr/>
            </p:nvGrpSpPr>
            <p:grpSpPr>
              <a:xfrm>
                <a:off x="5564547" y="3481594"/>
                <a:ext cx="31397" cy="26898"/>
                <a:chOff x="5564547" y="3481594"/>
                <a:chExt cx="31397" cy="26898"/>
              </a:xfrm>
            </p:grpSpPr>
            <p:sp>
              <p:nvSpPr>
                <p:cNvPr id="8482" name="Google Shape;8482;p73"/>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3"/>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4" name="Google Shape;8484;p73"/>
              <p:cNvGrpSpPr/>
              <p:nvPr/>
            </p:nvGrpSpPr>
            <p:grpSpPr>
              <a:xfrm>
                <a:off x="5534101" y="3470174"/>
                <a:ext cx="31397" cy="26906"/>
                <a:chOff x="5534101" y="3470174"/>
                <a:chExt cx="31397" cy="26906"/>
              </a:xfrm>
            </p:grpSpPr>
            <p:sp>
              <p:nvSpPr>
                <p:cNvPr id="8485" name="Google Shape;8485;p73"/>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3"/>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73"/>
              <p:cNvGrpSpPr/>
              <p:nvPr/>
            </p:nvGrpSpPr>
            <p:grpSpPr>
              <a:xfrm>
                <a:off x="5610879" y="3314486"/>
                <a:ext cx="31499" cy="26938"/>
                <a:chOff x="5610879" y="3314486"/>
                <a:chExt cx="31499" cy="26938"/>
              </a:xfrm>
            </p:grpSpPr>
            <p:sp>
              <p:nvSpPr>
                <p:cNvPr id="8488" name="Google Shape;8488;p73"/>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3"/>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0" name="Google Shape;8490;p73"/>
              <p:cNvGrpSpPr/>
              <p:nvPr/>
            </p:nvGrpSpPr>
            <p:grpSpPr>
              <a:xfrm>
                <a:off x="4834525" y="3501382"/>
                <a:ext cx="31499" cy="26898"/>
                <a:chOff x="4834525" y="3501382"/>
                <a:chExt cx="31499" cy="26898"/>
              </a:xfrm>
            </p:grpSpPr>
            <p:sp>
              <p:nvSpPr>
                <p:cNvPr id="8491" name="Google Shape;8491;p73"/>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3"/>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73"/>
              <p:cNvGrpSpPr/>
              <p:nvPr/>
            </p:nvGrpSpPr>
            <p:grpSpPr>
              <a:xfrm>
                <a:off x="4898460" y="3580158"/>
                <a:ext cx="31405" cy="26898"/>
                <a:chOff x="4898460" y="3580158"/>
                <a:chExt cx="31405" cy="26898"/>
              </a:xfrm>
            </p:grpSpPr>
            <p:sp>
              <p:nvSpPr>
                <p:cNvPr id="8494" name="Google Shape;8494;p73"/>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3"/>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6" name="Google Shape;8496;p73"/>
              <p:cNvGrpSpPr/>
              <p:nvPr/>
            </p:nvGrpSpPr>
            <p:grpSpPr>
              <a:xfrm>
                <a:off x="4882667" y="3608032"/>
                <a:ext cx="31499" cy="27001"/>
                <a:chOff x="4882667" y="3608032"/>
                <a:chExt cx="31499" cy="27001"/>
              </a:xfrm>
            </p:grpSpPr>
            <p:sp>
              <p:nvSpPr>
                <p:cNvPr id="8497" name="Google Shape;8497;p73"/>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3"/>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73"/>
              <p:cNvGrpSpPr/>
              <p:nvPr/>
            </p:nvGrpSpPr>
            <p:grpSpPr>
              <a:xfrm>
                <a:off x="4843373" y="3631407"/>
                <a:ext cx="16273" cy="16186"/>
                <a:chOff x="4843373" y="3631407"/>
                <a:chExt cx="16273" cy="16186"/>
              </a:xfrm>
            </p:grpSpPr>
            <p:sp>
              <p:nvSpPr>
                <p:cNvPr id="8500" name="Google Shape;8500;p73"/>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3"/>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2" name="Google Shape;8502;p73"/>
              <p:cNvGrpSpPr/>
              <p:nvPr/>
            </p:nvGrpSpPr>
            <p:grpSpPr>
              <a:xfrm>
                <a:off x="4727773" y="3591578"/>
                <a:ext cx="31499" cy="26898"/>
                <a:chOff x="4727773" y="3591578"/>
                <a:chExt cx="31499" cy="26898"/>
              </a:xfrm>
            </p:grpSpPr>
            <p:sp>
              <p:nvSpPr>
                <p:cNvPr id="8503" name="Google Shape;8503;p73"/>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3"/>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5" name="Google Shape;8505;p73"/>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3"/>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7" name="Google Shape;8507;p73"/>
              <p:cNvGrpSpPr/>
              <p:nvPr/>
            </p:nvGrpSpPr>
            <p:grpSpPr>
              <a:xfrm>
                <a:off x="4609421" y="3577398"/>
                <a:ext cx="31499" cy="27001"/>
                <a:chOff x="4609421" y="3577398"/>
                <a:chExt cx="31499" cy="27001"/>
              </a:xfrm>
            </p:grpSpPr>
            <p:sp>
              <p:nvSpPr>
                <p:cNvPr id="8508" name="Google Shape;8508;p73"/>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3"/>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73"/>
              <p:cNvGrpSpPr/>
              <p:nvPr/>
            </p:nvGrpSpPr>
            <p:grpSpPr>
              <a:xfrm>
                <a:off x="4649289" y="3577398"/>
                <a:ext cx="31499" cy="27001"/>
                <a:chOff x="4649289" y="3577398"/>
                <a:chExt cx="31499" cy="27001"/>
              </a:xfrm>
            </p:grpSpPr>
            <p:sp>
              <p:nvSpPr>
                <p:cNvPr id="8511" name="Google Shape;8511;p73"/>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3"/>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3" name="Google Shape;8513;p73"/>
              <p:cNvGrpSpPr/>
              <p:nvPr/>
            </p:nvGrpSpPr>
            <p:grpSpPr>
              <a:xfrm>
                <a:off x="4605614" y="3639523"/>
                <a:ext cx="31499" cy="26906"/>
                <a:chOff x="4605614" y="3639523"/>
                <a:chExt cx="31499" cy="26906"/>
              </a:xfrm>
            </p:grpSpPr>
            <p:sp>
              <p:nvSpPr>
                <p:cNvPr id="8514" name="Google Shape;8514;p73"/>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3"/>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73"/>
              <p:cNvGrpSpPr/>
              <p:nvPr/>
            </p:nvGrpSpPr>
            <p:grpSpPr>
              <a:xfrm>
                <a:off x="4785149" y="3618846"/>
                <a:ext cx="26930" cy="26843"/>
                <a:chOff x="4785149" y="3618846"/>
                <a:chExt cx="26930" cy="26843"/>
              </a:xfrm>
            </p:grpSpPr>
            <p:sp>
              <p:nvSpPr>
                <p:cNvPr id="8517" name="Google Shape;8517;p73"/>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3"/>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9" name="Google Shape;8519;p73"/>
              <p:cNvGrpSpPr/>
              <p:nvPr/>
            </p:nvGrpSpPr>
            <p:grpSpPr>
              <a:xfrm>
                <a:off x="4810167" y="3601567"/>
                <a:ext cx="31405" cy="26898"/>
                <a:chOff x="4810167" y="3601567"/>
                <a:chExt cx="31405" cy="26898"/>
              </a:xfrm>
            </p:grpSpPr>
            <p:sp>
              <p:nvSpPr>
                <p:cNvPr id="8520" name="Google Shape;8520;p73"/>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3"/>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73"/>
              <p:cNvGrpSpPr/>
              <p:nvPr/>
            </p:nvGrpSpPr>
            <p:grpSpPr>
              <a:xfrm>
                <a:off x="4831002" y="3373230"/>
                <a:ext cx="31405" cy="26898"/>
                <a:chOff x="4831002" y="3373230"/>
                <a:chExt cx="31405" cy="26898"/>
              </a:xfrm>
            </p:grpSpPr>
            <p:sp>
              <p:nvSpPr>
                <p:cNvPr id="8523" name="Google Shape;8523;p73"/>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3"/>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5" name="Google Shape;8525;p73"/>
              <p:cNvGrpSpPr/>
              <p:nvPr/>
            </p:nvGrpSpPr>
            <p:grpSpPr>
              <a:xfrm>
                <a:off x="4719311" y="3355054"/>
                <a:ext cx="31499" cy="27001"/>
                <a:chOff x="4719311" y="3355054"/>
                <a:chExt cx="31499" cy="27001"/>
              </a:xfrm>
            </p:grpSpPr>
            <p:sp>
              <p:nvSpPr>
                <p:cNvPr id="8526" name="Google Shape;8526;p73"/>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3"/>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8" name="Google Shape;8528;p73"/>
              <p:cNvGrpSpPr/>
              <p:nvPr/>
            </p:nvGrpSpPr>
            <p:grpSpPr>
              <a:xfrm>
                <a:off x="4798755" y="3450260"/>
                <a:ext cx="26930" cy="26930"/>
                <a:chOff x="4798755" y="3450260"/>
                <a:chExt cx="26930" cy="26930"/>
              </a:xfrm>
            </p:grpSpPr>
            <p:sp>
              <p:nvSpPr>
                <p:cNvPr id="8529" name="Google Shape;8529;p73"/>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3"/>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73"/>
              <p:cNvGrpSpPr/>
              <p:nvPr/>
            </p:nvGrpSpPr>
            <p:grpSpPr>
              <a:xfrm>
                <a:off x="4645576" y="3467555"/>
                <a:ext cx="31405" cy="26953"/>
                <a:chOff x="4645576" y="3467555"/>
                <a:chExt cx="31405" cy="26953"/>
              </a:xfrm>
            </p:grpSpPr>
            <p:sp>
              <p:nvSpPr>
                <p:cNvPr id="8532" name="Google Shape;8532;p73"/>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3"/>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73"/>
              <p:cNvGrpSpPr/>
              <p:nvPr/>
            </p:nvGrpSpPr>
            <p:grpSpPr>
              <a:xfrm>
                <a:off x="4687631" y="3583965"/>
                <a:ext cx="31499" cy="26898"/>
                <a:chOff x="4687631" y="3583965"/>
                <a:chExt cx="31499" cy="26898"/>
              </a:xfrm>
            </p:grpSpPr>
            <p:sp>
              <p:nvSpPr>
                <p:cNvPr id="8535" name="Google Shape;8535;p73"/>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3"/>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73"/>
              <p:cNvGrpSpPr/>
              <p:nvPr/>
            </p:nvGrpSpPr>
            <p:grpSpPr>
              <a:xfrm>
                <a:off x="4719311" y="3471314"/>
                <a:ext cx="31499" cy="27001"/>
                <a:chOff x="4719311" y="3471314"/>
                <a:chExt cx="31499" cy="27001"/>
              </a:xfrm>
            </p:grpSpPr>
            <p:sp>
              <p:nvSpPr>
                <p:cNvPr id="8538" name="Google Shape;8538;p73"/>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3"/>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73"/>
              <p:cNvGrpSpPr/>
              <p:nvPr/>
            </p:nvGrpSpPr>
            <p:grpSpPr>
              <a:xfrm>
                <a:off x="4719311" y="3434404"/>
                <a:ext cx="31499" cy="26898"/>
                <a:chOff x="4719311" y="3434404"/>
                <a:chExt cx="31499" cy="26898"/>
              </a:xfrm>
            </p:grpSpPr>
            <p:sp>
              <p:nvSpPr>
                <p:cNvPr id="8541" name="Google Shape;8541;p73"/>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3"/>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73"/>
              <p:cNvGrpSpPr/>
              <p:nvPr/>
            </p:nvGrpSpPr>
            <p:grpSpPr>
              <a:xfrm>
                <a:off x="4768876" y="3401772"/>
                <a:ext cx="31499" cy="26898"/>
                <a:chOff x="4768876" y="3401772"/>
                <a:chExt cx="31499" cy="26898"/>
              </a:xfrm>
            </p:grpSpPr>
            <p:sp>
              <p:nvSpPr>
                <p:cNvPr id="8544" name="Google Shape;8544;p73"/>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3"/>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73"/>
              <p:cNvGrpSpPr/>
              <p:nvPr/>
            </p:nvGrpSpPr>
            <p:grpSpPr>
              <a:xfrm>
                <a:off x="4762214" y="3471377"/>
                <a:ext cx="26938" cy="26938"/>
                <a:chOff x="4762214" y="3471377"/>
                <a:chExt cx="26938" cy="26938"/>
              </a:xfrm>
            </p:grpSpPr>
            <p:sp>
              <p:nvSpPr>
                <p:cNvPr id="8547" name="Google Shape;8547;p73"/>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3"/>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73"/>
              <p:cNvGrpSpPr/>
              <p:nvPr/>
            </p:nvGrpSpPr>
            <p:grpSpPr>
              <a:xfrm>
                <a:off x="4790473" y="3344782"/>
                <a:ext cx="31405" cy="26898"/>
                <a:chOff x="4790473" y="3344782"/>
                <a:chExt cx="31405" cy="26898"/>
              </a:xfrm>
            </p:grpSpPr>
            <p:sp>
              <p:nvSpPr>
                <p:cNvPr id="8550" name="Google Shape;8550;p73"/>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3"/>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73"/>
              <p:cNvGrpSpPr/>
              <p:nvPr/>
            </p:nvGrpSpPr>
            <p:grpSpPr>
              <a:xfrm>
                <a:off x="4823774" y="3950733"/>
                <a:ext cx="37398" cy="32034"/>
                <a:chOff x="4823774" y="3950733"/>
                <a:chExt cx="37398" cy="32034"/>
              </a:xfrm>
            </p:grpSpPr>
            <p:sp>
              <p:nvSpPr>
                <p:cNvPr id="8553" name="Google Shape;8553;p73"/>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3"/>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73"/>
              <p:cNvGrpSpPr/>
              <p:nvPr/>
            </p:nvGrpSpPr>
            <p:grpSpPr>
              <a:xfrm>
                <a:off x="4823396" y="4110566"/>
                <a:ext cx="31405" cy="26906"/>
                <a:chOff x="4823396" y="4110566"/>
                <a:chExt cx="31405" cy="26906"/>
              </a:xfrm>
            </p:grpSpPr>
            <p:sp>
              <p:nvSpPr>
                <p:cNvPr id="8556" name="Google Shape;8556;p73"/>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3"/>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8" name="Google Shape;8558;p73"/>
              <p:cNvGrpSpPr/>
              <p:nvPr/>
            </p:nvGrpSpPr>
            <p:grpSpPr>
              <a:xfrm>
                <a:off x="4838332" y="3821150"/>
                <a:ext cx="31499" cy="26898"/>
                <a:chOff x="4838332" y="3821150"/>
                <a:chExt cx="31499" cy="26898"/>
              </a:xfrm>
            </p:grpSpPr>
            <p:sp>
              <p:nvSpPr>
                <p:cNvPr id="8559" name="Google Shape;8559;p73"/>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3"/>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73"/>
              <p:cNvGrpSpPr/>
              <p:nvPr/>
            </p:nvGrpSpPr>
            <p:grpSpPr>
              <a:xfrm>
                <a:off x="4661275" y="3815007"/>
                <a:ext cx="36824" cy="31523"/>
                <a:chOff x="4661275" y="3815007"/>
                <a:chExt cx="36824" cy="31523"/>
              </a:xfrm>
            </p:grpSpPr>
            <p:sp>
              <p:nvSpPr>
                <p:cNvPr id="8562" name="Google Shape;8562;p73"/>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3"/>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4" name="Google Shape;8564;p73"/>
              <p:cNvGrpSpPr/>
              <p:nvPr/>
            </p:nvGrpSpPr>
            <p:grpSpPr>
              <a:xfrm>
                <a:off x="4558998" y="3851037"/>
                <a:ext cx="33591" cy="28699"/>
                <a:chOff x="4558998" y="3851037"/>
                <a:chExt cx="33591" cy="28699"/>
              </a:xfrm>
            </p:grpSpPr>
            <p:sp>
              <p:nvSpPr>
                <p:cNvPr id="8565" name="Google Shape;8565;p73"/>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3"/>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7" name="Google Shape;8567;p73"/>
              <p:cNvGrpSpPr/>
              <p:nvPr/>
            </p:nvGrpSpPr>
            <p:grpSpPr>
              <a:xfrm>
                <a:off x="4696762" y="3638587"/>
                <a:ext cx="33591" cy="28794"/>
                <a:chOff x="4696762" y="3638587"/>
                <a:chExt cx="33591" cy="28794"/>
              </a:xfrm>
            </p:grpSpPr>
            <p:sp>
              <p:nvSpPr>
                <p:cNvPr id="8568" name="Google Shape;8568;p73"/>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3"/>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73"/>
              <p:cNvGrpSpPr/>
              <p:nvPr/>
            </p:nvGrpSpPr>
            <p:grpSpPr>
              <a:xfrm>
                <a:off x="4929479" y="3939140"/>
                <a:ext cx="33497" cy="28692"/>
                <a:chOff x="4929479" y="3939140"/>
                <a:chExt cx="33497" cy="28692"/>
              </a:xfrm>
            </p:grpSpPr>
            <p:sp>
              <p:nvSpPr>
                <p:cNvPr id="8571" name="Google Shape;8571;p73"/>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3"/>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73"/>
              <p:cNvGrpSpPr/>
              <p:nvPr/>
            </p:nvGrpSpPr>
            <p:grpSpPr>
              <a:xfrm>
                <a:off x="4907119" y="3986039"/>
                <a:ext cx="33497" cy="28699"/>
                <a:chOff x="4907119" y="3986039"/>
                <a:chExt cx="33497" cy="28699"/>
              </a:xfrm>
            </p:grpSpPr>
            <p:sp>
              <p:nvSpPr>
                <p:cNvPr id="8574" name="Google Shape;8574;p73"/>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3"/>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73"/>
              <p:cNvGrpSpPr/>
              <p:nvPr/>
            </p:nvGrpSpPr>
            <p:grpSpPr>
              <a:xfrm>
                <a:off x="4911783" y="4048102"/>
                <a:ext cx="33591" cy="28762"/>
                <a:chOff x="4911783" y="4048102"/>
                <a:chExt cx="33591" cy="28762"/>
              </a:xfrm>
            </p:grpSpPr>
            <p:sp>
              <p:nvSpPr>
                <p:cNvPr id="8577" name="Google Shape;8577;p73"/>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3"/>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79" name="Google Shape;8579;p73"/>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3"/>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1" name="Google Shape;8581;p73"/>
              <p:cNvGrpSpPr/>
              <p:nvPr/>
            </p:nvGrpSpPr>
            <p:grpSpPr>
              <a:xfrm>
                <a:off x="4762623" y="3837847"/>
                <a:ext cx="42416" cy="36273"/>
                <a:chOff x="4762623" y="3837847"/>
                <a:chExt cx="42416" cy="36273"/>
              </a:xfrm>
            </p:grpSpPr>
            <p:sp>
              <p:nvSpPr>
                <p:cNvPr id="8582" name="Google Shape;8582;p73"/>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3"/>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73"/>
              <p:cNvGrpSpPr/>
              <p:nvPr/>
            </p:nvGrpSpPr>
            <p:grpSpPr>
              <a:xfrm>
                <a:off x="4746044" y="4104966"/>
                <a:ext cx="33497" cy="28699"/>
                <a:chOff x="4746044" y="4104966"/>
                <a:chExt cx="33497" cy="28699"/>
              </a:xfrm>
            </p:grpSpPr>
            <p:sp>
              <p:nvSpPr>
                <p:cNvPr id="8585" name="Google Shape;8585;p73"/>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3"/>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7" name="Google Shape;8587;p73"/>
              <p:cNvGrpSpPr/>
              <p:nvPr/>
            </p:nvGrpSpPr>
            <p:grpSpPr>
              <a:xfrm>
                <a:off x="4859646" y="4162554"/>
                <a:ext cx="33591" cy="28762"/>
                <a:chOff x="4859646" y="4162554"/>
                <a:chExt cx="33591" cy="28762"/>
              </a:xfrm>
            </p:grpSpPr>
            <p:sp>
              <p:nvSpPr>
                <p:cNvPr id="8588" name="Google Shape;8588;p73"/>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3"/>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0" name="Google Shape;8590;p73"/>
            <p:cNvGrpSpPr/>
            <p:nvPr/>
          </p:nvGrpSpPr>
          <p:grpSpPr>
            <a:xfrm>
              <a:off x="3597785" y="3274438"/>
              <a:ext cx="855610" cy="1122100"/>
              <a:chOff x="3597785" y="3274438"/>
              <a:chExt cx="855610" cy="1122100"/>
            </a:xfrm>
          </p:grpSpPr>
          <p:grpSp>
            <p:nvGrpSpPr>
              <p:cNvPr id="8591" name="Google Shape;8591;p73"/>
              <p:cNvGrpSpPr/>
              <p:nvPr/>
            </p:nvGrpSpPr>
            <p:grpSpPr>
              <a:xfrm>
                <a:off x="3617857" y="3284717"/>
                <a:ext cx="826785" cy="1099165"/>
                <a:chOff x="3617857" y="3284717"/>
                <a:chExt cx="826785" cy="1099165"/>
              </a:xfrm>
            </p:grpSpPr>
            <p:sp>
              <p:nvSpPr>
                <p:cNvPr id="8592" name="Google Shape;8592;p73"/>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3"/>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3"/>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3"/>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3"/>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3"/>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3"/>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3"/>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3"/>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3"/>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3"/>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3"/>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3"/>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3"/>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3"/>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3"/>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3"/>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3"/>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3"/>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3"/>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3"/>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3"/>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3"/>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3"/>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3"/>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3"/>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3"/>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3"/>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3"/>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3"/>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3"/>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3"/>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3"/>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3"/>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3"/>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3"/>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3"/>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3"/>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3"/>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3"/>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3"/>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3"/>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3"/>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3"/>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3"/>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3"/>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3"/>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3"/>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3"/>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3"/>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3"/>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3"/>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3"/>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3"/>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3"/>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3"/>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73"/>
              <p:cNvGrpSpPr/>
              <p:nvPr/>
            </p:nvGrpSpPr>
            <p:grpSpPr>
              <a:xfrm>
                <a:off x="4180904" y="4251758"/>
                <a:ext cx="37783" cy="32420"/>
                <a:chOff x="4180904" y="4251758"/>
                <a:chExt cx="37783" cy="32420"/>
              </a:xfrm>
            </p:grpSpPr>
            <p:sp>
              <p:nvSpPr>
                <p:cNvPr id="8649" name="Google Shape;8649;p73"/>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3"/>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1" name="Google Shape;8651;p73"/>
              <p:cNvGrpSpPr/>
              <p:nvPr/>
            </p:nvGrpSpPr>
            <p:grpSpPr>
              <a:xfrm>
                <a:off x="4201644" y="4081324"/>
                <a:ext cx="37783" cy="32364"/>
                <a:chOff x="4201644" y="4081324"/>
                <a:chExt cx="37783" cy="32364"/>
              </a:xfrm>
            </p:grpSpPr>
            <p:sp>
              <p:nvSpPr>
                <p:cNvPr id="8652" name="Google Shape;8652;p73"/>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3"/>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4" name="Google Shape;8654;p73"/>
              <p:cNvGrpSpPr/>
              <p:nvPr/>
            </p:nvGrpSpPr>
            <p:grpSpPr>
              <a:xfrm>
                <a:off x="4284416" y="3887428"/>
                <a:ext cx="37783" cy="32451"/>
                <a:chOff x="4284416" y="3887428"/>
                <a:chExt cx="37783" cy="32451"/>
              </a:xfrm>
            </p:grpSpPr>
            <p:sp>
              <p:nvSpPr>
                <p:cNvPr id="8655" name="Google Shape;8655;p73"/>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3"/>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7" name="Google Shape;8657;p73"/>
              <p:cNvGrpSpPr/>
              <p:nvPr/>
            </p:nvGrpSpPr>
            <p:grpSpPr>
              <a:xfrm>
                <a:off x="4223721" y="3860404"/>
                <a:ext cx="37870" cy="32364"/>
                <a:chOff x="4223721" y="3860404"/>
                <a:chExt cx="37870" cy="32364"/>
              </a:xfrm>
            </p:grpSpPr>
            <p:sp>
              <p:nvSpPr>
                <p:cNvPr id="8658" name="Google Shape;8658;p73"/>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3"/>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73"/>
              <p:cNvGrpSpPr/>
              <p:nvPr/>
            </p:nvGrpSpPr>
            <p:grpSpPr>
              <a:xfrm>
                <a:off x="4104889" y="3699242"/>
                <a:ext cx="37776" cy="32357"/>
                <a:chOff x="4104889" y="3699242"/>
                <a:chExt cx="37776" cy="32357"/>
              </a:xfrm>
            </p:grpSpPr>
            <p:sp>
              <p:nvSpPr>
                <p:cNvPr id="8661" name="Google Shape;8661;p73"/>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3"/>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73"/>
              <p:cNvGrpSpPr/>
              <p:nvPr/>
            </p:nvGrpSpPr>
            <p:grpSpPr>
              <a:xfrm>
                <a:off x="4143608" y="3475121"/>
                <a:ext cx="37878" cy="32420"/>
                <a:chOff x="4143608" y="3475121"/>
                <a:chExt cx="37878" cy="32420"/>
              </a:xfrm>
            </p:grpSpPr>
            <p:sp>
              <p:nvSpPr>
                <p:cNvPr id="8664" name="Google Shape;8664;p73"/>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3"/>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73"/>
              <p:cNvGrpSpPr/>
              <p:nvPr/>
            </p:nvGrpSpPr>
            <p:grpSpPr>
              <a:xfrm>
                <a:off x="4217248" y="3570893"/>
                <a:ext cx="37776" cy="32364"/>
                <a:chOff x="4217248" y="3570893"/>
                <a:chExt cx="37776" cy="32364"/>
              </a:xfrm>
            </p:grpSpPr>
            <p:sp>
              <p:nvSpPr>
                <p:cNvPr id="8667" name="Google Shape;8667;p73"/>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3"/>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73"/>
              <p:cNvGrpSpPr/>
              <p:nvPr/>
            </p:nvGrpSpPr>
            <p:grpSpPr>
              <a:xfrm>
                <a:off x="4255307" y="3431612"/>
                <a:ext cx="37776" cy="32451"/>
                <a:chOff x="4255307" y="3431612"/>
                <a:chExt cx="37776" cy="32451"/>
              </a:xfrm>
            </p:grpSpPr>
            <p:sp>
              <p:nvSpPr>
                <p:cNvPr id="8670" name="Google Shape;8670;p73"/>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3"/>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73"/>
              <p:cNvGrpSpPr/>
              <p:nvPr/>
            </p:nvGrpSpPr>
            <p:grpSpPr>
              <a:xfrm>
                <a:off x="3853052" y="3577398"/>
                <a:ext cx="37776" cy="32420"/>
                <a:chOff x="3853052" y="3577398"/>
                <a:chExt cx="37776" cy="32420"/>
              </a:xfrm>
            </p:grpSpPr>
            <p:sp>
              <p:nvSpPr>
                <p:cNvPr id="8673" name="Google Shape;8673;p73"/>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3"/>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5" name="Google Shape;8675;p73"/>
              <p:cNvGrpSpPr/>
              <p:nvPr/>
            </p:nvGrpSpPr>
            <p:grpSpPr>
              <a:xfrm>
                <a:off x="4039908" y="3412107"/>
                <a:ext cx="37776" cy="32357"/>
                <a:chOff x="4039908" y="3412107"/>
                <a:chExt cx="37776" cy="32357"/>
              </a:xfrm>
            </p:grpSpPr>
            <p:sp>
              <p:nvSpPr>
                <p:cNvPr id="8676" name="Google Shape;8676;p73"/>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3"/>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8" name="Google Shape;8678;p73"/>
              <p:cNvGrpSpPr/>
              <p:nvPr/>
            </p:nvGrpSpPr>
            <p:grpSpPr>
              <a:xfrm>
                <a:off x="4017360" y="3342061"/>
                <a:ext cx="37870" cy="32380"/>
                <a:chOff x="4017360" y="3342061"/>
                <a:chExt cx="37870" cy="32380"/>
              </a:xfrm>
            </p:grpSpPr>
            <p:sp>
              <p:nvSpPr>
                <p:cNvPr id="8679" name="Google Shape;8679;p73"/>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3"/>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1" name="Google Shape;8681;p73"/>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3"/>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3" name="Google Shape;8683;p73"/>
              <p:cNvGrpSpPr/>
              <p:nvPr/>
            </p:nvGrpSpPr>
            <p:grpSpPr>
              <a:xfrm>
                <a:off x="3750870" y="3418650"/>
                <a:ext cx="37776" cy="32380"/>
                <a:chOff x="3750870" y="3418650"/>
                <a:chExt cx="37776" cy="32380"/>
              </a:xfrm>
            </p:grpSpPr>
            <p:sp>
              <p:nvSpPr>
                <p:cNvPr id="8684" name="Google Shape;8684;p73"/>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3"/>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6" name="Google Shape;8686;p73"/>
              <p:cNvGrpSpPr/>
              <p:nvPr/>
            </p:nvGrpSpPr>
            <p:grpSpPr>
              <a:xfrm>
                <a:off x="3632509" y="3274438"/>
                <a:ext cx="37783" cy="32357"/>
                <a:chOff x="3632509" y="3274438"/>
                <a:chExt cx="37783" cy="32357"/>
              </a:xfrm>
            </p:grpSpPr>
            <p:sp>
              <p:nvSpPr>
                <p:cNvPr id="8687" name="Google Shape;8687;p73"/>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3"/>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9" name="Google Shape;8689;p73"/>
              <p:cNvGrpSpPr/>
              <p:nvPr/>
            </p:nvGrpSpPr>
            <p:grpSpPr>
              <a:xfrm>
                <a:off x="3906424" y="3297561"/>
                <a:ext cx="37776" cy="32451"/>
                <a:chOff x="3906424" y="3297561"/>
                <a:chExt cx="37776" cy="32451"/>
              </a:xfrm>
            </p:grpSpPr>
            <p:sp>
              <p:nvSpPr>
                <p:cNvPr id="8690" name="Google Shape;8690;p73"/>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3"/>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73"/>
              <p:cNvGrpSpPr/>
              <p:nvPr/>
            </p:nvGrpSpPr>
            <p:grpSpPr>
              <a:xfrm>
                <a:off x="3866084" y="3412107"/>
                <a:ext cx="37776" cy="32357"/>
                <a:chOff x="3866084" y="3412107"/>
                <a:chExt cx="37776" cy="32357"/>
              </a:xfrm>
            </p:grpSpPr>
            <p:sp>
              <p:nvSpPr>
                <p:cNvPr id="8693" name="Google Shape;8693;p73"/>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3"/>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73"/>
              <p:cNvGrpSpPr/>
              <p:nvPr/>
            </p:nvGrpSpPr>
            <p:grpSpPr>
              <a:xfrm>
                <a:off x="4023919" y="3766409"/>
                <a:ext cx="37783" cy="32357"/>
                <a:chOff x="4023919" y="3766409"/>
                <a:chExt cx="37783" cy="32357"/>
              </a:xfrm>
            </p:grpSpPr>
            <p:sp>
              <p:nvSpPr>
                <p:cNvPr id="8696" name="Google Shape;8696;p73"/>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3"/>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8" name="Google Shape;8698;p73"/>
              <p:cNvGrpSpPr/>
              <p:nvPr/>
            </p:nvGrpSpPr>
            <p:grpSpPr>
              <a:xfrm>
                <a:off x="3973882" y="3779449"/>
                <a:ext cx="37776" cy="32357"/>
                <a:chOff x="3973882" y="3779449"/>
                <a:chExt cx="37776" cy="32357"/>
              </a:xfrm>
            </p:grpSpPr>
            <p:sp>
              <p:nvSpPr>
                <p:cNvPr id="8699" name="Google Shape;8699;p73"/>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3"/>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73"/>
              <p:cNvGrpSpPr/>
              <p:nvPr/>
            </p:nvGrpSpPr>
            <p:grpSpPr>
              <a:xfrm>
                <a:off x="4073398" y="3838028"/>
                <a:ext cx="37776" cy="32380"/>
                <a:chOff x="4073398" y="3838028"/>
                <a:chExt cx="37776" cy="32380"/>
              </a:xfrm>
            </p:grpSpPr>
            <p:sp>
              <p:nvSpPr>
                <p:cNvPr id="8702" name="Google Shape;8702;p73"/>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3"/>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73"/>
              <p:cNvGrpSpPr/>
              <p:nvPr/>
            </p:nvGrpSpPr>
            <p:grpSpPr>
              <a:xfrm>
                <a:off x="4342672" y="4144496"/>
                <a:ext cx="37752" cy="32364"/>
                <a:chOff x="4342672" y="4144496"/>
                <a:chExt cx="37752" cy="32364"/>
              </a:xfrm>
            </p:grpSpPr>
            <p:sp>
              <p:nvSpPr>
                <p:cNvPr id="8705" name="Google Shape;8705;p73"/>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3"/>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7" name="Google Shape;8707;p73"/>
              <p:cNvGrpSpPr/>
              <p:nvPr/>
            </p:nvGrpSpPr>
            <p:grpSpPr>
              <a:xfrm>
                <a:off x="4406386" y="4056872"/>
                <a:ext cx="37783" cy="32364"/>
                <a:chOff x="4406386" y="4056872"/>
                <a:chExt cx="37783" cy="32364"/>
              </a:xfrm>
            </p:grpSpPr>
            <p:sp>
              <p:nvSpPr>
                <p:cNvPr id="8708" name="Google Shape;8708;p73"/>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3"/>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73"/>
              <p:cNvGrpSpPr/>
              <p:nvPr/>
            </p:nvGrpSpPr>
            <p:grpSpPr>
              <a:xfrm>
                <a:off x="4284416" y="4245254"/>
                <a:ext cx="37783" cy="32357"/>
                <a:chOff x="4284416" y="4245254"/>
                <a:chExt cx="37783" cy="32357"/>
              </a:xfrm>
            </p:grpSpPr>
            <p:sp>
              <p:nvSpPr>
                <p:cNvPr id="8711" name="Google Shape;8711;p73"/>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3"/>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73"/>
              <p:cNvGrpSpPr/>
              <p:nvPr/>
            </p:nvGrpSpPr>
            <p:grpSpPr>
              <a:xfrm>
                <a:off x="4219057" y="4331258"/>
                <a:ext cx="37776" cy="32364"/>
                <a:chOff x="4219057" y="4331258"/>
                <a:chExt cx="37776" cy="32364"/>
              </a:xfrm>
            </p:grpSpPr>
            <p:sp>
              <p:nvSpPr>
                <p:cNvPr id="8714" name="Google Shape;8714;p73"/>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3"/>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73"/>
              <p:cNvGrpSpPr/>
              <p:nvPr/>
            </p:nvGrpSpPr>
            <p:grpSpPr>
              <a:xfrm>
                <a:off x="4204122" y="4141688"/>
                <a:ext cx="33497" cy="28699"/>
                <a:chOff x="4204122" y="4141688"/>
                <a:chExt cx="33497" cy="28699"/>
              </a:xfrm>
            </p:grpSpPr>
            <p:sp>
              <p:nvSpPr>
                <p:cNvPr id="8717" name="Google Shape;8717;p73"/>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3"/>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9" name="Google Shape;8719;p73"/>
              <p:cNvGrpSpPr/>
              <p:nvPr/>
            </p:nvGrpSpPr>
            <p:grpSpPr>
              <a:xfrm>
                <a:off x="4301546" y="4003869"/>
                <a:ext cx="38916" cy="33324"/>
                <a:chOff x="4301546" y="4003869"/>
                <a:chExt cx="38916" cy="33324"/>
              </a:xfrm>
            </p:grpSpPr>
            <p:sp>
              <p:nvSpPr>
                <p:cNvPr id="8720" name="Google Shape;8720;p73"/>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3"/>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2" name="Google Shape;8722;p73"/>
              <p:cNvGrpSpPr/>
              <p:nvPr/>
            </p:nvGrpSpPr>
            <p:grpSpPr>
              <a:xfrm>
                <a:off x="4210681" y="3924669"/>
                <a:ext cx="36549" cy="31366"/>
                <a:chOff x="4210681" y="3924669"/>
                <a:chExt cx="36549" cy="31366"/>
              </a:xfrm>
            </p:grpSpPr>
            <p:sp>
              <p:nvSpPr>
                <p:cNvPr id="8723" name="Google Shape;8723;p73"/>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3"/>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5" name="Google Shape;8725;p73"/>
              <p:cNvGrpSpPr/>
              <p:nvPr/>
            </p:nvGrpSpPr>
            <p:grpSpPr>
              <a:xfrm>
                <a:off x="3987771" y="3628874"/>
                <a:ext cx="31499" cy="26993"/>
                <a:chOff x="3987771" y="3628874"/>
                <a:chExt cx="31499" cy="26993"/>
              </a:xfrm>
            </p:grpSpPr>
            <p:sp>
              <p:nvSpPr>
                <p:cNvPr id="8726" name="Google Shape;8726;p73"/>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3"/>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8" name="Google Shape;8728;p73"/>
              <p:cNvGrpSpPr/>
              <p:nvPr/>
            </p:nvGrpSpPr>
            <p:grpSpPr>
              <a:xfrm>
                <a:off x="4087382" y="3775674"/>
                <a:ext cx="31405" cy="26898"/>
                <a:chOff x="4087382" y="3775674"/>
                <a:chExt cx="31405" cy="26898"/>
              </a:xfrm>
            </p:grpSpPr>
            <p:sp>
              <p:nvSpPr>
                <p:cNvPr id="8729" name="Google Shape;8729;p73"/>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3"/>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73"/>
              <p:cNvGrpSpPr/>
              <p:nvPr/>
            </p:nvGrpSpPr>
            <p:grpSpPr>
              <a:xfrm>
                <a:off x="4118873" y="3856637"/>
                <a:ext cx="31405" cy="26906"/>
                <a:chOff x="4118873" y="3856637"/>
                <a:chExt cx="31405" cy="26906"/>
              </a:xfrm>
            </p:grpSpPr>
            <p:sp>
              <p:nvSpPr>
                <p:cNvPr id="8732" name="Google Shape;8732;p73"/>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3"/>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4" name="Google Shape;8734;p73"/>
              <p:cNvGrpSpPr/>
              <p:nvPr/>
            </p:nvGrpSpPr>
            <p:grpSpPr>
              <a:xfrm>
                <a:off x="4168541" y="3639523"/>
                <a:ext cx="31499" cy="26906"/>
                <a:chOff x="4168541" y="3639523"/>
                <a:chExt cx="31499" cy="26906"/>
              </a:xfrm>
            </p:grpSpPr>
            <p:sp>
              <p:nvSpPr>
                <p:cNvPr id="8735" name="Google Shape;8735;p73"/>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3"/>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73"/>
              <p:cNvGrpSpPr/>
              <p:nvPr/>
            </p:nvGrpSpPr>
            <p:grpSpPr>
              <a:xfrm>
                <a:off x="3965789" y="3393545"/>
                <a:ext cx="31405" cy="26945"/>
                <a:chOff x="3965789" y="3393545"/>
                <a:chExt cx="31405" cy="26945"/>
              </a:xfrm>
            </p:grpSpPr>
            <p:sp>
              <p:nvSpPr>
                <p:cNvPr id="8738" name="Google Shape;8738;p73"/>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3"/>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73"/>
              <p:cNvGrpSpPr/>
              <p:nvPr/>
            </p:nvGrpSpPr>
            <p:grpSpPr>
              <a:xfrm>
                <a:off x="3925166" y="3491008"/>
                <a:ext cx="31405" cy="27001"/>
                <a:chOff x="3925166" y="3491008"/>
                <a:chExt cx="31405" cy="27001"/>
              </a:xfrm>
            </p:grpSpPr>
            <p:sp>
              <p:nvSpPr>
                <p:cNvPr id="8741" name="Google Shape;8741;p73"/>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3"/>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73"/>
              <p:cNvGrpSpPr/>
              <p:nvPr/>
            </p:nvGrpSpPr>
            <p:grpSpPr>
              <a:xfrm>
                <a:off x="3682845" y="3340976"/>
                <a:ext cx="31397" cy="26898"/>
                <a:chOff x="3682845" y="3340976"/>
                <a:chExt cx="31397" cy="26898"/>
              </a:xfrm>
            </p:grpSpPr>
            <p:sp>
              <p:nvSpPr>
                <p:cNvPr id="8744" name="Google Shape;8744;p73"/>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3"/>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6" name="Google Shape;8746;p73"/>
              <p:cNvGrpSpPr/>
              <p:nvPr/>
            </p:nvGrpSpPr>
            <p:grpSpPr>
              <a:xfrm>
                <a:off x="3795393" y="3353725"/>
                <a:ext cx="31499" cy="26993"/>
                <a:chOff x="3795393" y="3353725"/>
                <a:chExt cx="31499" cy="26993"/>
              </a:xfrm>
            </p:grpSpPr>
            <p:sp>
              <p:nvSpPr>
                <p:cNvPr id="8747" name="Google Shape;8747;p73"/>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3"/>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73"/>
              <p:cNvGrpSpPr/>
              <p:nvPr/>
            </p:nvGrpSpPr>
            <p:grpSpPr>
              <a:xfrm>
                <a:off x="4176909" y="4363221"/>
                <a:ext cx="38924" cy="33316"/>
                <a:chOff x="4176909" y="4363221"/>
                <a:chExt cx="38924" cy="33316"/>
              </a:xfrm>
            </p:grpSpPr>
            <p:sp>
              <p:nvSpPr>
                <p:cNvPr id="8750" name="Google Shape;8750;p73"/>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3"/>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2" name="Google Shape;8752;p73"/>
              <p:cNvGrpSpPr/>
              <p:nvPr/>
            </p:nvGrpSpPr>
            <p:grpSpPr>
              <a:xfrm>
                <a:off x="4226191" y="4007660"/>
                <a:ext cx="33560" cy="28770"/>
                <a:chOff x="4226191" y="4007660"/>
                <a:chExt cx="33560" cy="28770"/>
              </a:xfrm>
            </p:grpSpPr>
            <p:sp>
              <p:nvSpPr>
                <p:cNvPr id="8753" name="Google Shape;8753;p73"/>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3"/>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73"/>
              <p:cNvGrpSpPr/>
              <p:nvPr/>
            </p:nvGrpSpPr>
            <p:grpSpPr>
              <a:xfrm>
                <a:off x="3597785" y="3377045"/>
                <a:ext cx="33591" cy="28699"/>
                <a:chOff x="3597785" y="3377045"/>
                <a:chExt cx="33591" cy="28699"/>
              </a:xfrm>
            </p:grpSpPr>
            <p:sp>
              <p:nvSpPr>
                <p:cNvPr id="8756" name="Google Shape;8756;p73"/>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3"/>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8" name="Google Shape;8758;p73"/>
              <p:cNvGrpSpPr/>
              <p:nvPr/>
            </p:nvGrpSpPr>
            <p:grpSpPr>
              <a:xfrm>
                <a:off x="3887870" y="3669796"/>
                <a:ext cx="33591" cy="28692"/>
                <a:chOff x="3887870" y="3669796"/>
                <a:chExt cx="33591" cy="28692"/>
              </a:xfrm>
            </p:grpSpPr>
            <p:sp>
              <p:nvSpPr>
                <p:cNvPr id="8759" name="Google Shape;8759;p73"/>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3"/>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73"/>
              <p:cNvGrpSpPr/>
              <p:nvPr/>
            </p:nvGrpSpPr>
            <p:grpSpPr>
              <a:xfrm>
                <a:off x="3818320" y="3481625"/>
                <a:ext cx="33497" cy="28770"/>
                <a:chOff x="3818320" y="3481625"/>
                <a:chExt cx="33497" cy="28770"/>
              </a:xfrm>
            </p:grpSpPr>
            <p:sp>
              <p:nvSpPr>
                <p:cNvPr id="8762" name="Google Shape;8762;p73"/>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3"/>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3"/>
              <p:cNvGrpSpPr/>
              <p:nvPr/>
            </p:nvGrpSpPr>
            <p:grpSpPr>
              <a:xfrm>
                <a:off x="4278139" y="4120948"/>
                <a:ext cx="37492" cy="32129"/>
                <a:chOff x="4278139" y="4120948"/>
                <a:chExt cx="37492" cy="32129"/>
              </a:xfrm>
            </p:grpSpPr>
            <p:sp>
              <p:nvSpPr>
                <p:cNvPr id="8765" name="Google Shape;8765;p73"/>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3"/>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73"/>
              <p:cNvGrpSpPr/>
              <p:nvPr/>
            </p:nvGrpSpPr>
            <p:grpSpPr>
              <a:xfrm>
                <a:off x="4419898" y="3977388"/>
                <a:ext cx="33497" cy="28692"/>
                <a:chOff x="4419898" y="3977388"/>
                <a:chExt cx="33497" cy="28692"/>
              </a:xfrm>
            </p:grpSpPr>
            <p:sp>
              <p:nvSpPr>
                <p:cNvPr id="8768" name="Google Shape;8768;p73"/>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3"/>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73"/>
              <p:cNvGrpSpPr/>
              <p:nvPr/>
            </p:nvGrpSpPr>
            <p:grpSpPr>
              <a:xfrm>
                <a:off x="4158930" y="4034684"/>
                <a:ext cx="33497" cy="28762"/>
                <a:chOff x="4158930" y="4034684"/>
                <a:chExt cx="33497" cy="28762"/>
              </a:xfrm>
            </p:grpSpPr>
            <p:sp>
              <p:nvSpPr>
                <p:cNvPr id="8771" name="Google Shape;8771;p73"/>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3"/>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73"/>
              <p:cNvGrpSpPr/>
              <p:nvPr/>
            </p:nvGrpSpPr>
            <p:grpSpPr>
              <a:xfrm>
                <a:off x="4134949" y="3957049"/>
                <a:ext cx="33497" cy="28770"/>
                <a:chOff x="4134949" y="3957049"/>
                <a:chExt cx="33497" cy="28770"/>
              </a:xfrm>
            </p:grpSpPr>
            <p:sp>
              <p:nvSpPr>
                <p:cNvPr id="8774" name="Google Shape;8774;p73"/>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3"/>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73"/>
              <p:cNvGrpSpPr/>
              <p:nvPr/>
            </p:nvGrpSpPr>
            <p:grpSpPr>
              <a:xfrm>
                <a:off x="4193653" y="4184403"/>
                <a:ext cx="43580" cy="37264"/>
                <a:chOff x="4193653" y="4184403"/>
                <a:chExt cx="43580" cy="37264"/>
              </a:xfrm>
            </p:grpSpPr>
            <p:sp>
              <p:nvSpPr>
                <p:cNvPr id="8777" name="Google Shape;8777;p73"/>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3"/>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3"/>
              <p:cNvGrpSpPr/>
              <p:nvPr/>
            </p:nvGrpSpPr>
            <p:grpSpPr>
              <a:xfrm>
                <a:off x="4343600" y="3943844"/>
                <a:ext cx="43580" cy="37312"/>
                <a:chOff x="4343600" y="3943844"/>
                <a:chExt cx="43580" cy="37312"/>
              </a:xfrm>
            </p:grpSpPr>
            <p:sp>
              <p:nvSpPr>
                <p:cNvPr id="8780" name="Google Shape;8780;p73"/>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3"/>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73"/>
              <p:cNvGrpSpPr/>
              <p:nvPr/>
            </p:nvGrpSpPr>
            <p:grpSpPr>
              <a:xfrm>
                <a:off x="4172339" y="3381693"/>
                <a:ext cx="31499" cy="27001"/>
                <a:chOff x="4172339" y="3381693"/>
                <a:chExt cx="31499" cy="27001"/>
              </a:xfrm>
            </p:grpSpPr>
            <p:sp>
              <p:nvSpPr>
                <p:cNvPr id="8783" name="Google Shape;8783;p73"/>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3"/>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8" name="Shape 8788"/>
        <p:cNvGrpSpPr/>
        <p:nvPr/>
      </p:nvGrpSpPr>
      <p:grpSpPr>
        <a:xfrm>
          <a:off x="0" y="0"/>
          <a:ext cx="0" cy="0"/>
          <a:chOff x="0" y="0"/>
          <a:chExt cx="0" cy="0"/>
        </a:xfrm>
      </p:grpSpPr>
      <p:grpSp>
        <p:nvGrpSpPr>
          <p:cNvPr id="8789" name="Google Shape;8789;p74"/>
          <p:cNvGrpSpPr/>
          <p:nvPr/>
        </p:nvGrpSpPr>
        <p:grpSpPr>
          <a:xfrm>
            <a:off x="2126623" y="3607908"/>
            <a:ext cx="1102891" cy="760337"/>
            <a:chOff x="4967783" y="2151471"/>
            <a:chExt cx="3920692" cy="2702940"/>
          </a:xfrm>
        </p:grpSpPr>
        <p:grpSp>
          <p:nvGrpSpPr>
            <p:cNvPr id="8790" name="Google Shape;8790;p74"/>
            <p:cNvGrpSpPr/>
            <p:nvPr/>
          </p:nvGrpSpPr>
          <p:grpSpPr>
            <a:xfrm>
              <a:off x="5045709" y="2252109"/>
              <a:ext cx="3761071" cy="2501708"/>
              <a:chOff x="2691784" y="1805334"/>
              <a:chExt cx="3761071" cy="2501708"/>
            </a:xfrm>
          </p:grpSpPr>
          <p:sp>
            <p:nvSpPr>
              <p:cNvPr id="8791" name="Google Shape;8791;p7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8" name="Google Shape;8798;p74"/>
            <p:cNvGrpSpPr/>
            <p:nvPr/>
          </p:nvGrpSpPr>
          <p:grpSpPr>
            <a:xfrm>
              <a:off x="4967783" y="2151471"/>
              <a:ext cx="3920692" cy="2702940"/>
              <a:chOff x="2613858" y="1704696"/>
              <a:chExt cx="3920692" cy="2702940"/>
            </a:xfrm>
          </p:grpSpPr>
          <p:sp>
            <p:nvSpPr>
              <p:cNvPr id="8799" name="Google Shape;8799;p7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4" name="Google Shape;8804;p74"/>
          <p:cNvGrpSpPr/>
          <p:nvPr/>
        </p:nvGrpSpPr>
        <p:grpSpPr>
          <a:xfrm>
            <a:off x="3530532" y="1496185"/>
            <a:ext cx="1561911" cy="708580"/>
            <a:chOff x="3530532" y="1496185"/>
            <a:chExt cx="1561911" cy="708580"/>
          </a:xfrm>
        </p:grpSpPr>
        <p:grpSp>
          <p:nvGrpSpPr>
            <p:cNvPr id="8805" name="Google Shape;8805;p74"/>
            <p:cNvGrpSpPr/>
            <p:nvPr/>
          </p:nvGrpSpPr>
          <p:grpSpPr>
            <a:xfrm>
              <a:off x="3720318" y="1857562"/>
              <a:ext cx="1372125" cy="54"/>
              <a:chOff x="3720318" y="1857562"/>
              <a:chExt cx="1372125" cy="54"/>
            </a:xfrm>
          </p:grpSpPr>
          <p:cxnSp>
            <p:nvCxnSpPr>
              <p:cNvPr id="8806" name="Google Shape;8806;p74"/>
              <p:cNvCxnSpPr>
                <a:endCxn id="880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08" name="Google Shape;8808;p7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09" name="Google Shape;8809;p7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810" name="Google Shape;8810;p74"/>
              <p:cNvCxnSpPr>
                <a:stCxn id="880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811" name="Google Shape;8811;p74"/>
            <p:cNvGrpSpPr/>
            <p:nvPr/>
          </p:nvGrpSpPr>
          <p:grpSpPr>
            <a:xfrm>
              <a:off x="3567462" y="1496185"/>
              <a:ext cx="286500" cy="272914"/>
              <a:chOff x="3567462" y="1496185"/>
              <a:chExt cx="286500" cy="272914"/>
            </a:xfrm>
          </p:grpSpPr>
          <p:cxnSp>
            <p:nvCxnSpPr>
              <p:cNvPr id="8812" name="Google Shape;8812;p7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13" name="Google Shape;8813;p7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4" name="Google Shape;8814;p7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6" name="Google Shape;8816;p74"/>
            <p:cNvGrpSpPr/>
            <p:nvPr/>
          </p:nvGrpSpPr>
          <p:grpSpPr>
            <a:xfrm>
              <a:off x="3929014" y="1960574"/>
              <a:ext cx="286500" cy="242342"/>
              <a:chOff x="3929014" y="1960574"/>
              <a:chExt cx="286500" cy="242342"/>
            </a:xfrm>
          </p:grpSpPr>
          <p:cxnSp>
            <p:nvCxnSpPr>
              <p:cNvPr id="8817" name="Google Shape;8817;p7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818" name="Google Shape;8818;p7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74"/>
            <p:cNvGrpSpPr/>
            <p:nvPr/>
          </p:nvGrpSpPr>
          <p:grpSpPr>
            <a:xfrm>
              <a:off x="4290828" y="1496185"/>
              <a:ext cx="286500" cy="272914"/>
              <a:chOff x="4290828" y="1496185"/>
              <a:chExt cx="286500" cy="272914"/>
            </a:xfrm>
          </p:grpSpPr>
          <p:cxnSp>
            <p:nvCxnSpPr>
              <p:cNvPr id="8820" name="Google Shape;8820;p7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821" name="Google Shape;8821;p7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2" name="Google Shape;8822;p7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3" name="Google Shape;8823;p74"/>
            <p:cNvGrpSpPr/>
            <p:nvPr/>
          </p:nvGrpSpPr>
          <p:grpSpPr>
            <a:xfrm>
              <a:off x="4657726" y="1959674"/>
              <a:ext cx="286500" cy="245092"/>
              <a:chOff x="4657726" y="1959674"/>
              <a:chExt cx="286500" cy="245092"/>
            </a:xfrm>
          </p:grpSpPr>
          <p:cxnSp>
            <p:nvCxnSpPr>
              <p:cNvPr id="8824" name="Google Shape;8824;p7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825" name="Google Shape;8825;p7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6" name="Google Shape;8826;p74"/>
          <p:cNvGrpSpPr/>
          <p:nvPr/>
        </p:nvGrpSpPr>
        <p:grpSpPr>
          <a:xfrm>
            <a:off x="3512551" y="2358282"/>
            <a:ext cx="1597032" cy="378649"/>
            <a:chOff x="3512551" y="2358282"/>
            <a:chExt cx="1597032" cy="378649"/>
          </a:xfrm>
        </p:grpSpPr>
        <p:grpSp>
          <p:nvGrpSpPr>
            <p:cNvPr id="8827" name="Google Shape;8827;p74"/>
            <p:cNvGrpSpPr/>
            <p:nvPr/>
          </p:nvGrpSpPr>
          <p:grpSpPr>
            <a:xfrm>
              <a:off x="3738198" y="2553002"/>
              <a:ext cx="1145834" cy="117"/>
              <a:chOff x="3738198" y="2553002"/>
              <a:chExt cx="1145834" cy="117"/>
            </a:xfrm>
          </p:grpSpPr>
          <p:cxnSp>
            <p:nvCxnSpPr>
              <p:cNvPr id="8828" name="Google Shape;8828;p7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29" name="Google Shape;8829;p7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830" name="Google Shape;8830;p74"/>
              <p:cNvCxnSpPr>
                <a:stCxn id="8831" idx="6"/>
                <a:endCxn id="883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833" name="Google Shape;8833;p74"/>
            <p:cNvGrpSpPr/>
            <p:nvPr/>
          </p:nvGrpSpPr>
          <p:grpSpPr>
            <a:xfrm>
              <a:off x="3969644" y="2440153"/>
              <a:ext cx="225900" cy="296779"/>
              <a:chOff x="3969644" y="2440153"/>
              <a:chExt cx="225900" cy="296779"/>
            </a:xfrm>
          </p:grpSpPr>
          <p:cxnSp>
            <p:nvCxnSpPr>
              <p:cNvPr id="8834" name="Google Shape;8834;p7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832" name="Google Shape;8832;p7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6" name="Google Shape;8836;p74"/>
            <p:cNvGrpSpPr/>
            <p:nvPr/>
          </p:nvGrpSpPr>
          <p:grpSpPr>
            <a:xfrm>
              <a:off x="4426818" y="2358282"/>
              <a:ext cx="225600" cy="307471"/>
              <a:chOff x="4426818" y="2358282"/>
              <a:chExt cx="225600" cy="307471"/>
            </a:xfrm>
          </p:grpSpPr>
          <p:cxnSp>
            <p:nvCxnSpPr>
              <p:cNvPr id="8837" name="Google Shape;8837;p74"/>
              <p:cNvCxnSpPr>
                <a:stCxn id="883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839" name="Google Shape;8839;p7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74"/>
            <p:cNvGrpSpPr/>
            <p:nvPr/>
          </p:nvGrpSpPr>
          <p:grpSpPr>
            <a:xfrm>
              <a:off x="4883984" y="2440153"/>
              <a:ext cx="225600" cy="296479"/>
              <a:chOff x="4883984" y="2440153"/>
              <a:chExt cx="225600" cy="296479"/>
            </a:xfrm>
          </p:grpSpPr>
          <p:cxnSp>
            <p:nvCxnSpPr>
              <p:cNvPr id="8841" name="Google Shape;8841;p7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842" name="Google Shape;8842;p7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74"/>
            <p:cNvGrpSpPr/>
            <p:nvPr/>
          </p:nvGrpSpPr>
          <p:grpSpPr>
            <a:xfrm>
              <a:off x="3512551" y="2358356"/>
              <a:ext cx="225647" cy="307629"/>
              <a:chOff x="2182679" y="2005014"/>
              <a:chExt cx="792300" cy="1080158"/>
            </a:xfrm>
          </p:grpSpPr>
          <p:cxnSp>
            <p:nvCxnSpPr>
              <p:cNvPr id="8845" name="Google Shape;8845;p74"/>
              <p:cNvCxnSpPr>
                <a:stCxn id="884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831" name="Google Shape;8831;p7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47" name="Google Shape;8847;p74"/>
          <p:cNvGrpSpPr/>
          <p:nvPr/>
        </p:nvGrpSpPr>
        <p:grpSpPr>
          <a:xfrm>
            <a:off x="6872633" y="1182079"/>
            <a:ext cx="1559809" cy="722610"/>
            <a:chOff x="634175" y="2986275"/>
            <a:chExt cx="3147949" cy="1458344"/>
          </a:xfrm>
        </p:grpSpPr>
        <p:cxnSp>
          <p:nvCxnSpPr>
            <p:cNvPr id="8848" name="Google Shape;8848;p74"/>
            <p:cNvCxnSpPr>
              <a:stCxn id="8849" idx="4"/>
              <a:endCxn id="885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851" name="Google Shape;8851;p74"/>
            <p:cNvCxnSpPr>
              <a:stCxn id="8850" idx="0"/>
              <a:endCxn id="885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53" name="Google Shape;8853;p74"/>
            <p:cNvCxnSpPr>
              <a:stCxn id="8852" idx="4"/>
              <a:endCxn id="885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855" name="Google Shape;8855;p74"/>
            <p:cNvCxnSpPr>
              <a:stCxn id="8854" idx="0"/>
              <a:endCxn id="885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856" name="Google Shape;8856;p7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52" name="Google Shape;8852;p7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49" name="Google Shape;8849;p7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54" name="Google Shape;8854;p7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50" name="Google Shape;8850;p7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857" name="Google Shape;8857;p74"/>
          <p:cNvGrpSpPr/>
          <p:nvPr/>
        </p:nvGrpSpPr>
        <p:grpSpPr>
          <a:xfrm>
            <a:off x="3526424" y="2891987"/>
            <a:ext cx="1570719" cy="294123"/>
            <a:chOff x="998425" y="1182125"/>
            <a:chExt cx="1065400" cy="199500"/>
          </a:xfrm>
        </p:grpSpPr>
        <p:sp>
          <p:nvSpPr>
            <p:cNvPr id="8858" name="Google Shape;8858;p7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74"/>
          <p:cNvGrpSpPr/>
          <p:nvPr/>
        </p:nvGrpSpPr>
        <p:grpSpPr>
          <a:xfrm>
            <a:off x="6869680" y="2009474"/>
            <a:ext cx="1565716" cy="366729"/>
            <a:chOff x="1247650" y="2075423"/>
            <a:chExt cx="6648477" cy="1557238"/>
          </a:xfrm>
        </p:grpSpPr>
        <p:sp>
          <p:nvSpPr>
            <p:cNvPr id="8864" name="Google Shape;8864;p7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74"/>
          <p:cNvGrpSpPr/>
          <p:nvPr/>
        </p:nvGrpSpPr>
        <p:grpSpPr>
          <a:xfrm>
            <a:off x="6853992" y="3158289"/>
            <a:ext cx="1597061" cy="663440"/>
            <a:chOff x="6796238" y="3158297"/>
            <a:chExt cx="1630319" cy="677257"/>
          </a:xfrm>
        </p:grpSpPr>
        <p:cxnSp>
          <p:nvCxnSpPr>
            <p:cNvPr id="8871" name="Google Shape;8871;p7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72" name="Google Shape;8872;p7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873" name="Google Shape;8873;p7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874" name="Google Shape;8874;p7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875" name="Google Shape;8875;p74"/>
            <p:cNvGrpSpPr/>
            <p:nvPr/>
          </p:nvGrpSpPr>
          <p:grpSpPr>
            <a:xfrm>
              <a:off x="6796238" y="3311904"/>
              <a:ext cx="1630319" cy="377697"/>
              <a:chOff x="6796238" y="3311904"/>
              <a:chExt cx="1630319" cy="377697"/>
            </a:xfrm>
          </p:grpSpPr>
          <p:sp>
            <p:nvSpPr>
              <p:cNvPr id="8876" name="Google Shape;8876;p7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79" name="Google Shape;8879;p74"/>
          <p:cNvGrpSpPr/>
          <p:nvPr/>
        </p:nvGrpSpPr>
        <p:grpSpPr>
          <a:xfrm>
            <a:off x="5375130" y="1179681"/>
            <a:ext cx="1368606" cy="1593805"/>
            <a:chOff x="1839112" y="2209163"/>
            <a:chExt cx="1918159" cy="2233784"/>
          </a:xfrm>
        </p:grpSpPr>
        <p:sp>
          <p:nvSpPr>
            <p:cNvPr id="8880" name="Google Shape;8880;p7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83" name="Google Shape;8883;p74"/>
            <p:cNvCxnSpPr>
              <a:stCxn id="8880" idx="6"/>
              <a:endCxn id="888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884" name="Google Shape;8884;p74"/>
            <p:cNvCxnSpPr>
              <a:stCxn id="8881" idx="4"/>
              <a:endCxn id="888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886" name="Google Shape;8886;p74"/>
            <p:cNvCxnSpPr>
              <a:stCxn id="8885" idx="6"/>
              <a:endCxn id="888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887" name="Google Shape;8887;p74"/>
            <p:cNvCxnSpPr>
              <a:stCxn id="8882" idx="4"/>
              <a:endCxn id="888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885" name="Google Shape;8885;p7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90" name="Google Shape;8890;p74"/>
            <p:cNvCxnSpPr>
              <a:endCxn id="888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891" name="Google Shape;8891;p74"/>
          <p:cNvGrpSpPr/>
          <p:nvPr/>
        </p:nvGrpSpPr>
        <p:grpSpPr>
          <a:xfrm>
            <a:off x="3507503" y="1185917"/>
            <a:ext cx="1637968" cy="154942"/>
            <a:chOff x="238125" y="2506075"/>
            <a:chExt cx="7115411" cy="673075"/>
          </a:xfrm>
        </p:grpSpPr>
        <p:sp>
          <p:nvSpPr>
            <p:cNvPr id="8892" name="Google Shape;8892;p7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74"/>
          <p:cNvGrpSpPr/>
          <p:nvPr/>
        </p:nvGrpSpPr>
        <p:grpSpPr>
          <a:xfrm>
            <a:off x="746187" y="1507514"/>
            <a:ext cx="2476762" cy="91743"/>
            <a:chOff x="1464850" y="436376"/>
            <a:chExt cx="6001362" cy="222300"/>
          </a:xfrm>
        </p:grpSpPr>
        <p:sp>
          <p:nvSpPr>
            <p:cNvPr id="8898" name="Google Shape;8898;p7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03" name="Google Shape;8903;p7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04" name="Google Shape;8904;p7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05" name="Google Shape;8905;p7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906" name="Google Shape;8906;p7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907" name="Google Shape;8907;p74"/>
          <p:cNvGrpSpPr/>
          <p:nvPr/>
        </p:nvGrpSpPr>
        <p:grpSpPr>
          <a:xfrm>
            <a:off x="732455" y="2742980"/>
            <a:ext cx="1452710" cy="651923"/>
            <a:chOff x="803162" y="2667727"/>
            <a:chExt cx="1411906" cy="633611"/>
          </a:xfrm>
        </p:grpSpPr>
        <p:cxnSp>
          <p:nvCxnSpPr>
            <p:cNvPr id="8908" name="Google Shape;8908;p74"/>
            <p:cNvCxnSpPr>
              <a:stCxn id="8909" idx="2"/>
              <a:endCxn id="891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11" name="Google Shape;8911;p74"/>
            <p:cNvCxnSpPr>
              <a:stCxn id="8912" idx="0"/>
              <a:endCxn id="890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13" name="Google Shape;8913;p74"/>
            <p:cNvCxnSpPr>
              <a:stCxn id="8912" idx="2"/>
              <a:endCxn id="891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15" name="Google Shape;8915;p74"/>
            <p:cNvCxnSpPr>
              <a:stCxn id="8916" idx="0"/>
              <a:endCxn id="891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17" name="Google Shape;8917;p74"/>
            <p:cNvCxnSpPr>
              <a:stCxn id="8910" idx="2"/>
              <a:endCxn id="891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919" name="Google Shape;8919;p74"/>
            <p:cNvCxnSpPr>
              <a:stCxn id="8920" idx="0"/>
              <a:endCxn id="891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916" name="Google Shape;8916;p7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14" name="Google Shape;8914;p7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20" name="Google Shape;8920;p7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18" name="Google Shape;8918;p7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10" name="Google Shape;8910;p7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12" name="Google Shape;8912;p7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909" name="Google Shape;8909;p7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921" name="Google Shape;8921;p74"/>
          <p:cNvGrpSpPr/>
          <p:nvPr/>
        </p:nvGrpSpPr>
        <p:grpSpPr>
          <a:xfrm>
            <a:off x="732456" y="1178518"/>
            <a:ext cx="2518541" cy="209309"/>
            <a:chOff x="803163" y="1111966"/>
            <a:chExt cx="2447800" cy="203430"/>
          </a:xfrm>
        </p:grpSpPr>
        <p:grpSp>
          <p:nvGrpSpPr>
            <p:cNvPr id="8922" name="Google Shape;8922;p74"/>
            <p:cNvGrpSpPr/>
            <p:nvPr/>
          </p:nvGrpSpPr>
          <p:grpSpPr>
            <a:xfrm>
              <a:off x="1958180" y="1111966"/>
              <a:ext cx="588019" cy="121396"/>
              <a:chOff x="4808316" y="2800065"/>
              <a:chExt cx="1999386" cy="412910"/>
            </a:xfrm>
          </p:grpSpPr>
          <p:sp>
            <p:nvSpPr>
              <p:cNvPr id="8923" name="Google Shape;8923;p7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4" name="Google Shape;8924;p74"/>
              <p:cNvGrpSpPr/>
              <p:nvPr/>
            </p:nvGrpSpPr>
            <p:grpSpPr>
              <a:xfrm>
                <a:off x="4808316" y="2800065"/>
                <a:ext cx="92400" cy="411825"/>
                <a:chOff x="845575" y="2563700"/>
                <a:chExt cx="92400" cy="411825"/>
              </a:xfrm>
            </p:grpSpPr>
            <p:cxnSp>
              <p:nvCxnSpPr>
                <p:cNvPr id="8925" name="Google Shape;8925;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26" name="Google Shape;8926;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927" name="Google Shape;8927;p7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928" name="Google Shape;8928;p7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9" name="Google Shape;8929;p74"/>
            <p:cNvGrpSpPr/>
            <p:nvPr/>
          </p:nvGrpSpPr>
          <p:grpSpPr>
            <a:xfrm>
              <a:off x="803163" y="1111974"/>
              <a:ext cx="591158" cy="121545"/>
              <a:chOff x="803163" y="1111974"/>
              <a:chExt cx="591158" cy="121545"/>
            </a:xfrm>
          </p:grpSpPr>
          <p:grpSp>
            <p:nvGrpSpPr>
              <p:cNvPr id="8930" name="Google Shape;8930;p74"/>
              <p:cNvGrpSpPr/>
              <p:nvPr/>
            </p:nvGrpSpPr>
            <p:grpSpPr>
              <a:xfrm>
                <a:off x="803163" y="1111974"/>
                <a:ext cx="27175" cy="121077"/>
                <a:chOff x="845575" y="2563700"/>
                <a:chExt cx="92400" cy="411825"/>
              </a:xfrm>
            </p:grpSpPr>
            <p:cxnSp>
              <p:nvCxnSpPr>
                <p:cNvPr id="8931" name="Google Shape;8931;p7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32" name="Google Shape;8932;p7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3" name="Google Shape;8933;p7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4" name="Google Shape;8934;p74"/>
            <p:cNvGrpSpPr/>
            <p:nvPr/>
          </p:nvGrpSpPr>
          <p:grpSpPr>
            <a:xfrm>
              <a:off x="1381910" y="1194219"/>
              <a:ext cx="588341" cy="121177"/>
              <a:chOff x="1381910" y="1194219"/>
              <a:chExt cx="588341" cy="121177"/>
            </a:xfrm>
          </p:grpSpPr>
          <p:grpSp>
            <p:nvGrpSpPr>
              <p:cNvPr id="8935" name="Google Shape;8935;p74"/>
              <p:cNvGrpSpPr/>
              <p:nvPr/>
            </p:nvGrpSpPr>
            <p:grpSpPr>
              <a:xfrm rot="10800000">
                <a:off x="1381910" y="1194319"/>
                <a:ext cx="27175" cy="121077"/>
                <a:chOff x="2070100" y="2563700"/>
                <a:chExt cx="92400" cy="411825"/>
              </a:xfrm>
            </p:grpSpPr>
            <p:cxnSp>
              <p:nvCxnSpPr>
                <p:cNvPr id="8936" name="Google Shape;8936;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37" name="Google Shape;8937;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38" name="Google Shape;8938;p7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74"/>
            <p:cNvGrpSpPr/>
            <p:nvPr/>
          </p:nvGrpSpPr>
          <p:grpSpPr>
            <a:xfrm>
              <a:off x="2532079" y="1194219"/>
              <a:ext cx="704927" cy="121177"/>
              <a:chOff x="2532079" y="1194219"/>
              <a:chExt cx="704927" cy="121177"/>
            </a:xfrm>
          </p:grpSpPr>
          <p:grpSp>
            <p:nvGrpSpPr>
              <p:cNvPr id="8940" name="Google Shape;8940;p74"/>
              <p:cNvGrpSpPr/>
              <p:nvPr/>
            </p:nvGrpSpPr>
            <p:grpSpPr>
              <a:xfrm rot="10800000">
                <a:off x="2532079" y="1194319"/>
                <a:ext cx="27175" cy="121077"/>
                <a:chOff x="2070100" y="2563700"/>
                <a:chExt cx="92400" cy="411825"/>
              </a:xfrm>
            </p:grpSpPr>
            <p:cxnSp>
              <p:nvCxnSpPr>
                <p:cNvPr id="8941" name="Google Shape;8941;p7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942" name="Google Shape;8942;p7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3" name="Google Shape;8943;p7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44" name="Google Shape;8944;p74"/>
          <p:cNvGrpSpPr/>
          <p:nvPr/>
        </p:nvGrpSpPr>
        <p:grpSpPr>
          <a:xfrm>
            <a:off x="3525467" y="3875150"/>
            <a:ext cx="1567778" cy="491677"/>
            <a:chOff x="5194708" y="3484366"/>
            <a:chExt cx="3148148" cy="987304"/>
          </a:xfrm>
        </p:grpSpPr>
        <p:grpSp>
          <p:nvGrpSpPr>
            <p:cNvPr id="8945" name="Google Shape;8945;p74"/>
            <p:cNvGrpSpPr/>
            <p:nvPr/>
          </p:nvGrpSpPr>
          <p:grpSpPr>
            <a:xfrm>
              <a:off x="7531521" y="3484366"/>
              <a:ext cx="811335" cy="987304"/>
              <a:chOff x="3379425" y="1617275"/>
              <a:chExt cx="1090650" cy="1327200"/>
            </a:xfrm>
          </p:grpSpPr>
          <p:sp>
            <p:nvSpPr>
              <p:cNvPr id="8946" name="Google Shape;8946;p7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74"/>
            <p:cNvGrpSpPr/>
            <p:nvPr/>
          </p:nvGrpSpPr>
          <p:grpSpPr>
            <a:xfrm>
              <a:off x="6752546" y="3484366"/>
              <a:ext cx="811428" cy="987304"/>
              <a:chOff x="2332275" y="1617275"/>
              <a:chExt cx="1090775" cy="1327200"/>
            </a:xfrm>
          </p:grpSpPr>
          <p:sp>
            <p:nvSpPr>
              <p:cNvPr id="8950" name="Google Shape;8950;p7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3" name="Google Shape;8953;p74"/>
            <p:cNvGrpSpPr/>
            <p:nvPr/>
          </p:nvGrpSpPr>
          <p:grpSpPr>
            <a:xfrm>
              <a:off x="5973664" y="3484366"/>
              <a:ext cx="811335" cy="987304"/>
              <a:chOff x="1285250" y="1617275"/>
              <a:chExt cx="1090650" cy="1327200"/>
            </a:xfrm>
          </p:grpSpPr>
          <p:sp>
            <p:nvSpPr>
              <p:cNvPr id="8954" name="Google Shape;8954;p7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74"/>
            <p:cNvGrpSpPr/>
            <p:nvPr/>
          </p:nvGrpSpPr>
          <p:grpSpPr>
            <a:xfrm>
              <a:off x="5194708" y="3484366"/>
              <a:ext cx="811409" cy="987304"/>
              <a:chOff x="238125" y="1617275"/>
              <a:chExt cx="1090750" cy="1327200"/>
            </a:xfrm>
          </p:grpSpPr>
          <p:sp>
            <p:nvSpPr>
              <p:cNvPr id="8958" name="Google Shape;8958;p7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61" name="Google Shape;8961;p74"/>
          <p:cNvGrpSpPr/>
          <p:nvPr/>
        </p:nvGrpSpPr>
        <p:grpSpPr>
          <a:xfrm>
            <a:off x="3486076" y="3355561"/>
            <a:ext cx="1616964" cy="346256"/>
            <a:chOff x="1808063" y="4294338"/>
            <a:chExt cx="3370782" cy="721817"/>
          </a:xfrm>
        </p:grpSpPr>
        <p:sp>
          <p:nvSpPr>
            <p:cNvPr id="8962" name="Google Shape;8962;p7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74"/>
          <p:cNvGrpSpPr/>
          <p:nvPr/>
        </p:nvGrpSpPr>
        <p:grpSpPr>
          <a:xfrm>
            <a:off x="764288" y="3641590"/>
            <a:ext cx="1295882" cy="646587"/>
            <a:chOff x="834100" y="3642869"/>
            <a:chExt cx="1259483" cy="628426"/>
          </a:xfrm>
        </p:grpSpPr>
        <p:sp>
          <p:nvSpPr>
            <p:cNvPr id="8973" name="Google Shape;8973;p7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98" name="Google Shape;8998;p74"/>
            <p:cNvGrpSpPr/>
            <p:nvPr/>
          </p:nvGrpSpPr>
          <p:grpSpPr>
            <a:xfrm>
              <a:off x="1360364" y="3847835"/>
              <a:ext cx="208119" cy="224359"/>
              <a:chOff x="1360769" y="3847100"/>
              <a:chExt cx="208119" cy="224359"/>
            </a:xfrm>
          </p:grpSpPr>
          <p:sp>
            <p:nvSpPr>
              <p:cNvPr id="8999" name="Google Shape;8999;p7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9" name="Google Shape;9019;p7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3" name="Google Shape;9033;p74"/>
          <p:cNvGrpSpPr/>
          <p:nvPr/>
        </p:nvGrpSpPr>
        <p:grpSpPr>
          <a:xfrm rot="5400000">
            <a:off x="5977401" y="3438087"/>
            <a:ext cx="164064" cy="1414916"/>
            <a:chOff x="4428249" y="1369375"/>
            <a:chExt cx="36905" cy="429569"/>
          </a:xfrm>
        </p:grpSpPr>
        <p:sp>
          <p:nvSpPr>
            <p:cNvPr id="9034" name="Google Shape;9034;p7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6" name="Google Shape;9066;p74"/>
          <p:cNvGrpSpPr/>
          <p:nvPr/>
        </p:nvGrpSpPr>
        <p:grpSpPr>
          <a:xfrm flipH="1" rot="10800000">
            <a:off x="5349830" y="3026630"/>
            <a:ext cx="1419207" cy="24808"/>
            <a:chOff x="219558" y="4738465"/>
            <a:chExt cx="5852400" cy="102300"/>
          </a:xfrm>
        </p:grpSpPr>
        <p:cxnSp>
          <p:nvCxnSpPr>
            <p:cNvPr id="9067" name="Google Shape;9067;p7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068" name="Google Shape;9068;p7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3" name="Google Shape;9073;p74"/>
          <p:cNvGrpSpPr/>
          <p:nvPr/>
        </p:nvGrpSpPr>
        <p:grpSpPr>
          <a:xfrm>
            <a:off x="5361148" y="3399694"/>
            <a:ext cx="1396570" cy="385016"/>
            <a:chOff x="5286284" y="2966544"/>
            <a:chExt cx="1396570" cy="385016"/>
          </a:xfrm>
        </p:grpSpPr>
        <p:cxnSp>
          <p:nvCxnSpPr>
            <p:cNvPr id="9074" name="Google Shape;9074;p7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075" name="Google Shape;9075;p7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076" name="Google Shape;9076;p74"/>
            <p:cNvGrpSpPr/>
            <p:nvPr/>
          </p:nvGrpSpPr>
          <p:grpSpPr>
            <a:xfrm>
              <a:off x="5287688" y="3173364"/>
              <a:ext cx="1395166" cy="74100"/>
              <a:chOff x="5287688" y="3173364"/>
              <a:chExt cx="1395166" cy="74100"/>
            </a:xfrm>
          </p:grpSpPr>
          <p:cxnSp>
            <p:nvCxnSpPr>
              <p:cNvPr id="9077" name="Google Shape;9077;p7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078" name="Google Shape;9078;p7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079" name="Google Shape;9079;p7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80" name="Google Shape;9080;p7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81" name="Google Shape;9081;p7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82" name="Google Shape;9082;p7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83" name="Google Shape;9083;p7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084" name="Google Shape;9084;p7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085" name="Google Shape;9085;p7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086" name="Google Shape;9086;p74"/>
          <p:cNvGrpSpPr/>
          <p:nvPr/>
        </p:nvGrpSpPr>
        <p:grpSpPr>
          <a:xfrm>
            <a:off x="2047214" y="1818470"/>
            <a:ext cx="1182276" cy="662027"/>
            <a:chOff x="2029517" y="1732295"/>
            <a:chExt cx="1149068" cy="643432"/>
          </a:xfrm>
        </p:grpSpPr>
        <p:grpSp>
          <p:nvGrpSpPr>
            <p:cNvPr id="9087" name="Google Shape;9087;p74"/>
            <p:cNvGrpSpPr/>
            <p:nvPr/>
          </p:nvGrpSpPr>
          <p:grpSpPr>
            <a:xfrm>
              <a:off x="2708660" y="1746937"/>
              <a:ext cx="455427" cy="244429"/>
              <a:chOff x="2700693" y="1746937"/>
              <a:chExt cx="455427" cy="244429"/>
            </a:xfrm>
          </p:grpSpPr>
          <p:grpSp>
            <p:nvGrpSpPr>
              <p:cNvPr id="9088" name="Google Shape;9088;p74"/>
              <p:cNvGrpSpPr/>
              <p:nvPr/>
            </p:nvGrpSpPr>
            <p:grpSpPr>
              <a:xfrm>
                <a:off x="2905682" y="1782817"/>
                <a:ext cx="250438" cy="208549"/>
                <a:chOff x="2905682" y="1782817"/>
                <a:chExt cx="250438" cy="208549"/>
              </a:xfrm>
            </p:grpSpPr>
            <p:cxnSp>
              <p:nvCxnSpPr>
                <p:cNvPr id="9089" name="Google Shape;9089;p7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090" name="Google Shape;9090;p7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1" name="Google Shape;9091;p74"/>
              <p:cNvGrpSpPr/>
              <p:nvPr/>
            </p:nvGrpSpPr>
            <p:grpSpPr>
              <a:xfrm>
                <a:off x="2700693" y="1746937"/>
                <a:ext cx="449967" cy="72374"/>
                <a:chOff x="2700693" y="1746937"/>
                <a:chExt cx="449967" cy="72374"/>
              </a:xfrm>
            </p:grpSpPr>
            <p:cxnSp>
              <p:nvCxnSpPr>
                <p:cNvPr id="9092" name="Google Shape;9092;p7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093" name="Google Shape;9093;p7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4" name="Google Shape;9094;p74"/>
            <p:cNvGrpSpPr/>
            <p:nvPr/>
          </p:nvGrpSpPr>
          <p:grpSpPr>
            <a:xfrm>
              <a:off x="2029517" y="1732295"/>
              <a:ext cx="1149068" cy="643432"/>
              <a:chOff x="2029517" y="1732295"/>
              <a:chExt cx="1149068" cy="643432"/>
            </a:xfrm>
          </p:grpSpPr>
          <p:grpSp>
            <p:nvGrpSpPr>
              <p:cNvPr id="9095" name="Google Shape;9095;p74"/>
              <p:cNvGrpSpPr/>
              <p:nvPr/>
            </p:nvGrpSpPr>
            <p:grpSpPr>
              <a:xfrm>
                <a:off x="2703618" y="2103152"/>
                <a:ext cx="474966" cy="260017"/>
                <a:chOff x="2703618" y="2103152"/>
                <a:chExt cx="474966" cy="260017"/>
              </a:xfrm>
            </p:grpSpPr>
            <p:grpSp>
              <p:nvGrpSpPr>
                <p:cNvPr id="9096" name="Google Shape;9096;p74"/>
                <p:cNvGrpSpPr/>
                <p:nvPr/>
              </p:nvGrpSpPr>
              <p:grpSpPr>
                <a:xfrm>
                  <a:off x="2703618" y="2290640"/>
                  <a:ext cx="450291" cy="72529"/>
                  <a:chOff x="2703618" y="2290640"/>
                  <a:chExt cx="450291" cy="72529"/>
                </a:xfrm>
              </p:grpSpPr>
              <p:cxnSp>
                <p:nvCxnSpPr>
                  <p:cNvPr id="9097" name="Google Shape;9097;p7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098" name="Google Shape;9098;p7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74"/>
                <p:cNvGrpSpPr/>
                <p:nvPr/>
              </p:nvGrpSpPr>
              <p:grpSpPr>
                <a:xfrm>
                  <a:off x="2908607" y="2103152"/>
                  <a:ext cx="269977" cy="223538"/>
                  <a:chOff x="2908607" y="2103152"/>
                  <a:chExt cx="269977" cy="223538"/>
                </a:xfrm>
              </p:grpSpPr>
              <p:cxnSp>
                <p:nvCxnSpPr>
                  <p:cNvPr id="9100" name="Google Shape;9100;p7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101" name="Google Shape;9101;p7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02" name="Google Shape;9102;p74"/>
              <p:cNvGrpSpPr/>
              <p:nvPr/>
            </p:nvGrpSpPr>
            <p:grpSpPr>
              <a:xfrm>
                <a:off x="2029517" y="1732295"/>
                <a:ext cx="685827" cy="643432"/>
                <a:chOff x="2029517" y="1732295"/>
                <a:chExt cx="685827" cy="643432"/>
              </a:xfrm>
            </p:grpSpPr>
            <p:sp>
              <p:nvSpPr>
                <p:cNvPr id="9103" name="Google Shape;9103;p7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4" name="Google Shape;9104;p74"/>
                <p:cNvGrpSpPr/>
                <p:nvPr/>
              </p:nvGrpSpPr>
              <p:grpSpPr>
                <a:xfrm>
                  <a:off x="2158948" y="1732295"/>
                  <a:ext cx="556396" cy="333108"/>
                  <a:chOff x="2158948" y="1732295"/>
                  <a:chExt cx="556396" cy="333108"/>
                </a:xfrm>
              </p:grpSpPr>
              <p:cxnSp>
                <p:nvCxnSpPr>
                  <p:cNvPr id="9105" name="Google Shape;9105;p7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06" name="Google Shape;9106;p7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74"/>
                <p:cNvGrpSpPr/>
                <p:nvPr/>
              </p:nvGrpSpPr>
              <p:grpSpPr>
                <a:xfrm>
                  <a:off x="2159908" y="2065057"/>
                  <a:ext cx="550884" cy="310670"/>
                  <a:chOff x="2159908" y="2065057"/>
                  <a:chExt cx="550884" cy="310670"/>
                </a:xfrm>
              </p:grpSpPr>
              <p:cxnSp>
                <p:nvCxnSpPr>
                  <p:cNvPr id="9108" name="Google Shape;9108;p7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109" name="Google Shape;9109;p7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110" name="Google Shape;9110;p74"/>
          <p:cNvGrpSpPr/>
          <p:nvPr/>
        </p:nvGrpSpPr>
        <p:grpSpPr>
          <a:xfrm>
            <a:off x="732462" y="1766083"/>
            <a:ext cx="962651" cy="810058"/>
            <a:chOff x="844912" y="1681380"/>
            <a:chExt cx="935611" cy="787305"/>
          </a:xfrm>
        </p:grpSpPr>
        <p:grpSp>
          <p:nvGrpSpPr>
            <p:cNvPr id="9111" name="Google Shape;9111;p74"/>
            <p:cNvGrpSpPr/>
            <p:nvPr/>
          </p:nvGrpSpPr>
          <p:grpSpPr>
            <a:xfrm>
              <a:off x="844912" y="1819635"/>
              <a:ext cx="329836" cy="510016"/>
              <a:chOff x="844912" y="1819635"/>
              <a:chExt cx="329836" cy="510016"/>
            </a:xfrm>
          </p:grpSpPr>
          <p:sp>
            <p:nvSpPr>
              <p:cNvPr id="9112" name="Google Shape;9112;p7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74"/>
            <p:cNvGrpSpPr/>
            <p:nvPr/>
          </p:nvGrpSpPr>
          <p:grpSpPr>
            <a:xfrm>
              <a:off x="1284601" y="2158168"/>
              <a:ext cx="495923" cy="310517"/>
              <a:chOff x="1284601" y="2158168"/>
              <a:chExt cx="495923" cy="310517"/>
            </a:xfrm>
          </p:grpSpPr>
          <p:sp>
            <p:nvSpPr>
              <p:cNvPr id="9119" name="Google Shape;9119;p7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0" name="Google Shape;9120;p74"/>
              <p:cNvGrpSpPr/>
              <p:nvPr/>
            </p:nvGrpSpPr>
            <p:grpSpPr>
              <a:xfrm>
                <a:off x="1507666" y="2158168"/>
                <a:ext cx="272858" cy="310517"/>
                <a:chOff x="1507666" y="2158168"/>
                <a:chExt cx="272858" cy="310517"/>
              </a:xfrm>
            </p:grpSpPr>
            <p:grpSp>
              <p:nvGrpSpPr>
                <p:cNvPr id="9121" name="Google Shape;9121;p74"/>
                <p:cNvGrpSpPr/>
                <p:nvPr/>
              </p:nvGrpSpPr>
              <p:grpSpPr>
                <a:xfrm>
                  <a:off x="1507666" y="2176104"/>
                  <a:ext cx="166395" cy="273149"/>
                  <a:chOff x="1507666" y="2176104"/>
                  <a:chExt cx="166395" cy="273149"/>
                </a:xfrm>
              </p:grpSpPr>
              <p:sp>
                <p:nvSpPr>
                  <p:cNvPr id="9122" name="Google Shape;9122;p7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9" name="Google Shape;9129;p7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1" name="Google Shape;9131;p74"/>
            <p:cNvGrpSpPr/>
            <p:nvPr/>
          </p:nvGrpSpPr>
          <p:grpSpPr>
            <a:xfrm>
              <a:off x="1284601" y="1681380"/>
              <a:ext cx="495923" cy="310517"/>
              <a:chOff x="1284601" y="1681380"/>
              <a:chExt cx="495923" cy="310517"/>
            </a:xfrm>
          </p:grpSpPr>
          <p:sp>
            <p:nvSpPr>
              <p:cNvPr id="9132" name="Google Shape;9132;p7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3" name="Google Shape;9133;p74"/>
              <p:cNvGrpSpPr/>
              <p:nvPr/>
            </p:nvGrpSpPr>
            <p:grpSpPr>
              <a:xfrm>
                <a:off x="1507666" y="1681380"/>
                <a:ext cx="272858" cy="310517"/>
                <a:chOff x="1507666" y="1681380"/>
                <a:chExt cx="272858" cy="310517"/>
              </a:xfrm>
            </p:grpSpPr>
            <p:grpSp>
              <p:nvGrpSpPr>
                <p:cNvPr id="9134" name="Google Shape;9134;p74"/>
                <p:cNvGrpSpPr/>
                <p:nvPr/>
              </p:nvGrpSpPr>
              <p:grpSpPr>
                <a:xfrm>
                  <a:off x="1507666" y="1700120"/>
                  <a:ext cx="166395" cy="272984"/>
                  <a:chOff x="1507666" y="1700120"/>
                  <a:chExt cx="166395" cy="272984"/>
                </a:xfrm>
              </p:grpSpPr>
              <p:sp>
                <p:nvSpPr>
                  <p:cNvPr id="9135" name="Google Shape;9135;p7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42" name="Google Shape;9142;p7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44" name="Google Shape;9144;p74"/>
          <p:cNvGrpSpPr/>
          <p:nvPr/>
        </p:nvGrpSpPr>
        <p:grpSpPr>
          <a:xfrm>
            <a:off x="6841403" y="2533512"/>
            <a:ext cx="1622269" cy="552443"/>
            <a:chOff x="6894650" y="2574740"/>
            <a:chExt cx="1445100" cy="492111"/>
          </a:xfrm>
        </p:grpSpPr>
        <p:sp>
          <p:nvSpPr>
            <p:cNvPr id="9145" name="Google Shape;9145;p7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50" name="Google Shape;9150;p7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151" name="Google Shape;9151;p74"/>
          <p:cNvGrpSpPr/>
          <p:nvPr/>
        </p:nvGrpSpPr>
        <p:grpSpPr>
          <a:xfrm>
            <a:off x="6860946" y="3907768"/>
            <a:ext cx="1583206" cy="475705"/>
            <a:chOff x="6953919" y="3907920"/>
            <a:chExt cx="1377300" cy="475705"/>
          </a:xfrm>
        </p:grpSpPr>
        <p:cxnSp>
          <p:nvCxnSpPr>
            <p:cNvPr id="9152" name="Google Shape;9152;p7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53" name="Google Shape;9153;p7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154" name="Google Shape;9154;p7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155" name="Google Shape;9155;p7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156" name="Google Shape;9156;p7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157" name="Google Shape;9157;p74"/>
          <p:cNvGrpSpPr/>
          <p:nvPr/>
        </p:nvGrpSpPr>
        <p:grpSpPr>
          <a:xfrm>
            <a:off x="2364534" y="2668913"/>
            <a:ext cx="836286" cy="824529"/>
            <a:chOff x="2389399" y="2595741"/>
            <a:chExt cx="812796" cy="801369"/>
          </a:xfrm>
        </p:grpSpPr>
        <p:grpSp>
          <p:nvGrpSpPr>
            <p:cNvPr id="9158" name="Google Shape;9158;p74"/>
            <p:cNvGrpSpPr/>
            <p:nvPr/>
          </p:nvGrpSpPr>
          <p:grpSpPr>
            <a:xfrm>
              <a:off x="2492145" y="2881565"/>
              <a:ext cx="607300" cy="229751"/>
              <a:chOff x="2492145" y="2881565"/>
              <a:chExt cx="607300" cy="229751"/>
            </a:xfrm>
          </p:grpSpPr>
          <p:sp>
            <p:nvSpPr>
              <p:cNvPr id="9159" name="Google Shape;9159;p7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74"/>
            <p:cNvGrpSpPr/>
            <p:nvPr/>
          </p:nvGrpSpPr>
          <p:grpSpPr>
            <a:xfrm>
              <a:off x="2389399" y="2595741"/>
              <a:ext cx="812796" cy="296825"/>
              <a:chOff x="2389399" y="2595741"/>
              <a:chExt cx="812796" cy="296825"/>
            </a:xfrm>
          </p:grpSpPr>
          <p:grpSp>
            <p:nvGrpSpPr>
              <p:cNvPr id="9163" name="Google Shape;9163;p74"/>
              <p:cNvGrpSpPr/>
              <p:nvPr/>
            </p:nvGrpSpPr>
            <p:grpSpPr>
              <a:xfrm>
                <a:off x="2389399" y="2595741"/>
                <a:ext cx="363638" cy="296825"/>
                <a:chOff x="2389399" y="2595741"/>
                <a:chExt cx="363638" cy="296825"/>
              </a:xfrm>
            </p:grpSpPr>
            <p:grpSp>
              <p:nvGrpSpPr>
                <p:cNvPr id="9164" name="Google Shape;9164;p74"/>
                <p:cNvGrpSpPr/>
                <p:nvPr/>
              </p:nvGrpSpPr>
              <p:grpSpPr>
                <a:xfrm>
                  <a:off x="2493852" y="2794333"/>
                  <a:ext cx="259185" cy="98232"/>
                  <a:chOff x="2493852" y="2794333"/>
                  <a:chExt cx="259185" cy="98232"/>
                </a:xfrm>
              </p:grpSpPr>
              <p:sp>
                <p:nvSpPr>
                  <p:cNvPr id="9165" name="Google Shape;9165;p7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74"/>
                <p:cNvGrpSpPr/>
                <p:nvPr/>
              </p:nvGrpSpPr>
              <p:grpSpPr>
                <a:xfrm>
                  <a:off x="2389399" y="2595741"/>
                  <a:ext cx="224343" cy="182054"/>
                  <a:chOff x="2389399" y="2595741"/>
                  <a:chExt cx="224343" cy="182054"/>
                </a:xfrm>
              </p:grpSpPr>
              <p:sp>
                <p:nvSpPr>
                  <p:cNvPr id="9169" name="Google Shape;9169;p7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1" name="Google Shape;9171;p74"/>
              <p:cNvGrpSpPr/>
              <p:nvPr/>
            </p:nvGrpSpPr>
            <p:grpSpPr>
              <a:xfrm>
                <a:off x="2683630" y="2595741"/>
                <a:ext cx="224334" cy="296825"/>
                <a:chOff x="2683630" y="2595741"/>
                <a:chExt cx="224334" cy="296825"/>
              </a:xfrm>
            </p:grpSpPr>
            <p:grpSp>
              <p:nvGrpSpPr>
                <p:cNvPr id="9172" name="Google Shape;9172;p74"/>
                <p:cNvGrpSpPr/>
                <p:nvPr/>
              </p:nvGrpSpPr>
              <p:grpSpPr>
                <a:xfrm>
                  <a:off x="2788083" y="2794333"/>
                  <a:ext cx="15356" cy="98232"/>
                  <a:chOff x="2788083" y="2794333"/>
                  <a:chExt cx="15356" cy="98232"/>
                </a:xfrm>
              </p:grpSpPr>
              <p:sp>
                <p:nvSpPr>
                  <p:cNvPr id="9173" name="Google Shape;9173;p7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6" name="Google Shape;9176;p74"/>
                <p:cNvGrpSpPr/>
                <p:nvPr/>
              </p:nvGrpSpPr>
              <p:grpSpPr>
                <a:xfrm>
                  <a:off x="2683630" y="2595741"/>
                  <a:ext cx="224334" cy="182054"/>
                  <a:chOff x="2683630" y="2595741"/>
                  <a:chExt cx="224334" cy="182054"/>
                </a:xfrm>
              </p:grpSpPr>
              <p:sp>
                <p:nvSpPr>
                  <p:cNvPr id="9177" name="Google Shape;9177;p7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9" name="Google Shape;9179;p74"/>
              <p:cNvGrpSpPr/>
              <p:nvPr/>
            </p:nvGrpSpPr>
            <p:grpSpPr>
              <a:xfrm>
                <a:off x="2838475" y="2595741"/>
                <a:ext cx="363719" cy="296825"/>
                <a:chOff x="2838475" y="2595741"/>
                <a:chExt cx="363719" cy="296825"/>
              </a:xfrm>
            </p:grpSpPr>
            <p:grpSp>
              <p:nvGrpSpPr>
                <p:cNvPr id="9180" name="Google Shape;9180;p74"/>
                <p:cNvGrpSpPr/>
                <p:nvPr/>
              </p:nvGrpSpPr>
              <p:grpSpPr>
                <a:xfrm>
                  <a:off x="2838475" y="2794333"/>
                  <a:ext cx="259185" cy="98232"/>
                  <a:chOff x="2838475" y="2794333"/>
                  <a:chExt cx="259185" cy="98232"/>
                </a:xfrm>
              </p:grpSpPr>
              <p:sp>
                <p:nvSpPr>
                  <p:cNvPr id="9181" name="Google Shape;9181;p7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74"/>
                <p:cNvGrpSpPr/>
                <p:nvPr/>
              </p:nvGrpSpPr>
              <p:grpSpPr>
                <a:xfrm>
                  <a:off x="2977852" y="2595741"/>
                  <a:ext cx="224343" cy="182054"/>
                  <a:chOff x="2977852" y="2595741"/>
                  <a:chExt cx="224343" cy="182054"/>
                </a:xfrm>
              </p:grpSpPr>
              <p:sp>
                <p:nvSpPr>
                  <p:cNvPr id="9185" name="Google Shape;9185;p7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187" name="Google Shape;9187;p74"/>
            <p:cNvGrpSpPr/>
            <p:nvPr/>
          </p:nvGrpSpPr>
          <p:grpSpPr>
            <a:xfrm>
              <a:off x="2389399" y="3100241"/>
              <a:ext cx="812796" cy="296869"/>
              <a:chOff x="2389399" y="3100241"/>
              <a:chExt cx="812796" cy="296869"/>
            </a:xfrm>
          </p:grpSpPr>
          <p:grpSp>
            <p:nvGrpSpPr>
              <p:cNvPr id="9188" name="Google Shape;9188;p74"/>
              <p:cNvGrpSpPr/>
              <p:nvPr/>
            </p:nvGrpSpPr>
            <p:grpSpPr>
              <a:xfrm>
                <a:off x="2683630" y="3100241"/>
                <a:ext cx="224334" cy="296869"/>
                <a:chOff x="2683630" y="3100241"/>
                <a:chExt cx="224334" cy="296869"/>
              </a:xfrm>
            </p:grpSpPr>
            <p:grpSp>
              <p:nvGrpSpPr>
                <p:cNvPr id="9189" name="Google Shape;9189;p74"/>
                <p:cNvGrpSpPr/>
                <p:nvPr/>
              </p:nvGrpSpPr>
              <p:grpSpPr>
                <a:xfrm>
                  <a:off x="2788083" y="3100241"/>
                  <a:ext cx="15356" cy="98237"/>
                  <a:chOff x="2788083" y="3100241"/>
                  <a:chExt cx="15356" cy="98237"/>
                </a:xfrm>
              </p:grpSpPr>
              <p:sp>
                <p:nvSpPr>
                  <p:cNvPr id="9190" name="Google Shape;9190;p7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74"/>
                <p:cNvGrpSpPr/>
                <p:nvPr/>
              </p:nvGrpSpPr>
              <p:grpSpPr>
                <a:xfrm>
                  <a:off x="2683630" y="3215065"/>
                  <a:ext cx="224334" cy="182045"/>
                  <a:chOff x="2683630" y="3215065"/>
                  <a:chExt cx="224334" cy="182045"/>
                </a:xfrm>
              </p:grpSpPr>
              <p:sp>
                <p:nvSpPr>
                  <p:cNvPr id="9194" name="Google Shape;9194;p7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6" name="Google Shape;9196;p74"/>
              <p:cNvGrpSpPr/>
              <p:nvPr/>
            </p:nvGrpSpPr>
            <p:grpSpPr>
              <a:xfrm>
                <a:off x="2389399" y="3100241"/>
                <a:ext cx="363638" cy="296869"/>
                <a:chOff x="2389399" y="3100241"/>
                <a:chExt cx="363638" cy="296869"/>
              </a:xfrm>
            </p:grpSpPr>
            <p:grpSp>
              <p:nvGrpSpPr>
                <p:cNvPr id="9197" name="Google Shape;9197;p74"/>
                <p:cNvGrpSpPr/>
                <p:nvPr/>
              </p:nvGrpSpPr>
              <p:grpSpPr>
                <a:xfrm>
                  <a:off x="2493852" y="3100241"/>
                  <a:ext cx="259185" cy="98237"/>
                  <a:chOff x="2493852" y="3100241"/>
                  <a:chExt cx="259185" cy="98237"/>
                </a:xfrm>
              </p:grpSpPr>
              <p:sp>
                <p:nvSpPr>
                  <p:cNvPr id="9198" name="Google Shape;9198;p7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74"/>
                <p:cNvGrpSpPr/>
                <p:nvPr/>
              </p:nvGrpSpPr>
              <p:grpSpPr>
                <a:xfrm>
                  <a:off x="2389399" y="3215065"/>
                  <a:ext cx="224343" cy="182045"/>
                  <a:chOff x="2389399" y="3215065"/>
                  <a:chExt cx="224343" cy="182045"/>
                </a:xfrm>
              </p:grpSpPr>
              <p:sp>
                <p:nvSpPr>
                  <p:cNvPr id="9202" name="Google Shape;9202;p7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04" name="Google Shape;9204;p74"/>
              <p:cNvGrpSpPr/>
              <p:nvPr/>
            </p:nvGrpSpPr>
            <p:grpSpPr>
              <a:xfrm>
                <a:off x="2838475" y="3100241"/>
                <a:ext cx="363719" cy="296869"/>
                <a:chOff x="2838475" y="3100241"/>
                <a:chExt cx="363719" cy="296869"/>
              </a:xfrm>
            </p:grpSpPr>
            <p:grpSp>
              <p:nvGrpSpPr>
                <p:cNvPr id="9205" name="Google Shape;9205;p74"/>
                <p:cNvGrpSpPr/>
                <p:nvPr/>
              </p:nvGrpSpPr>
              <p:grpSpPr>
                <a:xfrm>
                  <a:off x="2838475" y="3100241"/>
                  <a:ext cx="259185" cy="98237"/>
                  <a:chOff x="2838475" y="3100241"/>
                  <a:chExt cx="259185" cy="98237"/>
                </a:xfrm>
              </p:grpSpPr>
              <p:sp>
                <p:nvSpPr>
                  <p:cNvPr id="9206" name="Google Shape;9206;p7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9" name="Google Shape;9209;p74"/>
                <p:cNvGrpSpPr/>
                <p:nvPr/>
              </p:nvGrpSpPr>
              <p:grpSpPr>
                <a:xfrm>
                  <a:off x="2977852" y="3215065"/>
                  <a:ext cx="224343" cy="182045"/>
                  <a:chOff x="2977852" y="3215065"/>
                  <a:chExt cx="224343" cy="182045"/>
                </a:xfrm>
              </p:grpSpPr>
              <p:sp>
                <p:nvSpPr>
                  <p:cNvPr id="9210" name="Google Shape;9210;p7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15" name="Shape 9215"/>
        <p:cNvGrpSpPr/>
        <p:nvPr/>
      </p:nvGrpSpPr>
      <p:grpSpPr>
        <a:xfrm>
          <a:off x="0" y="0"/>
          <a:ext cx="0" cy="0"/>
          <a:chOff x="0" y="0"/>
          <a:chExt cx="0" cy="0"/>
        </a:xfrm>
      </p:grpSpPr>
      <p:grpSp>
        <p:nvGrpSpPr>
          <p:cNvPr id="9216" name="Google Shape;9216;p75"/>
          <p:cNvGrpSpPr/>
          <p:nvPr/>
        </p:nvGrpSpPr>
        <p:grpSpPr>
          <a:xfrm>
            <a:off x="718875" y="3363288"/>
            <a:ext cx="2390414" cy="1024800"/>
            <a:chOff x="728925" y="3296613"/>
            <a:chExt cx="2390414" cy="1024800"/>
          </a:xfrm>
        </p:grpSpPr>
        <p:grpSp>
          <p:nvGrpSpPr>
            <p:cNvPr id="9217" name="Google Shape;9217;p75"/>
            <p:cNvGrpSpPr/>
            <p:nvPr/>
          </p:nvGrpSpPr>
          <p:grpSpPr>
            <a:xfrm>
              <a:off x="728925" y="3619800"/>
              <a:ext cx="2390414" cy="500893"/>
              <a:chOff x="728925" y="3619800"/>
              <a:chExt cx="2390414" cy="500893"/>
            </a:xfrm>
          </p:grpSpPr>
          <p:sp>
            <p:nvSpPr>
              <p:cNvPr id="9218" name="Google Shape;9218;p7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19" name="Google Shape;9219;p7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20" name="Google Shape;9220;p75"/>
            <p:cNvGrpSpPr/>
            <p:nvPr/>
          </p:nvGrpSpPr>
          <p:grpSpPr>
            <a:xfrm>
              <a:off x="1348050" y="3296613"/>
              <a:ext cx="1706152" cy="1024800"/>
              <a:chOff x="1348050" y="3296613"/>
              <a:chExt cx="1706152" cy="1024800"/>
            </a:xfrm>
          </p:grpSpPr>
          <p:sp>
            <p:nvSpPr>
              <p:cNvPr id="9221" name="Google Shape;9221;p7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22" name="Google Shape;9222;p7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23" name="Google Shape;9223;p7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24" name="Google Shape;9224;p7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225" name="Google Shape;9225;p7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226" name="Google Shape;9226;p75"/>
            <p:cNvGrpSpPr/>
            <p:nvPr/>
          </p:nvGrpSpPr>
          <p:grpSpPr>
            <a:xfrm>
              <a:off x="1455707" y="3654858"/>
              <a:ext cx="1491150" cy="417657"/>
              <a:chOff x="1455707" y="3654858"/>
              <a:chExt cx="1491150" cy="417657"/>
            </a:xfrm>
          </p:grpSpPr>
          <p:sp>
            <p:nvSpPr>
              <p:cNvPr id="9227" name="Google Shape;9227;p7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247" name="Google Shape;9247;p75"/>
          <p:cNvGraphicFramePr/>
          <p:nvPr/>
        </p:nvGraphicFramePr>
        <p:xfrm>
          <a:off x="5954575" y="2361200"/>
          <a:ext cx="3000000" cy="3000000"/>
        </p:xfrm>
        <a:graphic>
          <a:graphicData uri="http://schemas.openxmlformats.org/drawingml/2006/table">
            <a:tbl>
              <a:tblPr>
                <a:noFill/>
                <a:tableStyleId>{F04B5C51-43A4-449C-9398-EF8952F4DABC}</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248" name="Google Shape;9248;p75"/>
          <p:cNvGrpSpPr/>
          <p:nvPr/>
        </p:nvGrpSpPr>
        <p:grpSpPr>
          <a:xfrm>
            <a:off x="727251" y="1188964"/>
            <a:ext cx="2396505" cy="976502"/>
            <a:chOff x="749309" y="1112739"/>
            <a:chExt cx="2371603" cy="976502"/>
          </a:xfrm>
        </p:grpSpPr>
        <p:grpSp>
          <p:nvGrpSpPr>
            <p:cNvPr id="9249" name="Google Shape;9249;p75"/>
            <p:cNvGrpSpPr/>
            <p:nvPr/>
          </p:nvGrpSpPr>
          <p:grpSpPr>
            <a:xfrm>
              <a:off x="1092126" y="1112739"/>
              <a:ext cx="2028786" cy="975464"/>
              <a:chOff x="1092126" y="1112739"/>
              <a:chExt cx="2028786" cy="975464"/>
            </a:xfrm>
          </p:grpSpPr>
          <p:sp>
            <p:nvSpPr>
              <p:cNvPr id="9250" name="Google Shape;9250;p7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75"/>
            <p:cNvGrpSpPr/>
            <p:nvPr/>
          </p:nvGrpSpPr>
          <p:grpSpPr>
            <a:xfrm>
              <a:off x="749309" y="1112739"/>
              <a:ext cx="314700" cy="975464"/>
              <a:chOff x="749309" y="1112739"/>
              <a:chExt cx="314700" cy="975464"/>
            </a:xfrm>
          </p:grpSpPr>
          <p:sp>
            <p:nvSpPr>
              <p:cNvPr id="9275" name="Google Shape;9275;p7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79" name="Google Shape;9279;p7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283" name="Google Shape;9283;p75"/>
          <p:cNvGraphicFramePr/>
          <p:nvPr/>
        </p:nvGraphicFramePr>
        <p:xfrm>
          <a:off x="5954600" y="1188950"/>
          <a:ext cx="3000000" cy="3000000"/>
        </p:xfrm>
        <a:graphic>
          <a:graphicData uri="http://schemas.openxmlformats.org/drawingml/2006/table">
            <a:tbl>
              <a:tblPr>
                <a:noFill/>
                <a:tableStyleId>{F04B5C51-43A4-449C-9398-EF8952F4DABC}</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284" name="Google Shape;9284;p75"/>
          <p:cNvGraphicFramePr/>
          <p:nvPr/>
        </p:nvGraphicFramePr>
        <p:xfrm>
          <a:off x="3375463" y="2361200"/>
          <a:ext cx="3000000" cy="3000000"/>
        </p:xfrm>
        <a:graphic>
          <a:graphicData uri="http://schemas.openxmlformats.org/drawingml/2006/table">
            <a:tbl>
              <a:tblPr>
                <a:noFill/>
                <a:tableStyleId>{F04B5C51-43A4-449C-9398-EF8952F4DABC}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285" name="Google Shape;9285;p75"/>
          <p:cNvGrpSpPr/>
          <p:nvPr/>
        </p:nvGrpSpPr>
        <p:grpSpPr>
          <a:xfrm>
            <a:off x="3377449" y="3352160"/>
            <a:ext cx="2363377" cy="1047062"/>
            <a:chOff x="3358399" y="3285485"/>
            <a:chExt cx="2363377" cy="1047062"/>
          </a:xfrm>
        </p:grpSpPr>
        <p:grpSp>
          <p:nvGrpSpPr>
            <p:cNvPr id="9286" name="Google Shape;9286;p75"/>
            <p:cNvGrpSpPr/>
            <p:nvPr/>
          </p:nvGrpSpPr>
          <p:grpSpPr>
            <a:xfrm>
              <a:off x="3358412" y="3285485"/>
              <a:ext cx="2363244" cy="139500"/>
              <a:chOff x="3358412" y="3285485"/>
              <a:chExt cx="2363244" cy="139500"/>
            </a:xfrm>
          </p:grpSpPr>
          <p:sp>
            <p:nvSpPr>
              <p:cNvPr id="9287" name="Google Shape;9287;p7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2" name="Google Shape;9292;p75"/>
            <p:cNvGrpSpPr/>
            <p:nvPr/>
          </p:nvGrpSpPr>
          <p:grpSpPr>
            <a:xfrm>
              <a:off x="3358412" y="3466996"/>
              <a:ext cx="2363244" cy="139500"/>
              <a:chOff x="3358412" y="3466996"/>
              <a:chExt cx="2363244" cy="139500"/>
            </a:xfrm>
          </p:grpSpPr>
          <p:sp>
            <p:nvSpPr>
              <p:cNvPr id="9293" name="Google Shape;9293;p7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8" name="Google Shape;9298;p75"/>
            <p:cNvGrpSpPr/>
            <p:nvPr/>
          </p:nvGrpSpPr>
          <p:grpSpPr>
            <a:xfrm>
              <a:off x="3358412" y="3648507"/>
              <a:ext cx="2363244" cy="139500"/>
              <a:chOff x="3358412" y="3648507"/>
              <a:chExt cx="2363244" cy="139500"/>
            </a:xfrm>
          </p:grpSpPr>
          <p:sp>
            <p:nvSpPr>
              <p:cNvPr id="9299" name="Google Shape;9299;p7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4" name="Google Shape;9304;p75"/>
            <p:cNvGrpSpPr/>
            <p:nvPr/>
          </p:nvGrpSpPr>
          <p:grpSpPr>
            <a:xfrm>
              <a:off x="3358412" y="3830018"/>
              <a:ext cx="2363244" cy="139500"/>
              <a:chOff x="3358412" y="3830018"/>
              <a:chExt cx="2363244" cy="139500"/>
            </a:xfrm>
          </p:grpSpPr>
          <p:sp>
            <p:nvSpPr>
              <p:cNvPr id="9305" name="Google Shape;9305;p7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75"/>
            <p:cNvGrpSpPr/>
            <p:nvPr/>
          </p:nvGrpSpPr>
          <p:grpSpPr>
            <a:xfrm>
              <a:off x="3358399" y="4011514"/>
              <a:ext cx="2363377" cy="139537"/>
              <a:chOff x="3294800" y="4134603"/>
              <a:chExt cx="2638876" cy="152400"/>
            </a:xfrm>
          </p:grpSpPr>
          <p:sp>
            <p:nvSpPr>
              <p:cNvPr id="9311" name="Google Shape;9311;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75"/>
            <p:cNvGrpSpPr/>
            <p:nvPr/>
          </p:nvGrpSpPr>
          <p:grpSpPr>
            <a:xfrm>
              <a:off x="3358399" y="4193010"/>
              <a:ext cx="2363377" cy="139537"/>
              <a:chOff x="3294800" y="4134603"/>
              <a:chExt cx="2638876" cy="152400"/>
            </a:xfrm>
          </p:grpSpPr>
          <p:sp>
            <p:nvSpPr>
              <p:cNvPr id="9317" name="Google Shape;9317;p7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322" name="Google Shape;9322;p75"/>
          <p:cNvGraphicFramePr/>
          <p:nvPr/>
        </p:nvGraphicFramePr>
        <p:xfrm>
          <a:off x="728250" y="2361200"/>
          <a:ext cx="3000000" cy="3000000"/>
        </p:xfrm>
        <a:graphic>
          <a:graphicData uri="http://schemas.openxmlformats.org/drawingml/2006/table">
            <a:tbl>
              <a:tblPr>
                <a:noFill/>
                <a:tableStyleId>{F04B5C51-43A4-449C-9398-EF8952F4DABC}</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323" name="Google Shape;9323;p75"/>
          <p:cNvGrpSpPr/>
          <p:nvPr/>
        </p:nvGrpSpPr>
        <p:grpSpPr>
          <a:xfrm>
            <a:off x="4177919" y="2765014"/>
            <a:ext cx="1302095" cy="60959"/>
            <a:chOff x="3558802" y="4011427"/>
            <a:chExt cx="1866000" cy="111300"/>
          </a:xfrm>
        </p:grpSpPr>
        <p:sp>
          <p:nvSpPr>
            <p:cNvPr id="9324" name="Google Shape;9324;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75"/>
          <p:cNvGrpSpPr/>
          <p:nvPr/>
        </p:nvGrpSpPr>
        <p:grpSpPr>
          <a:xfrm>
            <a:off x="4723407" y="3047174"/>
            <a:ext cx="914340" cy="60959"/>
            <a:chOff x="3558802" y="4011427"/>
            <a:chExt cx="1866000" cy="111300"/>
          </a:xfrm>
        </p:grpSpPr>
        <p:sp>
          <p:nvSpPr>
            <p:cNvPr id="9327" name="Google Shape;9327;p7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75"/>
          <p:cNvGrpSpPr/>
          <p:nvPr/>
        </p:nvGrpSpPr>
        <p:grpSpPr>
          <a:xfrm>
            <a:off x="5891249" y="3374972"/>
            <a:ext cx="2519825" cy="1001454"/>
            <a:chOff x="1906114" y="789980"/>
            <a:chExt cx="1487676" cy="606868"/>
          </a:xfrm>
        </p:grpSpPr>
        <p:cxnSp>
          <p:nvCxnSpPr>
            <p:cNvPr id="9330" name="Google Shape;9330;p7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31" name="Google Shape;9331;p7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332" name="Google Shape;9332;p7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333" name="Google Shape;9333;p7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334" name="Google Shape;9334;p7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335" name="Google Shape;9335;p7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336" name="Google Shape;9336;p7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337" name="Google Shape;9337;p7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344" name="Google Shape;9344;p7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345" name="Google Shape;9345;p7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346" name="Google Shape;9346;p7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75"/>
          <p:cNvGrpSpPr/>
          <p:nvPr/>
        </p:nvGrpSpPr>
        <p:grpSpPr>
          <a:xfrm>
            <a:off x="3372612" y="1159008"/>
            <a:ext cx="2363393" cy="1005865"/>
            <a:chOff x="3292400" y="1193188"/>
            <a:chExt cx="2615240" cy="1131075"/>
          </a:xfrm>
        </p:grpSpPr>
        <p:sp>
          <p:nvSpPr>
            <p:cNvPr id="9348" name="Google Shape;9348;p7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49" name="Google Shape;9349;p7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50" name="Google Shape;9350;p7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351" name="Google Shape;9351;p7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352" name="Google Shape;9352;p7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353" name="Google Shape;9353;p7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354" name="Google Shape;9354;p7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355" name="Google Shape;9355;p7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356" name="Google Shape;9356;p7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357" name="Google Shape;9357;p7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358" name="Google Shape;9358;p7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59" name="Google Shape;9359;p7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360" name="Google Shape;9360;p7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361" name="Google Shape;9361;p7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362" name="Google Shape;9362;p75"/>
            <p:cNvGrpSpPr/>
            <p:nvPr/>
          </p:nvGrpSpPr>
          <p:grpSpPr>
            <a:xfrm>
              <a:off x="3748438" y="1378608"/>
              <a:ext cx="2159202" cy="903971"/>
              <a:chOff x="1683525" y="2179850"/>
              <a:chExt cx="4519050" cy="2134525"/>
            </a:xfrm>
          </p:grpSpPr>
          <p:sp>
            <p:nvSpPr>
              <p:cNvPr id="9363" name="Google Shape;9363;p7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4" name="Google Shape;9364;p7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5" name="Google Shape;9365;p7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6" name="Google Shape;9366;p7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7" name="Google Shape;9367;p7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8" name="Google Shape;9368;p7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69" name="Google Shape;9369;p7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70" name="Google Shape;9370;p7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71" name="Google Shape;9371;p7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72" name="Google Shape;9372;p7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73" name="Google Shape;9373;p7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374" name="Google Shape;9374;p7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2" name="Shape 372"/>
        <p:cNvGrpSpPr/>
        <p:nvPr/>
      </p:nvGrpSpPr>
      <p:grpSpPr>
        <a:xfrm>
          <a:off x="0" y="0"/>
          <a:ext cx="0" cy="0"/>
          <a:chOff x="0" y="0"/>
          <a:chExt cx="0" cy="0"/>
        </a:xfrm>
      </p:grpSpPr>
      <p:sp>
        <p:nvSpPr>
          <p:cNvPr id="373" name="Google Shape;373;p40"/>
          <p:cNvSpPr txBox="1"/>
          <p:nvPr>
            <p:ph type="ctrTitle"/>
          </p:nvPr>
        </p:nvSpPr>
        <p:spPr>
          <a:xfrm>
            <a:off x="2416350" y="2976855"/>
            <a:ext cx="4311300" cy="316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—Someone Famous</a:t>
            </a:r>
            <a:endParaRPr>
              <a:solidFill>
                <a:srgbClr val="FFFFFF"/>
              </a:solidFill>
            </a:endParaRPr>
          </a:p>
        </p:txBody>
      </p:sp>
      <p:sp>
        <p:nvSpPr>
          <p:cNvPr id="374" name="Google Shape;374;p40"/>
          <p:cNvSpPr txBox="1"/>
          <p:nvPr>
            <p:ph idx="1" type="subTitle"/>
          </p:nvPr>
        </p:nvSpPr>
        <p:spPr>
          <a:xfrm>
            <a:off x="2296350" y="1850150"/>
            <a:ext cx="4551300" cy="31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rgbClr val="FFFFFF"/>
                </a:solidFill>
              </a:rPr>
              <a:t>“This is a quote. Words full of wisdom that someone important said and can make the reader get inspired.”</a:t>
            </a:r>
            <a:endParaRPr>
              <a:solidFill>
                <a:srgbClr val="FFFFFF"/>
              </a:solidFill>
            </a:endParaRPr>
          </a:p>
          <a:p>
            <a:pPr indent="0" lvl="0" marL="0" rtl="0" algn="ctr">
              <a:spcBef>
                <a:spcPts val="0"/>
              </a:spcBef>
              <a:spcAft>
                <a:spcPts val="0"/>
              </a:spcAft>
              <a:buNone/>
            </a:pPr>
            <a:r>
              <a:t/>
            </a:r>
            <a:endParaRPr>
              <a:solidFill>
                <a:srgbClr val="FFFFFF"/>
              </a:solidFill>
            </a:endParaRPr>
          </a:p>
        </p:txBody>
      </p:sp>
      <p:sp>
        <p:nvSpPr>
          <p:cNvPr id="375" name="Google Shape;375;p40"/>
          <p:cNvSpPr txBox="1"/>
          <p:nvPr>
            <p:ph idx="12" type="sldNum"/>
          </p:nvPr>
        </p:nvSpPr>
        <p:spPr>
          <a:xfrm>
            <a:off x="4297659" y="4669251"/>
            <a:ext cx="548700" cy="393600"/>
          </a:xfrm>
          <a:prstGeom prst="rect">
            <a:avLst/>
          </a:prstGeom>
          <a:ln>
            <a:noFill/>
          </a:ln>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solidFill>
                  <a:srgbClr val="FFFFFF"/>
                </a:solidFill>
              </a:rPr>
              <a:t>‹#›</a:t>
            </a:fld>
            <a:endParaRPr>
              <a:solidFill>
                <a:srgbClr val="FFFFFF"/>
              </a:solidFill>
            </a:endParaRPr>
          </a:p>
        </p:txBody>
      </p:sp>
      <p:sp>
        <p:nvSpPr>
          <p:cNvPr id="376" name="Google Shape;376;p40"/>
          <p:cNvSpPr/>
          <p:nvPr/>
        </p:nvSpPr>
        <p:spPr>
          <a:xfrm>
            <a:off x="6053900" y="30034"/>
            <a:ext cx="3715800" cy="3715800"/>
          </a:xfrm>
          <a:prstGeom prst="blockArc">
            <a:avLst>
              <a:gd fmla="val 11320499" name="adj1"/>
              <a:gd fmla="val 8418429" name="adj2"/>
              <a:gd fmla="val 1830" name="adj3"/>
            </a:avLst>
          </a:prstGeom>
          <a:solidFill>
            <a:srgbClr val="FFFFFF">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78" name="Shape 9378"/>
        <p:cNvGrpSpPr/>
        <p:nvPr/>
      </p:nvGrpSpPr>
      <p:grpSpPr>
        <a:xfrm>
          <a:off x="0" y="0"/>
          <a:ext cx="0" cy="0"/>
          <a:chOff x="0" y="0"/>
          <a:chExt cx="0" cy="0"/>
        </a:xfrm>
      </p:grpSpPr>
      <p:grpSp>
        <p:nvGrpSpPr>
          <p:cNvPr id="9379" name="Google Shape;9379;p76"/>
          <p:cNvGrpSpPr/>
          <p:nvPr/>
        </p:nvGrpSpPr>
        <p:grpSpPr>
          <a:xfrm>
            <a:off x="4814684" y="1191441"/>
            <a:ext cx="745431" cy="718863"/>
            <a:chOff x="4249973" y="1201875"/>
            <a:chExt cx="1958568" cy="1888762"/>
          </a:xfrm>
        </p:grpSpPr>
        <p:sp>
          <p:nvSpPr>
            <p:cNvPr id="9380" name="Google Shape;9380;p7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1" name="Google Shape;9381;p76"/>
            <p:cNvGrpSpPr/>
            <p:nvPr/>
          </p:nvGrpSpPr>
          <p:grpSpPr>
            <a:xfrm>
              <a:off x="5853086" y="1789142"/>
              <a:ext cx="355454" cy="1048099"/>
              <a:chOff x="5576108" y="2016725"/>
              <a:chExt cx="565200" cy="1666560"/>
            </a:xfrm>
          </p:grpSpPr>
          <p:sp>
            <p:nvSpPr>
              <p:cNvPr id="9382" name="Google Shape;9382;p7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83" name="Google Shape;9383;p7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76"/>
            <p:cNvGrpSpPr/>
            <p:nvPr/>
          </p:nvGrpSpPr>
          <p:grpSpPr>
            <a:xfrm>
              <a:off x="4869455" y="2691676"/>
              <a:ext cx="1013897" cy="398961"/>
              <a:chOff x="4012057" y="3451825"/>
              <a:chExt cx="1612175" cy="634379"/>
            </a:xfrm>
          </p:grpSpPr>
          <p:sp>
            <p:nvSpPr>
              <p:cNvPr id="9385" name="Google Shape;9385;p7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86" name="Google Shape;9386;p7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76"/>
            <p:cNvGrpSpPr/>
            <p:nvPr/>
          </p:nvGrpSpPr>
          <p:grpSpPr>
            <a:xfrm>
              <a:off x="4276937" y="2155961"/>
              <a:ext cx="651965" cy="891358"/>
              <a:chOff x="3069908" y="2599997"/>
              <a:chExt cx="1036675" cy="1417328"/>
            </a:xfrm>
          </p:grpSpPr>
          <p:sp>
            <p:nvSpPr>
              <p:cNvPr id="9388" name="Google Shape;9388;p7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89" name="Google Shape;9389;p7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76"/>
            <p:cNvGrpSpPr/>
            <p:nvPr/>
          </p:nvGrpSpPr>
          <p:grpSpPr>
            <a:xfrm>
              <a:off x="5054918" y="1201875"/>
              <a:ext cx="999548" cy="602711"/>
              <a:chOff x="4306958" y="1082925"/>
              <a:chExt cx="1589359" cy="958358"/>
            </a:xfrm>
          </p:grpSpPr>
          <p:sp>
            <p:nvSpPr>
              <p:cNvPr id="9391" name="Google Shape;9391;p7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92" name="Google Shape;9392;p7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76"/>
            <p:cNvGrpSpPr/>
            <p:nvPr/>
          </p:nvGrpSpPr>
          <p:grpSpPr>
            <a:xfrm>
              <a:off x="4249973" y="1303451"/>
              <a:ext cx="799317" cy="841334"/>
              <a:chOff x="3027033" y="1244439"/>
              <a:chExt cx="1270977" cy="1337786"/>
            </a:xfrm>
          </p:grpSpPr>
          <p:sp>
            <p:nvSpPr>
              <p:cNvPr id="9394" name="Google Shape;9394;p7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395" name="Google Shape;9395;p7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6" name="Google Shape;9396;p76"/>
          <p:cNvGrpSpPr/>
          <p:nvPr/>
        </p:nvGrpSpPr>
        <p:grpSpPr>
          <a:xfrm>
            <a:off x="731057" y="2069890"/>
            <a:ext cx="761767" cy="729896"/>
            <a:chOff x="2657744" y="2337745"/>
            <a:chExt cx="832987" cy="798137"/>
          </a:xfrm>
        </p:grpSpPr>
        <p:sp>
          <p:nvSpPr>
            <p:cNvPr id="9397" name="Google Shape;9397;p7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76"/>
          <p:cNvGrpSpPr/>
          <p:nvPr/>
        </p:nvGrpSpPr>
        <p:grpSpPr>
          <a:xfrm>
            <a:off x="3242022" y="2073097"/>
            <a:ext cx="685569" cy="723586"/>
            <a:chOff x="3398134" y="2057755"/>
            <a:chExt cx="704087" cy="743130"/>
          </a:xfrm>
        </p:grpSpPr>
        <p:grpSp>
          <p:nvGrpSpPr>
            <p:cNvPr id="9404" name="Google Shape;9404;p76"/>
            <p:cNvGrpSpPr/>
            <p:nvPr/>
          </p:nvGrpSpPr>
          <p:grpSpPr>
            <a:xfrm>
              <a:off x="3398134" y="2290183"/>
              <a:ext cx="315300" cy="219900"/>
              <a:chOff x="3398134" y="2290183"/>
              <a:chExt cx="315300" cy="219900"/>
            </a:xfrm>
          </p:grpSpPr>
          <p:sp>
            <p:nvSpPr>
              <p:cNvPr id="9405" name="Google Shape;9405;p7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06" name="Google Shape;9406;p76"/>
              <p:cNvCxnSpPr>
                <a:stCxn id="940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407" name="Google Shape;9407;p76"/>
            <p:cNvGrpSpPr/>
            <p:nvPr/>
          </p:nvGrpSpPr>
          <p:grpSpPr>
            <a:xfrm>
              <a:off x="3547823" y="2467358"/>
              <a:ext cx="219900" cy="333527"/>
              <a:chOff x="3547823" y="2467358"/>
              <a:chExt cx="219900" cy="333527"/>
            </a:xfrm>
          </p:grpSpPr>
          <p:sp>
            <p:nvSpPr>
              <p:cNvPr id="9408" name="Google Shape;9408;p7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09" name="Google Shape;9409;p7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410" name="Google Shape;9410;p76"/>
            <p:cNvGrpSpPr/>
            <p:nvPr/>
          </p:nvGrpSpPr>
          <p:grpSpPr>
            <a:xfrm>
              <a:off x="3734138" y="2467358"/>
              <a:ext cx="219900" cy="333527"/>
              <a:chOff x="3734138" y="2467358"/>
              <a:chExt cx="219900" cy="333527"/>
            </a:xfrm>
          </p:grpSpPr>
          <p:sp>
            <p:nvSpPr>
              <p:cNvPr id="9411" name="Google Shape;9411;p7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12" name="Google Shape;9412;p7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413" name="Google Shape;9413;p76"/>
            <p:cNvGrpSpPr/>
            <p:nvPr/>
          </p:nvGrpSpPr>
          <p:grpSpPr>
            <a:xfrm>
              <a:off x="3787560" y="2288011"/>
              <a:ext cx="314661" cy="219900"/>
              <a:chOff x="3787560" y="2288011"/>
              <a:chExt cx="314661" cy="219900"/>
            </a:xfrm>
          </p:grpSpPr>
          <p:sp>
            <p:nvSpPr>
              <p:cNvPr id="9414" name="Google Shape;9414;p7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415" name="Google Shape;9415;p7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416" name="Google Shape;9416;p76"/>
            <p:cNvGrpSpPr/>
            <p:nvPr/>
          </p:nvGrpSpPr>
          <p:grpSpPr>
            <a:xfrm>
              <a:off x="3637290" y="2057755"/>
              <a:ext cx="219900" cy="335499"/>
              <a:chOff x="3637290" y="2057755"/>
              <a:chExt cx="219900" cy="335499"/>
            </a:xfrm>
          </p:grpSpPr>
          <p:sp>
            <p:nvSpPr>
              <p:cNvPr id="9417" name="Google Shape;9417;p7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418" name="Google Shape;9418;p7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419" name="Google Shape;9419;p76"/>
          <p:cNvGrpSpPr/>
          <p:nvPr/>
        </p:nvGrpSpPr>
        <p:grpSpPr>
          <a:xfrm>
            <a:off x="4917244" y="2079792"/>
            <a:ext cx="710153" cy="710153"/>
            <a:chOff x="5007123" y="2079403"/>
            <a:chExt cx="687600" cy="687600"/>
          </a:xfrm>
        </p:grpSpPr>
        <p:sp>
          <p:nvSpPr>
            <p:cNvPr id="9420" name="Google Shape;9420;p7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76"/>
          <p:cNvGrpSpPr/>
          <p:nvPr/>
        </p:nvGrpSpPr>
        <p:grpSpPr>
          <a:xfrm>
            <a:off x="5726681" y="2074299"/>
            <a:ext cx="720998" cy="721183"/>
            <a:chOff x="5797446" y="2063053"/>
            <a:chExt cx="698100" cy="698280"/>
          </a:xfrm>
        </p:grpSpPr>
        <p:sp>
          <p:nvSpPr>
            <p:cNvPr id="9425" name="Google Shape;9425;p7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76"/>
          <p:cNvGrpSpPr/>
          <p:nvPr/>
        </p:nvGrpSpPr>
        <p:grpSpPr>
          <a:xfrm>
            <a:off x="8171828" y="3719904"/>
            <a:ext cx="280585" cy="673164"/>
            <a:chOff x="8075075" y="3754290"/>
            <a:chExt cx="255612" cy="613194"/>
          </a:xfrm>
        </p:grpSpPr>
        <p:grpSp>
          <p:nvGrpSpPr>
            <p:cNvPr id="9430" name="Google Shape;9430;p76"/>
            <p:cNvGrpSpPr/>
            <p:nvPr/>
          </p:nvGrpSpPr>
          <p:grpSpPr>
            <a:xfrm>
              <a:off x="8075075" y="3754290"/>
              <a:ext cx="255612" cy="613194"/>
              <a:chOff x="8075075" y="3754290"/>
              <a:chExt cx="255612" cy="613194"/>
            </a:xfrm>
          </p:grpSpPr>
          <p:sp>
            <p:nvSpPr>
              <p:cNvPr id="9431" name="Google Shape;9431;p7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3" name="Google Shape;9433;p7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76"/>
          <p:cNvGrpSpPr/>
          <p:nvPr/>
        </p:nvGrpSpPr>
        <p:grpSpPr>
          <a:xfrm>
            <a:off x="5288887" y="3708700"/>
            <a:ext cx="470352" cy="683745"/>
            <a:chOff x="1697726" y="3244179"/>
            <a:chExt cx="788124" cy="1146069"/>
          </a:xfrm>
        </p:grpSpPr>
        <p:sp>
          <p:nvSpPr>
            <p:cNvPr id="9435" name="Google Shape;9435;p7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7" name="Google Shape;9437;p7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38" name="Google Shape;9438;p76"/>
          <p:cNvGrpSpPr/>
          <p:nvPr/>
        </p:nvGrpSpPr>
        <p:grpSpPr>
          <a:xfrm>
            <a:off x="5910037" y="3719902"/>
            <a:ext cx="293891" cy="293845"/>
            <a:chOff x="6134814" y="3754290"/>
            <a:chExt cx="293891" cy="293845"/>
          </a:xfrm>
        </p:grpSpPr>
        <p:sp>
          <p:nvSpPr>
            <p:cNvPr id="9439" name="Google Shape;9439;p7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76"/>
          <p:cNvGrpSpPr/>
          <p:nvPr/>
        </p:nvGrpSpPr>
        <p:grpSpPr>
          <a:xfrm>
            <a:off x="5910037" y="4098574"/>
            <a:ext cx="293891" cy="293891"/>
            <a:chOff x="6134814" y="4086186"/>
            <a:chExt cx="293891" cy="293891"/>
          </a:xfrm>
        </p:grpSpPr>
        <p:sp>
          <p:nvSpPr>
            <p:cNvPr id="9442" name="Google Shape;9442;p7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4" name="Google Shape;9444;p76"/>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6"/>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6" name="Google Shape;9446;p76"/>
          <p:cNvGrpSpPr/>
          <p:nvPr/>
        </p:nvGrpSpPr>
        <p:grpSpPr>
          <a:xfrm>
            <a:off x="7835013" y="2927266"/>
            <a:ext cx="622883" cy="621944"/>
            <a:chOff x="1187048" y="238125"/>
            <a:chExt cx="5256397" cy="5248476"/>
          </a:xfrm>
        </p:grpSpPr>
        <p:sp>
          <p:nvSpPr>
            <p:cNvPr id="9447" name="Google Shape;9447;p7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76"/>
          <p:cNvGrpSpPr/>
          <p:nvPr/>
        </p:nvGrpSpPr>
        <p:grpSpPr>
          <a:xfrm>
            <a:off x="2292118" y="2936875"/>
            <a:ext cx="1310987" cy="612407"/>
            <a:chOff x="238125" y="1188750"/>
            <a:chExt cx="7140450" cy="3335550"/>
          </a:xfrm>
        </p:grpSpPr>
        <p:sp>
          <p:nvSpPr>
            <p:cNvPr id="9452" name="Google Shape;9452;p7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7" name="Google Shape;9457;p76"/>
          <p:cNvGrpSpPr/>
          <p:nvPr/>
        </p:nvGrpSpPr>
        <p:grpSpPr>
          <a:xfrm>
            <a:off x="6617990" y="2927430"/>
            <a:ext cx="1110299" cy="621702"/>
            <a:chOff x="238125" y="1335475"/>
            <a:chExt cx="5418735" cy="3034175"/>
          </a:xfrm>
        </p:grpSpPr>
        <p:sp>
          <p:nvSpPr>
            <p:cNvPr id="9458" name="Google Shape;9458;p7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1" name="Google Shape;9461;p76"/>
          <p:cNvGrpSpPr/>
          <p:nvPr/>
        </p:nvGrpSpPr>
        <p:grpSpPr>
          <a:xfrm>
            <a:off x="5435649" y="2924327"/>
            <a:ext cx="1074451" cy="627181"/>
            <a:chOff x="5359127" y="2910889"/>
            <a:chExt cx="1097723" cy="640831"/>
          </a:xfrm>
        </p:grpSpPr>
        <p:grpSp>
          <p:nvGrpSpPr>
            <p:cNvPr id="9462" name="Google Shape;9462;p76"/>
            <p:cNvGrpSpPr/>
            <p:nvPr/>
          </p:nvGrpSpPr>
          <p:grpSpPr>
            <a:xfrm>
              <a:off x="5929791" y="3263088"/>
              <a:ext cx="527060" cy="287097"/>
              <a:chOff x="5929791" y="3263088"/>
              <a:chExt cx="527060" cy="287097"/>
            </a:xfrm>
          </p:grpSpPr>
          <p:sp>
            <p:nvSpPr>
              <p:cNvPr id="9463" name="Google Shape;9463;p7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64" name="Google Shape;9464;p7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65" name="Google Shape;9465;p76"/>
            <p:cNvGrpSpPr/>
            <p:nvPr/>
          </p:nvGrpSpPr>
          <p:grpSpPr>
            <a:xfrm>
              <a:off x="5359127" y="3263089"/>
              <a:ext cx="526428" cy="288631"/>
              <a:chOff x="5359127" y="3263089"/>
              <a:chExt cx="526428" cy="288631"/>
            </a:xfrm>
          </p:grpSpPr>
          <p:sp>
            <p:nvSpPr>
              <p:cNvPr id="9466" name="Google Shape;9466;p7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67" name="Google Shape;9467;p7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68" name="Google Shape;9468;p76"/>
            <p:cNvGrpSpPr/>
            <p:nvPr/>
          </p:nvGrpSpPr>
          <p:grpSpPr>
            <a:xfrm>
              <a:off x="5551525" y="2910889"/>
              <a:ext cx="520901" cy="610283"/>
              <a:chOff x="5551525" y="2910889"/>
              <a:chExt cx="520901" cy="610283"/>
            </a:xfrm>
          </p:grpSpPr>
          <p:sp>
            <p:nvSpPr>
              <p:cNvPr id="9469" name="Google Shape;9469;p7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70" name="Google Shape;9470;p7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471" name="Google Shape;9471;p76"/>
            <p:cNvGrpSpPr/>
            <p:nvPr/>
          </p:nvGrpSpPr>
          <p:grpSpPr>
            <a:xfrm>
              <a:off x="5743962" y="2919100"/>
              <a:ext cx="623674" cy="284502"/>
              <a:chOff x="5743962" y="2919100"/>
              <a:chExt cx="623674" cy="284502"/>
            </a:xfrm>
          </p:grpSpPr>
          <p:sp>
            <p:nvSpPr>
              <p:cNvPr id="9472" name="Google Shape;9472;p7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473" name="Google Shape;9473;p7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474" name="Google Shape;9474;p76"/>
          <p:cNvGrpSpPr/>
          <p:nvPr/>
        </p:nvGrpSpPr>
        <p:grpSpPr>
          <a:xfrm>
            <a:off x="7586863" y="2075038"/>
            <a:ext cx="874976" cy="719600"/>
            <a:chOff x="7608988" y="2093194"/>
            <a:chExt cx="817276" cy="672147"/>
          </a:xfrm>
        </p:grpSpPr>
        <p:cxnSp>
          <p:nvCxnSpPr>
            <p:cNvPr id="9475" name="Google Shape;9475;p7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76" name="Google Shape;9476;p7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77" name="Google Shape;9477;p7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78" name="Google Shape;9478;p7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479" name="Google Shape;9479;p7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480" name="Google Shape;9480;p7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481" name="Google Shape;9481;p76"/>
            <p:cNvGrpSpPr/>
            <p:nvPr/>
          </p:nvGrpSpPr>
          <p:grpSpPr>
            <a:xfrm>
              <a:off x="7721175" y="2093194"/>
              <a:ext cx="599587" cy="623846"/>
              <a:chOff x="7721175" y="2093194"/>
              <a:chExt cx="599587" cy="623846"/>
            </a:xfrm>
          </p:grpSpPr>
          <p:grpSp>
            <p:nvGrpSpPr>
              <p:cNvPr id="9482" name="Google Shape;9482;p76"/>
              <p:cNvGrpSpPr/>
              <p:nvPr/>
            </p:nvGrpSpPr>
            <p:grpSpPr>
              <a:xfrm>
                <a:off x="7721175" y="2093194"/>
                <a:ext cx="291605" cy="623846"/>
                <a:chOff x="9405575" y="2061418"/>
                <a:chExt cx="291605" cy="623846"/>
              </a:xfrm>
            </p:grpSpPr>
            <p:sp>
              <p:nvSpPr>
                <p:cNvPr id="9483" name="Google Shape;9483;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76"/>
              <p:cNvGrpSpPr/>
              <p:nvPr/>
            </p:nvGrpSpPr>
            <p:grpSpPr>
              <a:xfrm flipH="1">
                <a:off x="8029157" y="2093194"/>
                <a:ext cx="291605" cy="623846"/>
                <a:chOff x="9405575" y="2061418"/>
                <a:chExt cx="291605" cy="623846"/>
              </a:xfrm>
            </p:grpSpPr>
            <p:sp>
              <p:nvSpPr>
                <p:cNvPr id="9491" name="Google Shape;9491;p7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498" name="Google Shape;9498;p76"/>
          <p:cNvGrpSpPr/>
          <p:nvPr/>
        </p:nvGrpSpPr>
        <p:grpSpPr>
          <a:xfrm>
            <a:off x="4031299" y="1191441"/>
            <a:ext cx="712557" cy="785901"/>
            <a:chOff x="4206459" y="1191441"/>
            <a:chExt cx="712557" cy="785901"/>
          </a:xfrm>
        </p:grpSpPr>
        <p:sp>
          <p:nvSpPr>
            <p:cNvPr id="9499" name="Google Shape;9499;p7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3" name="Google Shape;9503;p76"/>
            <p:cNvGrpSpPr/>
            <p:nvPr/>
          </p:nvGrpSpPr>
          <p:grpSpPr>
            <a:xfrm>
              <a:off x="4644280" y="1290523"/>
              <a:ext cx="143716" cy="29463"/>
              <a:chOff x="4644280" y="1290523"/>
              <a:chExt cx="143716" cy="29463"/>
            </a:xfrm>
          </p:grpSpPr>
          <p:sp>
            <p:nvSpPr>
              <p:cNvPr id="9504" name="Google Shape;9504;p7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8" name="Google Shape;9508;p76"/>
            <p:cNvGrpSpPr/>
            <p:nvPr/>
          </p:nvGrpSpPr>
          <p:grpSpPr>
            <a:xfrm>
              <a:off x="4356567" y="1191441"/>
              <a:ext cx="143690" cy="29488"/>
              <a:chOff x="4356567" y="1191441"/>
              <a:chExt cx="143690" cy="29488"/>
            </a:xfrm>
          </p:grpSpPr>
          <p:sp>
            <p:nvSpPr>
              <p:cNvPr id="9509" name="Google Shape;9509;p7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76"/>
            <p:cNvGrpSpPr/>
            <p:nvPr/>
          </p:nvGrpSpPr>
          <p:grpSpPr>
            <a:xfrm>
              <a:off x="4339009" y="1863727"/>
              <a:ext cx="143703" cy="29476"/>
              <a:chOff x="4339009" y="1863727"/>
              <a:chExt cx="143703" cy="29476"/>
            </a:xfrm>
          </p:grpSpPr>
          <p:sp>
            <p:nvSpPr>
              <p:cNvPr id="9514" name="Google Shape;9514;p7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8" name="Google Shape;9518;p76"/>
            <p:cNvGrpSpPr/>
            <p:nvPr/>
          </p:nvGrpSpPr>
          <p:grpSpPr>
            <a:xfrm>
              <a:off x="4206459" y="1607315"/>
              <a:ext cx="29539" cy="142899"/>
              <a:chOff x="4206459" y="1607315"/>
              <a:chExt cx="29539" cy="142899"/>
            </a:xfrm>
          </p:grpSpPr>
          <p:sp>
            <p:nvSpPr>
              <p:cNvPr id="9519" name="Google Shape;9519;p7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3" name="Google Shape;9523;p7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7" name="Google Shape;9527;p76"/>
            <p:cNvGrpSpPr/>
            <p:nvPr/>
          </p:nvGrpSpPr>
          <p:grpSpPr>
            <a:xfrm>
              <a:off x="4889463" y="1423737"/>
              <a:ext cx="29552" cy="142899"/>
              <a:chOff x="4889463" y="1423737"/>
              <a:chExt cx="29552" cy="142899"/>
            </a:xfrm>
          </p:grpSpPr>
          <p:sp>
            <p:nvSpPr>
              <p:cNvPr id="9528" name="Google Shape;9528;p7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76"/>
            <p:cNvGrpSpPr/>
            <p:nvPr/>
          </p:nvGrpSpPr>
          <p:grpSpPr>
            <a:xfrm>
              <a:off x="4771663" y="1876896"/>
              <a:ext cx="108651" cy="100447"/>
              <a:chOff x="4771663" y="1876896"/>
              <a:chExt cx="108651" cy="100447"/>
            </a:xfrm>
          </p:grpSpPr>
          <p:sp>
            <p:nvSpPr>
              <p:cNvPr id="9533" name="Google Shape;9533;p7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37" name="Google Shape;9537;p76"/>
          <p:cNvGrpSpPr/>
          <p:nvPr/>
        </p:nvGrpSpPr>
        <p:grpSpPr>
          <a:xfrm>
            <a:off x="4026774" y="2074664"/>
            <a:ext cx="791287" cy="720350"/>
            <a:chOff x="267375" y="1071875"/>
            <a:chExt cx="470500" cy="428550"/>
          </a:xfrm>
        </p:grpSpPr>
        <p:sp>
          <p:nvSpPr>
            <p:cNvPr id="9538" name="Google Shape;9538;p7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76"/>
          <p:cNvGrpSpPr/>
          <p:nvPr/>
        </p:nvGrpSpPr>
        <p:grpSpPr>
          <a:xfrm>
            <a:off x="727269" y="3719294"/>
            <a:ext cx="1408444" cy="673166"/>
            <a:chOff x="712664" y="3693287"/>
            <a:chExt cx="1460738" cy="698160"/>
          </a:xfrm>
        </p:grpSpPr>
        <p:grpSp>
          <p:nvGrpSpPr>
            <p:cNvPr id="9547" name="Google Shape;9547;p76"/>
            <p:cNvGrpSpPr/>
            <p:nvPr/>
          </p:nvGrpSpPr>
          <p:grpSpPr>
            <a:xfrm>
              <a:off x="1380079" y="4133090"/>
              <a:ext cx="234048" cy="258099"/>
              <a:chOff x="1380079" y="4133090"/>
              <a:chExt cx="234048" cy="258099"/>
            </a:xfrm>
          </p:grpSpPr>
          <p:sp>
            <p:nvSpPr>
              <p:cNvPr id="9548" name="Google Shape;9548;p7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76"/>
            <p:cNvGrpSpPr/>
            <p:nvPr/>
          </p:nvGrpSpPr>
          <p:grpSpPr>
            <a:xfrm>
              <a:off x="884610" y="3864082"/>
              <a:ext cx="1118566" cy="527275"/>
              <a:chOff x="890961" y="3865463"/>
              <a:chExt cx="1115221" cy="525698"/>
            </a:xfrm>
          </p:grpSpPr>
          <p:sp>
            <p:nvSpPr>
              <p:cNvPr id="9552" name="Google Shape;9552;p7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76"/>
            <p:cNvGrpSpPr/>
            <p:nvPr/>
          </p:nvGrpSpPr>
          <p:grpSpPr>
            <a:xfrm>
              <a:off x="712664" y="3693287"/>
              <a:ext cx="1460738" cy="698160"/>
              <a:chOff x="712664" y="3693025"/>
              <a:chExt cx="1460738" cy="698160"/>
            </a:xfrm>
          </p:grpSpPr>
          <p:sp>
            <p:nvSpPr>
              <p:cNvPr id="9556" name="Google Shape;9556;p7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62" name="Google Shape;9562;p76"/>
          <p:cNvGrpSpPr/>
          <p:nvPr/>
        </p:nvGrpSpPr>
        <p:grpSpPr>
          <a:xfrm>
            <a:off x="3164985" y="1191441"/>
            <a:ext cx="795485" cy="738831"/>
            <a:chOff x="3348603" y="1236445"/>
            <a:chExt cx="749256" cy="695894"/>
          </a:xfrm>
        </p:grpSpPr>
        <p:grpSp>
          <p:nvGrpSpPr>
            <p:cNvPr id="9563" name="Google Shape;9563;p76"/>
            <p:cNvGrpSpPr/>
            <p:nvPr/>
          </p:nvGrpSpPr>
          <p:grpSpPr>
            <a:xfrm>
              <a:off x="3583779" y="1236445"/>
              <a:ext cx="293795" cy="285811"/>
              <a:chOff x="3750225" y="1774000"/>
              <a:chExt cx="149575" cy="145525"/>
            </a:xfrm>
          </p:grpSpPr>
          <p:sp>
            <p:nvSpPr>
              <p:cNvPr id="9564" name="Google Shape;9564;p7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76"/>
            <p:cNvGrpSpPr/>
            <p:nvPr/>
          </p:nvGrpSpPr>
          <p:grpSpPr>
            <a:xfrm>
              <a:off x="3775534" y="1462599"/>
              <a:ext cx="322325" cy="285958"/>
              <a:chOff x="3847850" y="1889150"/>
              <a:chExt cx="164100" cy="145600"/>
            </a:xfrm>
          </p:grpSpPr>
          <p:sp>
            <p:nvSpPr>
              <p:cNvPr id="9567" name="Google Shape;9567;p7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9" name="Google Shape;9569;p76"/>
            <p:cNvGrpSpPr/>
            <p:nvPr/>
          </p:nvGrpSpPr>
          <p:grpSpPr>
            <a:xfrm>
              <a:off x="3545329" y="1646528"/>
              <a:ext cx="293746" cy="285811"/>
              <a:chOff x="3730650" y="1982800"/>
              <a:chExt cx="149550" cy="145525"/>
            </a:xfrm>
          </p:grpSpPr>
          <p:sp>
            <p:nvSpPr>
              <p:cNvPr id="9570" name="Google Shape;9570;p7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2" name="Google Shape;9572;p76"/>
            <p:cNvGrpSpPr/>
            <p:nvPr/>
          </p:nvGrpSpPr>
          <p:grpSpPr>
            <a:xfrm>
              <a:off x="3348603" y="1415046"/>
              <a:ext cx="294384" cy="284387"/>
              <a:chOff x="3630494" y="1864938"/>
              <a:chExt cx="149875" cy="144800"/>
            </a:xfrm>
          </p:grpSpPr>
          <p:sp>
            <p:nvSpPr>
              <p:cNvPr id="9573" name="Google Shape;9573;p7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75" name="Google Shape;9575;p76"/>
          <p:cNvGrpSpPr/>
          <p:nvPr/>
        </p:nvGrpSpPr>
        <p:grpSpPr>
          <a:xfrm>
            <a:off x="2286512" y="3714337"/>
            <a:ext cx="1324924" cy="678083"/>
            <a:chOff x="2413923" y="3711366"/>
            <a:chExt cx="1374117" cy="703260"/>
          </a:xfrm>
        </p:grpSpPr>
        <p:grpSp>
          <p:nvGrpSpPr>
            <p:cNvPr id="9576" name="Google Shape;9576;p76"/>
            <p:cNvGrpSpPr/>
            <p:nvPr/>
          </p:nvGrpSpPr>
          <p:grpSpPr>
            <a:xfrm>
              <a:off x="2413923" y="3711366"/>
              <a:ext cx="1374117" cy="703260"/>
              <a:chOff x="2413923" y="3711366"/>
              <a:chExt cx="1374117" cy="703260"/>
            </a:xfrm>
          </p:grpSpPr>
          <p:sp>
            <p:nvSpPr>
              <p:cNvPr id="9577" name="Google Shape;9577;p7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8" name="Google Shape;9578;p76"/>
              <p:cNvGrpSpPr/>
              <p:nvPr/>
            </p:nvGrpSpPr>
            <p:grpSpPr>
              <a:xfrm>
                <a:off x="2600284" y="3808654"/>
                <a:ext cx="234506" cy="138009"/>
                <a:chOff x="2600284" y="3808654"/>
                <a:chExt cx="234506" cy="138009"/>
              </a:xfrm>
            </p:grpSpPr>
            <p:sp>
              <p:nvSpPr>
                <p:cNvPr id="9579" name="Google Shape;9579;p7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0" name="Google Shape;9580;p7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581" name="Google Shape;9581;p76"/>
              <p:cNvGrpSpPr/>
              <p:nvPr/>
            </p:nvGrpSpPr>
            <p:grpSpPr>
              <a:xfrm>
                <a:off x="3359659" y="3805664"/>
                <a:ext cx="232294" cy="141000"/>
                <a:chOff x="3359659" y="3805664"/>
                <a:chExt cx="232294" cy="141000"/>
              </a:xfrm>
            </p:grpSpPr>
            <p:sp>
              <p:nvSpPr>
                <p:cNvPr id="9582" name="Google Shape;9582;p7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3" name="Google Shape;9583;p7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584" name="Google Shape;9584;p76"/>
              <p:cNvGrpSpPr/>
              <p:nvPr/>
            </p:nvGrpSpPr>
            <p:grpSpPr>
              <a:xfrm>
                <a:off x="3067316" y="3711366"/>
                <a:ext cx="66900" cy="166809"/>
                <a:chOff x="3067316" y="3711366"/>
                <a:chExt cx="66900" cy="166809"/>
              </a:xfrm>
            </p:grpSpPr>
            <p:sp>
              <p:nvSpPr>
                <p:cNvPr id="9585" name="Google Shape;9585;p7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6" name="Google Shape;9586;p7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587" name="Google Shape;9587;p76"/>
              <p:cNvGrpSpPr/>
              <p:nvPr/>
            </p:nvGrpSpPr>
            <p:grpSpPr>
              <a:xfrm>
                <a:off x="2413923" y="4058666"/>
                <a:ext cx="224119" cy="66900"/>
                <a:chOff x="2413923" y="4058666"/>
                <a:chExt cx="224119" cy="66900"/>
              </a:xfrm>
            </p:grpSpPr>
            <p:sp>
              <p:nvSpPr>
                <p:cNvPr id="9588" name="Google Shape;9588;p7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9" name="Google Shape;9589;p7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590" name="Google Shape;9590;p76"/>
              <p:cNvGrpSpPr/>
              <p:nvPr/>
            </p:nvGrpSpPr>
            <p:grpSpPr>
              <a:xfrm>
                <a:off x="3564643" y="4058666"/>
                <a:ext cx="223397" cy="66900"/>
                <a:chOff x="3564643" y="4058666"/>
                <a:chExt cx="223397" cy="66900"/>
              </a:xfrm>
            </p:grpSpPr>
            <p:sp>
              <p:nvSpPr>
                <p:cNvPr id="9591" name="Google Shape;9591;p7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2" name="Google Shape;9592;p7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593" name="Google Shape;9593;p76"/>
            <p:cNvGrpSpPr/>
            <p:nvPr/>
          </p:nvGrpSpPr>
          <p:grpSpPr>
            <a:xfrm>
              <a:off x="2633353" y="3965763"/>
              <a:ext cx="933975" cy="445687"/>
              <a:chOff x="2633353" y="3965763"/>
              <a:chExt cx="933975" cy="445687"/>
            </a:xfrm>
          </p:grpSpPr>
          <p:sp>
            <p:nvSpPr>
              <p:cNvPr id="9594" name="Google Shape;9594;p7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96" name="Google Shape;9596;p76"/>
          <p:cNvGrpSpPr/>
          <p:nvPr/>
        </p:nvGrpSpPr>
        <p:grpSpPr>
          <a:xfrm>
            <a:off x="6410784" y="1264884"/>
            <a:ext cx="1131087" cy="587383"/>
            <a:chOff x="238125" y="999450"/>
            <a:chExt cx="7140700" cy="3708225"/>
          </a:xfrm>
        </p:grpSpPr>
        <p:sp>
          <p:nvSpPr>
            <p:cNvPr id="9597" name="Google Shape;9597;p7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6" name="Google Shape;9606;p76"/>
          <p:cNvGrpSpPr/>
          <p:nvPr/>
        </p:nvGrpSpPr>
        <p:grpSpPr>
          <a:xfrm>
            <a:off x="3762234" y="3714379"/>
            <a:ext cx="1375854" cy="678131"/>
            <a:chOff x="3913765" y="3641905"/>
            <a:chExt cx="1522805" cy="750560"/>
          </a:xfrm>
        </p:grpSpPr>
        <p:grpSp>
          <p:nvGrpSpPr>
            <p:cNvPr id="9607" name="Google Shape;9607;p76"/>
            <p:cNvGrpSpPr/>
            <p:nvPr/>
          </p:nvGrpSpPr>
          <p:grpSpPr>
            <a:xfrm>
              <a:off x="3913765" y="3997002"/>
              <a:ext cx="1522805" cy="395463"/>
              <a:chOff x="3913765" y="3997002"/>
              <a:chExt cx="1522805" cy="395463"/>
            </a:xfrm>
          </p:grpSpPr>
          <p:grpSp>
            <p:nvGrpSpPr>
              <p:cNvPr id="9608" name="Google Shape;9608;p76"/>
              <p:cNvGrpSpPr/>
              <p:nvPr/>
            </p:nvGrpSpPr>
            <p:grpSpPr>
              <a:xfrm>
                <a:off x="3913765" y="4138659"/>
                <a:ext cx="507602" cy="253806"/>
                <a:chOff x="3913765" y="4138659"/>
                <a:chExt cx="507602" cy="253806"/>
              </a:xfrm>
            </p:grpSpPr>
            <p:sp>
              <p:nvSpPr>
                <p:cNvPr id="9609" name="Google Shape;9609;p7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611" name="Google Shape;9611;p76"/>
              <p:cNvGrpSpPr/>
              <p:nvPr/>
            </p:nvGrpSpPr>
            <p:grpSpPr>
              <a:xfrm>
                <a:off x="4421361" y="3997002"/>
                <a:ext cx="507618" cy="395463"/>
                <a:chOff x="4421361" y="3997002"/>
                <a:chExt cx="507618" cy="395463"/>
              </a:xfrm>
            </p:grpSpPr>
            <p:sp>
              <p:nvSpPr>
                <p:cNvPr id="9612" name="Google Shape;9612;p7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76"/>
              <p:cNvGrpSpPr/>
              <p:nvPr/>
            </p:nvGrpSpPr>
            <p:grpSpPr>
              <a:xfrm>
                <a:off x="4928973" y="4189418"/>
                <a:ext cx="507596" cy="203047"/>
                <a:chOff x="4928973" y="4189418"/>
                <a:chExt cx="507596" cy="203047"/>
              </a:xfrm>
            </p:grpSpPr>
            <p:sp>
              <p:nvSpPr>
                <p:cNvPr id="9615" name="Google Shape;9615;p7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17" name="Google Shape;9617;p76"/>
            <p:cNvGrpSpPr/>
            <p:nvPr/>
          </p:nvGrpSpPr>
          <p:grpSpPr>
            <a:xfrm>
              <a:off x="4482186" y="3641905"/>
              <a:ext cx="397605" cy="349784"/>
              <a:chOff x="2906375" y="1159725"/>
              <a:chExt cx="1860575" cy="1636800"/>
            </a:xfrm>
          </p:grpSpPr>
          <p:sp>
            <p:nvSpPr>
              <p:cNvPr id="9618" name="Google Shape;9618;p7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22" name="Google Shape;9622;p76"/>
          <p:cNvGrpSpPr/>
          <p:nvPr/>
        </p:nvGrpSpPr>
        <p:grpSpPr>
          <a:xfrm>
            <a:off x="6546943" y="2074305"/>
            <a:ext cx="940737" cy="721067"/>
            <a:chOff x="6599718" y="2068734"/>
            <a:chExt cx="940737" cy="721067"/>
          </a:xfrm>
        </p:grpSpPr>
        <p:sp>
          <p:nvSpPr>
            <p:cNvPr id="9623" name="Google Shape;9623;p7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9" name="Google Shape;9629;p76"/>
            <p:cNvGrpSpPr/>
            <p:nvPr/>
          </p:nvGrpSpPr>
          <p:grpSpPr>
            <a:xfrm>
              <a:off x="6836957" y="2068734"/>
              <a:ext cx="461892" cy="721067"/>
              <a:chOff x="6836957" y="2068734"/>
              <a:chExt cx="461892" cy="721067"/>
            </a:xfrm>
          </p:grpSpPr>
          <p:sp>
            <p:nvSpPr>
              <p:cNvPr id="9630" name="Google Shape;9630;p7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6" name="Google Shape;9636;p76"/>
              <p:cNvGrpSpPr/>
              <p:nvPr/>
            </p:nvGrpSpPr>
            <p:grpSpPr>
              <a:xfrm>
                <a:off x="6836957" y="2068734"/>
                <a:ext cx="461892" cy="721067"/>
                <a:chOff x="6836957" y="2068734"/>
                <a:chExt cx="461892" cy="721067"/>
              </a:xfrm>
            </p:grpSpPr>
            <p:sp>
              <p:nvSpPr>
                <p:cNvPr id="9637" name="Google Shape;9637;p7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644" name="Google Shape;9644;p76"/>
          <p:cNvGrpSpPr/>
          <p:nvPr/>
        </p:nvGrpSpPr>
        <p:grpSpPr>
          <a:xfrm>
            <a:off x="2430262" y="2078652"/>
            <a:ext cx="712577" cy="712374"/>
            <a:chOff x="2559249" y="2069323"/>
            <a:chExt cx="685566" cy="685634"/>
          </a:xfrm>
        </p:grpSpPr>
        <p:sp>
          <p:nvSpPr>
            <p:cNvPr id="9645" name="Google Shape;9645;p7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76"/>
          <p:cNvGrpSpPr/>
          <p:nvPr/>
        </p:nvGrpSpPr>
        <p:grpSpPr>
          <a:xfrm>
            <a:off x="7612699" y="1191441"/>
            <a:ext cx="845645" cy="711911"/>
            <a:chOff x="951975" y="315800"/>
            <a:chExt cx="5860325" cy="4933550"/>
          </a:xfrm>
        </p:grpSpPr>
        <p:sp>
          <p:nvSpPr>
            <p:cNvPr id="9659" name="Google Shape;9659;p7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76"/>
          <p:cNvGrpSpPr/>
          <p:nvPr/>
        </p:nvGrpSpPr>
        <p:grpSpPr>
          <a:xfrm>
            <a:off x="3709828" y="2927550"/>
            <a:ext cx="1617932" cy="621724"/>
            <a:chOff x="3862800" y="3038525"/>
            <a:chExt cx="1329006" cy="510698"/>
          </a:xfrm>
        </p:grpSpPr>
        <p:sp>
          <p:nvSpPr>
            <p:cNvPr id="9668" name="Google Shape;9668;p7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0" name="Google Shape;9670;p76"/>
            <p:cNvGrpSpPr/>
            <p:nvPr/>
          </p:nvGrpSpPr>
          <p:grpSpPr>
            <a:xfrm>
              <a:off x="3967075" y="3040337"/>
              <a:ext cx="1019927" cy="402126"/>
              <a:chOff x="3967075" y="3040337"/>
              <a:chExt cx="1019927" cy="402126"/>
            </a:xfrm>
          </p:grpSpPr>
          <p:sp>
            <p:nvSpPr>
              <p:cNvPr id="9671" name="Google Shape;9671;p7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76"/>
            <p:cNvGrpSpPr/>
            <p:nvPr/>
          </p:nvGrpSpPr>
          <p:grpSpPr>
            <a:xfrm>
              <a:off x="4186700" y="3040337"/>
              <a:ext cx="390475" cy="183289"/>
              <a:chOff x="4186700" y="3040337"/>
              <a:chExt cx="390475" cy="183289"/>
            </a:xfrm>
          </p:grpSpPr>
          <p:sp>
            <p:nvSpPr>
              <p:cNvPr id="9674" name="Google Shape;9674;p7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76"/>
            <p:cNvGrpSpPr/>
            <p:nvPr/>
          </p:nvGrpSpPr>
          <p:grpSpPr>
            <a:xfrm>
              <a:off x="4073727" y="3040337"/>
              <a:ext cx="697794" cy="296263"/>
              <a:chOff x="4073727" y="3040337"/>
              <a:chExt cx="697794" cy="296263"/>
            </a:xfrm>
          </p:grpSpPr>
          <p:sp>
            <p:nvSpPr>
              <p:cNvPr id="9677" name="Google Shape;9677;p7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76"/>
            <p:cNvGrpSpPr/>
            <p:nvPr/>
          </p:nvGrpSpPr>
          <p:grpSpPr>
            <a:xfrm>
              <a:off x="3862800" y="3038525"/>
              <a:ext cx="1329006" cy="510698"/>
              <a:chOff x="3862800" y="3038525"/>
              <a:chExt cx="1329006" cy="510698"/>
            </a:xfrm>
          </p:grpSpPr>
          <p:sp>
            <p:nvSpPr>
              <p:cNvPr id="9680" name="Google Shape;9680;p7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82" name="Google Shape;9682;p76"/>
          <p:cNvGrpSpPr/>
          <p:nvPr/>
        </p:nvGrpSpPr>
        <p:grpSpPr>
          <a:xfrm>
            <a:off x="718150" y="1191441"/>
            <a:ext cx="883205" cy="775176"/>
            <a:chOff x="649648" y="271400"/>
            <a:chExt cx="6215377" cy="5455143"/>
          </a:xfrm>
        </p:grpSpPr>
        <p:sp>
          <p:nvSpPr>
            <p:cNvPr id="9683" name="Google Shape;9683;p7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76"/>
          <p:cNvGrpSpPr/>
          <p:nvPr/>
        </p:nvGrpSpPr>
        <p:grpSpPr>
          <a:xfrm>
            <a:off x="2326452" y="1191441"/>
            <a:ext cx="767704" cy="815489"/>
            <a:chOff x="2499700" y="1135950"/>
            <a:chExt cx="732402" cy="777990"/>
          </a:xfrm>
        </p:grpSpPr>
        <p:grpSp>
          <p:nvGrpSpPr>
            <p:cNvPr id="9696" name="Google Shape;9696;p76"/>
            <p:cNvGrpSpPr/>
            <p:nvPr/>
          </p:nvGrpSpPr>
          <p:grpSpPr>
            <a:xfrm>
              <a:off x="2499700" y="1135950"/>
              <a:ext cx="732402" cy="694705"/>
              <a:chOff x="2499700" y="1135950"/>
              <a:chExt cx="732402" cy="694705"/>
            </a:xfrm>
          </p:grpSpPr>
          <p:sp>
            <p:nvSpPr>
              <p:cNvPr id="9697" name="Google Shape;9697;p7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76"/>
            <p:cNvGrpSpPr/>
            <p:nvPr/>
          </p:nvGrpSpPr>
          <p:grpSpPr>
            <a:xfrm>
              <a:off x="2517909" y="1188726"/>
              <a:ext cx="702702" cy="725214"/>
              <a:chOff x="2517909" y="1188726"/>
              <a:chExt cx="702702" cy="725214"/>
            </a:xfrm>
          </p:grpSpPr>
          <p:sp>
            <p:nvSpPr>
              <p:cNvPr id="9725" name="Google Shape;9725;p7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30" name="Google Shape;9730;p76"/>
          <p:cNvGrpSpPr/>
          <p:nvPr/>
        </p:nvGrpSpPr>
        <p:grpSpPr>
          <a:xfrm>
            <a:off x="1672184" y="1191441"/>
            <a:ext cx="583439" cy="870229"/>
            <a:chOff x="1716825" y="1121550"/>
            <a:chExt cx="622800" cy="928938"/>
          </a:xfrm>
        </p:grpSpPr>
        <p:grpSp>
          <p:nvGrpSpPr>
            <p:cNvPr id="9731" name="Google Shape;9731;p76"/>
            <p:cNvGrpSpPr/>
            <p:nvPr/>
          </p:nvGrpSpPr>
          <p:grpSpPr>
            <a:xfrm>
              <a:off x="1716825" y="1121550"/>
              <a:ext cx="622800" cy="928938"/>
              <a:chOff x="1716825" y="1121550"/>
              <a:chExt cx="622800" cy="928938"/>
            </a:xfrm>
          </p:grpSpPr>
          <p:cxnSp>
            <p:nvCxnSpPr>
              <p:cNvPr id="9732" name="Google Shape;9732;p7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733" name="Google Shape;9733;p7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76"/>
            <p:cNvGrpSpPr/>
            <p:nvPr/>
          </p:nvGrpSpPr>
          <p:grpSpPr>
            <a:xfrm>
              <a:off x="1768050" y="1172775"/>
              <a:ext cx="520200" cy="832000"/>
              <a:chOff x="1768050" y="1172775"/>
              <a:chExt cx="520200" cy="832000"/>
            </a:xfrm>
          </p:grpSpPr>
          <p:cxnSp>
            <p:nvCxnSpPr>
              <p:cNvPr id="9735" name="Google Shape;9735;p7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736" name="Google Shape;9736;p7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7" name="Google Shape;9737;p76"/>
            <p:cNvGrpSpPr/>
            <p:nvPr/>
          </p:nvGrpSpPr>
          <p:grpSpPr>
            <a:xfrm>
              <a:off x="1820100" y="1225475"/>
              <a:ext cx="416400" cy="729575"/>
              <a:chOff x="1820100" y="1225475"/>
              <a:chExt cx="416400" cy="729575"/>
            </a:xfrm>
          </p:grpSpPr>
          <p:cxnSp>
            <p:nvCxnSpPr>
              <p:cNvPr id="9738" name="Google Shape;9738;p7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739" name="Google Shape;9739;p7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76"/>
            <p:cNvGrpSpPr/>
            <p:nvPr/>
          </p:nvGrpSpPr>
          <p:grpSpPr>
            <a:xfrm>
              <a:off x="1874250" y="1278825"/>
              <a:ext cx="308100" cy="605275"/>
              <a:chOff x="1874250" y="1278825"/>
              <a:chExt cx="308100" cy="605275"/>
            </a:xfrm>
          </p:grpSpPr>
          <p:cxnSp>
            <p:nvCxnSpPr>
              <p:cNvPr id="9741" name="Google Shape;9741;p7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742" name="Google Shape;9742;p7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43" name="Google Shape;9743;p7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76"/>
          <p:cNvGrpSpPr/>
          <p:nvPr/>
        </p:nvGrpSpPr>
        <p:grpSpPr>
          <a:xfrm>
            <a:off x="1592007" y="2077763"/>
            <a:ext cx="739072" cy="714152"/>
            <a:chOff x="4334725" y="1355875"/>
            <a:chExt cx="3106650" cy="3001900"/>
          </a:xfrm>
        </p:grpSpPr>
        <p:grpSp>
          <p:nvGrpSpPr>
            <p:cNvPr id="9745" name="Google Shape;9745;p76"/>
            <p:cNvGrpSpPr/>
            <p:nvPr/>
          </p:nvGrpSpPr>
          <p:grpSpPr>
            <a:xfrm>
              <a:off x="4516050" y="1724875"/>
              <a:ext cx="2693725" cy="2632900"/>
              <a:chOff x="4516050" y="1724875"/>
              <a:chExt cx="2693725" cy="2632900"/>
            </a:xfrm>
          </p:grpSpPr>
          <p:sp>
            <p:nvSpPr>
              <p:cNvPr id="9746" name="Google Shape;9746;p7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76"/>
            <p:cNvGrpSpPr/>
            <p:nvPr/>
          </p:nvGrpSpPr>
          <p:grpSpPr>
            <a:xfrm>
              <a:off x="4334725" y="1355875"/>
              <a:ext cx="3106650" cy="2709650"/>
              <a:chOff x="4334725" y="1355875"/>
              <a:chExt cx="3106650" cy="2709650"/>
            </a:xfrm>
          </p:grpSpPr>
          <p:sp>
            <p:nvSpPr>
              <p:cNvPr id="9750" name="Google Shape;9750;p7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3" name="Google Shape;9753;p76"/>
          <p:cNvGrpSpPr/>
          <p:nvPr/>
        </p:nvGrpSpPr>
        <p:grpSpPr>
          <a:xfrm>
            <a:off x="7708956" y="3708534"/>
            <a:ext cx="312074" cy="684173"/>
            <a:chOff x="7645573" y="3754300"/>
            <a:chExt cx="293855" cy="644170"/>
          </a:xfrm>
        </p:grpSpPr>
        <p:sp>
          <p:nvSpPr>
            <p:cNvPr id="9754" name="Google Shape;9754;p7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76"/>
          <p:cNvGrpSpPr/>
          <p:nvPr/>
        </p:nvGrpSpPr>
        <p:grpSpPr>
          <a:xfrm>
            <a:off x="5630944" y="1191441"/>
            <a:ext cx="709011" cy="739359"/>
            <a:chOff x="5830645" y="1256617"/>
            <a:chExt cx="530340" cy="553040"/>
          </a:xfrm>
        </p:grpSpPr>
        <p:grpSp>
          <p:nvGrpSpPr>
            <p:cNvPr id="9757" name="Google Shape;9757;p76"/>
            <p:cNvGrpSpPr/>
            <p:nvPr/>
          </p:nvGrpSpPr>
          <p:grpSpPr>
            <a:xfrm>
              <a:off x="5830645" y="1256617"/>
              <a:ext cx="259743" cy="269909"/>
              <a:chOff x="5830645" y="1256617"/>
              <a:chExt cx="259743" cy="269909"/>
            </a:xfrm>
          </p:grpSpPr>
          <p:sp>
            <p:nvSpPr>
              <p:cNvPr id="9758" name="Google Shape;9758;p7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76"/>
            <p:cNvGrpSpPr/>
            <p:nvPr/>
          </p:nvGrpSpPr>
          <p:grpSpPr>
            <a:xfrm>
              <a:off x="6101293" y="1256617"/>
              <a:ext cx="259692" cy="269909"/>
              <a:chOff x="6101293" y="1256617"/>
              <a:chExt cx="259692" cy="269909"/>
            </a:xfrm>
          </p:grpSpPr>
          <p:sp>
            <p:nvSpPr>
              <p:cNvPr id="9761" name="Google Shape;9761;p7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76"/>
            <p:cNvGrpSpPr/>
            <p:nvPr/>
          </p:nvGrpSpPr>
          <p:grpSpPr>
            <a:xfrm>
              <a:off x="5830645" y="1539749"/>
              <a:ext cx="259692" cy="269909"/>
              <a:chOff x="5830645" y="1539749"/>
              <a:chExt cx="259692" cy="269909"/>
            </a:xfrm>
          </p:grpSpPr>
          <p:sp>
            <p:nvSpPr>
              <p:cNvPr id="9764" name="Google Shape;9764;p7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76"/>
            <p:cNvGrpSpPr/>
            <p:nvPr/>
          </p:nvGrpSpPr>
          <p:grpSpPr>
            <a:xfrm>
              <a:off x="6101293" y="1539749"/>
              <a:ext cx="259692" cy="269909"/>
              <a:chOff x="6101293" y="1539749"/>
              <a:chExt cx="259692" cy="269909"/>
            </a:xfrm>
          </p:grpSpPr>
          <p:sp>
            <p:nvSpPr>
              <p:cNvPr id="9767" name="Google Shape;9767;p7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9" name="Google Shape;9769;p7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76"/>
          <p:cNvGrpSpPr/>
          <p:nvPr/>
        </p:nvGrpSpPr>
        <p:grpSpPr>
          <a:xfrm>
            <a:off x="732438" y="2927557"/>
            <a:ext cx="1452955" cy="621360"/>
            <a:chOff x="732422" y="2990152"/>
            <a:chExt cx="1337773" cy="572102"/>
          </a:xfrm>
        </p:grpSpPr>
        <p:sp>
          <p:nvSpPr>
            <p:cNvPr id="9771" name="Google Shape;9771;p7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80" name="Shape 9780"/>
        <p:cNvGrpSpPr/>
        <p:nvPr/>
      </p:nvGrpSpPr>
      <p:grpSpPr>
        <a:xfrm>
          <a:off x="0" y="0"/>
          <a:ext cx="0" cy="0"/>
          <a:chOff x="0" y="0"/>
          <a:chExt cx="0" cy="0"/>
        </a:xfrm>
      </p:grpSpPr>
      <p:grpSp>
        <p:nvGrpSpPr>
          <p:cNvPr id="9781" name="Google Shape;9781;p77"/>
          <p:cNvGrpSpPr/>
          <p:nvPr/>
        </p:nvGrpSpPr>
        <p:grpSpPr>
          <a:xfrm>
            <a:off x="729238" y="1179665"/>
            <a:ext cx="1636117" cy="1526144"/>
            <a:chOff x="729238" y="1179665"/>
            <a:chExt cx="1636117" cy="1526144"/>
          </a:xfrm>
        </p:grpSpPr>
        <p:grpSp>
          <p:nvGrpSpPr>
            <p:cNvPr id="9782" name="Google Shape;9782;p77"/>
            <p:cNvGrpSpPr/>
            <p:nvPr/>
          </p:nvGrpSpPr>
          <p:grpSpPr>
            <a:xfrm>
              <a:off x="729238" y="1179665"/>
              <a:ext cx="80700" cy="1526144"/>
              <a:chOff x="729238" y="1179665"/>
              <a:chExt cx="80700" cy="1526144"/>
            </a:xfrm>
          </p:grpSpPr>
          <p:sp>
            <p:nvSpPr>
              <p:cNvPr id="9783" name="Google Shape;9783;p7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3" name="Google Shape;9793;p77"/>
            <p:cNvGrpSpPr/>
            <p:nvPr/>
          </p:nvGrpSpPr>
          <p:grpSpPr>
            <a:xfrm>
              <a:off x="903098" y="1179665"/>
              <a:ext cx="80700" cy="1526144"/>
              <a:chOff x="903098" y="1179665"/>
              <a:chExt cx="80700" cy="1526144"/>
            </a:xfrm>
          </p:grpSpPr>
          <p:sp>
            <p:nvSpPr>
              <p:cNvPr id="9794" name="Google Shape;9794;p7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77"/>
            <p:cNvGrpSpPr/>
            <p:nvPr/>
          </p:nvGrpSpPr>
          <p:grpSpPr>
            <a:xfrm>
              <a:off x="1076958" y="1179665"/>
              <a:ext cx="80700" cy="1526144"/>
              <a:chOff x="1076958" y="1179665"/>
              <a:chExt cx="80700" cy="1526144"/>
            </a:xfrm>
          </p:grpSpPr>
          <p:sp>
            <p:nvSpPr>
              <p:cNvPr id="9805" name="Google Shape;9805;p7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5" name="Google Shape;9815;p77"/>
            <p:cNvGrpSpPr/>
            <p:nvPr/>
          </p:nvGrpSpPr>
          <p:grpSpPr>
            <a:xfrm>
              <a:off x="1247707" y="1179665"/>
              <a:ext cx="80700" cy="1526144"/>
              <a:chOff x="1247707" y="1179665"/>
              <a:chExt cx="80700" cy="1526144"/>
            </a:xfrm>
          </p:grpSpPr>
          <p:sp>
            <p:nvSpPr>
              <p:cNvPr id="9816" name="Google Shape;9816;p7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77"/>
            <p:cNvGrpSpPr/>
            <p:nvPr/>
          </p:nvGrpSpPr>
          <p:grpSpPr>
            <a:xfrm>
              <a:off x="1421567" y="1179665"/>
              <a:ext cx="80700" cy="1526144"/>
              <a:chOff x="1421567" y="1179665"/>
              <a:chExt cx="80700" cy="1526144"/>
            </a:xfrm>
          </p:grpSpPr>
          <p:sp>
            <p:nvSpPr>
              <p:cNvPr id="9827" name="Google Shape;9827;p7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77"/>
            <p:cNvGrpSpPr/>
            <p:nvPr/>
          </p:nvGrpSpPr>
          <p:grpSpPr>
            <a:xfrm>
              <a:off x="1592327" y="1179665"/>
              <a:ext cx="80700" cy="1526144"/>
              <a:chOff x="1592327" y="1179665"/>
              <a:chExt cx="80700" cy="1526144"/>
            </a:xfrm>
          </p:grpSpPr>
          <p:sp>
            <p:nvSpPr>
              <p:cNvPr id="9838" name="Google Shape;9838;p7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77"/>
            <p:cNvGrpSpPr/>
            <p:nvPr/>
          </p:nvGrpSpPr>
          <p:grpSpPr>
            <a:xfrm>
              <a:off x="1766187" y="1179665"/>
              <a:ext cx="80700" cy="1526144"/>
              <a:chOff x="1766187" y="1179665"/>
              <a:chExt cx="80700" cy="1526144"/>
            </a:xfrm>
          </p:grpSpPr>
          <p:sp>
            <p:nvSpPr>
              <p:cNvPr id="9849" name="Google Shape;9849;p7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77"/>
            <p:cNvGrpSpPr/>
            <p:nvPr/>
          </p:nvGrpSpPr>
          <p:grpSpPr>
            <a:xfrm>
              <a:off x="1936935" y="1179665"/>
              <a:ext cx="80700" cy="1526144"/>
              <a:chOff x="1936935" y="1179665"/>
              <a:chExt cx="80700" cy="1526144"/>
            </a:xfrm>
          </p:grpSpPr>
          <p:sp>
            <p:nvSpPr>
              <p:cNvPr id="9860" name="Google Shape;9860;p7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0" name="Google Shape;9870;p77"/>
            <p:cNvGrpSpPr/>
            <p:nvPr/>
          </p:nvGrpSpPr>
          <p:grpSpPr>
            <a:xfrm>
              <a:off x="2110795" y="1179665"/>
              <a:ext cx="80700" cy="1526144"/>
              <a:chOff x="2110795" y="1179665"/>
              <a:chExt cx="80700" cy="1526144"/>
            </a:xfrm>
          </p:grpSpPr>
          <p:sp>
            <p:nvSpPr>
              <p:cNvPr id="9871" name="Google Shape;9871;p7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1" name="Google Shape;9881;p77"/>
            <p:cNvGrpSpPr/>
            <p:nvPr/>
          </p:nvGrpSpPr>
          <p:grpSpPr>
            <a:xfrm>
              <a:off x="2284655" y="1179665"/>
              <a:ext cx="80700" cy="1526144"/>
              <a:chOff x="2284655" y="1179665"/>
              <a:chExt cx="80700" cy="1526144"/>
            </a:xfrm>
          </p:grpSpPr>
          <p:sp>
            <p:nvSpPr>
              <p:cNvPr id="9882" name="Google Shape;9882;p7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92" name="Google Shape;9892;p77"/>
          <p:cNvGrpSpPr/>
          <p:nvPr/>
        </p:nvGrpSpPr>
        <p:grpSpPr>
          <a:xfrm>
            <a:off x="2623904" y="1198803"/>
            <a:ext cx="1364248" cy="1102133"/>
            <a:chOff x="2623904" y="1198803"/>
            <a:chExt cx="1364248" cy="1102133"/>
          </a:xfrm>
        </p:grpSpPr>
        <p:grpSp>
          <p:nvGrpSpPr>
            <p:cNvPr id="9893" name="Google Shape;9893;p77"/>
            <p:cNvGrpSpPr/>
            <p:nvPr/>
          </p:nvGrpSpPr>
          <p:grpSpPr>
            <a:xfrm>
              <a:off x="2623907" y="1198803"/>
              <a:ext cx="1364245" cy="273000"/>
              <a:chOff x="2623907" y="1198803"/>
              <a:chExt cx="1364245" cy="273000"/>
            </a:xfrm>
          </p:grpSpPr>
          <p:sp>
            <p:nvSpPr>
              <p:cNvPr id="9894" name="Google Shape;9894;p7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77"/>
            <p:cNvGrpSpPr/>
            <p:nvPr/>
          </p:nvGrpSpPr>
          <p:grpSpPr>
            <a:xfrm>
              <a:off x="2623904" y="1476964"/>
              <a:ext cx="1364245" cy="273000"/>
              <a:chOff x="2623904" y="1476964"/>
              <a:chExt cx="1364245" cy="273000"/>
            </a:xfrm>
          </p:grpSpPr>
          <p:sp>
            <p:nvSpPr>
              <p:cNvPr id="9900" name="Google Shape;9900;p7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77"/>
            <p:cNvGrpSpPr/>
            <p:nvPr/>
          </p:nvGrpSpPr>
          <p:grpSpPr>
            <a:xfrm>
              <a:off x="2623907" y="1749775"/>
              <a:ext cx="1364245" cy="273000"/>
              <a:chOff x="2623907" y="1749775"/>
              <a:chExt cx="1364245" cy="273000"/>
            </a:xfrm>
          </p:grpSpPr>
          <p:sp>
            <p:nvSpPr>
              <p:cNvPr id="9906" name="Google Shape;9906;p7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77"/>
            <p:cNvGrpSpPr/>
            <p:nvPr/>
          </p:nvGrpSpPr>
          <p:grpSpPr>
            <a:xfrm>
              <a:off x="2623904" y="2027936"/>
              <a:ext cx="1364245" cy="273000"/>
              <a:chOff x="2623904" y="2027936"/>
              <a:chExt cx="1364245" cy="273000"/>
            </a:xfrm>
          </p:grpSpPr>
          <p:sp>
            <p:nvSpPr>
              <p:cNvPr id="9912" name="Google Shape;9912;p7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7" name="Google Shape;9917;p77"/>
          <p:cNvGrpSpPr/>
          <p:nvPr/>
        </p:nvGrpSpPr>
        <p:grpSpPr>
          <a:xfrm>
            <a:off x="2613365" y="2657986"/>
            <a:ext cx="1387541" cy="159124"/>
            <a:chOff x="3200660" y="2180272"/>
            <a:chExt cx="2563824" cy="378237"/>
          </a:xfrm>
        </p:grpSpPr>
        <p:sp>
          <p:nvSpPr>
            <p:cNvPr id="9918" name="Google Shape;9918;p7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77"/>
          <p:cNvGrpSpPr/>
          <p:nvPr/>
        </p:nvGrpSpPr>
        <p:grpSpPr>
          <a:xfrm>
            <a:off x="2609890" y="2935811"/>
            <a:ext cx="1390502" cy="159625"/>
            <a:chOff x="3530150" y="2790075"/>
            <a:chExt cx="1962600" cy="225300"/>
          </a:xfrm>
        </p:grpSpPr>
        <p:sp>
          <p:nvSpPr>
            <p:cNvPr id="9937" name="Google Shape;9937;p7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77"/>
          <p:cNvGrpSpPr/>
          <p:nvPr/>
        </p:nvGrpSpPr>
        <p:grpSpPr>
          <a:xfrm>
            <a:off x="2610543" y="3214137"/>
            <a:ext cx="1411629" cy="153761"/>
            <a:chOff x="3558802" y="4011427"/>
            <a:chExt cx="1866000" cy="111300"/>
          </a:xfrm>
        </p:grpSpPr>
        <p:sp>
          <p:nvSpPr>
            <p:cNvPr id="9940" name="Google Shape;9940;p7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77"/>
          <p:cNvGrpSpPr/>
          <p:nvPr/>
        </p:nvGrpSpPr>
        <p:grpSpPr>
          <a:xfrm>
            <a:off x="2610235" y="2419536"/>
            <a:ext cx="1383503" cy="119749"/>
            <a:chOff x="3465975" y="2270276"/>
            <a:chExt cx="1986364" cy="171929"/>
          </a:xfrm>
        </p:grpSpPr>
        <p:sp>
          <p:nvSpPr>
            <p:cNvPr id="9943" name="Google Shape;9943;p7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77"/>
          <p:cNvGrpSpPr/>
          <p:nvPr/>
        </p:nvGrpSpPr>
        <p:grpSpPr>
          <a:xfrm>
            <a:off x="2621243" y="3783187"/>
            <a:ext cx="1369531" cy="195460"/>
            <a:chOff x="723300" y="4253549"/>
            <a:chExt cx="2276482" cy="324900"/>
          </a:xfrm>
        </p:grpSpPr>
        <p:sp>
          <p:nvSpPr>
            <p:cNvPr id="9952" name="Google Shape;9952;p7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77"/>
          <p:cNvGrpSpPr/>
          <p:nvPr/>
        </p:nvGrpSpPr>
        <p:grpSpPr>
          <a:xfrm>
            <a:off x="2610803" y="3484367"/>
            <a:ext cx="1389066" cy="180119"/>
            <a:chOff x="705948" y="3788465"/>
            <a:chExt cx="2308953" cy="299400"/>
          </a:xfrm>
        </p:grpSpPr>
        <p:sp>
          <p:nvSpPr>
            <p:cNvPr id="9958" name="Google Shape;9958;p7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3" name="Google Shape;9963;p77"/>
          <p:cNvGrpSpPr/>
          <p:nvPr/>
        </p:nvGrpSpPr>
        <p:grpSpPr>
          <a:xfrm>
            <a:off x="2658741" y="4097347"/>
            <a:ext cx="1304609" cy="294074"/>
            <a:chOff x="2658741" y="4097347"/>
            <a:chExt cx="1304609" cy="294074"/>
          </a:xfrm>
        </p:grpSpPr>
        <p:grpSp>
          <p:nvGrpSpPr>
            <p:cNvPr id="9964" name="Google Shape;9964;p77"/>
            <p:cNvGrpSpPr/>
            <p:nvPr/>
          </p:nvGrpSpPr>
          <p:grpSpPr>
            <a:xfrm>
              <a:off x="2658741" y="4097347"/>
              <a:ext cx="118572" cy="294074"/>
              <a:chOff x="3343310" y="4475555"/>
              <a:chExt cx="127717" cy="316753"/>
            </a:xfrm>
          </p:grpSpPr>
          <p:sp>
            <p:nvSpPr>
              <p:cNvPr id="9965" name="Google Shape;9965;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7" name="Google Shape;9967;p77"/>
            <p:cNvGrpSpPr/>
            <p:nvPr/>
          </p:nvGrpSpPr>
          <p:grpSpPr>
            <a:xfrm>
              <a:off x="3815519" y="4098388"/>
              <a:ext cx="147831" cy="291991"/>
              <a:chOff x="3527539" y="4476677"/>
              <a:chExt cx="159232" cy="314510"/>
            </a:xfrm>
          </p:grpSpPr>
          <p:sp>
            <p:nvSpPr>
              <p:cNvPr id="9968" name="Google Shape;9968;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77"/>
            <p:cNvGrpSpPr/>
            <p:nvPr/>
          </p:nvGrpSpPr>
          <p:grpSpPr>
            <a:xfrm>
              <a:off x="3511696" y="4098388"/>
              <a:ext cx="147831" cy="291991"/>
              <a:chOff x="3527539" y="4476677"/>
              <a:chExt cx="159232" cy="314510"/>
            </a:xfrm>
          </p:grpSpPr>
          <p:sp>
            <p:nvSpPr>
              <p:cNvPr id="9971" name="Google Shape;9971;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77"/>
            <p:cNvGrpSpPr/>
            <p:nvPr/>
          </p:nvGrpSpPr>
          <p:grpSpPr>
            <a:xfrm>
              <a:off x="3207874" y="4098388"/>
              <a:ext cx="147831" cy="291991"/>
              <a:chOff x="3527539" y="4476677"/>
              <a:chExt cx="159232" cy="314510"/>
            </a:xfrm>
          </p:grpSpPr>
          <p:sp>
            <p:nvSpPr>
              <p:cNvPr id="9974" name="Google Shape;9974;p7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77"/>
            <p:cNvGrpSpPr/>
            <p:nvPr/>
          </p:nvGrpSpPr>
          <p:grpSpPr>
            <a:xfrm>
              <a:off x="2933305" y="4097347"/>
              <a:ext cx="118572" cy="294074"/>
              <a:chOff x="3343310" y="4475555"/>
              <a:chExt cx="127717" cy="316753"/>
            </a:xfrm>
          </p:grpSpPr>
          <p:sp>
            <p:nvSpPr>
              <p:cNvPr id="9977" name="Google Shape;9977;p7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79" name="Google Shape;9979;p77"/>
          <p:cNvGrpSpPr/>
          <p:nvPr/>
        </p:nvGrpSpPr>
        <p:grpSpPr>
          <a:xfrm>
            <a:off x="4277571" y="2080469"/>
            <a:ext cx="1433821" cy="191501"/>
            <a:chOff x="4273350" y="2080469"/>
            <a:chExt cx="1433821" cy="191501"/>
          </a:xfrm>
        </p:grpSpPr>
        <p:grpSp>
          <p:nvGrpSpPr>
            <p:cNvPr id="9980" name="Google Shape;9980;p77"/>
            <p:cNvGrpSpPr/>
            <p:nvPr/>
          </p:nvGrpSpPr>
          <p:grpSpPr>
            <a:xfrm>
              <a:off x="4273350" y="2080469"/>
              <a:ext cx="1433821" cy="0"/>
              <a:chOff x="5224975" y="2962250"/>
              <a:chExt cx="1544400" cy="0"/>
            </a:xfrm>
          </p:grpSpPr>
          <p:cxnSp>
            <p:nvCxnSpPr>
              <p:cNvPr id="9981" name="Google Shape;9981;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982" name="Google Shape;9982;p7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983" name="Google Shape;9983;p77"/>
            <p:cNvGrpSpPr/>
            <p:nvPr/>
          </p:nvGrpSpPr>
          <p:grpSpPr>
            <a:xfrm>
              <a:off x="4273350" y="2271969"/>
              <a:ext cx="1433821" cy="0"/>
              <a:chOff x="5224975" y="2962250"/>
              <a:chExt cx="1544400" cy="0"/>
            </a:xfrm>
          </p:grpSpPr>
          <p:cxnSp>
            <p:nvCxnSpPr>
              <p:cNvPr id="9984" name="Google Shape;9984;p7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985" name="Google Shape;9985;p7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986" name="Google Shape;9986;p77"/>
          <p:cNvGrpSpPr/>
          <p:nvPr/>
        </p:nvGrpSpPr>
        <p:grpSpPr>
          <a:xfrm>
            <a:off x="4279126" y="1183036"/>
            <a:ext cx="1430711" cy="743389"/>
            <a:chOff x="5159450" y="1919950"/>
            <a:chExt cx="1541050" cy="862500"/>
          </a:xfrm>
        </p:grpSpPr>
        <p:sp>
          <p:nvSpPr>
            <p:cNvPr id="9987" name="Google Shape;9987;p7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988" name="Google Shape;9988;p77"/>
            <p:cNvGrpSpPr/>
            <p:nvPr/>
          </p:nvGrpSpPr>
          <p:grpSpPr>
            <a:xfrm>
              <a:off x="5159450" y="1919950"/>
              <a:ext cx="1541050" cy="862500"/>
              <a:chOff x="5159450" y="1919950"/>
              <a:chExt cx="1541050" cy="862500"/>
            </a:xfrm>
          </p:grpSpPr>
          <p:cxnSp>
            <p:nvCxnSpPr>
              <p:cNvPr id="9989" name="Google Shape;9989;p7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990" name="Google Shape;9990;p7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991" name="Google Shape;9991;p77"/>
          <p:cNvGrpSpPr/>
          <p:nvPr/>
        </p:nvGrpSpPr>
        <p:grpSpPr>
          <a:xfrm>
            <a:off x="4269239" y="2406364"/>
            <a:ext cx="1450484" cy="1052087"/>
            <a:chOff x="5230575" y="1554475"/>
            <a:chExt cx="2137150" cy="1550150"/>
          </a:xfrm>
        </p:grpSpPr>
        <p:sp>
          <p:nvSpPr>
            <p:cNvPr id="9992" name="Google Shape;9992;p7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77"/>
          <p:cNvGrpSpPr/>
          <p:nvPr/>
        </p:nvGrpSpPr>
        <p:grpSpPr>
          <a:xfrm rot="10800000">
            <a:off x="4285790" y="3498553"/>
            <a:ext cx="1417383" cy="887946"/>
            <a:chOff x="5645403" y="2920021"/>
            <a:chExt cx="2650800" cy="2180614"/>
          </a:xfrm>
        </p:grpSpPr>
        <p:sp>
          <p:nvSpPr>
            <p:cNvPr id="10006" name="Google Shape;10006;p7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07" name="Google Shape;10007;p77"/>
            <p:cNvCxnSpPr>
              <a:stCxn id="1000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008" name="Google Shape;10008;p7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09" name="Google Shape;10009;p77"/>
            <p:cNvCxnSpPr>
              <a:endCxn id="1000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010" name="Google Shape;10010;p7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11" name="Google Shape;10011;p77"/>
            <p:cNvCxnSpPr>
              <a:stCxn id="1001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012" name="Google Shape;10012;p7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13" name="Google Shape;10013;p77"/>
            <p:cNvCxnSpPr>
              <a:endCxn id="1001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014" name="Google Shape;10014;p77"/>
          <p:cNvGrpSpPr/>
          <p:nvPr/>
        </p:nvGrpSpPr>
        <p:grpSpPr>
          <a:xfrm>
            <a:off x="7386150" y="2401908"/>
            <a:ext cx="1071743" cy="1021579"/>
            <a:chOff x="7189833" y="2022667"/>
            <a:chExt cx="1251159" cy="1192597"/>
          </a:xfrm>
        </p:grpSpPr>
        <p:sp>
          <p:nvSpPr>
            <p:cNvPr id="10015" name="Google Shape;10015;p7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9" name="Google Shape;10019;p77"/>
          <p:cNvGrpSpPr/>
          <p:nvPr/>
        </p:nvGrpSpPr>
        <p:grpSpPr>
          <a:xfrm>
            <a:off x="727421" y="2828315"/>
            <a:ext cx="1695374" cy="1560837"/>
            <a:chOff x="727421" y="2828315"/>
            <a:chExt cx="1695374" cy="1560837"/>
          </a:xfrm>
        </p:grpSpPr>
        <p:grpSp>
          <p:nvGrpSpPr>
            <p:cNvPr id="10020" name="Google Shape;10020;p77"/>
            <p:cNvGrpSpPr/>
            <p:nvPr/>
          </p:nvGrpSpPr>
          <p:grpSpPr>
            <a:xfrm>
              <a:off x="819108" y="2882501"/>
              <a:ext cx="103104" cy="1426186"/>
              <a:chOff x="4674013" y="3100904"/>
              <a:chExt cx="122758" cy="1698043"/>
            </a:xfrm>
          </p:grpSpPr>
          <p:sp>
            <p:nvSpPr>
              <p:cNvPr id="10021" name="Google Shape;10021;p7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8" name="Google Shape;10028;p77"/>
            <p:cNvGrpSpPr/>
            <p:nvPr/>
          </p:nvGrpSpPr>
          <p:grpSpPr>
            <a:xfrm>
              <a:off x="1062475" y="2882501"/>
              <a:ext cx="103104" cy="1426186"/>
              <a:chOff x="4940438" y="3100904"/>
              <a:chExt cx="122758" cy="1698043"/>
            </a:xfrm>
          </p:grpSpPr>
          <p:sp>
            <p:nvSpPr>
              <p:cNvPr id="10029" name="Google Shape;10029;p7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7"/>
            <p:cNvGrpSpPr/>
            <p:nvPr/>
          </p:nvGrpSpPr>
          <p:grpSpPr>
            <a:xfrm>
              <a:off x="1299324" y="2882501"/>
              <a:ext cx="103104" cy="1426186"/>
              <a:chOff x="5206863" y="3100904"/>
              <a:chExt cx="122758" cy="1698043"/>
            </a:xfrm>
          </p:grpSpPr>
          <p:sp>
            <p:nvSpPr>
              <p:cNvPr id="10037" name="Google Shape;10037;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77"/>
            <p:cNvGrpSpPr/>
            <p:nvPr/>
          </p:nvGrpSpPr>
          <p:grpSpPr>
            <a:xfrm>
              <a:off x="1786057" y="2882501"/>
              <a:ext cx="103104" cy="1426186"/>
              <a:chOff x="6006138" y="3143629"/>
              <a:chExt cx="122758" cy="1698043"/>
            </a:xfrm>
          </p:grpSpPr>
          <p:sp>
            <p:nvSpPr>
              <p:cNvPr id="10045" name="Google Shape;10045;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77"/>
            <p:cNvGrpSpPr/>
            <p:nvPr/>
          </p:nvGrpSpPr>
          <p:grpSpPr>
            <a:xfrm>
              <a:off x="2029422" y="2882501"/>
              <a:ext cx="103104" cy="1426186"/>
              <a:chOff x="6805413" y="3100904"/>
              <a:chExt cx="122758" cy="1698043"/>
            </a:xfrm>
          </p:grpSpPr>
          <p:sp>
            <p:nvSpPr>
              <p:cNvPr id="10053" name="Google Shape;10053;p7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0" name="Google Shape;10060;p77"/>
            <p:cNvGrpSpPr/>
            <p:nvPr/>
          </p:nvGrpSpPr>
          <p:grpSpPr>
            <a:xfrm>
              <a:off x="727421" y="2828315"/>
              <a:ext cx="1695374" cy="1560837"/>
              <a:chOff x="734799" y="2782450"/>
              <a:chExt cx="1571100" cy="1577400"/>
            </a:xfrm>
          </p:grpSpPr>
          <p:cxnSp>
            <p:nvCxnSpPr>
              <p:cNvPr id="10061" name="Google Shape;10061;p7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062" name="Google Shape;10062;p7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063" name="Google Shape;10063;p77"/>
            <p:cNvGrpSpPr/>
            <p:nvPr/>
          </p:nvGrpSpPr>
          <p:grpSpPr>
            <a:xfrm>
              <a:off x="2272795" y="2882501"/>
              <a:ext cx="103104" cy="1426186"/>
              <a:chOff x="5206863" y="3100904"/>
              <a:chExt cx="122758" cy="1698043"/>
            </a:xfrm>
          </p:grpSpPr>
          <p:sp>
            <p:nvSpPr>
              <p:cNvPr id="10064" name="Google Shape;10064;p7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77"/>
            <p:cNvGrpSpPr/>
            <p:nvPr/>
          </p:nvGrpSpPr>
          <p:grpSpPr>
            <a:xfrm>
              <a:off x="1542694" y="2882501"/>
              <a:ext cx="103104" cy="1426186"/>
              <a:chOff x="6006138" y="3143629"/>
              <a:chExt cx="122758" cy="1698043"/>
            </a:xfrm>
          </p:grpSpPr>
          <p:sp>
            <p:nvSpPr>
              <p:cNvPr id="10072" name="Google Shape;10072;p7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79" name="Google Shape;10079;p77"/>
          <p:cNvGrpSpPr/>
          <p:nvPr/>
        </p:nvGrpSpPr>
        <p:grpSpPr>
          <a:xfrm>
            <a:off x="5936000" y="2405887"/>
            <a:ext cx="1248543" cy="1025319"/>
            <a:chOff x="5183758" y="1210600"/>
            <a:chExt cx="3605380" cy="2960783"/>
          </a:xfrm>
        </p:grpSpPr>
        <p:sp>
          <p:nvSpPr>
            <p:cNvPr id="10080" name="Google Shape;10080;p7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084" name="Google Shape;10084;p7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085" name="Google Shape;10085;p7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086" name="Google Shape;10086;p7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087" name="Google Shape;10087;p7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088" name="Google Shape;10088;p7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9" name="Google Shape;10089;p77"/>
          <p:cNvGrpSpPr/>
          <p:nvPr/>
        </p:nvGrpSpPr>
        <p:grpSpPr>
          <a:xfrm>
            <a:off x="5793062" y="3544204"/>
            <a:ext cx="2664831" cy="843440"/>
            <a:chOff x="5916567" y="1099697"/>
            <a:chExt cx="2556683" cy="809211"/>
          </a:xfrm>
        </p:grpSpPr>
        <p:sp>
          <p:nvSpPr>
            <p:cNvPr id="10090" name="Google Shape;10090;p7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77"/>
          <p:cNvGrpSpPr/>
          <p:nvPr/>
        </p:nvGrpSpPr>
        <p:grpSpPr>
          <a:xfrm>
            <a:off x="5900602" y="1193063"/>
            <a:ext cx="1299851" cy="1023338"/>
            <a:chOff x="5900602" y="1193063"/>
            <a:chExt cx="1299851" cy="1023338"/>
          </a:xfrm>
        </p:grpSpPr>
        <p:grpSp>
          <p:nvGrpSpPr>
            <p:cNvPr id="10099" name="Google Shape;10099;p77"/>
            <p:cNvGrpSpPr/>
            <p:nvPr/>
          </p:nvGrpSpPr>
          <p:grpSpPr>
            <a:xfrm>
              <a:off x="6743564" y="1193063"/>
              <a:ext cx="456889" cy="700379"/>
              <a:chOff x="6743564" y="1193063"/>
              <a:chExt cx="456889" cy="700379"/>
            </a:xfrm>
          </p:grpSpPr>
          <p:grpSp>
            <p:nvGrpSpPr>
              <p:cNvPr id="10100" name="Google Shape;10100;p77"/>
              <p:cNvGrpSpPr/>
              <p:nvPr/>
            </p:nvGrpSpPr>
            <p:grpSpPr>
              <a:xfrm>
                <a:off x="6743564" y="1690731"/>
                <a:ext cx="214402" cy="202710"/>
                <a:chOff x="6743564" y="1690731"/>
                <a:chExt cx="214402" cy="202710"/>
              </a:xfrm>
            </p:grpSpPr>
            <p:sp>
              <p:nvSpPr>
                <p:cNvPr id="10101" name="Google Shape;10101;p7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77"/>
              <p:cNvGrpSpPr/>
              <p:nvPr/>
            </p:nvGrpSpPr>
            <p:grpSpPr>
              <a:xfrm>
                <a:off x="6915505" y="1193063"/>
                <a:ext cx="284947" cy="589637"/>
                <a:chOff x="6915505" y="1193063"/>
                <a:chExt cx="284947" cy="589637"/>
              </a:xfrm>
            </p:grpSpPr>
            <p:sp>
              <p:nvSpPr>
                <p:cNvPr id="10104" name="Google Shape;10104;p7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05" name="Google Shape;10105;p7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06" name="Google Shape;10106;p77"/>
            <p:cNvGrpSpPr/>
            <p:nvPr/>
          </p:nvGrpSpPr>
          <p:grpSpPr>
            <a:xfrm>
              <a:off x="6520337" y="1193063"/>
              <a:ext cx="341815" cy="801589"/>
              <a:chOff x="6520337" y="1193063"/>
              <a:chExt cx="341815" cy="801589"/>
            </a:xfrm>
          </p:grpSpPr>
          <p:grpSp>
            <p:nvGrpSpPr>
              <p:cNvPr id="10107" name="Google Shape;10107;p77"/>
              <p:cNvGrpSpPr/>
              <p:nvPr/>
            </p:nvGrpSpPr>
            <p:grpSpPr>
              <a:xfrm>
                <a:off x="6520337" y="1589527"/>
                <a:ext cx="213950" cy="405125"/>
                <a:chOff x="6520337" y="1589527"/>
                <a:chExt cx="213950" cy="405125"/>
              </a:xfrm>
            </p:grpSpPr>
            <p:sp>
              <p:nvSpPr>
                <p:cNvPr id="10108" name="Google Shape;10108;p7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77"/>
              <p:cNvGrpSpPr/>
              <p:nvPr/>
            </p:nvGrpSpPr>
            <p:grpSpPr>
              <a:xfrm>
                <a:off x="6577204" y="1193063"/>
                <a:ext cx="284947" cy="453562"/>
                <a:chOff x="6577204" y="1193063"/>
                <a:chExt cx="284947" cy="453562"/>
              </a:xfrm>
            </p:grpSpPr>
            <p:sp>
              <p:nvSpPr>
                <p:cNvPr id="10111" name="Google Shape;10111;p7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12" name="Google Shape;10112;p7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13" name="Google Shape;10113;p77"/>
            <p:cNvGrpSpPr/>
            <p:nvPr/>
          </p:nvGrpSpPr>
          <p:grpSpPr>
            <a:xfrm>
              <a:off x="6238903" y="1193063"/>
              <a:ext cx="300475" cy="901782"/>
              <a:chOff x="6238903" y="1193063"/>
              <a:chExt cx="300475" cy="901782"/>
            </a:xfrm>
          </p:grpSpPr>
          <p:grpSp>
            <p:nvGrpSpPr>
              <p:cNvPr id="10114" name="Google Shape;10114;p77"/>
              <p:cNvGrpSpPr/>
              <p:nvPr/>
            </p:nvGrpSpPr>
            <p:grpSpPr>
              <a:xfrm>
                <a:off x="6290865" y="1489315"/>
                <a:ext cx="248514" cy="605530"/>
                <a:chOff x="6290865" y="1489315"/>
                <a:chExt cx="248514" cy="605530"/>
              </a:xfrm>
            </p:grpSpPr>
            <p:sp>
              <p:nvSpPr>
                <p:cNvPr id="10115" name="Google Shape;10115;p7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7" name="Google Shape;10117;p77"/>
              <p:cNvGrpSpPr/>
              <p:nvPr/>
            </p:nvGrpSpPr>
            <p:grpSpPr>
              <a:xfrm>
                <a:off x="6238903" y="1193063"/>
                <a:ext cx="284947" cy="327512"/>
                <a:chOff x="6238903" y="1193063"/>
                <a:chExt cx="284947" cy="327512"/>
              </a:xfrm>
            </p:grpSpPr>
            <p:sp>
              <p:nvSpPr>
                <p:cNvPr id="10118" name="Google Shape;10118;p7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19" name="Google Shape;10119;p7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20" name="Google Shape;10120;p77"/>
            <p:cNvGrpSpPr/>
            <p:nvPr/>
          </p:nvGrpSpPr>
          <p:grpSpPr>
            <a:xfrm>
              <a:off x="5900602" y="1193063"/>
              <a:ext cx="444345" cy="1023338"/>
              <a:chOff x="5900602" y="1193063"/>
              <a:chExt cx="444345" cy="1023338"/>
            </a:xfrm>
          </p:grpSpPr>
          <p:grpSp>
            <p:nvGrpSpPr>
              <p:cNvPr id="10121" name="Google Shape;10121;p77"/>
              <p:cNvGrpSpPr/>
              <p:nvPr/>
            </p:nvGrpSpPr>
            <p:grpSpPr>
              <a:xfrm>
                <a:off x="6046501" y="1367785"/>
                <a:ext cx="298446" cy="848616"/>
                <a:chOff x="6046501" y="1367785"/>
                <a:chExt cx="298446" cy="848616"/>
              </a:xfrm>
            </p:grpSpPr>
            <p:sp>
              <p:nvSpPr>
                <p:cNvPr id="10122" name="Google Shape;10122;p7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77"/>
              <p:cNvGrpSpPr/>
              <p:nvPr/>
            </p:nvGrpSpPr>
            <p:grpSpPr>
              <a:xfrm>
                <a:off x="5900602" y="1193063"/>
                <a:ext cx="284947" cy="182312"/>
                <a:chOff x="5900602" y="1193063"/>
                <a:chExt cx="284947" cy="182312"/>
              </a:xfrm>
            </p:grpSpPr>
            <p:sp>
              <p:nvSpPr>
                <p:cNvPr id="10125" name="Google Shape;10125;p7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26" name="Google Shape;10126;p7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127" name="Google Shape;10127;p77"/>
          <p:cNvGrpSpPr/>
          <p:nvPr/>
        </p:nvGrpSpPr>
        <p:grpSpPr>
          <a:xfrm>
            <a:off x="7238484" y="1193208"/>
            <a:ext cx="1219413" cy="1051365"/>
            <a:chOff x="7287122" y="1165658"/>
            <a:chExt cx="1219413" cy="1051365"/>
          </a:xfrm>
        </p:grpSpPr>
        <p:grpSp>
          <p:nvGrpSpPr>
            <p:cNvPr id="10128" name="Google Shape;10128;p77"/>
            <p:cNvGrpSpPr/>
            <p:nvPr/>
          </p:nvGrpSpPr>
          <p:grpSpPr>
            <a:xfrm>
              <a:off x="7287122" y="1969723"/>
              <a:ext cx="1219413" cy="247300"/>
              <a:chOff x="7287122" y="1969723"/>
              <a:chExt cx="1219413" cy="247300"/>
            </a:xfrm>
          </p:grpSpPr>
          <p:sp>
            <p:nvSpPr>
              <p:cNvPr id="10129" name="Google Shape;10129;p7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0" name="Google Shape;10130;p77"/>
              <p:cNvGrpSpPr/>
              <p:nvPr/>
            </p:nvGrpSpPr>
            <p:grpSpPr>
              <a:xfrm>
                <a:off x="7287122" y="2063892"/>
                <a:ext cx="1151753" cy="73428"/>
                <a:chOff x="7287122" y="2063892"/>
                <a:chExt cx="1151753" cy="73428"/>
              </a:xfrm>
            </p:grpSpPr>
            <p:sp>
              <p:nvSpPr>
                <p:cNvPr id="10131" name="Google Shape;10131;p7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2" name="Google Shape;10132;p7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133" name="Google Shape;10133;p77"/>
            <p:cNvGrpSpPr/>
            <p:nvPr/>
          </p:nvGrpSpPr>
          <p:grpSpPr>
            <a:xfrm>
              <a:off x="7287122" y="1712201"/>
              <a:ext cx="1219403" cy="246767"/>
              <a:chOff x="7287122" y="1712201"/>
              <a:chExt cx="1219403" cy="246767"/>
            </a:xfrm>
          </p:grpSpPr>
          <p:sp>
            <p:nvSpPr>
              <p:cNvPr id="10134" name="Google Shape;10134;p7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5" name="Google Shape;10135;p77"/>
              <p:cNvGrpSpPr/>
              <p:nvPr/>
            </p:nvGrpSpPr>
            <p:grpSpPr>
              <a:xfrm>
                <a:off x="7287122" y="1842861"/>
                <a:ext cx="1005303" cy="73419"/>
                <a:chOff x="7287122" y="1842861"/>
                <a:chExt cx="1005303" cy="73419"/>
              </a:xfrm>
            </p:grpSpPr>
            <p:sp>
              <p:nvSpPr>
                <p:cNvPr id="10136" name="Google Shape;10136;p7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37" name="Google Shape;10137;p7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138" name="Google Shape;10138;p77"/>
            <p:cNvGrpSpPr/>
            <p:nvPr/>
          </p:nvGrpSpPr>
          <p:grpSpPr>
            <a:xfrm>
              <a:off x="7287122" y="1447520"/>
              <a:ext cx="1219403" cy="286667"/>
              <a:chOff x="7287122" y="1447520"/>
              <a:chExt cx="1219403" cy="286667"/>
            </a:xfrm>
          </p:grpSpPr>
          <p:sp>
            <p:nvSpPr>
              <p:cNvPr id="10139" name="Google Shape;10139;p7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0" name="Google Shape;10140;p77"/>
              <p:cNvGrpSpPr/>
              <p:nvPr/>
            </p:nvGrpSpPr>
            <p:grpSpPr>
              <a:xfrm>
                <a:off x="7287122" y="1581977"/>
                <a:ext cx="852803" cy="73428"/>
                <a:chOff x="7287122" y="1581977"/>
                <a:chExt cx="852803" cy="73428"/>
              </a:xfrm>
            </p:grpSpPr>
            <p:sp>
              <p:nvSpPr>
                <p:cNvPr id="10141" name="Google Shape;10141;p7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2" name="Google Shape;10142;p7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143" name="Google Shape;10143;p77"/>
            <p:cNvGrpSpPr/>
            <p:nvPr/>
          </p:nvGrpSpPr>
          <p:grpSpPr>
            <a:xfrm>
              <a:off x="7287122" y="1165658"/>
              <a:ext cx="1219403" cy="344253"/>
              <a:chOff x="7287122" y="1165658"/>
              <a:chExt cx="1219403" cy="344253"/>
            </a:xfrm>
          </p:grpSpPr>
          <p:sp>
            <p:nvSpPr>
              <p:cNvPr id="10144" name="Google Shape;10144;p7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5" name="Google Shape;10145;p77"/>
              <p:cNvGrpSpPr/>
              <p:nvPr/>
            </p:nvGrpSpPr>
            <p:grpSpPr>
              <a:xfrm>
                <a:off x="7287122" y="1341025"/>
                <a:ext cx="695703" cy="73419"/>
                <a:chOff x="7287122" y="1341025"/>
                <a:chExt cx="695703" cy="73419"/>
              </a:xfrm>
            </p:grpSpPr>
            <p:sp>
              <p:nvSpPr>
                <p:cNvPr id="10146" name="Google Shape;10146;p7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7" name="Google Shape;10147;p7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51" name="Shape 10151"/>
        <p:cNvGrpSpPr/>
        <p:nvPr/>
      </p:nvGrpSpPr>
      <p:grpSpPr>
        <a:xfrm>
          <a:off x="0" y="0"/>
          <a:ext cx="0" cy="0"/>
          <a:chOff x="0" y="0"/>
          <a:chExt cx="0" cy="0"/>
        </a:xfrm>
      </p:grpSpPr>
      <p:sp>
        <p:nvSpPr>
          <p:cNvPr id="10152" name="Google Shape;10152;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0153" name="Google Shape;10153;p7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0154" name="Google Shape;10154;p78"/>
          <p:cNvGrpSpPr/>
          <p:nvPr/>
        </p:nvGrpSpPr>
        <p:grpSpPr>
          <a:xfrm>
            <a:off x="866243" y="2291587"/>
            <a:ext cx="415546" cy="355053"/>
            <a:chOff x="866243" y="2291587"/>
            <a:chExt cx="415546" cy="355053"/>
          </a:xfrm>
        </p:grpSpPr>
        <p:sp>
          <p:nvSpPr>
            <p:cNvPr id="10155" name="Google Shape;10155;p7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60" name="Google Shape;10160;p78"/>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61" name="Google Shape;10161;p78"/>
          <p:cNvGrpSpPr/>
          <p:nvPr/>
        </p:nvGrpSpPr>
        <p:grpSpPr>
          <a:xfrm>
            <a:off x="1958520" y="2302574"/>
            <a:ext cx="359213" cy="327807"/>
            <a:chOff x="1958520" y="2302574"/>
            <a:chExt cx="359213" cy="327807"/>
          </a:xfrm>
        </p:grpSpPr>
        <p:sp>
          <p:nvSpPr>
            <p:cNvPr id="10162" name="Google Shape;10162;p7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78"/>
          <p:cNvGrpSpPr/>
          <p:nvPr/>
        </p:nvGrpSpPr>
        <p:grpSpPr>
          <a:xfrm>
            <a:off x="2579882" y="2287427"/>
            <a:ext cx="207582" cy="359594"/>
            <a:chOff x="2656082" y="2287427"/>
            <a:chExt cx="207582" cy="359594"/>
          </a:xfrm>
        </p:grpSpPr>
        <p:sp>
          <p:nvSpPr>
            <p:cNvPr id="10166" name="Google Shape;10166;p7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0" name="Google Shape;10170;p78"/>
          <p:cNvGrpSpPr/>
          <p:nvPr/>
        </p:nvGrpSpPr>
        <p:grpSpPr>
          <a:xfrm>
            <a:off x="3049653" y="2321468"/>
            <a:ext cx="362991" cy="290018"/>
            <a:chOff x="3049653" y="2321468"/>
            <a:chExt cx="362991" cy="290018"/>
          </a:xfrm>
        </p:grpSpPr>
        <p:sp>
          <p:nvSpPr>
            <p:cNvPr id="10171" name="Google Shape;10171;p7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78"/>
          <p:cNvGrpSpPr/>
          <p:nvPr/>
        </p:nvGrpSpPr>
        <p:grpSpPr>
          <a:xfrm>
            <a:off x="3564243" y="2289904"/>
            <a:ext cx="422342" cy="355243"/>
            <a:chOff x="3564243" y="2289904"/>
            <a:chExt cx="422342" cy="355243"/>
          </a:xfrm>
        </p:grpSpPr>
        <p:sp>
          <p:nvSpPr>
            <p:cNvPr id="10176" name="Google Shape;10176;p7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1" name="Google Shape;10181;p78"/>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2" name="Google Shape;10182;p78"/>
          <p:cNvGrpSpPr/>
          <p:nvPr/>
        </p:nvGrpSpPr>
        <p:grpSpPr>
          <a:xfrm>
            <a:off x="4687894" y="2289713"/>
            <a:ext cx="359594" cy="353909"/>
            <a:chOff x="4687894" y="2289713"/>
            <a:chExt cx="359594" cy="353909"/>
          </a:xfrm>
        </p:grpSpPr>
        <p:sp>
          <p:nvSpPr>
            <p:cNvPr id="10183" name="Google Shape;10183;p7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6" name="Google Shape;10186;p78"/>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87" name="Google Shape;10187;p78"/>
          <p:cNvGrpSpPr/>
          <p:nvPr/>
        </p:nvGrpSpPr>
        <p:grpSpPr>
          <a:xfrm>
            <a:off x="6372624" y="2308227"/>
            <a:ext cx="263567" cy="317614"/>
            <a:chOff x="6421399" y="2308227"/>
            <a:chExt cx="263567" cy="317614"/>
          </a:xfrm>
        </p:grpSpPr>
        <p:sp>
          <p:nvSpPr>
            <p:cNvPr id="10188" name="Google Shape;10188;p7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7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78"/>
          <p:cNvGrpSpPr/>
          <p:nvPr/>
        </p:nvGrpSpPr>
        <p:grpSpPr>
          <a:xfrm>
            <a:off x="6870193" y="2295620"/>
            <a:ext cx="360356" cy="343462"/>
            <a:chOff x="6870193" y="2295620"/>
            <a:chExt cx="360356" cy="343462"/>
          </a:xfrm>
        </p:grpSpPr>
        <p:sp>
          <p:nvSpPr>
            <p:cNvPr id="10193" name="Google Shape;10193;p7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78"/>
          <p:cNvGrpSpPr/>
          <p:nvPr/>
        </p:nvGrpSpPr>
        <p:grpSpPr>
          <a:xfrm>
            <a:off x="7441465" y="2302860"/>
            <a:ext cx="342192" cy="327140"/>
            <a:chOff x="7441465" y="2302860"/>
            <a:chExt cx="342192" cy="327140"/>
          </a:xfrm>
        </p:grpSpPr>
        <p:sp>
          <p:nvSpPr>
            <p:cNvPr id="10196" name="Google Shape;10196;p7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8" name="Google Shape;10198;p78"/>
          <p:cNvGrpSpPr/>
          <p:nvPr/>
        </p:nvGrpSpPr>
        <p:grpSpPr>
          <a:xfrm>
            <a:off x="7989683" y="2350207"/>
            <a:ext cx="332761" cy="234066"/>
            <a:chOff x="7989683" y="2350207"/>
            <a:chExt cx="332761" cy="234066"/>
          </a:xfrm>
        </p:grpSpPr>
        <p:sp>
          <p:nvSpPr>
            <p:cNvPr id="10199" name="Google Shape;10199;p7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5" name="Google Shape;10205;p78"/>
          <p:cNvGrpSpPr/>
          <p:nvPr/>
        </p:nvGrpSpPr>
        <p:grpSpPr>
          <a:xfrm>
            <a:off x="5823294" y="2309751"/>
            <a:ext cx="315327" cy="314978"/>
            <a:chOff x="5823294" y="2309751"/>
            <a:chExt cx="315327" cy="314978"/>
          </a:xfrm>
        </p:grpSpPr>
        <p:sp>
          <p:nvSpPr>
            <p:cNvPr id="10206" name="Google Shape;10206;p7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78"/>
          <p:cNvGrpSpPr/>
          <p:nvPr/>
        </p:nvGrpSpPr>
        <p:grpSpPr>
          <a:xfrm>
            <a:off x="2497275" y="2744159"/>
            <a:ext cx="370930" cy="370549"/>
            <a:chOff x="2497275" y="2744159"/>
            <a:chExt cx="370930" cy="370549"/>
          </a:xfrm>
        </p:grpSpPr>
        <p:sp>
          <p:nvSpPr>
            <p:cNvPr id="10224" name="Google Shape;10224;p7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78"/>
          <p:cNvGrpSpPr/>
          <p:nvPr/>
        </p:nvGrpSpPr>
        <p:grpSpPr>
          <a:xfrm>
            <a:off x="860940" y="2746477"/>
            <a:ext cx="371883" cy="365691"/>
            <a:chOff x="860940" y="2746477"/>
            <a:chExt cx="371883" cy="365691"/>
          </a:xfrm>
        </p:grpSpPr>
        <p:sp>
          <p:nvSpPr>
            <p:cNvPr id="10231" name="Google Shape;10231;p7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78"/>
          <p:cNvGrpSpPr/>
          <p:nvPr/>
        </p:nvGrpSpPr>
        <p:grpSpPr>
          <a:xfrm>
            <a:off x="1493849" y="2775533"/>
            <a:ext cx="283985" cy="341080"/>
            <a:chOff x="1493849" y="2775533"/>
            <a:chExt cx="283985" cy="341080"/>
          </a:xfrm>
        </p:grpSpPr>
        <p:sp>
          <p:nvSpPr>
            <p:cNvPr id="10237" name="Google Shape;10237;p7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78"/>
          <p:cNvGrpSpPr/>
          <p:nvPr/>
        </p:nvGrpSpPr>
        <p:grpSpPr>
          <a:xfrm>
            <a:off x="1952836" y="2774422"/>
            <a:ext cx="372835" cy="342573"/>
            <a:chOff x="1952836" y="2774422"/>
            <a:chExt cx="372835" cy="342573"/>
          </a:xfrm>
        </p:grpSpPr>
        <p:sp>
          <p:nvSpPr>
            <p:cNvPr id="10240" name="Google Shape;10240;p7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8"/>
          <p:cNvGrpSpPr/>
          <p:nvPr/>
        </p:nvGrpSpPr>
        <p:grpSpPr>
          <a:xfrm>
            <a:off x="3079916" y="2744477"/>
            <a:ext cx="332729" cy="372518"/>
            <a:chOff x="3079916" y="2744477"/>
            <a:chExt cx="332729" cy="372518"/>
          </a:xfrm>
        </p:grpSpPr>
        <p:sp>
          <p:nvSpPr>
            <p:cNvPr id="10244" name="Google Shape;10244;p7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78"/>
          <p:cNvGrpSpPr/>
          <p:nvPr/>
        </p:nvGrpSpPr>
        <p:grpSpPr>
          <a:xfrm>
            <a:off x="3620576" y="2745525"/>
            <a:ext cx="336889" cy="355592"/>
            <a:chOff x="3620576" y="2745525"/>
            <a:chExt cx="336889" cy="355592"/>
          </a:xfrm>
        </p:grpSpPr>
        <p:sp>
          <p:nvSpPr>
            <p:cNvPr id="10248" name="Google Shape;10248;p7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0" name="Google Shape;10250;p78"/>
          <p:cNvGrpSpPr/>
          <p:nvPr/>
        </p:nvGrpSpPr>
        <p:grpSpPr>
          <a:xfrm>
            <a:off x="4126815" y="2760704"/>
            <a:ext cx="380393" cy="363118"/>
            <a:chOff x="4126815" y="2760704"/>
            <a:chExt cx="380393" cy="363118"/>
          </a:xfrm>
        </p:grpSpPr>
        <p:sp>
          <p:nvSpPr>
            <p:cNvPr id="10251" name="Google Shape;10251;p7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78"/>
          <p:cNvGrpSpPr/>
          <p:nvPr/>
        </p:nvGrpSpPr>
        <p:grpSpPr>
          <a:xfrm>
            <a:off x="4675986" y="2745684"/>
            <a:ext cx="381346" cy="368644"/>
            <a:chOff x="4675986" y="2745684"/>
            <a:chExt cx="381346" cy="368644"/>
          </a:xfrm>
        </p:grpSpPr>
        <p:sp>
          <p:nvSpPr>
            <p:cNvPr id="10256" name="Google Shape;10256;p7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78"/>
          <p:cNvGrpSpPr/>
          <p:nvPr/>
        </p:nvGrpSpPr>
        <p:grpSpPr>
          <a:xfrm>
            <a:off x="5220616" y="2791061"/>
            <a:ext cx="373185" cy="302466"/>
            <a:chOff x="5220616" y="2791061"/>
            <a:chExt cx="373185" cy="302466"/>
          </a:xfrm>
        </p:grpSpPr>
        <p:sp>
          <p:nvSpPr>
            <p:cNvPr id="10259" name="Google Shape;10259;p7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7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78"/>
          <p:cNvGrpSpPr/>
          <p:nvPr/>
        </p:nvGrpSpPr>
        <p:grpSpPr>
          <a:xfrm>
            <a:off x="5788661" y="2772517"/>
            <a:ext cx="284366" cy="344097"/>
            <a:chOff x="5864861" y="2772517"/>
            <a:chExt cx="284366" cy="344097"/>
          </a:xfrm>
        </p:grpSpPr>
        <p:sp>
          <p:nvSpPr>
            <p:cNvPr id="10278" name="Google Shape;10278;p7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4" name="Google Shape;10284;p78"/>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5" name="Google Shape;10285;p78"/>
          <p:cNvGrpSpPr/>
          <p:nvPr/>
        </p:nvGrpSpPr>
        <p:grpSpPr>
          <a:xfrm>
            <a:off x="6974158" y="2789537"/>
            <a:ext cx="255247" cy="327458"/>
            <a:chOff x="6974158" y="2789537"/>
            <a:chExt cx="255247" cy="327458"/>
          </a:xfrm>
        </p:grpSpPr>
        <p:sp>
          <p:nvSpPr>
            <p:cNvPr id="10286" name="Google Shape;10286;p7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2" name="Google Shape;10292;p78"/>
          <p:cNvGrpSpPr/>
          <p:nvPr/>
        </p:nvGrpSpPr>
        <p:grpSpPr>
          <a:xfrm>
            <a:off x="7530697" y="2790299"/>
            <a:ext cx="244291" cy="326314"/>
            <a:chOff x="7530697" y="2790299"/>
            <a:chExt cx="244291" cy="326314"/>
          </a:xfrm>
        </p:grpSpPr>
        <p:sp>
          <p:nvSpPr>
            <p:cNvPr id="10293" name="Google Shape;10293;p7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78"/>
          <p:cNvGrpSpPr/>
          <p:nvPr/>
        </p:nvGrpSpPr>
        <p:grpSpPr>
          <a:xfrm>
            <a:off x="7988191" y="2832248"/>
            <a:ext cx="332348" cy="283985"/>
            <a:chOff x="7988191" y="2832248"/>
            <a:chExt cx="332348" cy="283985"/>
          </a:xfrm>
        </p:grpSpPr>
        <p:sp>
          <p:nvSpPr>
            <p:cNvPr id="10300" name="Google Shape;10300;p7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3" name="Google Shape;10303;p78"/>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4" name="Google Shape;10304;p78"/>
          <p:cNvGrpSpPr/>
          <p:nvPr/>
        </p:nvGrpSpPr>
        <p:grpSpPr>
          <a:xfrm>
            <a:off x="3588440" y="3258368"/>
            <a:ext cx="364484" cy="262423"/>
            <a:chOff x="3588440" y="3258368"/>
            <a:chExt cx="364484" cy="262423"/>
          </a:xfrm>
        </p:grpSpPr>
        <p:sp>
          <p:nvSpPr>
            <p:cNvPr id="10305" name="Google Shape;10305;p7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1" name="Google Shape;10311;p78"/>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2" name="Google Shape;10312;p78"/>
          <p:cNvGrpSpPr/>
          <p:nvPr/>
        </p:nvGrpSpPr>
        <p:grpSpPr>
          <a:xfrm>
            <a:off x="5765817" y="3227724"/>
            <a:ext cx="364865" cy="324822"/>
            <a:chOff x="5765817" y="3227724"/>
            <a:chExt cx="364865" cy="324822"/>
          </a:xfrm>
        </p:grpSpPr>
        <p:sp>
          <p:nvSpPr>
            <p:cNvPr id="10313" name="Google Shape;10313;p7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6" name="Google Shape;10316;p78"/>
          <p:cNvGrpSpPr/>
          <p:nvPr/>
        </p:nvGrpSpPr>
        <p:grpSpPr>
          <a:xfrm>
            <a:off x="6228583" y="3237664"/>
            <a:ext cx="446539" cy="303895"/>
            <a:chOff x="6228583" y="3237664"/>
            <a:chExt cx="446539" cy="303895"/>
          </a:xfrm>
        </p:grpSpPr>
        <p:sp>
          <p:nvSpPr>
            <p:cNvPr id="10317" name="Google Shape;10317;p78"/>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8"/>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8"/>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8"/>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8"/>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8"/>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8"/>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8"/>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8"/>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8"/>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8"/>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8"/>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8"/>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8"/>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8"/>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8"/>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8"/>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4" name="Google Shape;10334;p78"/>
          <p:cNvGrpSpPr/>
          <p:nvPr/>
        </p:nvGrpSpPr>
        <p:grpSpPr>
          <a:xfrm>
            <a:off x="865862" y="3207306"/>
            <a:ext cx="364484" cy="364897"/>
            <a:chOff x="865862" y="3207306"/>
            <a:chExt cx="364484" cy="364897"/>
          </a:xfrm>
        </p:grpSpPr>
        <p:sp>
          <p:nvSpPr>
            <p:cNvPr id="10335" name="Google Shape;10335;p7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78"/>
          <p:cNvGrpSpPr/>
          <p:nvPr/>
        </p:nvGrpSpPr>
        <p:grpSpPr>
          <a:xfrm>
            <a:off x="1404617" y="3226962"/>
            <a:ext cx="370168" cy="325965"/>
            <a:chOff x="1404617" y="3226962"/>
            <a:chExt cx="370168" cy="325965"/>
          </a:xfrm>
        </p:grpSpPr>
        <p:sp>
          <p:nvSpPr>
            <p:cNvPr id="10350" name="Google Shape;10350;p7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78"/>
          <p:cNvGrpSpPr/>
          <p:nvPr/>
        </p:nvGrpSpPr>
        <p:grpSpPr>
          <a:xfrm>
            <a:off x="1954741" y="3212419"/>
            <a:ext cx="366389" cy="354481"/>
            <a:chOff x="1954741" y="3212419"/>
            <a:chExt cx="366389" cy="354481"/>
          </a:xfrm>
        </p:grpSpPr>
        <p:sp>
          <p:nvSpPr>
            <p:cNvPr id="10360" name="Google Shape;10360;p7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78"/>
          <p:cNvGrpSpPr/>
          <p:nvPr/>
        </p:nvGrpSpPr>
        <p:grpSpPr>
          <a:xfrm>
            <a:off x="3043239" y="3215626"/>
            <a:ext cx="366008" cy="348670"/>
            <a:chOff x="3043239" y="3215626"/>
            <a:chExt cx="366008" cy="348670"/>
          </a:xfrm>
        </p:grpSpPr>
        <p:sp>
          <p:nvSpPr>
            <p:cNvPr id="10368" name="Google Shape;10368;p7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78"/>
          <p:cNvGrpSpPr/>
          <p:nvPr/>
        </p:nvGrpSpPr>
        <p:grpSpPr>
          <a:xfrm>
            <a:off x="4218333" y="3184982"/>
            <a:ext cx="209107" cy="383442"/>
            <a:chOff x="4218333" y="3184982"/>
            <a:chExt cx="209107" cy="383442"/>
          </a:xfrm>
        </p:grpSpPr>
        <p:sp>
          <p:nvSpPr>
            <p:cNvPr id="10371" name="Google Shape;10371;p7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7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3" name="Google Shape;10373;p78"/>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4" name="Google Shape;10374;p78"/>
          <p:cNvGrpSpPr/>
          <p:nvPr/>
        </p:nvGrpSpPr>
        <p:grpSpPr>
          <a:xfrm>
            <a:off x="6896644" y="3216007"/>
            <a:ext cx="322917" cy="347876"/>
            <a:chOff x="6896644" y="3216007"/>
            <a:chExt cx="322917" cy="347876"/>
          </a:xfrm>
        </p:grpSpPr>
        <p:sp>
          <p:nvSpPr>
            <p:cNvPr id="10375" name="Google Shape;10375;p7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2" name="Google Shape;10382;p78"/>
          <p:cNvGrpSpPr/>
          <p:nvPr/>
        </p:nvGrpSpPr>
        <p:grpSpPr>
          <a:xfrm>
            <a:off x="7429366" y="3223183"/>
            <a:ext cx="334634" cy="333904"/>
            <a:chOff x="7429366" y="3223183"/>
            <a:chExt cx="334634" cy="333904"/>
          </a:xfrm>
        </p:grpSpPr>
        <p:sp>
          <p:nvSpPr>
            <p:cNvPr id="10383" name="Google Shape;10383;p7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5" name="Google Shape;10385;p78"/>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6" name="Google Shape;10386;p78"/>
          <p:cNvGrpSpPr/>
          <p:nvPr/>
        </p:nvGrpSpPr>
        <p:grpSpPr>
          <a:xfrm>
            <a:off x="5216456" y="3725484"/>
            <a:ext cx="356196" cy="265631"/>
            <a:chOff x="5216456" y="3725484"/>
            <a:chExt cx="356196" cy="265631"/>
          </a:xfrm>
        </p:grpSpPr>
        <p:sp>
          <p:nvSpPr>
            <p:cNvPr id="10387" name="Google Shape;10387;p7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78"/>
          <p:cNvGrpSpPr/>
          <p:nvPr/>
        </p:nvGrpSpPr>
        <p:grpSpPr>
          <a:xfrm>
            <a:off x="6849393" y="3733994"/>
            <a:ext cx="355053" cy="248038"/>
            <a:chOff x="6849393" y="3733994"/>
            <a:chExt cx="355053" cy="248038"/>
          </a:xfrm>
        </p:grpSpPr>
        <p:sp>
          <p:nvSpPr>
            <p:cNvPr id="10390" name="Google Shape;10390;p7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78"/>
          <p:cNvGrpSpPr/>
          <p:nvPr/>
        </p:nvGrpSpPr>
        <p:grpSpPr>
          <a:xfrm>
            <a:off x="7918997" y="3714687"/>
            <a:ext cx="392111" cy="280206"/>
            <a:chOff x="7918997" y="3714687"/>
            <a:chExt cx="392111" cy="280206"/>
          </a:xfrm>
        </p:grpSpPr>
        <p:sp>
          <p:nvSpPr>
            <p:cNvPr id="10396" name="Google Shape;10396;p7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1" name="Google Shape;10401;p78"/>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2" name="Google Shape;10402;p78"/>
          <p:cNvGrpSpPr/>
          <p:nvPr/>
        </p:nvGrpSpPr>
        <p:grpSpPr>
          <a:xfrm>
            <a:off x="1408777" y="3680964"/>
            <a:ext cx="357720" cy="355148"/>
            <a:chOff x="1408777" y="3680964"/>
            <a:chExt cx="357720" cy="355148"/>
          </a:xfrm>
        </p:grpSpPr>
        <p:sp>
          <p:nvSpPr>
            <p:cNvPr id="10403" name="Google Shape;10403;p78"/>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8"/>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8"/>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8"/>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8"/>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8" name="Google Shape;10408;p78"/>
          <p:cNvGrpSpPr/>
          <p:nvPr/>
        </p:nvGrpSpPr>
        <p:grpSpPr>
          <a:xfrm>
            <a:off x="1952836" y="3680964"/>
            <a:ext cx="357720" cy="355148"/>
            <a:chOff x="1952836" y="3680964"/>
            <a:chExt cx="357720" cy="355148"/>
          </a:xfrm>
        </p:grpSpPr>
        <p:sp>
          <p:nvSpPr>
            <p:cNvPr id="10409" name="Google Shape;10409;p7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78"/>
          <p:cNvGrpSpPr/>
          <p:nvPr/>
        </p:nvGrpSpPr>
        <p:grpSpPr>
          <a:xfrm>
            <a:off x="2496894" y="3680964"/>
            <a:ext cx="357720" cy="355148"/>
            <a:chOff x="2496894" y="3680964"/>
            <a:chExt cx="357720" cy="355148"/>
          </a:xfrm>
        </p:grpSpPr>
        <p:sp>
          <p:nvSpPr>
            <p:cNvPr id="10415" name="Google Shape;10415;p7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78"/>
          <p:cNvGrpSpPr/>
          <p:nvPr/>
        </p:nvGrpSpPr>
        <p:grpSpPr>
          <a:xfrm>
            <a:off x="3040984" y="3681059"/>
            <a:ext cx="356164" cy="355815"/>
            <a:chOff x="3040984" y="3681059"/>
            <a:chExt cx="356164" cy="355815"/>
          </a:xfrm>
        </p:grpSpPr>
        <p:sp>
          <p:nvSpPr>
            <p:cNvPr id="10421" name="Google Shape;10421;p7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4" name="Google Shape;10424;p78"/>
          <p:cNvGrpSpPr/>
          <p:nvPr/>
        </p:nvGrpSpPr>
        <p:grpSpPr>
          <a:xfrm>
            <a:off x="3584280" y="3699191"/>
            <a:ext cx="358069" cy="317995"/>
            <a:chOff x="3584280" y="3699191"/>
            <a:chExt cx="358069" cy="317995"/>
          </a:xfrm>
        </p:grpSpPr>
        <p:sp>
          <p:nvSpPr>
            <p:cNvPr id="10425" name="Google Shape;10425;p7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78"/>
          <p:cNvGrpSpPr/>
          <p:nvPr/>
        </p:nvGrpSpPr>
        <p:grpSpPr>
          <a:xfrm>
            <a:off x="4129482" y="3681059"/>
            <a:ext cx="355402" cy="354291"/>
            <a:chOff x="4129482" y="3681059"/>
            <a:chExt cx="355402" cy="354291"/>
          </a:xfrm>
        </p:grpSpPr>
        <p:sp>
          <p:nvSpPr>
            <p:cNvPr id="10430" name="Google Shape;10430;p7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4" name="Google Shape;10434;p78"/>
          <p:cNvGrpSpPr/>
          <p:nvPr/>
        </p:nvGrpSpPr>
        <p:grpSpPr>
          <a:xfrm>
            <a:off x="4673540" y="3680297"/>
            <a:ext cx="355434" cy="355815"/>
            <a:chOff x="4673540" y="3680297"/>
            <a:chExt cx="355434" cy="355815"/>
          </a:xfrm>
        </p:grpSpPr>
        <p:sp>
          <p:nvSpPr>
            <p:cNvPr id="10435" name="Google Shape;10435;p7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8" name="Google Shape;10438;p78"/>
          <p:cNvGrpSpPr/>
          <p:nvPr/>
        </p:nvGrpSpPr>
        <p:grpSpPr>
          <a:xfrm>
            <a:off x="5779408" y="3699191"/>
            <a:ext cx="317645" cy="318757"/>
            <a:chOff x="5779408" y="3699191"/>
            <a:chExt cx="317645" cy="318757"/>
          </a:xfrm>
        </p:grpSpPr>
        <p:sp>
          <p:nvSpPr>
            <p:cNvPr id="10439" name="Google Shape;10439;p7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1" name="Google Shape;10441;p78"/>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2" name="Google Shape;10442;p78"/>
          <p:cNvGrpSpPr/>
          <p:nvPr/>
        </p:nvGrpSpPr>
        <p:grpSpPr>
          <a:xfrm>
            <a:off x="7390435" y="3680868"/>
            <a:ext cx="372073" cy="355243"/>
            <a:chOff x="7390435" y="3680868"/>
            <a:chExt cx="372073" cy="355243"/>
          </a:xfrm>
        </p:grpSpPr>
        <p:sp>
          <p:nvSpPr>
            <p:cNvPr id="10443" name="Google Shape;10443;p7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78"/>
          <p:cNvGrpSpPr/>
          <p:nvPr/>
        </p:nvGrpSpPr>
        <p:grpSpPr>
          <a:xfrm>
            <a:off x="1421638" y="4125629"/>
            <a:ext cx="374709" cy="374010"/>
            <a:chOff x="1421638" y="4125629"/>
            <a:chExt cx="374709" cy="374010"/>
          </a:xfrm>
        </p:grpSpPr>
        <p:sp>
          <p:nvSpPr>
            <p:cNvPr id="10450" name="Google Shape;10450;p7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78"/>
          <p:cNvGrpSpPr/>
          <p:nvPr/>
        </p:nvGrpSpPr>
        <p:grpSpPr>
          <a:xfrm>
            <a:off x="1973254" y="4156304"/>
            <a:ext cx="357720" cy="342192"/>
            <a:chOff x="1973254" y="4156304"/>
            <a:chExt cx="357720" cy="342192"/>
          </a:xfrm>
        </p:grpSpPr>
        <p:sp>
          <p:nvSpPr>
            <p:cNvPr id="10453" name="Google Shape;10453;p7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9" name="Google Shape;10459;p78"/>
          <p:cNvGrpSpPr/>
          <p:nvPr/>
        </p:nvGrpSpPr>
        <p:grpSpPr>
          <a:xfrm>
            <a:off x="2523759" y="4135505"/>
            <a:ext cx="341049" cy="340318"/>
            <a:chOff x="2523759" y="4135505"/>
            <a:chExt cx="341049" cy="340318"/>
          </a:xfrm>
        </p:grpSpPr>
        <p:sp>
          <p:nvSpPr>
            <p:cNvPr id="10460" name="Google Shape;10460;p7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78"/>
          <p:cNvGrpSpPr/>
          <p:nvPr/>
        </p:nvGrpSpPr>
        <p:grpSpPr>
          <a:xfrm>
            <a:off x="3040603" y="4130360"/>
            <a:ext cx="392079" cy="350353"/>
            <a:chOff x="3040603" y="4130360"/>
            <a:chExt cx="392079" cy="350353"/>
          </a:xfrm>
        </p:grpSpPr>
        <p:sp>
          <p:nvSpPr>
            <p:cNvPr id="10463" name="Google Shape;10463;p7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78"/>
          <p:cNvGrpSpPr/>
          <p:nvPr/>
        </p:nvGrpSpPr>
        <p:grpSpPr>
          <a:xfrm>
            <a:off x="3662144" y="4135505"/>
            <a:ext cx="232955" cy="340318"/>
            <a:chOff x="3662144" y="4135505"/>
            <a:chExt cx="232955" cy="340318"/>
          </a:xfrm>
        </p:grpSpPr>
        <p:sp>
          <p:nvSpPr>
            <p:cNvPr id="10474" name="Google Shape;10474;p7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78"/>
          <p:cNvGrpSpPr/>
          <p:nvPr/>
        </p:nvGrpSpPr>
        <p:grpSpPr>
          <a:xfrm>
            <a:off x="4149138" y="4121151"/>
            <a:ext cx="344065" cy="368644"/>
            <a:chOff x="4149138" y="4121151"/>
            <a:chExt cx="344065" cy="368644"/>
          </a:xfrm>
        </p:grpSpPr>
        <p:sp>
          <p:nvSpPr>
            <p:cNvPr id="10479" name="Google Shape;10479;p7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1" name="Google Shape;10491;p78"/>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2" name="Google Shape;10492;p78"/>
          <p:cNvGrpSpPr/>
          <p:nvPr/>
        </p:nvGrpSpPr>
        <p:grpSpPr>
          <a:xfrm>
            <a:off x="5206262" y="4174817"/>
            <a:ext cx="397763" cy="262804"/>
            <a:chOff x="5206262" y="4174817"/>
            <a:chExt cx="397763" cy="262804"/>
          </a:xfrm>
        </p:grpSpPr>
        <p:sp>
          <p:nvSpPr>
            <p:cNvPr id="10493" name="Google Shape;10493;p7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8"/>
          <p:cNvGrpSpPr/>
          <p:nvPr/>
        </p:nvGrpSpPr>
        <p:grpSpPr>
          <a:xfrm>
            <a:off x="5727616" y="4204699"/>
            <a:ext cx="440505" cy="290018"/>
            <a:chOff x="5727616" y="4204699"/>
            <a:chExt cx="440505" cy="290018"/>
          </a:xfrm>
        </p:grpSpPr>
        <p:sp>
          <p:nvSpPr>
            <p:cNvPr id="10501" name="Google Shape;10501;p7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78"/>
          <p:cNvGrpSpPr/>
          <p:nvPr/>
        </p:nvGrpSpPr>
        <p:grpSpPr>
          <a:xfrm>
            <a:off x="6410063" y="4135124"/>
            <a:ext cx="159950" cy="364516"/>
            <a:chOff x="6410063" y="4135124"/>
            <a:chExt cx="159950" cy="364516"/>
          </a:xfrm>
        </p:grpSpPr>
        <p:sp>
          <p:nvSpPr>
            <p:cNvPr id="10510" name="Google Shape;10510;p7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78"/>
          <p:cNvGrpSpPr/>
          <p:nvPr/>
        </p:nvGrpSpPr>
        <p:grpSpPr>
          <a:xfrm>
            <a:off x="6924652" y="4135505"/>
            <a:ext cx="214378" cy="364135"/>
            <a:chOff x="6924652" y="4135505"/>
            <a:chExt cx="214378" cy="364135"/>
          </a:xfrm>
        </p:grpSpPr>
        <p:sp>
          <p:nvSpPr>
            <p:cNvPr id="10515" name="Google Shape;10515;p78"/>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8"/>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8"/>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8"/>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78"/>
          <p:cNvGrpSpPr/>
          <p:nvPr/>
        </p:nvGrpSpPr>
        <p:grpSpPr>
          <a:xfrm>
            <a:off x="7384751" y="4147984"/>
            <a:ext cx="380012" cy="351274"/>
            <a:chOff x="7384751" y="4147984"/>
            <a:chExt cx="380012" cy="351274"/>
          </a:xfrm>
        </p:grpSpPr>
        <p:sp>
          <p:nvSpPr>
            <p:cNvPr id="10520" name="Google Shape;10520;p78"/>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8"/>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8"/>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8"/>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8"/>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28" name="Shape 10528"/>
        <p:cNvGrpSpPr/>
        <p:nvPr/>
      </p:nvGrpSpPr>
      <p:grpSpPr>
        <a:xfrm>
          <a:off x="0" y="0"/>
          <a:ext cx="0" cy="0"/>
          <a:chOff x="0" y="0"/>
          <a:chExt cx="0" cy="0"/>
        </a:xfrm>
      </p:grpSpPr>
      <p:sp>
        <p:nvSpPr>
          <p:cNvPr id="10529" name="Google Shape;10529;p79"/>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30" name="Google Shape;10530;p79"/>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531" name="Google Shape;10531;p79"/>
          <p:cNvGrpSpPr/>
          <p:nvPr/>
        </p:nvGrpSpPr>
        <p:grpSpPr>
          <a:xfrm>
            <a:off x="1989449" y="4282269"/>
            <a:ext cx="374774" cy="346073"/>
            <a:chOff x="1989449" y="4282269"/>
            <a:chExt cx="374774" cy="346073"/>
          </a:xfrm>
        </p:grpSpPr>
        <p:sp>
          <p:nvSpPr>
            <p:cNvPr id="10532" name="Google Shape;10532;p7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79"/>
          <p:cNvGrpSpPr/>
          <p:nvPr/>
        </p:nvGrpSpPr>
        <p:grpSpPr>
          <a:xfrm>
            <a:off x="2487439" y="4280740"/>
            <a:ext cx="198775" cy="348972"/>
            <a:chOff x="2487439" y="4280740"/>
            <a:chExt cx="198775" cy="348972"/>
          </a:xfrm>
        </p:grpSpPr>
        <p:sp>
          <p:nvSpPr>
            <p:cNvPr id="10538" name="Google Shape;10538;p7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79"/>
          <p:cNvGrpSpPr/>
          <p:nvPr/>
        </p:nvGrpSpPr>
        <p:grpSpPr>
          <a:xfrm>
            <a:off x="2810958" y="4273923"/>
            <a:ext cx="353145" cy="361873"/>
            <a:chOff x="2810958" y="4273923"/>
            <a:chExt cx="353145" cy="361873"/>
          </a:xfrm>
        </p:grpSpPr>
        <p:sp>
          <p:nvSpPr>
            <p:cNvPr id="10543" name="Google Shape;10543;p79"/>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9"/>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9"/>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9"/>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9"/>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9"/>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9"/>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79"/>
          <p:cNvGrpSpPr/>
          <p:nvPr/>
        </p:nvGrpSpPr>
        <p:grpSpPr>
          <a:xfrm>
            <a:off x="6275635" y="4282651"/>
            <a:ext cx="209383" cy="366778"/>
            <a:chOff x="6275635" y="4282651"/>
            <a:chExt cx="209383" cy="366778"/>
          </a:xfrm>
        </p:grpSpPr>
        <p:sp>
          <p:nvSpPr>
            <p:cNvPr id="10551" name="Google Shape;10551;p7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79"/>
          <p:cNvGrpSpPr/>
          <p:nvPr/>
        </p:nvGrpSpPr>
        <p:grpSpPr>
          <a:xfrm>
            <a:off x="6701186" y="4283033"/>
            <a:ext cx="280292" cy="366396"/>
            <a:chOff x="6701186" y="4283033"/>
            <a:chExt cx="280292" cy="366396"/>
          </a:xfrm>
        </p:grpSpPr>
        <p:sp>
          <p:nvSpPr>
            <p:cNvPr id="10554" name="Google Shape;10554;p7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9"/>
          <p:cNvGrpSpPr/>
          <p:nvPr/>
        </p:nvGrpSpPr>
        <p:grpSpPr>
          <a:xfrm>
            <a:off x="2609571" y="3824958"/>
            <a:ext cx="373627" cy="347347"/>
            <a:chOff x="2609571" y="3824958"/>
            <a:chExt cx="373627" cy="347347"/>
          </a:xfrm>
        </p:grpSpPr>
        <p:sp>
          <p:nvSpPr>
            <p:cNvPr id="10557" name="Google Shape;10557;p7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9" name="Google Shape;10559;p79"/>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0" name="Google Shape;10560;p79"/>
          <p:cNvGrpSpPr/>
          <p:nvPr/>
        </p:nvGrpSpPr>
        <p:grpSpPr>
          <a:xfrm>
            <a:off x="916127" y="3807056"/>
            <a:ext cx="221902" cy="380795"/>
            <a:chOff x="916127" y="3807056"/>
            <a:chExt cx="221902" cy="380795"/>
          </a:xfrm>
        </p:grpSpPr>
        <p:sp>
          <p:nvSpPr>
            <p:cNvPr id="10561" name="Google Shape;10561;p7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65" name="Google Shape;10565;p79"/>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9"/>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67" name="Google Shape;10567;p79"/>
          <p:cNvGrpSpPr/>
          <p:nvPr/>
        </p:nvGrpSpPr>
        <p:grpSpPr>
          <a:xfrm>
            <a:off x="3513010" y="3816134"/>
            <a:ext cx="362223" cy="361108"/>
            <a:chOff x="3513010" y="3816134"/>
            <a:chExt cx="362223" cy="361108"/>
          </a:xfrm>
        </p:grpSpPr>
        <p:sp>
          <p:nvSpPr>
            <p:cNvPr id="10568" name="Google Shape;10568;p7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79"/>
          <p:cNvGrpSpPr/>
          <p:nvPr/>
        </p:nvGrpSpPr>
        <p:grpSpPr>
          <a:xfrm>
            <a:off x="3950316" y="3820307"/>
            <a:ext cx="369805" cy="353782"/>
            <a:chOff x="3950316" y="3820307"/>
            <a:chExt cx="369805" cy="353782"/>
          </a:xfrm>
        </p:grpSpPr>
        <p:sp>
          <p:nvSpPr>
            <p:cNvPr id="10573" name="Google Shape;10573;p7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79"/>
          <p:cNvGrpSpPr/>
          <p:nvPr/>
        </p:nvGrpSpPr>
        <p:grpSpPr>
          <a:xfrm>
            <a:off x="1761909" y="3811961"/>
            <a:ext cx="307974" cy="371716"/>
            <a:chOff x="1761909" y="3811961"/>
            <a:chExt cx="307974" cy="371716"/>
          </a:xfrm>
        </p:grpSpPr>
        <p:sp>
          <p:nvSpPr>
            <p:cNvPr id="10578" name="Google Shape;10578;p79"/>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9"/>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9"/>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9"/>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9"/>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9"/>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9"/>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9"/>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9"/>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9"/>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79"/>
          <p:cNvGrpSpPr/>
          <p:nvPr/>
        </p:nvGrpSpPr>
        <p:grpSpPr>
          <a:xfrm>
            <a:off x="5373342" y="3808935"/>
            <a:ext cx="231395" cy="353145"/>
            <a:chOff x="5373342" y="3808935"/>
            <a:chExt cx="231395" cy="353145"/>
          </a:xfrm>
        </p:grpSpPr>
        <p:sp>
          <p:nvSpPr>
            <p:cNvPr id="10589" name="Google Shape;10589;p7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8" name="Google Shape;10598;p79"/>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9" name="Google Shape;10599;p79"/>
          <p:cNvGrpSpPr/>
          <p:nvPr/>
        </p:nvGrpSpPr>
        <p:grpSpPr>
          <a:xfrm>
            <a:off x="5833775" y="3809445"/>
            <a:ext cx="235185" cy="352253"/>
            <a:chOff x="5833775" y="3809445"/>
            <a:chExt cx="235185" cy="352253"/>
          </a:xfrm>
        </p:grpSpPr>
        <p:sp>
          <p:nvSpPr>
            <p:cNvPr id="10600" name="Google Shape;10600;p79"/>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9"/>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9"/>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79"/>
          <p:cNvGrpSpPr/>
          <p:nvPr/>
        </p:nvGrpSpPr>
        <p:grpSpPr>
          <a:xfrm>
            <a:off x="4942472" y="3809318"/>
            <a:ext cx="238976" cy="352762"/>
            <a:chOff x="4942472" y="3809318"/>
            <a:chExt cx="238976" cy="352762"/>
          </a:xfrm>
        </p:grpSpPr>
        <p:sp>
          <p:nvSpPr>
            <p:cNvPr id="10604" name="Google Shape;10604;p7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1" name="Google Shape;10611;p79"/>
          <p:cNvGrpSpPr/>
          <p:nvPr/>
        </p:nvGrpSpPr>
        <p:grpSpPr>
          <a:xfrm>
            <a:off x="6266525" y="3807788"/>
            <a:ext cx="260223" cy="353527"/>
            <a:chOff x="6266525" y="3807788"/>
            <a:chExt cx="260223" cy="353527"/>
          </a:xfrm>
        </p:grpSpPr>
        <p:sp>
          <p:nvSpPr>
            <p:cNvPr id="10612" name="Google Shape;10612;p79"/>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9"/>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9"/>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9"/>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6" name="Google Shape;10616;p79"/>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17" name="Google Shape;10617;p79"/>
          <p:cNvGrpSpPr/>
          <p:nvPr/>
        </p:nvGrpSpPr>
        <p:grpSpPr>
          <a:xfrm>
            <a:off x="7184363" y="3809604"/>
            <a:ext cx="202184" cy="352762"/>
            <a:chOff x="7184363" y="3809604"/>
            <a:chExt cx="202184" cy="352762"/>
          </a:xfrm>
        </p:grpSpPr>
        <p:sp>
          <p:nvSpPr>
            <p:cNvPr id="10618" name="Google Shape;10618;p79"/>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9"/>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0" name="Google Shape;10620;p79"/>
          <p:cNvGrpSpPr/>
          <p:nvPr/>
        </p:nvGrpSpPr>
        <p:grpSpPr>
          <a:xfrm>
            <a:off x="7571624" y="3808935"/>
            <a:ext cx="292047" cy="352762"/>
            <a:chOff x="7571624" y="3808935"/>
            <a:chExt cx="292047" cy="352762"/>
          </a:xfrm>
        </p:grpSpPr>
        <p:sp>
          <p:nvSpPr>
            <p:cNvPr id="10621" name="Google Shape;10621;p7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7" name="Google Shape;10627;p79"/>
          <p:cNvGrpSpPr/>
          <p:nvPr/>
        </p:nvGrpSpPr>
        <p:grpSpPr>
          <a:xfrm>
            <a:off x="2174559" y="3356116"/>
            <a:ext cx="364135" cy="359930"/>
            <a:chOff x="2174559" y="3356116"/>
            <a:chExt cx="364135" cy="359930"/>
          </a:xfrm>
        </p:grpSpPr>
        <p:sp>
          <p:nvSpPr>
            <p:cNvPr id="10628" name="Google Shape;10628;p7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0" name="Google Shape;10630;p79"/>
          <p:cNvGrpSpPr/>
          <p:nvPr/>
        </p:nvGrpSpPr>
        <p:grpSpPr>
          <a:xfrm>
            <a:off x="1731934" y="3355639"/>
            <a:ext cx="368371" cy="361554"/>
            <a:chOff x="1731934" y="3355639"/>
            <a:chExt cx="368371" cy="361554"/>
          </a:xfrm>
        </p:grpSpPr>
        <p:sp>
          <p:nvSpPr>
            <p:cNvPr id="10631" name="Google Shape;10631;p7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3" name="Google Shape;10633;p79"/>
          <p:cNvGrpSpPr/>
          <p:nvPr/>
        </p:nvGrpSpPr>
        <p:grpSpPr>
          <a:xfrm>
            <a:off x="3990517" y="3354173"/>
            <a:ext cx="279559" cy="363402"/>
            <a:chOff x="3990517" y="3354173"/>
            <a:chExt cx="279559" cy="363402"/>
          </a:xfrm>
        </p:grpSpPr>
        <p:sp>
          <p:nvSpPr>
            <p:cNvPr id="10634" name="Google Shape;10634;p7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79"/>
          <p:cNvGrpSpPr/>
          <p:nvPr/>
        </p:nvGrpSpPr>
        <p:grpSpPr>
          <a:xfrm>
            <a:off x="3497847" y="3417374"/>
            <a:ext cx="379680" cy="237606"/>
            <a:chOff x="3497847" y="3417374"/>
            <a:chExt cx="379680" cy="237606"/>
          </a:xfrm>
        </p:grpSpPr>
        <p:sp>
          <p:nvSpPr>
            <p:cNvPr id="10638" name="Google Shape;10638;p7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79"/>
          <p:cNvGrpSpPr/>
          <p:nvPr/>
        </p:nvGrpSpPr>
        <p:grpSpPr>
          <a:xfrm>
            <a:off x="2612597" y="3367075"/>
            <a:ext cx="376271" cy="337982"/>
            <a:chOff x="2612597" y="3367075"/>
            <a:chExt cx="376271" cy="337982"/>
          </a:xfrm>
        </p:grpSpPr>
        <p:sp>
          <p:nvSpPr>
            <p:cNvPr id="10643" name="Google Shape;10643;p7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79"/>
          <p:cNvGrpSpPr/>
          <p:nvPr/>
        </p:nvGrpSpPr>
        <p:grpSpPr>
          <a:xfrm>
            <a:off x="3071914" y="3364431"/>
            <a:ext cx="343652" cy="342505"/>
            <a:chOff x="3071914" y="3364431"/>
            <a:chExt cx="343652" cy="342505"/>
          </a:xfrm>
        </p:grpSpPr>
        <p:sp>
          <p:nvSpPr>
            <p:cNvPr id="10646" name="Google Shape;10646;p7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79"/>
          <p:cNvGrpSpPr/>
          <p:nvPr/>
        </p:nvGrpSpPr>
        <p:grpSpPr>
          <a:xfrm>
            <a:off x="897141" y="3359875"/>
            <a:ext cx="257962" cy="352762"/>
            <a:chOff x="897141" y="3359875"/>
            <a:chExt cx="257962" cy="352762"/>
          </a:xfrm>
        </p:grpSpPr>
        <p:sp>
          <p:nvSpPr>
            <p:cNvPr id="10652" name="Google Shape;10652;p7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0" name="Google Shape;10660;p79"/>
          <p:cNvGrpSpPr/>
          <p:nvPr/>
        </p:nvGrpSpPr>
        <p:grpSpPr>
          <a:xfrm>
            <a:off x="1333682" y="3344330"/>
            <a:ext cx="271213" cy="383088"/>
            <a:chOff x="1333682" y="3344330"/>
            <a:chExt cx="271213" cy="383088"/>
          </a:xfrm>
        </p:grpSpPr>
        <p:sp>
          <p:nvSpPr>
            <p:cNvPr id="10661" name="Google Shape;10661;p7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79"/>
          <p:cNvGrpSpPr/>
          <p:nvPr/>
        </p:nvGrpSpPr>
        <p:grpSpPr>
          <a:xfrm>
            <a:off x="6664394" y="3346974"/>
            <a:ext cx="353113" cy="351998"/>
            <a:chOff x="6664394" y="3346974"/>
            <a:chExt cx="353113" cy="351998"/>
          </a:xfrm>
        </p:grpSpPr>
        <p:sp>
          <p:nvSpPr>
            <p:cNvPr id="10673" name="Google Shape;10673;p7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79"/>
          <p:cNvGrpSpPr/>
          <p:nvPr/>
        </p:nvGrpSpPr>
        <p:grpSpPr>
          <a:xfrm>
            <a:off x="849741" y="1959307"/>
            <a:ext cx="399398" cy="375443"/>
            <a:chOff x="849741" y="1959307"/>
            <a:chExt cx="399398" cy="375443"/>
          </a:xfrm>
        </p:grpSpPr>
        <p:sp>
          <p:nvSpPr>
            <p:cNvPr id="10679" name="Google Shape;10679;p7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1" name="Google Shape;10681;p79"/>
          <p:cNvGrpSpPr/>
          <p:nvPr/>
        </p:nvGrpSpPr>
        <p:grpSpPr>
          <a:xfrm>
            <a:off x="1284212" y="1963766"/>
            <a:ext cx="379489" cy="366046"/>
            <a:chOff x="1284212" y="1963766"/>
            <a:chExt cx="379489" cy="366046"/>
          </a:xfrm>
        </p:grpSpPr>
        <p:sp>
          <p:nvSpPr>
            <p:cNvPr id="10682" name="Google Shape;10682;p7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79"/>
          <p:cNvGrpSpPr/>
          <p:nvPr/>
        </p:nvGrpSpPr>
        <p:grpSpPr>
          <a:xfrm>
            <a:off x="3037766" y="1969564"/>
            <a:ext cx="370219" cy="354928"/>
            <a:chOff x="3037766" y="1969564"/>
            <a:chExt cx="370219" cy="354928"/>
          </a:xfrm>
        </p:grpSpPr>
        <p:sp>
          <p:nvSpPr>
            <p:cNvPr id="10685" name="Google Shape;10685;p7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9" name="Google Shape;10689;p79"/>
          <p:cNvGrpSpPr/>
          <p:nvPr/>
        </p:nvGrpSpPr>
        <p:grpSpPr>
          <a:xfrm>
            <a:off x="3982553" y="1971730"/>
            <a:ext cx="304566" cy="350501"/>
            <a:chOff x="3982553" y="1971730"/>
            <a:chExt cx="304566" cy="350501"/>
          </a:xfrm>
        </p:grpSpPr>
        <p:sp>
          <p:nvSpPr>
            <p:cNvPr id="10690" name="Google Shape;10690;p7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79"/>
          <p:cNvGrpSpPr/>
          <p:nvPr/>
        </p:nvGrpSpPr>
        <p:grpSpPr>
          <a:xfrm>
            <a:off x="2567841" y="1994124"/>
            <a:ext cx="399812" cy="306477"/>
            <a:chOff x="2567841" y="1994124"/>
            <a:chExt cx="399812" cy="306477"/>
          </a:xfrm>
        </p:grpSpPr>
        <p:sp>
          <p:nvSpPr>
            <p:cNvPr id="10693" name="Google Shape;10693;p7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79"/>
          <p:cNvGrpSpPr/>
          <p:nvPr/>
        </p:nvGrpSpPr>
        <p:grpSpPr>
          <a:xfrm>
            <a:off x="2212084" y="1960358"/>
            <a:ext cx="324698" cy="372863"/>
            <a:chOff x="2212084" y="1960358"/>
            <a:chExt cx="324698" cy="372863"/>
          </a:xfrm>
        </p:grpSpPr>
        <p:sp>
          <p:nvSpPr>
            <p:cNvPr id="10697" name="Google Shape;10697;p7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79"/>
          <p:cNvGrpSpPr/>
          <p:nvPr/>
        </p:nvGrpSpPr>
        <p:grpSpPr>
          <a:xfrm>
            <a:off x="1805901" y="1960358"/>
            <a:ext cx="284847" cy="373627"/>
            <a:chOff x="1805901" y="1960358"/>
            <a:chExt cx="284847" cy="373627"/>
          </a:xfrm>
        </p:grpSpPr>
        <p:sp>
          <p:nvSpPr>
            <p:cNvPr id="10701" name="Google Shape;10701;p7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3" name="Google Shape;10703;p79"/>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9"/>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9"/>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6" name="Google Shape;10706;p79"/>
          <p:cNvGrpSpPr/>
          <p:nvPr/>
        </p:nvGrpSpPr>
        <p:grpSpPr>
          <a:xfrm>
            <a:off x="6656812" y="2029388"/>
            <a:ext cx="368690" cy="245793"/>
            <a:chOff x="6656812" y="2029388"/>
            <a:chExt cx="368690" cy="245793"/>
          </a:xfrm>
        </p:grpSpPr>
        <p:sp>
          <p:nvSpPr>
            <p:cNvPr id="10707" name="Google Shape;10707;p7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79"/>
          <p:cNvGrpSpPr/>
          <p:nvPr/>
        </p:nvGrpSpPr>
        <p:grpSpPr>
          <a:xfrm>
            <a:off x="4869651" y="2012218"/>
            <a:ext cx="376654" cy="281566"/>
            <a:chOff x="4869651" y="2012218"/>
            <a:chExt cx="376654" cy="281566"/>
          </a:xfrm>
        </p:grpSpPr>
        <p:sp>
          <p:nvSpPr>
            <p:cNvPr id="10718" name="Google Shape;10718;p7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79"/>
          <p:cNvGrpSpPr/>
          <p:nvPr/>
        </p:nvGrpSpPr>
        <p:grpSpPr>
          <a:xfrm>
            <a:off x="5306224" y="2012313"/>
            <a:ext cx="367925" cy="281694"/>
            <a:chOff x="5306224" y="2012313"/>
            <a:chExt cx="367925" cy="281694"/>
          </a:xfrm>
        </p:grpSpPr>
        <p:sp>
          <p:nvSpPr>
            <p:cNvPr id="10723" name="Google Shape;10723;p79"/>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9"/>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5" name="Google Shape;10725;p79"/>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6" name="Google Shape;10726;p79"/>
          <p:cNvGrpSpPr/>
          <p:nvPr/>
        </p:nvGrpSpPr>
        <p:grpSpPr>
          <a:xfrm>
            <a:off x="6195998" y="1983102"/>
            <a:ext cx="368308" cy="338746"/>
            <a:chOff x="6195998" y="1983102"/>
            <a:chExt cx="368308" cy="338746"/>
          </a:xfrm>
        </p:grpSpPr>
        <p:sp>
          <p:nvSpPr>
            <p:cNvPr id="10727" name="Google Shape;10727;p7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0" name="Google Shape;10730;p79"/>
          <p:cNvGrpSpPr/>
          <p:nvPr/>
        </p:nvGrpSpPr>
        <p:grpSpPr>
          <a:xfrm>
            <a:off x="7542031" y="2011835"/>
            <a:ext cx="369072" cy="280037"/>
            <a:chOff x="7542031" y="2011835"/>
            <a:chExt cx="369072" cy="280037"/>
          </a:xfrm>
        </p:grpSpPr>
        <p:sp>
          <p:nvSpPr>
            <p:cNvPr id="10731" name="Google Shape;10731;p7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79"/>
          <p:cNvGrpSpPr/>
          <p:nvPr/>
        </p:nvGrpSpPr>
        <p:grpSpPr>
          <a:xfrm>
            <a:off x="8010427" y="3348503"/>
            <a:ext cx="278795" cy="351615"/>
            <a:chOff x="8010427" y="3348503"/>
            <a:chExt cx="278795" cy="351615"/>
          </a:xfrm>
        </p:grpSpPr>
        <p:sp>
          <p:nvSpPr>
            <p:cNvPr id="10741" name="Google Shape;10741;p7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5" name="Google Shape;10745;p79"/>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6" name="Google Shape;10746;p79"/>
          <p:cNvGrpSpPr/>
          <p:nvPr/>
        </p:nvGrpSpPr>
        <p:grpSpPr>
          <a:xfrm>
            <a:off x="7141900" y="3349204"/>
            <a:ext cx="281057" cy="351010"/>
            <a:chOff x="7141900" y="3349204"/>
            <a:chExt cx="281057" cy="351010"/>
          </a:xfrm>
        </p:grpSpPr>
        <p:sp>
          <p:nvSpPr>
            <p:cNvPr id="10747" name="Google Shape;10747;p79"/>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9"/>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9"/>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79"/>
          <p:cNvGrpSpPr/>
          <p:nvPr/>
        </p:nvGrpSpPr>
        <p:grpSpPr>
          <a:xfrm>
            <a:off x="5314188" y="3350032"/>
            <a:ext cx="363752" cy="353113"/>
            <a:chOff x="5314188" y="3350032"/>
            <a:chExt cx="363752" cy="353113"/>
          </a:xfrm>
        </p:grpSpPr>
        <p:sp>
          <p:nvSpPr>
            <p:cNvPr id="10751" name="Google Shape;10751;p7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79"/>
          <p:cNvGrpSpPr/>
          <p:nvPr/>
        </p:nvGrpSpPr>
        <p:grpSpPr>
          <a:xfrm>
            <a:off x="6203579" y="3348981"/>
            <a:ext cx="351615" cy="350373"/>
            <a:chOff x="6203579" y="3348981"/>
            <a:chExt cx="351615" cy="350373"/>
          </a:xfrm>
        </p:grpSpPr>
        <p:sp>
          <p:nvSpPr>
            <p:cNvPr id="10754" name="Google Shape;10754;p7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79"/>
          <p:cNvGrpSpPr/>
          <p:nvPr/>
        </p:nvGrpSpPr>
        <p:grpSpPr>
          <a:xfrm>
            <a:off x="5829984" y="3350032"/>
            <a:ext cx="220755" cy="352348"/>
            <a:chOff x="5829984" y="3350032"/>
            <a:chExt cx="220755" cy="352348"/>
          </a:xfrm>
        </p:grpSpPr>
        <p:sp>
          <p:nvSpPr>
            <p:cNvPr id="10760" name="Google Shape;10760;p7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4" name="Google Shape;10764;p79"/>
          <p:cNvGrpSpPr/>
          <p:nvPr/>
        </p:nvGrpSpPr>
        <p:grpSpPr>
          <a:xfrm>
            <a:off x="4882170" y="3349841"/>
            <a:ext cx="358464" cy="352316"/>
            <a:chOff x="4882170" y="3349841"/>
            <a:chExt cx="358464" cy="352316"/>
          </a:xfrm>
        </p:grpSpPr>
        <p:sp>
          <p:nvSpPr>
            <p:cNvPr id="10765" name="Google Shape;10765;p7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7" name="Google Shape;10767;p79"/>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9"/>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9" name="Google Shape;10769;p79"/>
          <p:cNvGrpSpPr/>
          <p:nvPr/>
        </p:nvGrpSpPr>
        <p:grpSpPr>
          <a:xfrm>
            <a:off x="3044965" y="2435220"/>
            <a:ext cx="400194" cy="324316"/>
            <a:chOff x="3044965" y="2435220"/>
            <a:chExt cx="400194" cy="324316"/>
          </a:xfrm>
        </p:grpSpPr>
        <p:sp>
          <p:nvSpPr>
            <p:cNvPr id="10770" name="Google Shape;10770;p7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3" name="Google Shape;10773;p79"/>
          <p:cNvGrpSpPr/>
          <p:nvPr/>
        </p:nvGrpSpPr>
        <p:grpSpPr>
          <a:xfrm>
            <a:off x="4878379" y="2473892"/>
            <a:ext cx="367161" cy="287523"/>
            <a:chOff x="4878379" y="2473892"/>
            <a:chExt cx="367161" cy="287523"/>
          </a:xfrm>
        </p:grpSpPr>
        <p:sp>
          <p:nvSpPr>
            <p:cNvPr id="10774" name="Google Shape;10774;p7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79"/>
          <p:cNvGrpSpPr/>
          <p:nvPr/>
        </p:nvGrpSpPr>
        <p:grpSpPr>
          <a:xfrm>
            <a:off x="1325719" y="2887689"/>
            <a:ext cx="290581" cy="372481"/>
            <a:chOff x="1325719" y="2887689"/>
            <a:chExt cx="290581" cy="372481"/>
          </a:xfrm>
        </p:grpSpPr>
        <p:sp>
          <p:nvSpPr>
            <p:cNvPr id="10780" name="Google Shape;10780;p7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2" name="Google Shape;10782;p79"/>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83" name="Google Shape;10783;p79"/>
          <p:cNvGrpSpPr/>
          <p:nvPr/>
        </p:nvGrpSpPr>
        <p:grpSpPr>
          <a:xfrm>
            <a:off x="3510335" y="2892499"/>
            <a:ext cx="360726" cy="361204"/>
            <a:chOff x="3510335" y="2892499"/>
            <a:chExt cx="360726" cy="361204"/>
          </a:xfrm>
        </p:grpSpPr>
        <p:sp>
          <p:nvSpPr>
            <p:cNvPr id="10784" name="Google Shape;10784;p7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9" name="Google Shape;10789;p79"/>
          <p:cNvGrpSpPr/>
          <p:nvPr/>
        </p:nvGrpSpPr>
        <p:grpSpPr>
          <a:xfrm>
            <a:off x="3086313" y="2877049"/>
            <a:ext cx="320143" cy="392581"/>
            <a:chOff x="3086313" y="2877049"/>
            <a:chExt cx="320143" cy="392581"/>
          </a:xfrm>
        </p:grpSpPr>
        <p:sp>
          <p:nvSpPr>
            <p:cNvPr id="10790" name="Google Shape;10790;p7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2" name="Google Shape;10802;p79"/>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3" name="Google Shape;10803;p79"/>
          <p:cNvGrpSpPr/>
          <p:nvPr/>
        </p:nvGrpSpPr>
        <p:grpSpPr>
          <a:xfrm>
            <a:off x="861113" y="2885746"/>
            <a:ext cx="333809" cy="373277"/>
            <a:chOff x="861113" y="2885746"/>
            <a:chExt cx="333809" cy="373277"/>
          </a:xfrm>
        </p:grpSpPr>
        <p:sp>
          <p:nvSpPr>
            <p:cNvPr id="10804" name="Google Shape;10804;p7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7" name="Google Shape;10807;p79"/>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9"/>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9" name="Google Shape;10809;p79"/>
          <p:cNvGrpSpPr/>
          <p:nvPr/>
        </p:nvGrpSpPr>
        <p:grpSpPr>
          <a:xfrm>
            <a:off x="1297654" y="1504481"/>
            <a:ext cx="349354" cy="362223"/>
            <a:chOff x="1297654" y="1504481"/>
            <a:chExt cx="349354" cy="362223"/>
          </a:xfrm>
        </p:grpSpPr>
        <p:sp>
          <p:nvSpPr>
            <p:cNvPr id="10810" name="Google Shape;10810;p7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3" name="Google Shape;10813;p79"/>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4" name="Google Shape;10814;p79"/>
          <p:cNvGrpSpPr/>
          <p:nvPr/>
        </p:nvGrpSpPr>
        <p:grpSpPr>
          <a:xfrm>
            <a:off x="852385" y="1510916"/>
            <a:ext cx="353145" cy="351998"/>
            <a:chOff x="852385" y="1510916"/>
            <a:chExt cx="353145" cy="351998"/>
          </a:xfrm>
        </p:grpSpPr>
        <p:sp>
          <p:nvSpPr>
            <p:cNvPr id="10815" name="Google Shape;10815;p7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79"/>
          <p:cNvGrpSpPr/>
          <p:nvPr/>
        </p:nvGrpSpPr>
        <p:grpSpPr>
          <a:xfrm>
            <a:off x="1745217" y="1515471"/>
            <a:ext cx="343269" cy="342505"/>
            <a:chOff x="1745217" y="1515471"/>
            <a:chExt cx="343269" cy="342505"/>
          </a:xfrm>
        </p:grpSpPr>
        <p:sp>
          <p:nvSpPr>
            <p:cNvPr id="10819" name="Google Shape;10819;p7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3" name="Google Shape;10823;p79"/>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4" name="Google Shape;10824;p79"/>
          <p:cNvGrpSpPr/>
          <p:nvPr/>
        </p:nvGrpSpPr>
        <p:grpSpPr>
          <a:xfrm>
            <a:off x="3042703" y="1529137"/>
            <a:ext cx="411535" cy="315587"/>
            <a:chOff x="3042703" y="1529137"/>
            <a:chExt cx="411535" cy="315587"/>
          </a:xfrm>
        </p:grpSpPr>
        <p:sp>
          <p:nvSpPr>
            <p:cNvPr id="10825" name="Google Shape;10825;p7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79"/>
          <p:cNvGrpSpPr/>
          <p:nvPr/>
        </p:nvGrpSpPr>
        <p:grpSpPr>
          <a:xfrm>
            <a:off x="2629289" y="1544682"/>
            <a:ext cx="350501" cy="284497"/>
            <a:chOff x="2629289" y="1544682"/>
            <a:chExt cx="350501" cy="284497"/>
          </a:xfrm>
        </p:grpSpPr>
        <p:sp>
          <p:nvSpPr>
            <p:cNvPr id="10836" name="Google Shape;10836;p7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1" name="Google Shape;10841;p79"/>
          <p:cNvGrpSpPr/>
          <p:nvPr/>
        </p:nvGrpSpPr>
        <p:grpSpPr>
          <a:xfrm>
            <a:off x="5305077" y="1502633"/>
            <a:ext cx="367893" cy="365218"/>
            <a:chOff x="5305077" y="1502633"/>
            <a:chExt cx="367893" cy="365218"/>
          </a:xfrm>
        </p:grpSpPr>
        <p:sp>
          <p:nvSpPr>
            <p:cNvPr id="10842" name="Google Shape;10842;p7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79"/>
          <p:cNvGrpSpPr/>
          <p:nvPr/>
        </p:nvGrpSpPr>
        <p:grpSpPr>
          <a:xfrm>
            <a:off x="7100170" y="1500117"/>
            <a:ext cx="368308" cy="367033"/>
            <a:chOff x="7100170" y="1500117"/>
            <a:chExt cx="368308" cy="367033"/>
          </a:xfrm>
        </p:grpSpPr>
        <p:sp>
          <p:nvSpPr>
            <p:cNvPr id="10845" name="Google Shape;10845;p7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8" name="Google Shape;10858;p79"/>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9" name="Google Shape;10859;p79"/>
          <p:cNvGrpSpPr/>
          <p:nvPr/>
        </p:nvGrpSpPr>
        <p:grpSpPr>
          <a:xfrm>
            <a:off x="6649231" y="1500021"/>
            <a:ext cx="390287" cy="367065"/>
            <a:chOff x="6649231" y="1500021"/>
            <a:chExt cx="390287" cy="367065"/>
          </a:xfrm>
        </p:grpSpPr>
        <p:sp>
          <p:nvSpPr>
            <p:cNvPr id="10860" name="Google Shape;10860;p7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2" name="Google Shape;10872;p79"/>
          <p:cNvGrpSpPr/>
          <p:nvPr/>
        </p:nvGrpSpPr>
        <p:grpSpPr>
          <a:xfrm>
            <a:off x="5746938" y="1543503"/>
            <a:ext cx="387261" cy="280356"/>
            <a:chOff x="5746938" y="1543503"/>
            <a:chExt cx="387261" cy="280356"/>
          </a:xfrm>
        </p:grpSpPr>
        <p:sp>
          <p:nvSpPr>
            <p:cNvPr id="10873" name="Google Shape;10873;p7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79"/>
          <p:cNvGrpSpPr/>
          <p:nvPr/>
        </p:nvGrpSpPr>
        <p:grpSpPr>
          <a:xfrm>
            <a:off x="6196730" y="1525346"/>
            <a:ext cx="369072" cy="317467"/>
            <a:chOff x="6196730" y="1525346"/>
            <a:chExt cx="369072" cy="317467"/>
          </a:xfrm>
        </p:grpSpPr>
        <p:sp>
          <p:nvSpPr>
            <p:cNvPr id="10876" name="Google Shape;10876;p7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79"/>
          <p:cNvGrpSpPr/>
          <p:nvPr/>
        </p:nvGrpSpPr>
        <p:grpSpPr>
          <a:xfrm>
            <a:off x="4940592" y="1500690"/>
            <a:ext cx="246558" cy="367161"/>
            <a:chOff x="4940592" y="1500690"/>
            <a:chExt cx="246558" cy="367161"/>
          </a:xfrm>
        </p:grpSpPr>
        <p:sp>
          <p:nvSpPr>
            <p:cNvPr id="10880" name="Google Shape;10880;p7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4" name="Google Shape;10884;p79"/>
          <p:cNvGrpSpPr/>
          <p:nvPr/>
        </p:nvGrpSpPr>
        <p:grpSpPr>
          <a:xfrm>
            <a:off x="7964906" y="1499894"/>
            <a:ext cx="380858" cy="367575"/>
            <a:chOff x="7964906" y="1499894"/>
            <a:chExt cx="380858" cy="367575"/>
          </a:xfrm>
        </p:grpSpPr>
        <p:sp>
          <p:nvSpPr>
            <p:cNvPr id="10885" name="Google Shape;10885;p79"/>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9"/>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9"/>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8" name="Google Shape;10888;p79"/>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9" name="Google Shape;10889;p79"/>
          <p:cNvGrpSpPr/>
          <p:nvPr/>
        </p:nvGrpSpPr>
        <p:grpSpPr>
          <a:xfrm>
            <a:off x="8007400" y="2902278"/>
            <a:ext cx="285230" cy="355597"/>
            <a:chOff x="8007400" y="2902278"/>
            <a:chExt cx="285230" cy="355597"/>
          </a:xfrm>
        </p:grpSpPr>
        <p:sp>
          <p:nvSpPr>
            <p:cNvPr id="10890" name="Google Shape;10890;p7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79"/>
          <p:cNvGrpSpPr/>
          <p:nvPr/>
        </p:nvGrpSpPr>
        <p:grpSpPr>
          <a:xfrm>
            <a:off x="6219124" y="2902788"/>
            <a:ext cx="318231" cy="355470"/>
            <a:chOff x="6219124" y="2902788"/>
            <a:chExt cx="318231" cy="355470"/>
          </a:xfrm>
        </p:grpSpPr>
        <p:sp>
          <p:nvSpPr>
            <p:cNvPr id="10893" name="Google Shape;10893;p79"/>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9"/>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9"/>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6" name="Google Shape;10896;p79"/>
          <p:cNvGrpSpPr/>
          <p:nvPr/>
        </p:nvGrpSpPr>
        <p:grpSpPr>
          <a:xfrm>
            <a:off x="4969421" y="2902852"/>
            <a:ext cx="185109" cy="355406"/>
            <a:chOff x="4969421" y="2902852"/>
            <a:chExt cx="185109" cy="355406"/>
          </a:xfrm>
        </p:grpSpPr>
        <p:sp>
          <p:nvSpPr>
            <p:cNvPr id="10897" name="Google Shape;10897;p79"/>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9"/>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9"/>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9"/>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9"/>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9"/>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3" name="Google Shape;10903;p79"/>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9"/>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5" name="Google Shape;10905;p79"/>
          <p:cNvGrpSpPr/>
          <p:nvPr/>
        </p:nvGrpSpPr>
        <p:grpSpPr>
          <a:xfrm>
            <a:off x="6685259" y="2902852"/>
            <a:ext cx="311414" cy="355406"/>
            <a:chOff x="6685259" y="2902852"/>
            <a:chExt cx="311414" cy="355406"/>
          </a:xfrm>
        </p:grpSpPr>
        <p:sp>
          <p:nvSpPr>
            <p:cNvPr id="10906" name="Google Shape;10906;p7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79"/>
          <p:cNvGrpSpPr/>
          <p:nvPr/>
        </p:nvGrpSpPr>
        <p:grpSpPr>
          <a:xfrm>
            <a:off x="5309250" y="2903170"/>
            <a:ext cx="359579" cy="355852"/>
            <a:chOff x="5309250" y="2903170"/>
            <a:chExt cx="359579" cy="355852"/>
          </a:xfrm>
        </p:grpSpPr>
        <p:sp>
          <p:nvSpPr>
            <p:cNvPr id="10910" name="Google Shape;10910;p7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79"/>
          <p:cNvGrpSpPr/>
          <p:nvPr/>
        </p:nvGrpSpPr>
        <p:grpSpPr>
          <a:xfrm>
            <a:off x="2199565" y="2421172"/>
            <a:ext cx="312179" cy="353431"/>
            <a:chOff x="2199565" y="2421172"/>
            <a:chExt cx="312179" cy="353431"/>
          </a:xfrm>
        </p:grpSpPr>
        <p:sp>
          <p:nvSpPr>
            <p:cNvPr id="10914" name="Google Shape;10914;p7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79"/>
          <p:cNvGrpSpPr/>
          <p:nvPr/>
        </p:nvGrpSpPr>
        <p:grpSpPr>
          <a:xfrm>
            <a:off x="1750887" y="2425727"/>
            <a:ext cx="320143" cy="343269"/>
            <a:chOff x="1750887" y="2425727"/>
            <a:chExt cx="320143" cy="343269"/>
          </a:xfrm>
        </p:grpSpPr>
        <p:sp>
          <p:nvSpPr>
            <p:cNvPr id="10917" name="Google Shape;10917;p7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79"/>
          <p:cNvGrpSpPr/>
          <p:nvPr/>
        </p:nvGrpSpPr>
        <p:grpSpPr>
          <a:xfrm>
            <a:off x="1298037" y="2425727"/>
            <a:ext cx="338364" cy="342887"/>
            <a:chOff x="1298037" y="2425727"/>
            <a:chExt cx="338364" cy="342887"/>
          </a:xfrm>
        </p:grpSpPr>
        <p:sp>
          <p:nvSpPr>
            <p:cNvPr id="10920" name="Google Shape;10920;p7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4" name="Google Shape;10924;p79"/>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5" name="Google Shape;10925;p79"/>
          <p:cNvGrpSpPr/>
          <p:nvPr/>
        </p:nvGrpSpPr>
        <p:grpSpPr>
          <a:xfrm>
            <a:off x="3974207" y="2429009"/>
            <a:ext cx="320143" cy="338491"/>
            <a:chOff x="3974207" y="2429009"/>
            <a:chExt cx="320143" cy="338491"/>
          </a:xfrm>
        </p:grpSpPr>
        <p:sp>
          <p:nvSpPr>
            <p:cNvPr id="10926" name="Google Shape;10926;p7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79"/>
          <p:cNvGrpSpPr/>
          <p:nvPr/>
        </p:nvGrpSpPr>
        <p:grpSpPr>
          <a:xfrm>
            <a:off x="2623237" y="2431047"/>
            <a:ext cx="355024" cy="332630"/>
            <a:chOff x="2623237" y="2431047"/>
            <a:chExt cx="355024" cy="332630"/>
          </a:xfrm>
        </p:grpSpPr>
        <p:sp>
          <p:nvSpPr>
            <p:cNvPr id="10929" name="Google Shape;10929;p7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79"/>
          <p:cNvGrpSpPr/>
          <p:nvPr/>
        </p:nvGrpSpPr>
        <p:grpSpPr>
          <a:xfrm>
            <a:off x="6657194" y="2434073"/>
            <a:ext cx="375507" cy="367925"/>
            <a:chOff x="6657194" y="2434073"/>
            <a:chExt cx="375507" cy="367925"/>
          </a:xfrm>
        </p:grpSpPr>
        <p:sp>
          <p:nvSpPr>
            <p:cNvPr id="10934" name="Google Shape;10934;p7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79"/>
          <p:cNvGrpSpPr/>
          <p:nvPr/>
        </p:nvGrpSpPr>
        <p:grpSpPr>
          <a:xfrm>
            <a:off x="7101317" y="2441655"/>
            <a:ext cx="367925" cy="352380"/>
            <a:chOff x="7101317" y="2441655"/>
            <a:chExt cx="367925" cy="352380"/>
          </a:xfrm>
        </p:grpSpPr>
        <p:sp>
          <p:nvSpPr>
            <p:cNvPr id="10938" name="Google Shape;10938;p7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79"/>
          <p:cNvGrpSpPr/>
          <p:nvPr/>
        </p:nvGrpSpPr>
        <p:grpSpPr>
          <a:xfrm>
            <a:off x="5756399" y="2434456"/>
            <a:ext cx="367925" cy="367161"/>
            <a:chOff x="5756399" y="2434456"/>
            <a:chExt cx="367925" cy="367161"/>
          </a:xfrm>
        </p:grpSpPr>
        <p:sp>
          <p:nvSpPr>
            <p:cNvPr id="10941" name="Google Shape;10941;p7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8" name="Google Shape;10948;p79"/>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9"/>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0" name="Google Shape;10950;p79"/>
          <p:cNvGrpSpPr/>
          <p:nvPr/>
        </p:nvGrpSpPr>
        <p:grpSpPr>
          <a:xfrm>
            <a:off x="7964906" y="2434073"/>
            <a:ext cx="373627" cy="367925"/>
            <a:chOff x="7964906" y="2434073"/>
            <a:chExt cx="373627" cy="367925"/>
          </a:xfrm>
        </p:grpSpPr>
        <p:sp>
          <p:nvSpPr>
            <p:cNvPr id="10951" name="Google Shape;10951;p7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79"/>
          <p:cNvGrpSpPr/>
          <p:nvPr/>
        </p:nvGrpSpPr>
        <p:grpSpPr>
          <a:xfrm>
            <a:off x="6194086" y="2437737"/>
            <a:ext cx="369837" cy="360471"/>
            <a:chOff x="6194086" y="2437737"/>
            <a:chExt cx="369837" cy="360471"/>
          </a:xfrm>
        </p:grpSpPr>
        <p:sp>
          <p:nvSpPr>
            <p:cNvPr id="10954" name="Google Shape;10954;p7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959" name="Shape 10959"/>
        <p:cNvGrpSpPr/>
        <p:nvPr/>
      </p:nvGrpSpPr>
      <p:grpSpPr>
        <a:xfrm>
          <a:off x="0" y="0"/>
          <a:ext cx="0" cy="0"/>
          <a:chOff x="0" y="0"/>
          <a:chExt cx="0" cy="0"/>
        </a:xfrm>
      </p:grpSpPr>
      <p:sp>
        <p:nvSpPr>
          <p:cNvPr id="10960" name="Google Shape;10960;p80"/>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961" name="Google Shape;10961;p80"/>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962" name="Google Shape;10962;p80"/>
          <p:cNvGrpSpPr/>
          <p:nvPr/>
        </p:nvGrpSpPr>
        <p:grpSpPr>
          <a:xfrm>
            <a:off x="3541011" y="1508594"/>
            <a:ext cx="350166" cy="349434"/>
            <a:chOff x="3541011" y="1508594"/>
            <a:chExt cx="350166" cy="349434"/>
          </a:xfrm>
        </p:grpSpPr>
        <p:sp>
          <p:nvSpPr>
            <p:cNvPr id="10963" name="Google Shape;10963;p8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6" name="Google Shape;10976;p80"/>
          <p:cNvGrpSpPr/>
          <p:nvPr/>
        </p:nvGrpSpPr>
        <p:grpSpPr>
          <a:xfrm>
            <a:off x="3122257" y="1508594"/>
            <a:ext cx="294850" cy="349434"/>
            <a:chOff x="3122257" y="1508594"/>
            <a:chExt cx="294850" cy="349434"/>
          </a:xfrm>
        </p:grpSpPr>
        <p:sp>
          <p:nvSpPr>
            <p:cNvPr id="10977" name="Google Shape;10977;p80"/>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0"/>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0"/>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0"/>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0"/>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80"/>
          <p:cNvGrpSpPr/>
          <p:nvPr/>
        </p:nvGrpSpPr>
        <p:grpSpPr>
          <a:xfrm>
            <a:off x="910723" y="1508212"/>
            <a:ext cx="251660" cy="350166"/>
            <a:chOff x="910723" y="1508212"/>
            <a:chExt cx="251660" cy="350166"/>
          </a:xfrm>
        </p:grpSpPr>
        <p:sp>
          <p:nvSpPr>
            <p:cNvPr id="10983" name="Google Shape;10983;p80"/>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0"/>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0"/>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0"/>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0"/>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0"/>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0"/>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0"/>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0"/>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0"/>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0"/>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0"/>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0"/>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0"/>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0"/>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0"/>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0"/>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80"/>
          <p:cNvGrpSpPr/>
          <p:nvPr/>
        </p:nvGrpSpPr>
        <p:grpSpPr>
          <a:xfrm>
            <a:off x="1308631" y="1507830"/>
            <a:ext cx="350166" cy="350198"/>
            <a:chOff x="1308631" y="1507830"/>
            <a:chExt cx="350166" cy="350198"/>
          </a:xfrm>
        </p:grpSpPr>
        <p:sp>
          <p:nvSpPr>
            <p:cNvPr id="11001" name="Google Shape;11001;p8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5" name="Google Shape;11005;p80"/>
          <p:cNvGrpSpPr/>
          <p:nvPr/>
        </p:nvGrpSpPr>
        <p:grpSpPr>
          <a:xfrm>
            <a:off x="1756921" y="1509739"/>
            <a:ext cx="345997" cy="345997"/>
            <a:chOff x="1756921" y="1509739"/>
            <a:chExt cx="345997" cy="345997"/>
          </a:xfrm>
        </p:grpSpPr>
        <p:sp>
          <p:nvSpPr>
            <p:cNvPr id="11006" name="Google Shape;11006;p80"/>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0"/>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0"/>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0"/>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0"/>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0"/>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0"/>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0"/>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0"/>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0"/>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0"/>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0"/>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0"/>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0"/>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0"/>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0"/>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0"/>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80"/>
          <p:cNvGrpSpPr/>
          <p:nvPr/>
        </p:nvGrpSpPr>
        <p:grpSpPr>
          <a:xfrm>
            <a:off x="2216956" y="1510503"/>
            <a:ext cx="318721" cy="345615"/>
            <a:chOff x="2216956" y="1510503"/>
            <a:chExt cx="318721" cy="345615"/>
          </a:xfrm>
        </p:grpSpPr>
        <p:sp>
          <p:nvSpPr>
            <p:cNvPr id="11024" name="Google Shape;11024;p8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9" name="Google Shape;11029;p80"/>
          <p:cNvGrpSpPr/>
          <p:nvPr/>
        </p:nvGrpSpPr>
        <p:grpSpPr>
          <a:xfrm>
            <a:off x="3988156" y="1568461"/>
            <a:ext cx="349052" cy="230049"/>
            <a:chOff x="3988156" y="1568461"/>
            <a:chExt cx="349052" cy="230049"/>
          </a:xfrm>
        </p:grpSpPr>
        <p:sp>
          <p:nvSpPr>
            <p:cNvPr id="11030" name="Google Shape;11030;p8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80"/>
          <p:cNvGrpSpPr/>
          <p:nvPr/>
        </p:nvGrpSpPr>
        <p:grpSpPr>
          <a:xfrm>
            <a:off x="2633037" y="1499873"/>
            <a:ext cx="379002" cy="366112"/>
            <a:chOff x="2633037" y="1499873"/>
            <a:chExt cx="379002" cy="366112"/>
          </a:xfrm>
        </p:grpSpPr>
        <p:sp>
          <p:nvSpPr>
            <p:cNvPr id="11038" name="Google Shape;11038;p8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80"/>
          <p:cNvGrpSpPr/>
          <p:nvPr/>
        </p:nvGrpSpPr>
        <p:grpSpPr>
          <a:xfrm>
            <a:off x="6675256" y="1516169"/>
            <a:ext cx="327823" cy="357009"/>
            <a:chOff x="6675256" y="1516169"/>
            <a:chExt cx="327823" cy="357009"/>
          </a:xfrm>
        </p:grpSpPr>
        <p:sp>
          <p:nvSpPr>
            <p:cNvPr id="11045" name="Google Shape;11045;p8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80"/>
          <p:cNvGrpSpPr/>
          <p:nvPr/>
        </p:nvGrpSpPr>
        <p:grpSpPr>
          <a:xfrm>
            <a:off x="8020159" y="1516551"/>
            <a:ext cx="300897" cy="356627"/>
            <a:chOff x="8020159" y="1516551"/>
            <a:chExt cx="300897" cy="356627"/>
          </a:xfrm>
        </p:grpSpPr>
        <p:sp>
          <p:nvSpPr>
            <p:cNvPr id="11055" name="Google Shape;11055;p8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80"/>
          <p:cNvGrpSpPr/>
          <p:nvPr/>
        </p:nvGrpSpPr>
        <p:grpSpPr>
          <a:xfrm>
            <a:off x="5377363" y="1516169"/>
            <a:ext cx="257357" cy="356627"/>
            <a:chOff x="5377363" y="1516169"/>
            <a:chExt cx="257357" cy="356627"/>
          </a:xfrm>
        </p:grpSpPr>
        <p:sp>
          <p:nvSpPr>
            <p:cNvPr id="11061" name="Google Shape;11061;p8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80"/>
          <p:cNvGrpSpPr/>
          <p:nvPr/>
        </p:nvGrpSpPr>
        <p:grpSpPr>
          <a:xfrm>
            <a:off x="4880567" y="1535870"/>
            <a:ext cx="356245" cy="317607"/>
            <a:chOff x="4880567" y="1535870"/>
            <a:chExt cx="356245" cy="317607"/>
          </a:xfrm>
        </p:grpSpPr>
        <p:sp>
          <p:nvSpPr>
            <p:cNvPr id="11079" name="Google Shape;11079;p8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80"/>
          <p:cNvGrpSpPr/>
          <p:nvPr/>
        </p:nvGrpSpPr>
        <p:grpSpPr>
          <a:xfrm>
            <a:off x="5771483" y="1515787"/>
            <a:ext cx="357359" cy="357391"/>
            <a:chOff x="5771483" y="1515787"/>
            <a:chExt cx="357359" cy="357391"/>
          </a:xfrm>
        </p:grpSpPr>
        <p:sp>
          <p:nvSpPr>
            <p:cNvPr id="11085" name="Google Shape;11085;p8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80"/>
          <p:cNvGrpSpPr/>
          <p:nvPr/>
        </p:nvGrpSpPr>
        <p:grpSpPr>
          <a:xfrm>
            <a:off x="7121669" y="1533610"/>
            <a:ext cx="321362" cy="321362"/>
            <a:chOff x="7121669" y="1533610"/>
            <a:chExt cx="321362" cy="321362"/>
          </a:xfrm>
        </p:grpSpPr>
        <p:sp>
          <p:nvSpPr>
            <p:cNvPr id="11090" name="Google Shape;11090;p80"/>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0"/>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0"/>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0"/>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4" name="Google Shape;11094;p80"/>
          <p:cNvGrpSpPr/>
          <p:nvPr/>
        </p:nvGrpSpPr>
        <p:grpSpPr>
          <a:xfrm>
            <a:off x="7562766" y="1514864"/>
            <a:ext cx="327059" cy="360192"/>
            <a:chOff x="7562766" y="1514864"/>
            <a:chExt cx="327059" cy="360192"/>
          </a:xfrm>
        </p:grpSpPr>
        <p:sp>
          <p:nvSpPr>
            <p:cNvPr id="11095" name="Google Shape;11095;p8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80"/>
          <p:cNvGrpSpPr/>
          <p:nvPr/>
        </p:nvGrpSpPr>
        <p:grpSpPr>
          <a:xfrm>
            <a:off x="6221229" y="1498673"/>
            <a:ext cx="361636" cy="362183"/>
            <a:chOff x="6259175" y="1559008"/>
            <a:chExt cx="271743" cy="272093"/>
          </a:xfrm>
        </p:grpSpPr>
        <p:sp>
          <p:nvSpPr>
            <p:cNvPr id="11100" name="Google Shape;11100;p8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80"/>
          <p:cNvGrpSpPr/>
          <p:nvPr/>
        </p:nvGrpSpPr>
        <p:grpSpPr>
          <a:xfrm>
            <a:off x="2661459" y="2015001"/>
            <a:ext cx="322508" cy="273494"/>
            <a:chOff x="2661459" y="2015001"/>
            <a:chExt cx="322508" cy="273494"/>
          </a:xfrm>
        </p:grpSpPr>
        <p:sp>
          <p:nvSpPr>
            <p:cNvPr id="11118" name="Google Shape;11118;p80"/>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0"/>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80"/>
          <p:cNvGrpSpPr/>
          <p:nvPr/>
        </p:nvGrpSpPr>
        <p:grpSpPr>
          <a:xfrm>
            <a:off x="6671087" y="2009304"/>
            <a:ext cx="332757" cy="281833"/>
            <a:chOff x="6671087" y="2009304"/>
            <a:chExt cx="332757" cy="281833"/>
          </a:xfrm>
        </p:grpSpPr>
        <p:sp>
          <p:nvSpPr>
            <p:cNvPr id="11121" name="Google Shape;11121;p8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3" name="Google Shape;11123;p80"/>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4" name="Google Shape;11124;p80"/>
          <p:cNvGrpSpPr/>
          <p:nvPr/>
        </p:nvGrpSpPr>
        <p:grpSpPr>
          <a:xfrm>
            <a:off x="2201806" y="1976585"/>
            <a:ext cx="349784" cy="349434"/>
            <a:chOff x="2201806" y="1976585"/>
            <a:chExt cx="349784" cy="349434"/>
          </a:xfrm>
        </p:grpSpPr>
        <p:sp>
          <p:nvSpPr>
            <p:cNvPr id="11125" name="Google Shape;11125;p8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80"/>
          <p:cNvGrpSpPr/>
          <p:nvPr/>
        </p:nvGrpSpPr>
        <p:grpSpPr>
          <a:xfrm>
            <a:off x="3094217" y="1976585"/>
            <a:ext cx="350198" cy="350548"/>
            <a:chOff x="3094217" y="1976585"/>
            <a:chExt cx="350198" cy="350548"/>
          </a:xfrm>
        </p:grpSpPr>
        <p:sp>
          <p:nvSpPr>
            <p:cNvPr id="11130" name="Google Shape;11130;p8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3" name="Google Shape;11143;p80"/>
          <p:cNvGrpSpPr/>
          <p:nvPr/>
        </p:nvGrpSpPr>
        <p:grpSpPr>
          <a:xfrm>
            <a:off x="870939" y="1975821"/>
            <a:ext cx="332375" cy="350071"/>
            <a:chOff x="870939" y="1975821"/>
            <a:chExt cx="332375" cy="350071"/>
          </a:xfrm>
        </p:grpSpPr>
        <p:sp>
          <p:nvSpPr>
            <p:cNvPr id="11144" name="Google Shape;11144;p80"/>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0"/>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0"/>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0"/>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8" name="Google Shape;11148;p80"/>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9" name="Google Shape;11149;p80"/>
          <p:cNvGrpSpPr/>
          <p:nvPr/>
        </p:nvGrpSpPr>
        <p:grpSpPr>
          <a:xfrm>
            <a:off x="3979435" y="1976585"/>
            <a:ext cx="345265" cy="349848"/>
            <a:chOff x="3979435" y="1976585"/>
            <a:chExt cx="345265" cy="349848"/>
          </a:xfrm>
        </p:grpSpPr>
        <p:sp>
          <p:nvSpPr>
            <p:cNvPr id="11150" name="Google Shape;11150;p8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7" name="Google Shape;11167;p80"/>
          <p:cNvGrpSpPr/>
          <p:nvPr/>
        </p:nvGrpSpPr>
        <p:grpSpPr>
          <a:xfrm>
            <a:off x="3576626" y="1975821"/>
            <a:ext cx="284251" cy="351694"/>
            <a:chOff x="3576626" y="1975821"/>
            <a:chExt cx="284251" cy="351694"/>
          </a:xfrm>
        </p:grpSpPr>
        <p:sp>
          <p:nvSpPr>
            <p:cNvPr id="11168" name="Google Shape;11168;p80"/>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0"/>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0"/>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1" name="Google Shape;11171;p80"/>
          <p:cNvGrpSpPr/>
          <p:nvPr/>
        </p:nvGrpSpPr>
        <p:grpSpPr>
          <a:xfrm>
            <a:off x="2722090" y="2890162"/>
            <a:ext cx="238770" cy="371841"/>
            <a:chOff x="2722090" y="2890162"/>
            <a:chExt cx="238770" cy="371841"/>
          </a:xfrm>
        </p:grpSpPr>
        <p:sp>
          <p:nvSpPr>
            <p:cNvPr id="11172" name="Google Shape;11172;p8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5" name="Google Shape;11175;p80"/>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6" name="Google Shape;11176;p80"/>
          <p:cNvGrpSpPr/>
          <p:nvPr/>
        </p:nvGrpSpPr>
        <p:grpSpPr>
          <a:xfrm>
            <a:off x="6216367" y="1970156"/>
            <a:ext cx="361147" cy="361147"/>
            <a:chOff x="6216367" y="1970156"/>
            <a:chExt cx="361147" cy="361147"/>
          </a:xfrm>
        </p:grpSpPr>
        <p:sp>
          <p:nvSpPr>
            <p:cNvPr id="11177" name="Google Shape;11177;p80"/>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0"/>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0"/>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0"/>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80"/>
          <p:cNvGrpSpPr/>
          <p:nvPr/>
        </p:nvGrpSpPr>
        <p:grpSpPr>
          <a:xfrm>
            <a:off x="1289311" y="2926222"/>
            <a:ext cx="408156" cy="299783"/>
            <a:chOff x="1289311" y="2926222"/>
            <a:chExt cx="408156" cy="299783"/>
          </a:xfrm>
        </p:grpSpPr>
        <p:sp>
          <p:nvSpPr>
            <p:cNvPr id="11182" name="Google Shape;11182;p8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80"/>
          <p:cNvGrpSpPr/>
          <p:nvPr/>
        </p:nvGrpSpPr>
        <p:grpSpPr>
          <a:xfrm>
            <a:off x="7978465" y="1969392"/>
            <a:ext cx="361147" cy="360797"/>
            <a:chOff x="7978465" y="1969392"/>
            <a:chExt cx="361147" cy="360797"/>
          </a:xfrm>
        </p:grpSpPr>
        <p:sp>
          <p:nvSpPr>
            <p:cNvPr id="11185" name="Google Shape;11185;p8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4" name="Google Shape;11194;p80"/>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5" name="Google Shape;11195;p80"/>
          <p:cNvGrpSpPr/>
          <p:nvPr/>
        </p:nvGrpSpPr>
        <p:grpSpPr>
          <a:xfrm>
            <a:off x="854261" y="2908813"/>
            <a:ext cx="377474" cy="335748"/>
            <a:chOff x="854261" y="2908813"/>
            <a:chExt cx="377474" cy="335748"/>
          </a:xfrm>
        </p:grpSpPr>
        <p:sp>
          <p:nvSpPr>
            <p:cNvPr id="11196" name="Google Shape;11196;p80"/>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0"/>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0"/>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0"/>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0"/>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80"/>
          <p:cNvGrpSpPr/>
          <p:nvPr/>
        </p:nvGrpSpPr>
        <p:grpSpPr>
          <a:xfrm>
            <a:off x="1749728" y="2894777"/>
            <a:ext cx="386927" cy="363438"/>
            <a:chOff x="1749728" y="2894777"/>
            <a:chExt cx="386927" cy="363438"/>
          </a:xfrm>
        </p:grpSpPr>
        <p:sp>
          <p:nvSpPr>
            <p:cNvPr id="11202" name="Google Shape;11202;p8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9" name="Google Shape;11209;p80"/>
          <p:cNvGrpSpPr/>
          <p:nvPr/>
        </p:nvGrpSpPr>
        <p:grpSpPr>
          <a:xfrm>
            <a:off x="7098912" y="1969392"/>
            <a:ext cx="359651" cy="361560"/>
            <a:chOff x="7098912" y="1969392"/>
            <a:chExt cx="359651" cy="361560"/>
          </a:xfrm>
        </p:grpSpPr>
        <p:sp>
          <p:nvSpPr>
            <p:cNvPr id="11210" name="Google Shape;11210;p80"/>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0"/>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0"/>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0"/>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0"/>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0"/>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0"/>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0"/>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0"/>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0"/>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0"/>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0"/>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0"/>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3" name="Google Shape;11223;p80"/>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4" name="Google Shape;11224;p80"/>
          <p:cNvGrpSpPr/>
          <p:nvPr/>
        </p:nvGrpSpPr>
        <p:grpSpPr>
          <a:xfrm>
            <a:off x="5352728" y="1990239"/>
            <a:ext cx="327091" cy="322508"/>
            <a:chOff x="5352728" y="1990239"/>
            <a:chExt cx="327091" cy="322508"/>
          </a:xfrm>
        </p:grpSpPr>
        <p:sp>
          <p:nvSpPr>
            <p:cNvPr id="11225" name="Google Shape;11225;p8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80"/>
          <p:cNvGrpSpPr/>
          <p:nvPr/>
        </p:nvGrpSpPr>
        <p:grpSpPr>
          <a:xfrm>
            <a:off x="7538896" y="1970156"/>
            <a:ext cx="361147" cy="361529"/>
            <a:chOff x="7538896" y="1970156"/>
            <a:chExt cx="361147" cy="361529"/>
          </a:xfrm>
        </p:grpSpPr>
        <p:sp>
          <p:nvSpPr>
            <p:cNvPr id="11229" name="Google Shape;11229;p80"/>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0"/>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0"/>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0"/>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0"/>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0"/>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80"/>
          <p:cNvGrpSpPr/>
          <p:nvPr/>
        </p:nvGrpSpPr>
        <p:grpSpPr>
          <a:xfrm>
            <a:off x="4896099" y="1970920"/>
            <a:ext cx="358155" cy="358123"/>
            <a:chOff x="4896099" y="1970920"/>
            <a:chExt cx="358155" cy="358123"/>
          </a:xfrm>
        </p:grpSpPr>
        <p:sp>
          <p:nvSpPr>
            <p:cNvPr id="11236" name="Google Shape;11236;p80"/>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0"/>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0"/>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80"/>
          <p:cNvGrpSpPr/>
          <p:nvPr/>
        </p:nvGrpSpPr>
        <p:grpSpPr>
          <a:xfrm>
            <a:off x="4048787" y="2977019"/>
            <a:ext cx="283488" cy="198604"/>
            <a:chOff x="4048787" y="2977019"/>
            <a:chExt cx="283488" cy="198604"/>
          </a:xfrm>
        </p:grpSpPr>
        <p:sp>
          <p:nvSpPr>
            <p:cNvPr id="11240" name="Google Shape;11240;p8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80"/>
          <p:cNvGrpSpPr/>
          <p:nvPr/>
        </p:nvGrpSpPr>
        <p:grpSpPr>
          <a:xfrm>
            <a:off x="4054103" y="2430191"/>
            <a:ext cx="218687" cy="349052"/>
            <a:chOff x="4054103" y="2430191"/>
            <a:chExt cx="218687" cy="349052"/>
          </a:xfrm>
        </p:grpSpPr>
        <p:sp>
          <p:nvSpPr>
            <p:cNvPr id="11247" name="Google Shape;11247;p8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80"/>
          <p:cNvGrpSpPr/>
          <p:nvPr/>
        </p:nvGrpSpPr>
        <p:grpSpPr>
          <a:xfrm>
            <a:off x="2185128" y="2427549"/>
            <a:ext cx="382758" cy="356595"/>
            <a:chOff x="2185128" y="2427549"/>
            <a:chExt cx="382758" cy="356595"/>
          </a:xfrm>
        </p:grpSpPr>
        <p:sp>
          <p:nvSpPr>
            <p:cNvPr id="11250" name="Google Shape;11250;p8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80"/>
          <p:cNvGrpSpPr/>
          <p:nvPr/>
        </p:nvGrpSpPr>
        <p:grpSpPr>
          <a:xfrm>
            <a:off x="3539102" y="2427549"/>
            <a:ext cx="355099" cy="355481"/>
            <a:chOff x="3539102" y="2427549"/>
            <a:chExt cx="355099" cy="355481"/>
          </a:xfrm>
        </p:grpSpPr>
        <p:sp>
          <p:nvSpPr>
            <p:cNvPr id="11255" name="Google Shape;11255;p8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80"/>
          <p:cNvGrpSpPr/>
          <p:nvPr/>
        </p:nvGrpSpPr>
        <p:grpSpPr>
          <a:xfrm>
            <a:off x="2656907" y="2439293"/>
            <a:ext cx="332757" cy="332343"/>
            <a:chOff x="2656907" y="2439293"/>
            <a:chExt cx="332757" cy="332343"/>
          </a:xfrm>
        </p:grpSpPr>
        <p:sp>
          <p:nvSpPr>
            <p:cNvPr id="11258" name="Google Shape;11258;p80"/>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0"/>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0"/>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0"/>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0"/>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0"/>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0"/>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80"/>
          <p:cNvGrpSpPr/>
          <p:nvPr/>
        </p:nvGrpSpPr>
        <p:grpSpPr>
          <a:xfrm>
            <a:off x="1731523" y="2422616"/>
            <a:ext cx="399435" cy="365698"/>
            <a:chOff x="1731523" y="2422616"/>
            <a:chExt cx="399435" cy="365698"/>
          </a:xfrm>
        </p:grpSpPr>
        <p:sp>
          <p:nvSpPr>
            <p:cNvPr id="11266" name="Google Shape;11266;p8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80"/>
          <p:cNvGrpSpPr/>
          <p:nvPr/>
        </p:nvGrpSpPr>
        <p:grpSpPr>
          <a:xfrm>
            <a:off x="3097241" y="2433564"/>
            <a:ext cx="344883" cy="343387"/>
            <a:chOff x="3097241" y="2433564"/>
            <a:chExt cx="344883" cy="343387"/>
          </a:xfrm>
        </p:grpSpPr>
        <p:sp>
          <p:nvSpPr>
            <p:cNvPr id="11270" name="Google Shape;11270;p8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9" name="Google Shape;11279;p80"/>
          <p:cNvGrpSpPr/>
          <p:nvPr/>
        </p:nvGrpSpPr>
        <p:grpSpPr>
          <a:xfrm>
            <a:off x="1278299" y="2439293"/>
            <a:ext cx="410829" cy="332343"/>
            <a:chOff x="1278299" y="2439293"/>
            <a:chExt cx="410829" cy="332343"/>
          </a:xfrm>
        </p:grpSpPr>
        <p:sp>
          <p:nvSpPr>
            <p:cNvPr id="11280" name="Google Shape;11280;p8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80"/>
          <p:cNvGrpSpPr/>
          <p:nvPr/>
        </p:nvGrpSpPr>
        <p:grpSpPr>
          <a:xfrm>
            <a:off x="870939" y="2439293"/>
            <a:ext cx="331993" cy="331993"/>
            <a:chOff x="870939" y="2439293"/>
            <a:chExt cx="331993" cy="331993"/>
          </a:xfrm>
        </p:grpSpPr>
        <p:sp>
          <p:nvSpPr>
            <p:cNvPr id="11289" name="Google Shape;11289;p8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80"/>
          <p:cNvGrpSpPr/>
          <p:nvPr/>
        </p:nvGrpSpPr>
        <p:grpSpPr>
          <a:xfrm>
            <a:off x="6644957" y="2456353"/>
            <a:ext cx="371395" cy="278904"/>
            <a:chOff x="6644957" y="2456353"/>
            <a:chExt cx="371395" cy="278904"/>
          </a:xfrm>
        </p:grpSpPr>
        <p:sp>
          <p:nvSpPr>
            <p:cNvPr id="11306" name="Google Shape;11306;p80"/>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0"/>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0"/>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0"/>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0"/>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1" name="Google Shape;11311;p80"/>
          <p:cNvGrpSpPr/>
          <p:nvPr/>
        </p:nvGrpSpPr>
        <p:grpSpPr>
          <a:xfrm>
            <a:off x="5388757" y="2414659"/>
            <a:ext cx="260349" cy="362292"/>
            <a:chOff x="5388757" y="2414659"/>
            <a:chExt cx="260349" cy="362292"/>
          </a:xfrm>
        </p:grpSpPr>
        <p:sp>
          <p:nvSpPr>
            <p:cNvPr id="11312" name="Google Shape;11312;p80"/>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0"/>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0"/>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0"/>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0"/>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0"/>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0"/>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0"/>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0"/>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0"/>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0"/>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0"/>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0"/>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0"/>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0"/>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0"/>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0"/>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0"/>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0"/>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0"/>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2" name="Google Shape;11332;p80"/>
          <p:cNvGrpSpPr/>
          <p:nvPr/>
        </p:nvGrpSpPr>
        <p:grpSpPr>
          <a:xfrm>
            <a:off x="3567142" y="2905757"/>
            <a:ext cx="348288" cy="340331"/>
            <a:chOff x="3567142" y="2905757"/>
            <a:chExt cx="348288" cy="340331"/>
          </a:xfrm>
        </p:grpSpPr>
        <p:sp>
          <p:nvSpPr>
            <p:cNvPr id="11333" name="Google Shape;11333;p80"/>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0"/>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0"/>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0"/>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0"/>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80"/>
          <p:cNvGrpSpPr/>
          <p:nvPr/>
        </p:nvGrpSpPr>
        <p:grpSpPr>
          <a:xfrm>
            <a:off x="7967103" y="2415041"/>
            <a:ext cx="355863" cy="361911"/>
            <a:chOff x="7967103" y="2415041"/>
            <a:chExt cx="355863" cy="361911"/>
          </a:xfrm>
        </p:grpSpPr>
        <p:sp>
          <p:nvSpPr>
            <p:cNvPr id="11339" name="Google Shape;11339;p80"/>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0"/>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0"/>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0"/>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0"/>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0"/>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0"/>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0"/>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0"/>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0"/>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0"/>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80"/>
          <p:cNvGrpSpPr/>
          <p:nvPr/>
        </p:nvGrpSpPr>
        <p:grpSpPr>
          <a:xfrm>
            <a:off x="7529411" y="2414659"/>
            <a:ext cx="355863" cy="362292"/>
            <a:chOff x="7529411" y="2414659"/>
            <a:chExt cx="355863" cy="362292"/>
          </a:xfrm>
        </p:grpSpPr>
        <p:sp>
          <p:nvSpPr>
            <p:cNvPr id="11351" name="Google Shape;11351;p80"/>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0"/>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0"/>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0"/>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0"/>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0"/>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0"/>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0"/>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0"/>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0"/>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0"/>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0"/>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80"/>
          <p:cNvGrpSpPr/>
          <p:nvPr/>
        </p:nvGrpSpPr>
        <p:grpSpPr>
          <a:xfrm>
            <a:off x="5733194" y="2431718"/>
            <a:ext cx="446826" cy="327059"/>
            <a:chOff x="5733194" y="2431718"/>
            <a:chExt cx="446826" cy="327059"/>
          </a:xfrm>
        </p:grpSpPr>
        <p:sp>
          <p:nvSpPr>
            <p:cNvPr id="11364" name="Google Shape;11364;p8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80"/>
          <p:cNvGrpSpPr/>
          <p:nvPr/>
        </p:nvGrpSpPr>
        <p:grpSpPr>
          <a:xfrm>
            <a:off x="4876780" y="2418064"/>
            <a:ext cx="407774" cy="356627"/>
            <a:chOff x="4876780" y="2418064"/>
            <a:chExt cx="407774" cy="356627"/>
          </a:xfrm>
        </p:grpSpPr>
        <p:sp>
          <p:nvSpPr>
            <p:cNvPr id="11368" name="Google Shape;11368;p8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80"/>
          <p:cNvGrpSpPr/>
          <p:nvPr/>
        </p:nvGrpSpPr>
        <p:grpSpPr>
          <a:xfrm>
            <a:off x="7070872" y="2410871"/>
            <a:ext cx="398321" cy="371013"/>
            <a:chOff x="7070872" y="2410871"/>
            <a:chExt cx="398321" cy="371013"/>
          </a:xfrm>
        </p:grpSpPr>
        <p:sp>
          <p:nvSpPr>
            <p:cNvPr id="11377" name="Google Shape;11377;p8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1" name="Google Shape;11381;p80"/>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2" name="Google Shape;11382;p80"/>
          <p:cNvGrpSpPr/>
          <p:nvPr/>
        </p:nvGrpSpPr>
        <p:grpSpPr>
          <a:xfrm>
            <a:off x="5318259" y="2982111"/>
            <a:ext cx="371013" cy="220787"/>
            <a:chOff x="5318259" y="2982111"/>
            <a:chExt cx="371013" cy="220787"/>
          </a:xfrm>
        </p:grpSpPr>
        <p:sp>
          <p:nvSpPr>
            <p:cNvPr id="11383" name="Google Shape;11383;p8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80"/>
          <p:cNvGrpSpPr/>
          <p:nvPr/>
        </p:nvGrpSpPr>
        <p:grpSpPr>
          <a:xfrm>
            <a:off x="7073928" y="2905757"/>
            <a:ext cx="371395" cy="371809"/>
            <a:chOff x="7073928" y="2905757"/>
            <a:chExt cx="371395" cy="371809"/>
          </a:xfrm>
        </p:grpSpPr>
        <p:sp>
          <p:nvSpPr>
            <p:cNvPr id="11392" name="Google Shape;11392;p8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5" name="Google Shape;11395;p80"/>
          <p:cNvGrpSpPr/>
          <p:nvPr/>
        </p:nvGrpSpPr>
        <p:grpSpPr>
          <a:xfrm>
            <a:off x="6188327" y="2955408"/>
            <a:ext cx="371395" cy="272857"/>
            <a:chOff x="6188327" y="2955408"/>
            <a:chExt cx="371395" cy="272857"/>
          </a:xfrm>
        </p:grpSpPr>
        <p:sp>
          <p:nvSpPr>
            <p:cNvPr id="11396" name="Google Shape;11396;p80"/>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0"/>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80"/>
          <p:cNvGrpSpPr/>
          <p:nvPr/>
        </p:nvGrpSpPr>
        <p:grpSpPr>
          <a:xfrm>
            <a:off x="7521454" y="2906139"/>
            <a:ext cx="359651" cy="371013"/>
            <a:chOff x="7521454" y="2906139"/>
            <a:chExt cx="359651" cy="371013"/>
          </a:xfrm>
        </p:grpSpPr>
        <p:sp>
          <p:nvSpPr>
            <p:cNvPr id="11399" name="Google Shape;11399;p8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80"/>
          <p:cNvGrpSpPr/>
          <p:nvPr/>
        </p:nvGrpSpPr>
        <p:grpSpPr>
          <a:xfrm>
            <a:off x="5782845" y="2906521"/>
            <a:ext cx="301661" cy="371013"/>
            <a:chOff x="5782845" y="2906521"/>
            <a:chExt cx="301661" cy="371013"/>
          </a:xfrm>
        </p:grpSpPr>
        <p:sp>
          <p:nvSpPr>
            <p:cNvPr id="11405" name="Google Shape;11405;p8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80"/>
          <p:cNvGrpSpPr/>
          <p:nvPr/>
        </p:nvGrpSpPr>
        <p:grpSpPr>
          <a:xfrm>
            <a:off x="6630539" y="2917502"/>
            <a:ext cx="371777" cy="349434"/>
            <a:chOff x="6630539" y="2917502"/>
            <a:chExt cx="371777" cy="349434"/>
          </a:xfrm>
        </p:grpSpPr>
        <p:sp>
          <p:nvSpPr>
            <p:cNvPr id="11409" name="Google Shape;11409;p80"/>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0"/>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0"/>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0"/>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0"/>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0"/>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0"/>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80"/>
          <p:cNvGrpSpPr/>
          <p:nvPr/>
        </p:nvGrpSpPr>
        <p:grpSpPr>
          <a:xfrm>
            <a:off x="2171474" y="3369229"/>
            <a:ext cx="408156" cy="343737"/>
            <a:chOff x="2171474" y="3369229"/>
            <a:chExt cx="408156" cy="343737"/>
          </a:xfrm>
        </p:grpSpPr>
        <p:sp>
          <p:nvSpPr>
            <p:cNvPr id="11417" name="Google Shape;11417;p80"/>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0"/>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0"/>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0"/>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80"/>
          <p:cNvGrpSpPr/>
          <p:nvPr/>
        </p:nvGrpSpPr>
        <p:grpSpPr>
          <a:xfrm>
            <a:off x="4891198" y="2925108"/>
            <a:ext cx="334634" cy="334634"/>
            <a:chOff x="4891198" y="2925108"/>
            <a:chExt cx="334634" cy="334634"/>
          </a:xfrm>
        </p:grpSpPr>
        <p:sp>
          <p:nvSpPr>
            <p:cNvPr id="11422" name="Google Shape;11422;p80"/>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0"/>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0"/>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0"/>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0"/>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0"/>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0"/>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0"/>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80"/>
          <p:cNvGrpSpPr/>
          <p:nvPr/>
        </p:nvGrpSpPr>
        <p:grpSpPr>
          <a:xfrm>
            <a:off x="7976174" y="2925108"/>
            <a:ext cx="334666" cy="334634"/>
            <a:chOff x="7976174" y="2925108"/>
            <a:chExt cx="334666" cy="334634"/>
          </a:xfrm>
        </p:grpSpPr>
        <p:sp>
          <p:nvSpPr>
            <p:cNvPr id="11431" name="Google Shape;11431;p8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80"/>
          <p:cNvGrpSpPr/>
          <p:nvPr/>
        </p:nvGrpSpPr>
        <p:grpSpPr>
          <a:xfrm>
            <a:off x="3091957" y="3374131"/>
            <a:ext cx="354717" cy="332757"/>
            <a:chOff x="3091957" y="3374131"/>
            <a:chExt cx="354717" cy="332757"/>
          </a:xfrm>
        </p:grpSpPr>
        <p:sp>
          <p:nvSpPr>
            <p:cNvPr id="11441" name="Google Shape;11441;p80"/>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0"/>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0"/>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0"/>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0"/>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0"/>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80"/>
          <p:cNvGrpSpPr/>
          <p:nvPr/>
        </p:nvGrpSpPr>
        <p:grpSpPr>
          <a:xfrm>
            <a:off x="3988156" y="3380210"/>
            <a:ext cx="353954" cy="318880"/>
            <a:chOff x="3988156" y="3380210"/>
            <a:chExt cx="353954" cy="318880"/>
          </a:xfrm>
        </p:grpSpPr>
        <p:sp>
          <p:nvSpPr>
            <p:cNvPr id="11448" name="Google Shape;11448;p80"/>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0"/>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0"/>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0"/>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0"/>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80"/>
          <p:cNvGrpSpPr/>
          <p:nvPr/>
        </p:nvGrpSpPr>
        <p:grpSpPr>
          <a:xfrm>
            <a:off x="3541011" y="3367320"/>
            <a:ext cx="348257" cy="346188"/>
            <a:chOff x="3541011" y="3367320"/>
            <a:chExt cx="348257" cy="346188"/>
          </a:xfrm>
        </p:grpSpPr>
        <p:sp>
          <p:nvSpPr>
            <p:cNvPr id="11454" name="Google Shape;11454;p80"/>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0"/>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0"/>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0"/>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80"/>
          <p:cNvGrpSpPr/>
          <p:nvPr/>
        </p:nvGrpSpPr>
        <p:grpSpPr>
          <a:xfrm>
            <a:off x="850092" y="3352934"/>
            <a:ext cx="369517" cy="375660"/>
            <a:chOff x="850092" y="3352934"/>
            <a:chExt cx="369517" cy="375660"/>
          </a:xfrm>
        </p:grpSpPr>
        <p:sp>
          <p:nvSpPr>
            <p:cNvPr id="11459" name="Google Shape;11459;p8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4" name="Google Shape;11464;p80"/>
          <p:cNvGrpSpPr/>
          <p:nvPr/>
        </p:nvGrpSpPr>
        <p:grpSpPr>
          <a:xfrm>
            <a:off x="1314678" y="3358217"/>
            <a:ext cx="334666" cy="365348"/>
            <a:chOff x="1314678" y="3358217"/>
            <a:chExt cx="334666" cy="365348"/>
          </a:xfrm>
        </p:grpSpPr>
        <p:sp>
          <p:nvSpPr>
            <p:cNvPr id="11465" name="Google Shape;11465;p8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0" name="Google Shape;11470;p80"/>
          <p:cNvGrpSpPr/>
          <p:nvPr/>
        </p:nvGrpSpPr>
        <p:grpSpPr>
          <a:xfrm>
            <a:off x="1748582" y="3372635"/>
            <a:ext cx="359269" cy="335780"/>
            <a:chOff x="1748582" y="3372635"/>
            <a:chExt cx="359269" cy="335780"/>
          </a:xfrm>
        </p:grpSpPr>
        <p:sp>
          <p:nvSpPr>
            <p:cNvPr id="11471" name="Google Shape;11471;p80"/>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2" name="Google Shape;11472;p80"/>
            <p:cNvGrpSpPr/>
            <p:nvPr/>
          </p:nvGrpSpPr>
          <p:grpSpPr>
            <a:xfrm>
              <a:off x="1748582" y="3372635"/>
              <a:ext cx="333520" cy="335780"/>
              <a:chOff x="1748582" y="3372635"/>
              <a:chExt cx="333520" cy="335780"/>
            </a:xfrm>
          </p:grpSpPr>
          <p:sp>
            <p:nvSpPr>
              <p:cNvPr id="11473" name="Google Shape;11473;p80"/>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0"/>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0"/>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76" name="Google Shape;11476;p80"/>
          <p:cNvGrpSpPr/>
          <p:nvPr/>
        </p:nvGrpSpPr>
        <p:grpSpPr>
          <a:xfrm>
            <a:off x="2640993" y="3357835"/>
            <a:ext cx="365348" cy="364966"/>
            <a:chOff x="2640993" y="3357835"/>
            <a:chExt cx="365348" cy="364966"/>
          </a:xfrm>
        </p:grpSpPr>
        <p:sp>
          <p:nvSpPr>
            <p:cNvPr id="11477" name="Google Shape;11477;p8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80"/>
          <p:cNvGrpSpPr/>
          <p:nvPr/>
        </p:nvGrpSpPr>
        <p:grpSpPr>
          <a:xfrm>
            <a:off x="4886264" y="3366174"/>
            <a:ext cx="350548" cy="350198"/>
            <a:chOff x="4886264" y="3366174"/>
            <a:chExt cx="350548" cy="350198"/>
          </a:xfrm>
        </p:grpSpPr>
        <p:sp>
          <p:nvSpPr>
            <p:cNvPr id="11488" name="Google Shape;11488;p8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80"/>
          <p:cNvGrpSpPr/>
          <p:nvPr/>
        </p:nvGrpSpPr>
        <p:grpSpPr>
          <a:xfrm>
            <a:off x="5331913" y="3413947"/>
            <a:ext cx="347143" cy="254684"/>
            <a:chOff x="5331913" y="3413947"/>
            <a:chExt cx="347143" cy="254684"/>
          </a:xfrm>
        </p:grpSpPr>
        <p:sp>
          <p:nvSpPr>
            <p:cNvPr id="11502" name="Google Shape;11502;p8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80"/>
          <p:cNvGrpSpPr/>
          <p:nvPr/>
        </p:nvGrpSpPr>
        <p:grpSpPr>
          <a:xfrm>
            <a:off x="5776798" y="3409778"/>
            <a:ext cx="346379" cy="264518"/>
            <a:chOff x="5776798" y="3409778"/>
            <a:chExt cx="346379" cy="264518"/>
          </a:xfrm>
        </p:grpSpPr>
        <p:sp>
          <p:nvSpPr>
            <p:cNvPr id="11509" name="Google Shape;11509;p80"/>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0"/>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0"/>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0"/>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0"/>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0"/>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80"/>
          <p:cNvGrpSpPr/>
          <p:nvPr/>
        </p:nvGrpSpPr>
        <p:grpSpPr>
          <a:xfrm>
            <a:off x="7108015" y="3396505"/>
            <a:ext cx="344883" cy="290299"/>
            <a:chOff x="7108015" y="3396505"/>
            <a:chExt cx="344883" cy="290299"/>
          </a:xfrm>
        </p:grpSpPr>
        <p:sp>
          <p:nvSpPr>
            <p:cNvPr id="11516" name="Google Shape;11516;p80"/>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0"/>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0"/>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0"/>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0" name="Google Shape;11520;p80"/>
          <p:cNvGrpSpPr/>
          <p:nvPr/>
        </p:nvGrpSpPr>
        <p:grpSpPr>
          <a:xfrm>
            <a:off x="7551754" y="3390808"/>
            <a:ext cx="344883" cy="301311"/>
            <a:chOff x="7551754" y="3390808"/>
            <a:chExt cx="344883" cy="301311"/>
          </a:xfrm>
        </p:grpSpPr>
        <p:sp>
          <p:nvSpPr>
            <p:cNvPr id="11521" name="Google Shape;11521;p8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80"/>
          <p:cNvGrpSpPr/>
          <p:nvPr/>
        </p:nvGrpSpPr>
        <p:grpSpPr>
          <a:xfrm>
            <a:off x="6707084" y="3387403"/>
            <a:ext cx="261145" cy="308504"/>
            <a:chOff x="6707084" y="3387403"/>
            <a:chExt cx="261145" cy="308504"/>
          </a:xfrm>
        </p:grpSpPr>
        <p:sp>
          <p:nvSpPr>
            <p:cNvPr id="11533" name="Google Shape;11533;p80"/>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0"/>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0"/>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0"/>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7" name="Google Shape;11537;p80"/>
          <p:cNvGrpSpPr/>
          <p:nvPr/>
        </p:nvGrpSpPr>
        <p:grpSpPr>
          <a:xfrm>
            <a:off x="848978" y="4297637"/>
            <a:ext cx="377824" cy="324418"/>
            <a:chOff x="848978" y="4297637"/>
            <a:chExt cx="377824" cy="324418"/>
          </a:xfrm>
        </p:grpSpPr>
        <p:sp>
          <p:nvSpPr>
            <p:cNvPr id="11538" name="Google Shape;11538;p8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80"/>
          <p:cNvGrpSpPr/>
          <p:nvPr/>
        </p:nvGrpSpPr>
        <p:grpSpPr>
          <a:xfrm>
            <a:off x="1754279" y="4286593"/>
            <a:ext cx="351439" cy="345965"/>
            <a:chOff x="1754279" y="4286593"/>
            <a:chExt cx="351439" cy="345965"/>
          </a:xfrm>
        </p:grpSpPr>
        <p:sp>
          <p:nvSpPr>
            <p:cNvPr id="11541" name="Google Shape;11541;p8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80"/>
          <p:cNvGrpSpPr/>
          <p:nvPr/>
        </p:nvGrpSpPr>
        <p:grpSpPr>
          <a:xfrm>
            <a:off x="3996113" y="4291176"/>
            <a:ext cx="336512" cy="335048"/>
            <a:chOff x="3996113" y="4291176"/>
            <a:chExt cx="336512" cy="335048"/>
          </a:xfrm>
        </p:grpSpPr>
        <p:sp>
          <p:nvSpPr>
            <p:cNvPr id="11547" name="Google Shape;11547;p8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50" name="Google Shape;11550;p80"/>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1" name="Google Shape;11551;p80"/>
          <p:cNvGrpSpPr/>
          <p:nvPr/>
        </p:nvGrpSpPr>
        <p:grpSpPr>
          <a:xfrm>
            <a:off x="2179081" y="4285511"/>
            <a:ext cx="397525" cy="348670"/>
            <a:chOff x="2179081" y="4285511"/>
            <a:chExt cx="397525" cy="348670"/>
          </a:xfrm>
        </p:grpSpPr>
        <p:sp>
          <p:nvSpPr>
            <p:cNvPr id="11552" name="Google Shape;11552;p8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4" name="Google Shape;11554;p80"/>
          <p:cNvGrpSpPr/>
          <p:nvPr/>
        </p:nvGrpSpPr>
        <p:grpSpPr>
          <a:xfrm>
            <a:off x="3584201" y="4294996"/>
            <a:ext cx="267574" cy="329415"/>
            <a:chOff x="3584201" y="4294996"/>
            <a:chExt cx="267574" cy="329415"/>
          </a:xfrm>
        </p:grpSpPr>
        <p:sp>
          <p:nvSpPr>
            <p:cNvPr id="11555" name="Google Shape;11555;p8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80"/>
          <p:cNvGrpSpPr/>
          <p:nvPr/>
        </p:nvGrpSpPr>
        <p:grpSpPr>
          <a:xfrm>
            <a:off x="3082855" y="4295728"/>
            <a:ext cx="375946" cy="327823"/>
            <a:chOff x="3082855" y="4295728"/>
            <a:chExt cx="375946" cy="327823"/>
          </a:xfrm>
        </p:grpSpPr>
        <p:sp>
          <p:nvSpPr>
            <p:cNvPr id="11560" name="Google Shape;11560;p8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80"/>
          <p:cNvGrpSpPr/>
          <p:nvPr/>
        </p:nvGrpSpPr>
        <p:grpSpPr>
          <a:xfrm>
            <a:off x="2749016" y="4291176"/>
            <a:ext cx="150831" cy="336926"/>
            <a:chOff x="2749016" y="4291176"/>
            <a:chExt cx="150831" cy="336926"/>
          </a:xfrm>
        </p:grpSpPr>
        <p:sp>
          <p:nvSpPr>
            <p:cNvPr id="11572" name="Google Shape;11572;p8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80"/>
          <p:cNvGrpSpPr/>
          <p:nvPr/>
        </p:nvGrpSpPr>
        <p:grpSpPr>
          <a:xfrm>
            <a:off x="7127716" y="4279432"/>
            <a:ext cx="248254" cy="361942"/>
            <a:chOff x="7127716" y="4279432"/>
            <a:chExt cx="248254" cy="361942"/>
          </a:xfrm>
        </p:grpSpPr>
        <p:sp>
          <p:nvSpPr>
            <p:cNvPr id="11577" name="Google Shape;11577;p80"/>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0"/>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0"/>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0"/>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0"/>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0"/>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0"/>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0"/>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0"/>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6" name="Google Shape;11586;p80"/>
          <p:cNvGrpSpPr/>
          <p:nvPr/>
        </p:nvGrpSpPr>
        <p:grpSpPr>
          <a:xfrm>
            <a:off x="7565408" y="4279432"/>
            <a:ext cx="248255" cy="361942"/>
            <a:chOff x="7565408" y="4279432"/>
            <a:chExt cx="248255" cy="361942"/>
          </a:xfrm>
        </p:grpSpPr>
        <p:sp>
          <p:nvSpPr>
            <p:cNvPr id="11587" name="Google Shape;11587;p80"/>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0"/>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0"/>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0"/>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0"/>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0"/>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0"/>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0"/>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5" name="Google Shape;11595;p80"/>
          <p:cNvGrpSpPr/>
          <p:nvPr/>
        </p:nvGrpSpPr>
        <p:grpSpPr>
          <a:xfrm>
            <a:off x="6264109" y="4279432"/>
            <a:ext cx="225498" cy="361560"/>
            <a:chOff x="6264109" y="4279432"/>
            <a:chExt cx="225498" cy="361560"/>
          </a:xfrm>
        </p:grpSpPr>
        <p:sp>
          <p:nvSpPr>
            <p:cNvPr id="11596" name="Google Shape;11596;p80"/>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0"/>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80"/>
          <p:cNvGrpSpPr/>
          <p:nvPr/>
        </p:nvGrpSpPr>
        <p:grpSpPr>
          <a:xfrm>
            <a:off x="7929578" y="4284365"/>
            <a:ext cx="395266" cy="351312"/>
            <a:chOff x="7929578" y="4284365"/>
            <a:chExt cx="395266" cy="351312"/>
          </a:xfrm>
        </p:grpSpPr>
        <p:sp>
          <p:nvSpPr>
            <p:cNvPr id="11599" name="Google Shape;11599;p80"/>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0"/>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0"/>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0"/>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80"/>
          <p:cNvGrpSpPr/>
          <p:nvPr/>
        </p:nvGrpSpPr>
        <p:grpSpPr>
          <a:xfrm>
            <a:off x="6595502" y="4323777"/>
            <a:ext cx="426315" cy="332826"/>
            <a:chOff x="6639652" y="4323777"/>
            <a:chExt cx="426315" cy="332826"/>
          </a:xfrm>
        </p:grpSpPr>
        <p:sp>
          <p:nvSpPr>
            <p:cNvPr id="11604" name="Google Shape;11604;p80"/>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0"/>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0"/>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0"/>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0"/>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0"/>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0"/>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0"/>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0"/>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0"/>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80"/>
          <p:cNvGrpSpPr/>
          <p:nvPr/>
        </p:nvGrpSpPr>
        <p:grpSpPr>
          <a:xfrm>
            <a:off x="5357662" y="4297637"/>
            <a:ext cx="287275" cy="326296"/>
            <a:chOff x="5357662" y="4297637"/>
            <a:chExt cx="287275" cy="326296"/>
          </a:xfrm>
        </p:grpSpPr>
        <p:sp>
          <p:nvSpPr>
            <p:cNvPr id="11615" name="Google Shape;11615;p80"/>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0"/>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0"/>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0"/>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0"/>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0" name="Google Shape;11620;p80"/>
          <p:cNvGrpSpPr/>
          <p:nvPr/>
        </p:nvGrpSpPr>
        <p:grpSpPr>
          <a:xfrm>
            <a:off x="5774124" y="4294550"/>
            <a:ext cx="331611" cy="331674"/>
            <a:chOff x="5774124" y="4294550"/>
            <a:chExt cx="331611" cy="331674"/>
          </a:xfrm>
        </p:grpSpPr>
        <p:sp>
          <p:nvSpPr>
            <p:cNvPr id="11621" name="Google Shape;11621;p80"/>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0"/>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3" name="Google Shape;11623;p80"/>
          <p:cNvGrpSpPr/>
          <p:nvPr/>
        </p:nvGrpSpPr>
        <p:grpSpPr>
          <a:xfrm>
            <a:off x="4890434" y="4287389"/>
            <a:ext cx="345997" cy="346029"/>
            <a:chOff x="4890434" y="4287389"/>
            <a:chExt cx="345997" cy="346029"/>
          </a:xfrm>
        </p:grpSpPr>
        <p:sp>
          <p:nvSpPr>
            <p:cNvPr id="11624" name="Google Shape;11624;p8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80"/>
          <p:cNvGrpSpPr/>
          <p:nvPr/>
        </p:nvGrpSpPr>
        <p:grpSpPr>
          <a:xfrm>
            <a:off x="2165809" y="3811059"/>
            <a:ext cx="422542" cy="342973"/>
            <a:chOff x="2165809" y="3811059"/>
            <a:chExt cx="422542" cy="342973"/>
          </a:xfrm>
        </p:grpSpPr>
        <p:sp>
          <p:nvSpPr>
            <p:cNvPr id="11632" name="Google Shape;11632;p80"/>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0"/>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0"/>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0"/>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0"/>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0"/>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0"/>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0"/>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0"/>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0"/>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0"/>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0"/>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0"/>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0"/>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0"/>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0"/>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0"/>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0"/>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0" name="Google Shape;11650;p80"/>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1" name="Google Shape;11651;p80"/>
          <p:cNvGrpSpPr/>
          <p:nvPr/>
        </p:nvGrpSpPr>
        <p:grpSpPr>
          <a:xfrm>
            <a:off x="903530" y="3806125"/>
            <a:ext cx="264550" cy="353222"/>
            <a:chOff x="903530" y="3806125"/>
            <a:chExt cx="264550" cy="353222"/>
          </a:xfrm>
        </p:grpSpPr>
        <p:sp>
          <p:nvSpPr>
            <p:cNvPr id="11652" name="Google Shape;11652;p80"/>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0"/>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0"/>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0"/>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6" name="Google Shape;11656;p80"/>
          <p:cNvGrpSpPr/>
          <p:nvPr/>
        </p:nvGrpSpPr>
        <p:grpSpPr>
          <a:xfrm>
            <a:off x="2611458" y="3816374"/>
            <a:ext cx="426329" cy="332375"/>
            <a:chOff x="2611458" y="3816374"/>
            <a:chExt cx="426329" cy="332375"/>
          </a:xfrm>
        </p:grpSpPr>
        <p:sp>
          <p:nvSpPr>
            <p:cNvPr id="11657" name="Google Shape;11657;p8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7" name="Google Shape;11667;p80"/>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8" name="Google Shape;11668;p80"/>
          <p:cNvGrpSpPr/>
          <p:nvPr/>
        </p:nvGrpSpPr>
        <p:grpSpPr>
          <a:xfrm>
            <a:off x="4019984" y="3805393"/>
            <a:ext cx="293704" cy="353954"/>
            <a:chOff x="4019984" y="3805393"/>
            <a:chExt cx="293704" cy="353954"/>
          </a:xfrm>
        </p:grpSpPr>
        <p:sp>
          <p:nvSpPr>
            <p:cNvPr id="11669" name="Google Shape;11669;p8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80"/>
          <p:cNvGrpSpPr/>
          <p:nvPr/>
        </p:nvGrpSpPr>
        <p:grpSpPr>
          <a:xfrm>
            <a:off x="8006505" y="3390044"/>
            <a:ext cx="323654" cy="303189"/>
            <a:chOff x="8006505" y="3390044"/>
            <a:chExt cx="323654" cy="303189"/>
          </a:xfrm>
        </p:grpSpPr>
        <p:sp>
          <p:nvSpPr>
            <p:cNvPr id="11672" name="Google Shape;11672;p8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8" name="Google Shape;11678;p80"/>
          <p:cNvGrpSpPr/>
          <p:nvPr/>
        </p:nvGrpSpPr>
        <p:grpSpPr>
          <a:xfrm>
            <a:off x="1299146" y="3806507"/>
            <a:ext cx="367990" cy="351312"/>
            <a:chOff x="1299146" y="3806507"/>
            <a:chExt cx="367990" cy="351312"/>
          </a:xfrm>
        </p:grpSpPr>
        <p:sp>
          <p:nvSpPr>
            <p:cNvPr id="11679" name="Google Shape;11679;p80"/>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0"/>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1" name="Google Shape;11681;p80"/>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2" name="Google Shape;11682;p80"/>
          <p:cNvGrpSpPr/>
          <p:nvPr/>
        </p:nvGrpSpPr>
        <p:grpSpPr>
          <a:xfrm>
            <a:off x="3095745" y="3805393"/>
            <a:ext cx="352840" cy="354717"/>
            <a:chOff x="3095745" y="3805393"/>
            <a:chExt cx="352840" cy="354717"/>
          </a:xfrm>
        </p:grpSpPr>
        <p:sp>
          <p:nvSpPr>
            <p:cNvPr id="11683" name="Google Shape;11683;p8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80"/>
          <p:cNvGrpSpPr/>
          <p:nvPr/>
        </p:nvGrpSpPr>
        <p:grpSpPr>
          <a:xfrm>
            <a:off x="7550258" y="3832670"/>
            <a:ext cx="371395" cy="301279"/>
            <a:chOff x="7550258" y="3832670"/>
            <a:chExt cx="371395" cy="301279"/>
          </a:xfrm>
        </p:grpSpPr>
        <p:sp>
          <p:nvSpPr>
            <p:cNvPr id="11690" name="Google Shape;11690;p8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8" name="Google Shape;11708;p80"/>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9" name="Google Shape;11709;p80"/>
          <p:cNvGrpSpPr/>
          <p:nvPr/>
        </p:nvGrpSpPr>
        <p:grpSpPr>
          <a:xfrm>
            <a:off x="6659725" y="3808035"/>
            <a:ext cx="367608" cy="350548"/>
            <a:chOff x="6659725" y="3808035"/>
            <a:chExt cx="367608" cy="350548"/>
          </a:xfrm>
        </p:grpSpPr>
        <p:sp>
          <p:nvSpPr>
            <p:cNvPr id="11710" name="Google Shape;11710;p8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2" name="Google Shape;11712;p80"/>
          <p:cNvGrpSpPr/>
          <p:nvPr/>
        </p:nvGrpSpPr>
        <p:grpSpPr>
          <a:xfrm>
            <a:off x="6219391" y="3816756"/>
            <a:ext cx="356627" cy="334252"/>
            <a:chOff x="6219391" y="3816756"/>
            <a:chExt cx="356627" cy="334252"/>
          </a:xfrm>
        </p:grpSpPr>
        <p:sp>
          <p:nvSpPr>
            <p:cNvPr id="11713" name="Google Shape;11713;p8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7" name="Google Shape;11717;p80"/>
          <p:cNvGrpSpPr/>
          <p:nvPr/>
        </p:nvGrpSpPr>
        <p:grpSpPr>
          <a:xfrm>
            <a:off x="5778676" y="3826972"/>
            <a:ext cx="349052" cy="313055"/>
            <a:chOff x="5778676" y="3826972"/>
            <a:chExt cx="349052" cy="313055"/>
          </a:xfrm>
        </p:grpSpPr>
        <p:sp>
          <p:nvSpPr>
            <p:cNvPr id="11718" name="Google Shape;11718;p8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80"/>
          <p:cNvGrpSpPr/>
          <p:nvPr/>
        </p:nvGrpSpPr>
        <p:grpSpPr>
          <a:xfrm>
            <a:off x="5355784" y="3834547"/>
            <a:ext cx="299019" cy="297905"/>
            <a:chOff x="5355784" y="3834547"/>
            <a:chExt cx="299019" cy="297905"/>
          </a:xfrm>
        </p:grpSpPr>
        <p:sp>
          <p:nvSpPr>
            <p:cNvPr id="11724" name="Google Shape;11724;p8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8" name="Google Shape;11728;p80"/>
          <p:cNvGrpSpPr/>
          <p:nvPr/>
        </p:nvGrpSpPr>
        <p:grpSpPr>
          <a:xfrm>
            <a:off x="8036455" y="3807271"/>
            <a:ext cx="292176" cy="353985"/>
            <a:chOff x="8036455" y="3807271"/>
            <a:chExt cx="292176" cy="353985"/>
          </a:xfrm>
        </p:grpSpPr>
        <p:sp>
          <p:nvSpPr>
            <p:cNvPr id="11729" name="Google Shape;11729;p8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1" name="Google Shape;11731;p80"/>
          <p:cNvGrpSpPr/>
          <p:nvPr/>
        </p:nvGrpSpPr>
        <p:grpSpPr>
          <a:xfrm>
            <a:off x="4874902" y="3808799"/>
            <a:ext cx="345615" cy="350835"/>
            <a:chOff x="4874902" y="3808799"/>
            <a:chExt cx="345615" cy="350835"/>
          </a:xfrm>
        </p:grpSpPr>
        <p:sp>
          <p:nvSpPr>
            <p:cNvPr id="11732" name="Google Shape;11732;p8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752" name="Shape 11752"/>
        <p:cNvGrpSpPr/>
        <p:nvPr/>
      </p:nvGrpSpPr>
      <p:grpSpPr>
        <a:xfrm>
          <a:off x="0" y="0"/>
          <a:ext cx="0" cy="0"/>
          <a:chOff x="0" y="0"/>
          <a:chExt cx="0" cy="0"/>
        </a:xfrm>
      </p:grpSpPr>
      <p:sp>
        <p:nvSpPr>
          <p:cNvPr id="11753" name="Google Shape;11753;p8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754" name="Google Shape;11754;p8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755" name="Google Shape;11755;p81"/>
          <p:cNvGrpSpPr/>
          <p:nvPr/>
        </p:nvGrpSpPr>
        <p:grpSpPr>
          <a:xfrm>
            <a:off x="2704005" y="4258781"/>
            <a:ext cx="342144" cy="362704"/>
            <a:chOff x="2704005" y="4258781"/>
            <a:chExt cx="342144" cy="362704"/>
          </a:xfrm>
        </p:grpSpPr>
        <p:sp>
          <p:nvSpPr>
            <p:cNvPr id="11756" name="Google Shape;11756;p8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81"/>
          <p:cNvGrpSpPr/>
          <p:nvPr/>
        </p:nvGrpSpPr>
        <p:grpSpPr>
          <a:xfrm>
            <a:off x="2157462" y="4258496"/>
            <a:ext cx="347435" cy="363370"/>
            <a:chOff x="2157462" y="4258496"/>
            <a:chExt cx="347435" cy="363370"/>
          </a:xfrm>
        </p:grpSpPr>
        <p:sp>
          <p:nvSpPr>
            <p:cNvPr id="11764" name="Google Shape;11764;p8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81"/>
          <p:cNvGrpSpPr/>
          <p:nvPr/>
        </p:nvGrpSpPr>
        <p:grpSpPr>
          <a:xfrm>
            <a:off x="4010963" y="3763781"/>
            <a:ext cx="343665" cy="363211"/>
            <a:chOff x="4010963" y="3763781"/>
            <a:chExt cx="343665" cy="363211"/>
          </a:xfrm>
        </p:grpSpPr>
        <p:sp>
          <p:nvSpPr>
            <p:cNvPr id="11768" name="Google Shape;11768;p8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3" name="Google Shape;11773;p81"/>
          <p:cNvGrpSpPr/>
          <p:nvPr/>
        </p:nvGrpSpPr>
        <p:grpSpPr>
          <a:xfrm>
            <a:off x="2214042" y="3810509"/>
            <a:ext cx="368153" cy="311193"/>
            <a:chOff x="2214042" y="3810509"/>
            <a:chExt cx="368153" cy="311193"/>
          </a:xfrm>
        </p:grpSpPr>
        <p:sp>
          <p:nvSpPr>
            <p:cNvPr id="11774" name="Google Shape;11774;p81"/>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1"/>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81"/>
          <p:cNvGrpSpPr/>
          <p:nvPr/>
        </p:nvGrpSpPr>
        <p:grpSpPr>
          <a:xfrm>
            <a:off x="1768938" y="3782219"/>
            <a:ext cx="367805" cy="367773"/>
            <a:chOff x="1768938" y="3782219"/>
            <a:chExt cx="367805" cy="367773"/>
          </a:xfrm>
        </p:grpSpPr>
        <p:sp>
          <p:nvSpPr>
            <p:cNvPr id="11777" name="Google Shape;11777;p81"/>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1"/>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1"/>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1"/>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1"/>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81"/>
          <p:cNvGrpSpPr/>
          <p:nvPr/>
        </p:nvGrpSpPr>
        <p:grpSpPr>
          <a:xfrm>
            <a:off x="2681385" y="3798439"/>
            <a:ext cx="325544" cy="327413"/>
            <a:chOff x="2681385" y="3798439"/>
            <a:chExt cx="325544" cy="327413"/>
          </a:xfrm>
        </p:grpSpPr>
        <p:sp>
          <p:nvSpPr>
            <p:cNvPr id="11783" name="Google Shape;11783;p81"/>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1"/>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1"/>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1"/>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1"/>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1"/>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1"/>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0" name="Google Shape;11790;p81"/>
          <p:cNvGrpSpPr/>
          <p:nvPr/>
        </p:nvGrpSpPr>
        <p:grpSpPr>
          <a:xfrm>
            <a:off x="6243928" y="4263502"/>
            <a:ext cx="274254" cy="350824"/>
            <a:chOff x="6243928" y="4263502"/>
            <a:chExt cx="274254" cy="350824"/>
          </a:xfrm>
        </p:grpSpPr>
        <p:sp>
          <p:nvSpPr>
            <p:cNvPr id="11791" name="Google Shape;11791;p81"/>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1"/>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1"/>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1"/>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1"/>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1"/>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1"/>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1"/>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81"/>
          <p:cNvGrpSpPr/>
          <p:nvPr/>
        </p:nvGrpSpPr>
        <p:grpSpPr>
          <a:xfrm>
            <a:off x="3560600" y="3763338"/>
            <a:ext cx="352345" cy="363655"/>
            <a:chOff x="3560600" y="3763338"/>
            <a:chExt cx="352345" cy="363655"/>
          </a:xfrm>
        </p:grpSpPr>
        <p:sp>
          <p:nvSpPr>
            <p:cNvPr id="11800" name="Google Shape;11800;p81"/>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1"/>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1"/>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81"/>
          <p:cNvGrpSpPr/>
          <p:nvPr/>
        </p:nvGrpSpPr>
        <p:grpSpPr>
          <a:xfrm>
            <a:off x="5790556" y="4261252"/>
            <a:ext cx="279513" cy="356083"/>
            <a:chOff x="5790556" y="4261252"/>
            <a:chExt cx="279513" cy="356083"/>
          </a:xfrm>
        </p:grpSpPr>
        <p:sp>
          <p:nvSpPr>
            <p:cNvPr id="11804" name="Google Shape;11804;p8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81"/>
          <p:cNvGrpSpPr/>
          <p:nvPr/>
        </p:nvGrpSpPr>
        <p:grpSpPr>
          <a:xfrm>
            <a:off x="5341333" y="4261252"/>
            <a:ext cx="278752" cy="356463"/>
            <a:chOff x="5341333" y="4261252"/>
            <a:chExt cx="278752" cy="356463"/>
          </a:xfrm>
        </p:grpSpPr>
        <p:sp>
          <p:nvSpPr>
            <p:cNvPr id="11812" name="Google Shape;11812;p8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9" name="Google Shape;11819;p81"/>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20" name="Google Shape;11820;p81"/>
          <p:cNvGrpSpPr/>
          <p:nvPr/>
        </p:nvGrpSpPr>
        <p:grpSpPr>
          <a:xfrm>
            <a:off x="3103646" y="3766076"/>
            <a:ext cx="360233" cy="362451"/>
            <a:chOff x="3107608" y="3763401"/>
            <a:chExt cx="360233" cy="362451"/>
          </a:xfrm>
        </p:grpSpPr>
        <p:sp>
          <p:nvSpPr>
            <p:cNvPr id="11821" name="Google Shape;11821;p81"/>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1"/>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1"/>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81"/>
          <p:cNvGrpSpPr/>
          <p:nvPr/>
        </p:nvGrpSpPr>
        <p:grpSpPr>
          <a:xfrm>
            <a:off x="889343" y="3801227"/>
            <a:ext cx="351585" cy="339705"/>
            <a:chOff x="889343" y="3801227"/>
            <a:chExt cx="351585" cy="339705"/>
          </a:xfrm>
        </p:grpSpPr>
        <p:sp>
          <p:nvSpPr>
            <p:cNvPr id="11825" name="Google Shape;11825;p81"/>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1"/>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1"/>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1"/>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1"/>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81"/>
          <p:cNvGrpSpPr/>
          <p:nvPr/>
        </p:nvGrpSpPr>
        <p:grpSpPr>
          <a:xfrm>
            <a:off x="4896609" y="4260872"/>
            <a:ext cx="278784" cy="355323"/>
            <a:chOff x="4896609" y="4260872"/>
            <a:chExt cx="278784" cy="355323"/>
          </a:xfrm>
        </p:grpSpPr>
        <p:sp>
          <p:nvSpPr>
            <p:cNvPr id="11831" name="Google Shape;11831;p81"/>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1"/>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1"/>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1"/>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1"/>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1"/>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81"/>
          <p:cNvGrpSpPr/>
          <p:nvPr/>
        </p:nvGrpSpPr>
        <p:grpSpPr>
          <a:xfrm>
            <a:off x="7598438" y="4266131"/>
            <a:ext cx="260283" cy="345914"/>
            <a:chOff x="7598438" y="4266131"/>
            <a:chExt cx="260283" cy="345914"/>
          </a:xfrm>
        </p:grpSpPr>
        <p:sp>
          <p:nvSpPr>
            <p:cNvPr id="11838" name="Google Shape;11838;p81"/>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1"/>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1"/>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1"/>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1"/>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1"/>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1"/>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81"/>
          <p:cNvGrpSpPr/>
          <p:nvPr/>
        </p:nvGrpSpPr>
        <p:grpSpPr>
          <a:xfrm>
            <a:off x="1767069" y="3360146"/>
            <a:ext cx="286324" cy="348163"/>
            <a:chOff x="1767069" y="3360146"/>
            <a:chExt cx="286324" cy="348163"/>
          </a:xfrm>
        </p:grpSpPr>
        <p:sp>
          <p:nvSpPr>
            <p:cNvPr id="11846" name="Google Shape;11846;p81"/>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1"/>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1"/>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1"/>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1"/>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1"/>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1"/>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81"/>
          <p:cNvGrpSpPr/>
          <p:nvPr/>
        </p:nvGrpSpPr>
        <p:grpSpPr>
          <a:xfrm>
            <a:off x="7149944" y="4266131"/>
            <a:ext cx="260283" cy="345914"/>
            <a:chOff x="7149944" y="4266131"/>
            <a:chExt cx="260283" cy="345914"/>
          </a:xfrm>
        </p:grpSpPr>
        <p:sp>
          <p:nvSpPr>
            <p:cNvPr id="11854" name="Google Shape;11854;p8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81"/>
          <p:cNvGrpSpPr/>
          <p:nvPr/>
        </p:nvGrpSpPr>
        <p:grpSpPr>
          <a:xfrm>
            <a:off x="6695051" y="4259351"/>
            <a:ext cx="270104" cy="360233"/>
            <a:chOff x="6695051" y="4259351"/>
            <a:chExt cx="270104" cy="360233"/>
          </a:xfrm>
        </p:grpSpPr>
        <p:sp>
          <p:nvSpPr>
            <p:cNvPr id="11861" name="Google Shape;11861;p8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81"/>
          <p:cNvGrpSpPr/>
          <p:nvPr/>
        </p:nvGrpSpPr>
        <p:grpSpPr>
          <a:xfrm>
            <a:off x="8047661" y="4257451"/>
            <a:ext cx="277263" cy="362514"/>
            <a:chOff x="8047661" y="4257451"/>
            <a:chExt cx="277263" cy="362514"/>
          </a:xfrm>
        </p:grpSpPr>
        <p:sp>
          <p:nvSpPr>
            <p:cNvPr id="11866" name="Google Shape;11866;p81"/>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1"/>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1"/>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1"/>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81"/>
          <p:cNvGrpSpPr/>
          <p:nvPr/>
        </p:nvGrpSpPr>
        <p:grpSpPr>
          <a:xfrm>
            <a:off x="6248078" y="3784468"/>
            <a:ext cx="277263" cy="356115"/>
            <a:chOff x="6248078" y="3784468"/>
            <a:chExt cx="277263" cy="356115"/>
          </a:xfrm>
        </p:grpSpPr>
        <p:sp>
          <p:nvSpPr>
            <p:cNvPr id="11871" name="Google Shape;11871;p81"/>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1"/>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1"/>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1"/>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1"/>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81"/>
          <p:cNvGrpSpPr/>
          <p:nvPr/>
        </p:nvGrpSpPr>
        <p:grpSpPr>
          <a:xfrm>
            <a:off x="5800725" y="3785989"/>
            <a:ext cx="277644" cy="354594"/>
            <a:chOff x="5800725" y="3785989"/>
            <a:chExt cx="277644" cy="354594"/>
          </a:xfrm>
        </p:grpSpPr>
        <p:sp>
          <p:nvSpPr>
            <p:cNvPr id="11877" name="Google Shape;11877;p81"/>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1"/>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1"/>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1"/>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1"/>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1"/>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1"/>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81"/>
          <p:cNvGrpSpPr/>
          <p:nvPr/>
        </p:nvGrpSpPr>
        <p:grpSpPr>
          <a:xfrm>
            <a:off x="2206122" y="3360748"/>
            <a:ext cx="308183" cy="347561"/>
            <a:chOff x="2206122" y="3360748"/>
            <a:chExt cx="308183" cy="347561"/>
          </a:xfrm>
        </p:grpSpPr>
        <p:sp>
          <p:nvSpPr>
            <p:cNvPr id="11885" name="Google Shape;11885;p81"/>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1"/>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1"/>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1"/>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1"/>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0" name="Google Shape;11890;p81"/>
          <p:cNvGrpSpPr/>
          <p:nvPr/>
        </p:nvGrpSpPr>
        <p:grpSpPr>
          <a:xfrm>
            <a:off x="5353403" y="3785609"/>
            <a:ext cx="277992" cy="354974"/>
            <a:chOff x="5353403" y="3785609"/>
            <a:chExt cx="277992" cy="354974"/>
          </a:xfrm>
        </p:grpSpPr>
        <p:sp>
          <p:nvSpPr>
            <p:cNvPr id="11891" name="Google Shape;11891;p8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81"/>
          <p:cNvGrpSpPr/>
          <p:nvPr/>
        </p:nvGrpSpPr>
        <p:grpSpPr>
          <a:xfrm>
            <a:off x="4896229" y="3785989"/>
            <a:ext cx="278784" cy="354594"/>
            <a:chOff x="4896229" y="3785989"/>
            <a:chExt cx="278784" cy="354594"/>
          </a:xfrm>
        </p:grpSpPr>
        <p:sp>
          <p:nvSpPr>
            <p:cNvPr id="11898" name="Google Shape;11898;p8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81"/>
          <p:cNvGrpSpPr/>
          <p:nvPr/>
        </p:nvGrpSpPr>
        <p:grpSpPr>
          <a:xfrm>
            <a:off x="7592387" y="3787858"/>
            <a:ext cx="273874" cy="351204"/>
            <a:chOff x="7592387" y="3787858"/>
            <a:chExt cx="273874" cy="351204"/>
          </a:xfrm>
        </p:grpSpPr>
        <p:sp>
          <p:nvSpPr>
            <p:cNvPr id="11905" name="Google Shape;11905;p8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81"/>
          <p:cNvGrpSpPr/>
          <p:nvPr/>
        </p:nvGrpSpPr>
        <p:grpSpPr>
          <a:xfrm>
            <a:off x="7145794" y="3787858"/>
            <a:ext cx="274254" cy="350444"/>
            <a:chOff x="7145794" y="3787858"/>
            <a:chExt cx="274254" cy="350444"/>
          </a:xfrm>
        </p:grpSpPr>
        <p:sp>
          <p:nvSpPr>
            <p:cNvPr id="11910" name="Google Shape;11910;p81"/>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1"/>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1"/>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1"/>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1"/>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1"/>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6" name="Google Shape;11916;p81"/>
          <p:cNvGrpSpPr/>
          <p:nvPr/>
        </p:nvGrpSpPr>
        <p:grpSpPr>
          <a:xfrm>
            <a:off x="8054060" y="3787098"/>
            <a:ext cx="266334" cy="353834"/>
            <a:chOff x="8054060" y="3787098"/>
            <a:chExt cx="266334" cy="353834"/>
          </a:xfrm>
        </p:grpSpPr>
        <p:sp>
          <p:nvSpPr>
            <p:cNvPr id="11917" name="Google Shape;11917;p8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81"/>
          <p:cNvGrpSpPr/>
          <p:nvPr/>
        </p:nvGrpSpPr>
        <p:grpSpPr>
          <a:xfrm>
            <a:off x="6702211" y="3782599"/>
            <a:ext cx="270104" cy="361754"/>
            <a:chOff x="6702211" y="3782599"/>
            <a:chExt cx="270104" cy="361754"/>
          </a:xfrm>
        </p:grpSpPr>
        <p:sp>
          <p:nvSpPr>
            <p:cNvPr id="11922" name="Google Shape;11922;p8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8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81"/>
          <p:cNvGrpSpPr/>
          <p:nvPr/>
        </p:nvGrpSpPr>
        <p:grpSpPr>
          <a:xfrm>
            <a:off x="3516886" y="3438727"/>
            <a:ext cx="391854" cy="269922"/>
            <a:chOff x="3516850" y="3406526"/>
            <a:chExt cx="369674" cy="254644"/>
          </a:xfrm>
        </p:grpSpPr>
        <p:sp>
          <p:nvSpPr>
            <p:cNvPr id="11928" name="Google Shape;11928;p81"/>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8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81"/>
          <p:cNvGrpSpPr/>
          <p:nvPr/>
        </p:nvGrpSpPr>
        <p:grpSpPr>
          <a:xfrm>
            <a:off x="1310655" y="3360527"/>
            <a:ext cx="306314" cy="347403"/>
            <a:chOff x="1310655" y="3360527"/>
            <a:chExt cx="306314" cy="347403"/>
          </a:xfrm>
        </p:grpSpPr>
        <p:sp>
          <p:nvSpPr>
            <p:cNvPr id="11933" name="Google Shape;11933;p8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8" name="Google Shape;11938;p81"/>
          <p:cNvGrpSpPr/>
          <p:nvPr/>
        </p:nvGrpSpPr>
        <p:grpSpPr>
          <a:xfrm>
            <a:off x="3119678" y="3360146"/>
            <a:ext cx="269343" cy="348543"/>
            <a:chOff x="3119678" y="3360146"/>
            <a:chExt cx="269343" cy="348543"/>
          </a:xfrm>
        </p:grpSpPr>
        <p:sp>
          <p:nvSpPr>
            <p:cNvPr id="11939" name="Google Shape;11939;p81"/>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1"/>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1"/>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1"/>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1"/>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1"/>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1"/>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81"/>
          <p:cNvGrpSpPr/>
          <p:nvPr/>
        </p:nvGrpSpPr>
        <p:grpSpPr>
          <a:xfrm>
            <a:off x="3967213" y="3356947"/>
            <a:ext cx="368185" cy="354753"/>
            <a:chOff x="3967213" y="3356947"/>
            <a:chExt cx="368185" cy="354753"/>
          </a:xfrm>
        </p:grpSpPr>
        <p:sp>
          <p:nvSpPr>
            <p:cNvPr id="11947" name="Google Shape;11947;p8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2" name="Google Shape;11952;p81"/>
          <p:cNvGrpSpPr/>
          <p:nvPr/>
        </p:nvGrpSpPr>
        <p:grpSpPr>
          <a:xfrm>
            <a:off x="871254" y="3360146"/>
            <a:ext cx="285183" cy="347023"/>
            <a:chOff x="871254" y="3360146"/>
            <a:chExt cx="285183" cy="347023"/>
          </a:xfrm>
        </p:grpSpPr>
        <p:sp>
          <p:nvSpPr>
            <p:cNvPr id="11953" name="Google Shape;11953;p81"/>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1"/>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1"/>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1"/>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81"/>
          <p:cNvGrpSpPr/>
          <p:nvPr/>
        </p:nvGrpSpPr>
        <p:grpSpPr>
          <a:xfrm>
            <a:off x="2665165" y="3360146"/>
            <a:ext cx="281794" cy="349684"/>
            <a:chOff x="2665165" y="3360146"/>
            <a:chExt cx="281794" cy="349684"/>
          </a:xfrm>
        </p:grpSpPr>
        <p:sp>
          <p:nvSpPr>
            <p:cNvPr id="11958" name="Google Shape;11958;p81"/>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1"/>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1"/>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1"/>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1"/>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81"/>
          <p:cNvGrpSpPr/>
          <p:nvPr/>
        </p:nvGrpSpPr>
        <p:grpSpPr>
          <a:xfrm>
            <a:off x="7156344" y="3347696"/>
            <a:ext cx="264465" cy="353074"/>
            <a:chOff x="7156344" y="3347696"/>
            <a:chExt cx="264465" cy="353074"/>
          </a:xfrm>
        </p:grpSpPr>
        <p:sp>
          <p:nvSpPr>
            <p:cNvPr id="11964" name="Google Shape;11964;p81"/>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1"/>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1"/>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1"/>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1"/>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9" name="Google Shape;11969;p81"/>
          <p:cNvGrpSpPr/>
          <p:nvPr/>
        </p:nvGrpSpPr>
        <p:grpSpPr>
          <a:xfrm>
            <a:off x="6703732" y="3346936"/>
            <a:ext cx="264813" cy="352693"/>
            <a:chOff x="6703732" y="3346936"/>
            <a:chExt cx="264813" cy="352693"/>
          </a:xfrm>
        </p:grpSpPr>
        <p:sp>
          <p:nvSpPr>
            <p:cNvPr id="11970" name="Google Shape;11970;p81"/>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1"/>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1"/>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1"/>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1"/>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81"/>
          <p:cNvGrpSpPr/>
          <p:nvPr/>
        </p:nvGrpSpPr>
        <p:grpSpPr>
          <a:xfrm>
            <a:off x="6252228" y="3346936"/>
            <a:ext cx="265193" cy="352693"/>
            <a:chOff x="6252228" y="3346936"/>
            <a:chExt cx="265193" cy="352693"/>
          </a:xfrm>
        </p:grpSpPr>
        <p:sp>
          <p:nvSpPr>
            <p:cNvPr id="11976" name="Google Shape;11976;p81"/>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1"/>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1"/>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81"/>
          <p:cNvGrpSpPr/>
          <p:nvPr/>
        </p:nvGrpSpPr>
        <p:grpSpPr>
          <a:xfrm>
            <a:off x="5801105" y="3347696"/>
            <a:ext cx="264813" cy="351933"/>
            <a:chOff x="5801105" y="3347696"/>
            <a:chExt cx="264813" cy="351933"/>
          </a:xfrm>
        </p:grpSpPr>
        <p:sp>
          <p:nvSpPr>
            <p:cNvPr id="11980" name="Google Shape;11980;p81"/>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1"/>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1"/>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1"/>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81"/>
          <p:cNvGrpSpPr/>
          <p:nvPr/>
        </p:nvGrpSpPr>
        <p:grpSpPr>
          <a:xfrm>
            <a:off x="5349253" y="3346936"/>
            <a:ext cx="265922" cy="352693"/>
            <a:chOff x="5349253" y="3346936"/>
            <a:chExt cx="265922" cy="352693"/>
          </a:xfrm>
        </p:grpSpPr>
        <p:sp>
          <p:nvSpPr>
            <p:cNvPr id="11985" name="Google Shape;11985;p8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81"/>
          <p:cNvGrpSpPr/>
          <p:nvPr/>
        </p:nvGrpSpPr>
        <p:grpSpPr>
          <a:xfrm>
            <a:off x="4907159" y="3346936"/>
            <a:ext cx="264845" cy="354214"/>
            <a:chOff x="4907159" y="3346936"/>
            <a:chExt cx="264845" cy="354214"/>
          </a:xfrm>
        </p:grpSpPr>
        <p:sp>
          <p:nvSpPr>
            <p:cNvPr id="11992" name="Google Shape;11992;p81"/>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1"/>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81"/>
          <p:cNvGrpSpPr/>
          <p:nvPr/>
        </p:nvGrpSpPr>
        <p:grpSpPr>
          <a:xfrm>
            <a:off x="8048421" y="3334486"/>
            <a:ext cx="276503" cy="369674"/>
            <a:chOff x="8048421" y="3334486"/>
            <a:chExt cx="276503" cy="369674"/>
          </a:xfrm>
        </p:grpSpPr>
        <p:sp>
          <p:nvSpPr>
            <p:cNvPr id="11995" name="Google Shape;11995;p81"/>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1"/>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1"/>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1"/>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1"/>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1"/>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81"/>
          <p:cNvGrpSpPr/>
          <p:nvPr/>
        </p:nvGrpSpPr>
        <p:grpSpPr>
          <a:xfrm>
            <a:off x="7575787" y="3329955"/>
            <a:ext cx="295384" cy="376834"/>
            <a:chOff x="7575787" y="3329955"/>
            <a:chExt cx="295384" cy="376834"/>
          </a:xfrm>
        </p:grpSpPr>
        <p:sp>
          <p:nvSpPr>
            <p:cNvPr id="12002" name="Google Shape;12002;p81"/>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1"/>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1"/>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1"/>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1"/>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1"/>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81"/>
          <p:cNvGrpSpPr/>
          <p:nvPr/>
        </p:nvGrpSpPr>
        <p:grpSpPr>
          <a:xfrm>
            <a:off x="864062" y="2884503"/>
            <a:ext cx="264084" cy="347783"/>
            <a:chOff x="864062" y="2884503"/>
            <a:chExt cx="264084" cy="347783"/>
          </a:xfrm>
        </p:grpSpPr>
        <p:sp>
          <p:nvSpPr>
            <p:cNvPr id="12009" name="Google Shape;12009;p81"/>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1"/>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1"/>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1"/>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1"/>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1"/>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1"/>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1"/>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1"/>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1"/>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9" name="Google Shape;12019;p81"/>
          <p:cNvGrpSpPr/>
          <p:nvPr/>
        </p:nvGrpSpPr>
        <p:grpSpPr>
          <a:xfrm>
            <a:off x="3978523" y="2884661"/>
            <a:ext cx="348955" cy="346516"/>
            <a:chOff x="3978523" y="2884661"/>
            <a:chExt cx="348955" cy="346516"/>
          </a:xfrm>
        </p:grpSpPr>
        <p:sp>
          <p:nvSpPr>
            <p:cNvPr id="12020" name="Google Shape;12020;p81"/>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1"/>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1"/>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1"/>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1"/>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1"/>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1"/>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1"/>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81"/>
          <p:cNvGrpSpPr/>
          <p:nvPr/>
        </p:nvGrpSpPr>
        <p:grpSpPr>
          <a:xfrm>
            <a:off x="3527780" y="2885263"/>
            <a:ext cx="347435" cy="345534"/>
            <a:chOff x="3527780" y="2885263"/>
            <a:chExt cx="347435" cy="345534"/>
          </a:xfrm>
        </p:grpSpPr>
        <p:sp>
          <p:nvSpPr>
            <p:cNvPr id="12029" name="Google Shape;12029;p81"/>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1"/>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1"/>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1"/>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1"/>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1"/>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1"/>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1"/>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1"/>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1"/>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1"/>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1"/>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1"/>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1"/>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1"/>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1"/>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1"/>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1"/>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1"/>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1"/>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1"/>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1"/>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1"/>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2" name="Google Shape;12052;p81"/>
          <p:cNvGrpSpPr/>
          <p:nvPr/>
        </p:nvGrpSpPr>
        <p:grpSpPr>
          <a:xfrm>
            <a:off x="2239671" y="2884503"/>
            <a:ext cx="218053" cy="348543"/>
            <a:chOff x="2239671" y="2884503"/>
            <a:chExt cx="218053" cy="348543"/>
          </a:xfrm>
        </p:grpSpPr>
        <p:sp>
          <p:nvSpPr>
            <p:cNvPr id="12053" name="Google Shape;12053;p81"/>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1"/>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1"/>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1"/>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1"/>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8" name="Google Shape;12058;p81"/>
          <p:cNvGrpSpPr/>
          <p:nvPr/>
        </p:nvGrpSpPr>
        <p:grpSpPr>
          <a:xfrm>
            <a:off x="2691555" y="2884503"/>
            <a:ext cx="215044" cy="348924"/>
            <a:chOff x="2691555" y="2884503"/>
            <a:chExt cx="215044" cy="348924"/>
          </a:xfrm>
        </p:grpSpPr>
        <p:sp>
          <p:nvSpPr>
            <p:cNvPr id="12059" name="Google Shape;12059;p81"/>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1"/>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1"/>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81"/>
          <p:cNvGrpSpPr/>
          <p:nvPr/>
        </p:nvGrpSpPr>
        <p:grpSpPr>
          <a:xfrm>
            <a:off x="1770459" y="2884503"/>
            <a:ext cx="254644" cy="348828"/>
            <a:chOff x="1770459" y="2884503"/>
            <a:chExt cx="254644" cy="348828"/>
          </a:xfrm>
        </p:grpSpPr>
        <p:sp>
          <p:nvSpPr>
            <p:cNvPr id="12063" name="Google Shape;12063;p81"/>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1"/>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1"/>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1"/>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1"/>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1"/>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1"/>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1"/>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1" name="Google Shape;12071;p81"/>
          <p:cNvGrpSpPr/>
          <p:nvPr/>
        </p:nvGrpSpPr>
        <p:grpSpPr>
          <a:xfrm>
            <a:off x="1317466" y="2884883"/>
            <a:ext cx="258382" cy="348543"/>
            <a:chOff x="1317466" y="2884883"/>
            <a:chExt cx="258382" cy="348543"/>
          </a:xfrm>
        </p:grpSpPr>
        <p:sp>
          <p:nvSpPr>
            <p:cNvPr id="12072" name="Google Shape;12072;p81"/>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1"/>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1"/>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1"/>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1"/>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1"/>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1"/>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1"/>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0" name="Google Shape;12080;p81"/>
          <p:cNvGrpSpPr/>
          <p:nvPr/>
        </p:nvGrpSpPr>
        <p:grpSpPr>
          <a:xfrm>
            <a:off x="3121167" y="2884883"/>
            <a:ext cx="258414" cy="348543"/>
            <a:chOff x="3121167" y="2884883"/>
            <a:chExt cx="258414" cy="348543"/>
          </a:xfrm>
        </p:grpSpPr>
        <p:sp>
          <p:nvSpPr>
            <p:cNvPr id="12081" name="Google Shape;12081;p8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8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8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9" name="Google Shape;12089;p81"/>
          <p:cNvGrpSpPr/>
          <p:nvPr/>
        </p:nvGrpSpPr>
        <p:grpSpPr>
          <a:xfrm>
            <a:off x="4899999" y="2882095"/>
            <a:ext cx="271244" cy="346801"/>
            <a:chOff x="4899999" y="2882095"/>
            <a:chExt cx="271244" cy="346801"/>
          </a:xfrm>
        </p:grpSpPr>
        <p:sp>
          <p:nvSpPr>
            <p:cNvPr id="12090" name="Google Shape;12090;p81"/>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1"/>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1"/>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1"/>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1"/>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1"/>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1"/>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1"/>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1"/>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1"/>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0" name="Google Shape;12100;p81"/>
          <p:cNvGrpSpPr/>
          <p:nvPr/>
        </p:nvGrpSpPr>
        <p:grpSpPr>
          <a:xfrm>
            <a:off x="7162775" y="2881113"/>
            <a:ext cx="259523" cy="346294"/>
            <a:chOff x="7162775" y="2881113"/>
            <a:chExt cx="259523" cy="346294"/>
          </a:xfrm>
        </p:grpSpPr>
        <p:sp>
          <p:nvSpPr>
            <p:cNvPr id="12101" name="Google Shape;12101;p8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81"/>
          <p:cNvGrpSpPr/>
          <p:nvPr/>
        </p:nvGrpSpPr>
        <p:grpSpPr>
          <a:xfrm>
            <a:off x="6709751" y="2881842"/>
            <a:ext cx="261075" cy="347815"/>
            <a:chOff x="6709751" y="2881842"/>
            <a:chExt cx="261075" cy="347815"/>
          </a:xfrm>
        </p:grpSpPr>
        <p:sp>
          <p:nvSpPr>
            <p:cNvPr id="12108" name="Google Shape;12108;p81"/>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1"/>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1"/>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1"/>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1"/>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1"/>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81"/>
          <p:cNvGrpSpPr/>
          <p:nvPr/>
        </p:nvGrpSpPr>
        <p:grpSpPr>
          <a:xfrm>
            <a:off x="5807156" y="2881113"/>
            <a:ext cx="261043" cy="348163"/>
            <a:chOff x="5807156" y="2881113"/>
            <a:chExt cx="261043" cy="348163"/>
          </a:xfrm>
        </p:grpSpPr>
        <p:sp>
          <p:nvSpPr>
            <p:cNvPr id="12115" name="Google Shape;12115;p8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0" name="Google Shape;12120;p81"/>
          <p:cNvGrpSpPr/>
          <p:nvPr/>
        </p:nvGrpSpPr>
        <p:grpSpPr>
          <a:xfrm>
            <a:off x="5355653" y="2881493"/>
            <a:ext cx="262184" cy="346643"/>
            <a:chOff x="5355653" y="2881493"/>
            <a:chExt cx="262184" cy="346643"/>
          </a:xfrm>
        </p:grpSpPr>
        <p:sp>
          <p:nvSpPr>
            <p:cNvPr id="12121" name="Google Shape;12121;p81"/>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1"/>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1"/>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1"/>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1"/>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81"/>
          <p:cNvGrpSpPr/>
          <p:nvPr/>
        </p:nvGrpSpPr>
        <p:grpSpPr>
          <a:xfrm>
            <a:off x="8055961" y="2881842"/>
            <a:ext cx="260283" cy="345914"/>
            <a:chOff x="8055961" y="2881842"/>
            <a:chExt cx="260283" cy="345914"/>
          </a:xfrm>
        </p:grpSpPr>
        <p:sp>
          <p:nvSpPr>
            <p:cNvPr id="12127" name="Google Shape;12127;p8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1" name="Google Shape;12131;p81"/>
          <p:cNvGrpSpPr/>
          <p:nvPr/>
        </p:nvGrpSpPr>
        <p:grpSpPr>
          <a:xfrm>
            <a:off x="7609368" y="2893912"/>
            <a:ext cx="264813" cy="353105"/>
            <a:chOff x="7609368" y="2893912"/>
            <a:chExt cx="264813" cy="353105"/>
          </a:xfrm>
        </p:grpSpPr>
        <p:sp>
          <p:nvSpPr>
            <p:cNvPr id="12132" name="Google Shape;12132;p8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81"/>
          <p:cNvGrpSpPr/>
          <p:nvPr/>
        </p:nvGrpSpPr>
        <p:grpSpPr>
          <a:xfrm>
            <a:off x="6248458" y="2869772"/>
            <a:ext cx="270864" cy="360645"/>
            <a:chOff x="6248458" y="2869772"/>
            <a:chExt cx="270864" cy="360645"/>
          </a:xfrm>
        </p:grpSpPr>
        <p:sp>
          <p:nvSpPr>
            <p:cNvPr id="12139" name="Google Shape;12139;p81"/>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1"/>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1"/>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1"/>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1"/>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4" name="Google Shape;12144;p81"/>
          <p:cNvGrpSpPr/>
          <p:nvPr/>
        </p:nvGrpSpPr>
        <p:grpSpPr>
          <a:xfrm>
            <a:off x="3075928" y="2445798"/>
            <a:ext cx="363243" cy="300675"/>
            <a:chOff x="3075928" y="2445798"/>
            <a:chExt cx="363243" cy="300675"/>
          </a:xfrm>
        </p:grpSpPr>
        <p:sp>
          <p:nvSpPr>
            <p:cNvPr id="12145" name="Google Shape;12145;p81"/>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1"/>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1"/>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1"/>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1"/>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1"/>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1"/>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1"/>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1"/>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1"/>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1"/>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81"/>
          <p:cNvGrpSpPr/>
          <p:nvPr/>
        </p:nvGrpSpPr>
        <p:grpSpPr>
          <a:xfrm>
            <a:off x="2633105" y="2431859"/>
            <a:ext cx="363243" cy="328585"/>
            <a:chOff x="2633105" y="2431859"/>
            <a:chExt cx="363243" cy="328585"/>
          </a:xfrm>
        </p:grpSpPr>
        <p:sp>
          <p:nvSpPr>
            <p:cNvPr id="12157" name="Google Shape;12157;p81"/>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1"/>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1"/>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1"/>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1"/>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1"/>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1"/>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1"/>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81"/>
          <p:cNvGrpSpPr/>
          <p:nvPr/>
        </p:nvGrpSpPr>
        <p:grpSpPr>
          <a:xfrm>
            <a:off x="2189142" y="2421310"/>
            <a:ext cx="365904" cy="350064"/>
            <a:chOff x="2189142" y="2421310"/>
            <a:chExt cx="365904" cy="350064"/>
          </a:xfrm>
        </p:grpSpPr>
        <p:sp>
          <p:nvSpPr>
            <p:cNvPr id="12166" name="Google Shape;12166;p8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5" name="Google Shape;12175;p81"/>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6" name="Google Shape;12176;p81"/>
          <p:cNvGrpSpPr/>
          <p:nvPr/>
        </p:nvGrpSpPr>
        <p:grpSpPr>
          <a:xfrm>
            <a:off x="3961923" y="2486317"/>
            <a:ext cx="364415" cy="220936"/>
            <a:chOff x="3961923" y="2486317"/>
            <a:chExt cx="364415" cy="220936"/>
          </a:xfrm>
        </p:grpSpPr>
        <p:sp>
          <p:nvSpPr>
            <p:cNvPr id="12177" name="Google Shape;12177;p8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81" name="Google Shape;12181;p81"/>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82" name="Google Shape;12182;p81"/>
          <p:cNvGrpSpPr/>
          <p:nvPr/>
        </p:nvGrpSpPr>
        <p:grpSpPr>
          <a:xfrm>
            <a:off x="1303876" y="2419377"/>
            <a:ext cx="363275" cy="354626"/>
            <a:chOff x="1303876" y="2419377"/>
            <a:chExt cx="363275" cy="354626"/>
          </a:xfrm>
        </p:grpSpPr>
        <p:sp>
          <p:nvSpPr>
            <p:cNvPr id="12183" name="Google Shape;12183;p81"/>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1"/>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1"/>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1"/>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1"/>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1"/>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1"/>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1"/>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81"/>
          <p:cNvGrpSpPr/>
          <p:nvPr/>
        </p:nvGrpSpPr>
        <p:grpSpPr>
          <a:xfrm>
            <a:off x="861053" y="2414910"/>
            <a:ext cx="362134" cy="363623"/>
            <a:chOff x="861053" y="2414910"/>
            <a:chExt cx="362134" cy="363623"/>
          </a:xfrm>
        </p:grpSpPr>
        <p:sp>
          <p:nvSpPr>
            <p:cNvPr id="12192" name="Google Shape;12192;p81"/>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1"/>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1"/>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1"/>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1"/>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81"/>
          <p:cNvGrpSpPr/>
          <p:nvPr/>
        </p:nvGrpSpPr>
        <p:grpSpPr>
          <a:xfrm>
            <a:off x="7594288" y="2415259"/>
            <a:ext cx="279513" cy="355735"/>
            <a:chOff x="7594288" y="2415259"/>
            <a:chExt cx="279513" cy="355735"/>
          </a:xfrm>
        </p:grpSpPr>
        <p:sp>
          <p:nvSpPr>
            <p:cNvPr id="12198" name="Google Shape;12198;p81"/>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1"/>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1"/>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1"/>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1"/>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1"/>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81"/>
          <p:cNvGrpSpPr/>
          <p:nvPr/>
        </p:nvGrpSpPr>
        <p:grpSpPr>
          <a:xfrm>
            <a:off x="7145794" y="2415639"/>
            <a:ext cx="278784" cy="355735"/>
            <a:chOff x="7145794" y="2415639"/>
            <a:chExt cx="278784" cy="355735"/>
          </a:xfrm>
        </p:grpSpPr>
        <p:sp>
          <p:nvSpPr>
            <p:cNvPr id="12205" name="Google Shape;12205;p8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5" name="Google Shape;12215;p81"/>
          <p:cNvGrpSpPr/>
          <p:nvPr/>
        </p:nvGrpSpPr>
        <p:grpSpPr>
          <a:xfrm>
            <a:off x="6698441" y="2414530"/>
            <a:ext cx="277644" cy="357984"/>
            <a:chOff x="6698441" y="2414530"/>
            <a:chExt cx="277644" cy="357984"/>
          </a:xfrm>
        </p:grpSpPr>
        <p:sp>
          <p:nvSpPr>
            <p:cNvPr id="12216" name="Google Shape;12216;p81"/>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1"/>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1"/>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1"/>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1"/>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1"/>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81"/>
          <p:cNvGrpSpPr/>
          <p:nvPr/>
        </p:nvGrpSpPr>
        <p:grpSpPr>
          <a:xfrm>
            <a:off x="4897750" y="2415639"/>
            <a:ext cx="279513" cy="357255"/>
            <a:chOff x="4897750" y="2415639"/>
            <a:chExt cx="279513" cy="357255"/>
          </a:xfrm>
        </p:grpSpPr>
        <p:sp>
          <p:nvSpPr>
            <p:cNvPr id="12223" name="Google Shape;12223;p81"/>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1"/>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1"/>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1"/>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1"/>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1"/>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1"/>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1"/>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81"/>
          <p:cNvGrpSpPr/>
          <p:nvPr/>
        </p:nvGrpSpPr>
        <p:grpSpPr>
          <a:xfrm>
            <a:off x="5812066" y="2416019"/>
            <a:ext cx="264813" cy="353454"/>
            <a:chOff x="5812066" y="2416019"/>
            <a:chExt cx="264813" cy="353454"/>
          </a:xfrm>
        </p:grpSpPr>
        <p:sp>
          <p:nvSpPr>
            <p:cNvPr id="12232" name="Google Shape;12232;p8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81"/>
          <p:cNvGrpSpPr/>
          <p:nvPr/>
        </p:nvGrpSpPr>
        <p:grpSpPr>
          <a:xfrm>
            <a:off x="8054820" y="2416399"/>
            <a:ext cx="264433" cy="353454"/>
            <a:chOff x="8054820" y="2416399"/>
            <a:chExt cx="264433" cy="353454"/>
          </a:xfrm>
        </p:grpSpPr>
        <p:sp>
          <p:nvSpPr>
            <p:cNvPr id="12240" name="Google Shape;12240;p8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81"/>
          <p:cNvGrpSpPr/>
          <p:nvPr/>
        </p:nvGrpSpPr>
        <p:grpSpPr>
          <a:xfrm>
            <a:off x="5356413" y="2413390"/>
            <a:ext cx="271212" cy="361374"/>
            <a:chOff x="5356413" y="2413390"/>
            <a:chExt cx="271212" cy="361374"/>
          </a:xfrm>
        </p:grpSpPr>
        <p:sp>
          <p:nvSpPr>
            <p:cNvPr id="12247" name="Google Shape;12247;p8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81"/>
          <p:cNvGrpSpPr/>
          <p:nvPr/>
        </p:nvGrpSpPr>
        <p:grpSpPr>
          <a:xfrm>
            <a:off x="6255238" y="2412249"/>
            <a:ext cx="271244" cy="360994"/>
            <a:chOff x="6255238" y="2412249"/>
            <a:chExt cx="271244" cy="360994"/>
          </a:xfrm>
        </p:grpSpPr>
        <p:sp>
          <p:nvSpPr>
            <p:cNvPr id="12253" name="Google Shape;12253;p81"/>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1"/>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1"/>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1"/>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1"/>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1"/>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9" name="Google Shape;12259;p81"/>
          <p:cNvGrpSpPr/>
          <p:nvPr/>
        </p:nvGrpSpPr>
        <p:grpSpPr>
          <a:xfrm>
            <a:off x="2185372" y="1957799"/>
            <a:ext cx="366664" cy="366981"/>
            <a:chOff x="2185372" y="1957799"/>
            <a:chExt cx="366664" cy="366981"/>
          </a:xfrm>
        </p:grpSpPr>
        <p:sp>
          <p:nvSpPr>
            <p:cNvPr id="12260" name="Google Shape;12260;p81"/>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1"/>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1"/>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1"/>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1"/>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1"/>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1"/>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1"/>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81"/>
          <p:cNvGrpSpPr/>
          <p:nvPr/>
        </p:nvGrpSpPr>
        <p:grpSpPr>
          <a:xfrm>
            <a:off x="1737258" y="1988371"/>
            <a:ext cx="370814" cy="307359"/>
            <a:chOff x="1737258" y="1988371"/>
            <a:chExt cx="370814" cy="307359"/>
          </a:xfrm>
        </p:grpSpPr>
        <p:sp>
          <p:nvSpPr>
            <p:cNvPr id="12269" name="Google Shape;12269;p81"/>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1"/>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1"/>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1"/>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81"/>
          <p:cNvGrpSpPr/>
          <p:nvPr/>
        </p:nvGrpSpPr>
        <p:grpSpPr>
          <a:xfrm>
            <a:off x="848983" y="1989511"/>
            <a:ext cx="369294" cy="304350"/>
            <a:chOff x="848983" y="1989511"/>
            <a:chExt cx="369294" cy="304350"/>
          </a:xfrm>
        </p:grpSpPr>
        <p:sp>
          <p:nvSpPr>
            <p:cNvPr id="12274" name="Google Shape;12274;p81"/>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1"/>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1"/>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1"/>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1"/>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81"/>
          <p:cNvGrpSpPr/>
          <p:nvPr/>
        </p:nvGrpSpPr>
        <p:grpSpPr>
          <a:xfrm>
            <a:off x="3074027" y="1983777"/>
            <a:ext cx="380604" cy="313854"/>
            <a:chOff x="3074027" y="1983777"/>
            <a:chExt cx="380604" cy="313854"/>
          </a:xfrm>
        </p:grpSpPr>
        <p:sp>
          <p:nvSpPr>
            <p:cNvPr id="12280" name="Google Shape;12280;p81"/>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1"/>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1"/>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1"/>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1"/>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5" name="Google Shape;12285;p81"/>
          <p:cNvGrpSpPr/>
          <p:nvPr/>
        </p:nvGrpSpPr>
        <p:grpSpPr>
          <a:xfrm>
            <a:off x="3522521" y="1975857"/>
            <a:ext cx="367013" cy="331278"/>
            <a:chOff x="3522521" y="1975857"/>
            <a:chExt cx="367013" cy="331278"/>
          </a:xfrm>
        </p:grpSpPr>
        <p:sp>
          <p:nvSpPr>
            <p:cNvPr id="12286" name="Google Shape;12286;p81"/>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1"/>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1"/>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1"/>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1"/>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1"/>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1"/>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3" name="Google Shape;12293;p81"/>
          <p:cNvGrpSpPr/>
          <p:nvPr/>
        </p:nvGrpSpPr>
        <p:grpSpPr>
          <a:xfrm>
            <a:off x="2630824" y="1976966"/>
            <a:ext cx="368185" cy="330454"/>
            <a:chOff x="2630824" y="1976966"/>
            <a:chExt cx="368185" cy="330454"/>
          </a:xfrm>
        </p:grpSpPr>
        <p:sp>
          <p:nvSpPr>
            <p:cNvPr id="12294" name="Google Shape;12294;p81"/>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1"/>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1"/>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1"/>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1"/>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1"/>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1"/>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1"/>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2" name="Google Shape;12302;p81"/>
          <p:cNvGrpSpPr/>
          <p:nvPr/>
        </p:nvGrpSpPr>
        <p:grpSpPr>
          <a:xfrm>
            <a:off x="1293706" y="1966416"/>
            <a:ext cx="369294" cy="350444"/>
            <a:chOff x="1293706" y="1966416"/>
            <a:chExt cx="369294" cy="350444"/>
          </a:xfrm>
        </p:grpSpPr>
        <p:sp>
          <p:nvSpPr>
            <p:cNvPr id="12303" name="Google Shape;12303;p81"/>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1"/>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1"/>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1"/>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1"/>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1"/>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1"/>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1"/>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1" name="Google Shape;12311;p81"/>
          <p:cNvGrpSpPr/>
          <p:nvPr/>
        </p:nvGrpSpPr>
        <p:grpSpPr>
          <a:xfrm>
            <a:off x="3967213" y="1975477"/>
            <a:ext cx="368185" cy="331816"/>
            <a:chOff x="3967213" y="1975477"/>
            <a:chExt cx="368185" cy="331816"/>
          </a:xfrm>
        </p:grpSpPr>
        <p:sp>
          <p:nvSpPr>
            <p:cNvPr id="12312" name="Google Shape;12312;p81"/>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1"/>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1"/>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81"/>
          <p:cNvGrpSpPr/>
          <p:nvPr/>
        </p:nvGrpSpPr>
        <p:grpSpPr>
          <a:xfrm>
            <a:off x="8047661" y="1969046"/>
            <a:ext cx="279132" cy="356875"/>
            <a:chOff x="8047661" y="1969046"/>
            <a:chExt cx="279132" cy="356875"/>
          </a:xfrm>
        </p:grpSpPr>
        <p:sp>
          <p:nvSpPr>
            <p:cNvPr id="12316" name="Google Shape;12316;p8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81"/>
          <p:cNvGrpSpPr/>
          <p:nvPr/>
        </p:nvGrpSpPr>
        <p:grpSpPr>
          <a:xfrm>
            <a:off x="7596157" y="1968159"/>
            <a:ext cx="279544" cy="358142"/>
            <a:chOff x="7596157" y="1968159"/>
            <a:chExt cx="279544" cy="358142"/>
          </a:xfrm>
        </p:grpSpPr>
        <p:sp>
          <p:nvSpPr>
            <p:cNvPr id="12321" name="Google Shape;12321;p8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81"/>
          <p:cNvGrpSpPr/>
          <p:nvPr/>
        </p:nvGrpSpPr>
        <p:grpSpPr>
          <a:xfrm>
            <a:off x="7147315" y="1969046"/>
            <a:ext cx="279513" cy="357636"/>
            <a:chOff x="7147315" y="1969046"/>
            <a:chExt cx="279513" cy="357636"/>
          </a:xfrm>
        </p:grpSpPr>
        <p:sp>
          <p:nvSpPr>
            <p:cNvPr id="12328" name="Google Shape;12328;p81"/>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1"/>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1"/>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1"/>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1"/>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1"/>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1"/>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5" name="Google Shape;12335;p81"/>
          <p:cNvGrpSpPr/>
          <p:nvPr/>
        </p:nvGrpSpPr>
        <p:grpSpPr>
          <a:xfrm>
            <a:off x="6697681" y="1968317"/>
            <a:ext cx="280305" cy="359093"/>
            <a:chOff x="6697681" y="1968317"/>
            <a:chExt cx="280305" cy="359093"/>
          </a:xfrm>
        </p:grpSpPr>
        <p:sp>
          <p:nvSpPr>
            <p:cNvPr id="12336" name="Google Shape;12336;p8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81"/>
          <p:cNvGrpSpPr/>
          <p:nvPr/>
        </p:nvGrpSpPr>
        <p:grpSpPr>
          <a:xfrm>
            <a:off x="6248839" y="1967937"/>
            <a:ext cx="280273" cy="358744"/>
            <a:chOff x="6248839" y="1967937"/>
            <a:chExt cx="280273" cy="358744"/>
          </a:xfrm>
        </p:grpSpPr>
        <p:sp>
          <p:nvSpPr>
            <p:cNvPr id="12344" name="Google Shape;12344;p8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0" name="Google Shape;12350;p81"/>
          <p:cNvGrpSpPr/>
          <p:nvPr/>
        </p:nvGrpSpPr>
        <p:grpSpPr>
          <a:xfrm>
            <a:off x="5801485" y="1969046"/>
            <a:ext cx="279164" cy="357794"/>
            <a:chOff x="5801485" y="1969046"/>
            <a:chExt cx="279164" cy="357794"/>
          </a:xfrm>
        </p:grpSpPr>
        <p:sp>
          <p:nvSpPr>
            <p:cNvPr id="12351" name="Google Shape;12351;p81"/>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1"/>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1"/>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1"/>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1"/>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1"/>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1"/>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1"/>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1"/>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1"/>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1"/>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1"/>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1"/>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81"/>
          <p:cNvGrpSpPr/>
          <p:nvPr/>
        </p:nvGrpSpPr>
        <p:grpSpPr>
          <a:xfrm>
            <a:off x="5352643" y="1969046"/>
            <a:ext cx="278404" cy="358364"/>
            <a:chOff x="5352643" y="1969046"/>
            <a:chExt cx="278404" cy="358364"/>
          </a:xfrm>
        </p:grpSpPr>
        <p:sp>
          <p:nvSpPr>
            <p:cNvPr id="12365" name="Google Shape;12365;p81"/>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1"/>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1"/>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1"/>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81"/>
          <p:cNvGrpSpPr/>
          <p:nvPr/>
        </p:nvGrpSpPr>
        <p:grpSpPr>
          <a:xfrm>
            <a:off x="4897750" y="1968317"/>
            <a:ext cx="279132" cy="358364"/>
            <a:chOff x="4897750" y="1968317"/>
            <a:chExt cx="279132" cy="358364"/>
          </a:xfrm>
        </p:grpSpPr>
        <p:sp>
          <p:nvSpPr>
            <p:cNvPr id="12370" name="Google Shape;12370;p81"/>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1"/>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1"/>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1"/>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1"/>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1"/>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1"/>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1"/>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1"/>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1"/>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1"/>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1"/>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1"/>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83" name="Google Shape;12383;p81"/>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4" name="Google Shape;12384;p81"/>
          <p:cNvGrpSpPr/>
          <p:nvPr/>
        </p:nvGrpSpPr>
        <p:grpSpPr>
          <a:xfrm>
            <a:off x="1767449" y="1513044"/>
            <a:ext cx="324403" cy="347783"/>
            <a:chOff x="1767449" y="1513044"/>
            <a:chExt cx="324403" cy="347783"/>
          </a:xfrm>
        </p:grpSpPr>
        <p:sp>
          <p:nvSpPr>
            <p:cNvPr id="12385" name="Google Shape;12385;p81"/>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1"/>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1"/>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1"/>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1"/>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1"/>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1"/>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1"/>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1"/>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4" name="Google Shape;12394;p81"/>
          <p:cNvGrpSpPr/>
          <p:nvPr/>
        </p:nvGrpSpPr>
        <p:grpSpPr>
          <a:xfrm>
            <a:off x="4007193" y="1512727"/>
            <a:ext cx="320633" cy="348100"/>
            <a:chOff x="4007193" y="1512727"/>
            <a:chExt cx="320633" cy="348100"/>
          </a:xfrm>
        </p:grpSpPr>
        <p:sp>
          <p:nvSpPr>
            <p:cNvPr id="12395" name="Google Shape;12395;p81"/>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1"/>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1"/>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1"/>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1"/>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0" name="Google Shape;12400;p81"/>
          <p:cNvGrpSpPr/>
          <p:nvPr/>
        </p:nvGrpSpPr>
        <p:grpSpPr>
          <a:xfrm>
            <a:off x="3530425" y="1508747"/>
            <a:ext cx="368175" cy="344594"/>
            <a:chOff x="3530425" y="1508747"/>
            <a:chExt cx="368175" cy="344594"/>
          </a:xfrm>
        </p:grpSpPr>
        <p:sp>
          <p:nvSpPr>
            <p:cNvPr id="12401" name="Google Shape;12401;p8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81"/>
          <p:cNvGrpSpPr/>
          <p:nvPr/>
        </p:nvGrpSpPr>
        <p:grpSpPr>
          <a:xfrm>
            <a:off x="3127598" y="1513234"/>
            <a:ext cx="289714" cy="347593"/>
            <a:chOff x="3127598" y="1513234"/>
            <a:chExt cx="289714" cy="347593"/>
          </a:xfrm>
        </p:grpSpPr>
        <p:sp>
          <p:nvSpPr>
            <p:cNvPr id="12406" name="Google Shape;12406;p81"/>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1"/>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1"/>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1"/>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1"/>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81"/>
          <p:cNvGrpSpPr/>
          <p:nvPr/>
        </p:nvGrpSpPr>
        <p:grpSpPr>
          <a:xfrm>
            <a:off x="2662884" y="1513044"/>
            <a:ext cx="322914" cy="348543"/>
            <a:chOff x="2662884" y="1513044"/>
            <a:chExt cx="322914" cy="348543"/>
          </a:xfrm>
        </p:grpSpPr>
        <p:sp>
          <p:nvSpPr>
            <p:cNvPr id="12412" name="Google Shape;12412;p81"/>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1"/>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1"/>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1"/>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1"/>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1"/>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1"/>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1"/>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1"/>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1"/>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2" name="Google Shape;12422;p81"/>
          <p:cNvGrpSpPr/>
          <p:nvPr/>
        </p:nvGrpSpPr>
        <p:grpSpPr>
          <a:xfrm>
            <a:off x="2232511" y="1512759"/>
            <a:ext cx="299534" cy="348068"/>
            <a:chOff x="2232511" y="1512759"/>
            <a:chExt cx="299534" cy="348068"/>
          </a:xfrm>
        </p:grpSpPr>
        <p:sp>
          <p:nvSpPr>
            <p:cNvPr id="12423" name="Google Shape;12423;p81"/>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1"/>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1"/>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1"/>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1"/>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1"/>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1"/>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1"/>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1"/>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1"/>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1"/>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81"/>
          <p:cNvGrpSpPr/>
          <p:nvPr/>
        </p:nvGrpSpPr>
        <p:grpSpPr>
          <a:xfrm>
            <a:off x="1331406" y="1513361"/>
            <a:ext cx="301784" cy="348607"/>
            <a:chOff x="1331406" y="1513361"/>
            <a:chExt cx="301784" cy="348607"/>
          </a:xfrm>
        </p:grpSpPr>
        <p:sp>
          <p:nvSpPr>
            <p:cNvPr id="12435" name="Google Shape;12435;p81"/>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1"/>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1"/>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1"/>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81"/>
          <p:cNvGrpSpPr/>
          <p:nvPr/>
        </p:nvGrpSpPr>
        <p:grpSpPr>
          <a:xfrm>
            <a:off x="7144274" y="1500214"/>
            <a:ext cx="282174" cy="355735"/>
            <a:chOff x="7144274" y="1500214"/>
            <a:chExt cx="282174" cy="355735"/>
          </a:xfrm>
        </p:grpSpPr>
        <p:sp>
          <p:nvSpPr>
            <p:cNvPr id="12440" name="Google Shape;12440;p8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6" name="Google Shape;12446;p81"/>
          <p:cNvGrpSpPr/>
          <p:nvPr/>
        </p:nvGrpSpPr>
        <p:grpSpPr>
          <a:xfrm>
            <a:off x="6685262" y="1500214"/>
            <a:ext cx="289682" cy="354594"/>
            <a:chOff x="6685262" y="1500214"/>
            <a:chExt cx="289682" cy="354594"/>
          </a:xfrm>
        </p:grpSpPr>
        <p:sp>
          <p:nvSpPr>
            <p:cNvPr id="12447" name="Google Shape;12447;p8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1" name="Google Shape;12451;p81"/>
          <p:cNvGrpSpPr/>
          <p:nvPr/>
        </p:nvGrpSpPr>
        <p:grpSpPr>
          <a:xfrm>
            <a:off x="6200938" y="1500594"/>
            <a:ext cx="322154" cy="355355"/>
            <a:chOff x="6200938" y="1500594"/>
            <a:chExt cx="322154" cy="355355"/>
          </a:xfrm>
        </p:grpSpPr>
        <p:sp>
          <p:nvSpPr>
            <p:cNvPr id="12452" name="Google Shape;12452;p81"/>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1"/>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1"/>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1"/>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1"/>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81"/>
          <p:cNvGrpSpPr/>
          <p:nvPr/>
        </p:nvGrpSpPr>
        <p:grpSpPr>
          <a:xfrm>
            <a:off x="5289631" y="1500214"/>
            <a:ext cx="332355" cy="354974"/>
            <a:chOff x="5289631" y="1500214"/>
            <a:chExt cx="332355" cy="354974"/>
          </a:xfrm>
        </p:grpSpPr>
        <p:sp>
          <p:nvSpPr>
            <p:cNvPr id="12458" name="Google Shape;12458;p81"/>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1"/>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1"/>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1"/>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1"/>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1"/>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81"/>
          <p:cNvGrpSpPr/>
          <p:nvPr/>
        </p:nvGrpSpPr>
        <p:grpSpPr>
          <a:xfrm>
            <a:off x="5748295" y="1499833"/>
            <a:ext cx="323294" cy="356115"/>
            <a:chOff x="5748295" y="1499833"/>
            <a:chExt cx="323294" cy="356115"/>
          </a:xfrm>
        </p:grpSpPr>
        <p:sp>
          <p:nvSpPr>
            <p:cNvPr id="12465" name="Google Shape;12465;p81"/>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1"/>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1"/>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1"/>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1"/>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1"/>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1"/>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2" name="Google Shape;12472;p81"/>
          <p:cNvGrpSpPr/>
          <p:nvPr/>
        </p:nvGrpSpPr>
        <p:grpSpPr>
          <a:xfrm>
            <a:off x="8047661" y="1501037"/>
            <a:ext cx="278404" cy="355260"/>
            <a:chOff x="8047661" y="1501037"/>
            <a:chExt cx="278404" cy="355260"/>
          </a:xfrm>
        </p:grpSpPr>
        <p:sp>
          <p:nvSpPr>
            <p:cNvPr id="12473" name="Google Shape;12473;p81"/>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1"/>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1"/>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1"/>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81"/>
          <p:cNvGrpSpPr/>
          <p:nvPr/>
        </p:nvGrpSpPr>
        <p:grpSpPr>
          <a:xfrm>
            <a:off x="4903389" y="1500214"/>
            <a:ext cx="267854" cy="355735"/>
            <a:chOff x="4903389" y="1500214"/>
            <a:chExt cx="267854" cy="355735"/>
          </a:xfrm>
        </p:grpSpPr>
        <p:sp>
          <p:nvSpPr>
            <p:cNvPr id="12478" name="Google Shape;12478;p8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81"/>
          <p:cNvGrpSpPr/>
          <p:nvPr/>
        </p:nvGrpSpPr>
        <p:grpSpPr>
          <a:xfrm>
            <a:off x="7613518" y="1501354"/>
            <a:ext cx="264433" cy="353074"/>
            <a:chOff x="7613518" y="1501354"/>
            <a:chExt cx="264433" cy="353074"/>
          </a:xfrm>
        </p:grpSpPr>
        <p:sp>
          <p:nvSpPr>
            <p:cNvPr id="12484" name="Google Shape;12484;p8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493" name="Shape 12493"/>
        <p:cNvGrpSpPr/>
        <p:nvPr/>
      </p:nvGrpSpPr>
      <p:grpSpPr>
        <a:xfrm>
          <a:off x="0" y="0"/>
          <a:ext cx="0" cy="0"/>
          <a:chOff x="0" y="0"/>
          <a:chExt cx="0" cy="0"/>
        </a:xfrm>
      </p:grpSpPr>
      <p:sp>
        <p:nvSpPr>
          <p:cNvPr id="12494" name="Google Shape;12494;p8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495" name="Google Shape;12495;p8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496" name="Google Shape;12496;p82"/>
          <p:cNvGrpSpPr/>
          <p:nvPr/>
        </p:nvGrpSpPr>
        <p:grpSpPr>
          <a:xfrm>
            <a:off x="1757085" y="1500675"/>
            <a:ext cx="371069" cy="359396"/>
            <a:chOff x="1757085" y="1500675"/>
            <a:chExt cx="371069" cy="359396"/>
          </a:xfrm>
        </p:grpSpPr>
        <p:sp>
          <p:nvSpPr>
            <p:cNvPr id="12497" name="Google Shape;12497;p82"/>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2"/>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2"/>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2"/>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2"/>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2"/>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2"/>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2"/>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2"/>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2"/>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2"/>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2"/>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2"/>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2"/>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2"/>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2"/>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2"/>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82"/>
          <p:cNvGrpSpPr/>
          <p:nvPr/>
        </p:nvGrpSpPr>
        <p:grpSpPr>
          <a:xfrm>
            <a:off x="2774209" y="1954691"/>
            <a:ext cx="116693" cy="374186"/>
            <a:chOff x="2774209" y="1954691"/>
            <a:chExt cx="116693" cy="374186"/>
          </a:xfrm>
        </p:grpSpPr>
        <p:sp>
          <p:nvSpPr>
            <p:cNvPr id="12527" name="Google Shape;12527;p8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9" name="Google Shape;12529;p82"/>
          <p:cNvGrpSpPr/>
          <p:nvPr/>
        </p:nvGrpSpPr>
        <p:grpSpPr>
          <a:xfrm>
            <a:off x="4017435" y="1499912"/>
            <a:ext cx="315092" cy="359397"/>
            <a:chOff x="4017435" y="1499912"/>
            <a:chExt cx="315092" cy="359397"/>
          </a:xfrm>
        </p:grpSpPr>
        <p:sp>
          <p:nvSpPr>
            <p:cNvPr id="12530" name="Google Shape;12530;p82"/>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2"/>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2" name="Google Shape;12532;p82"/>
          <p:cNvGrpSpPr/>
          <p:nvPr/>
        </p:nvGrpSpPr>
        <p:grpSpPr>
          <a:xfrm>
            <a:off x="3963652" y="1999759"/>
            <a:ext cx="374154" cy="284050"/>
            <a:chOff x="3963652" y="1999759"/>
            <a:chExt cx="374154" cy="284050"/>
          </a:xfrm>
        </p:grpSpPr>
        <p:sp>
          <p:nvSpPr>
            <p:cNvPr id="12533" name="Google Shape;12533;p82"/>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2"/>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2"/>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82"/>
          <p:cNvGrpSpPr/>
          <p:nvPr/>
        </p:nvGrpSpPr>
        <p:grpSpPr>
          <a:xfrm>
            <a:off x="1777536" y="2014866"/>
            <a:ext cx="376444" cy="253772"/>
            <a:chOff x="1777536" y="2014866"/>
            <a:chExt cx="376444" cy="253772"/>
          </a:xfrm>
        </p:grpSpPr>
        <p:sp>
          <p:nvSpPr>
            <p:cNvPr id="12537" name="Google Shape;12537;p82"/>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2"/>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2"/>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2"/>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2"/>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82"/>
          <p:cNvGrpSpPr/>
          <p:nvPr/>
        </p:nvGrpSpPr>
        <p:grpSpPr>
          <a:xfrm>
            <a:off x="1309875" y="2057326"/>
            <a:ext cx="374154" cy="169680"/>
            <a:chOff x="1309875" y="2057326"/>
            <a:chExt cx="374154" cy="169680"/>
          </a:xfrm>
        </p:grpSpPr>
        <p:sp>
          <p:nvSpPr>
            <p:cNvPr id="12543" name="Google Shape;12543;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2"/>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2"/>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2"/>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2"/>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2"/>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2"/>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4" name="Google Shape;12554;p82"/>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5" name="Google Shape;12555;p82"/>
          <p:cNvGrpSpPr/>
          <p:nvPr/>
        </p:nvGrpSpPr>
        <p:grpSpPr>
          <a:xfrm>
            <a:off x="2347450" y="1954564"/>
            <a:ext cx="113639" cy="373168"/>
            <a:chOff x="2347450" y="1954564"/>
            <a:chExt cx="113639" cy="373168"/>
          </a:xfrm>
        </p:grpSpPr>
        <p:sp>
          <p:nvSpPr>
            <p:cNvPr id="12556" name="Google Shape;12556;p82"/>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2"/>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8" name="Google Shape;12558;p82"/>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9" name="Google Shape;12559;p82"/>
          <p:cNvGrpSpPr/>
          <p:nvPr/>
        </p:nvGrpSpPr>
        <p:grpSpPr>
          <a:xfrm>
            <a:off x="3110102" y="1499880"/>
            <a:ext cx="330613" cy="358379"/>
            <a:chOff x="3110102" y="1499880"/>
            <a:chExt cx="330613" cy="358379"/>
          </a:xfrm>
        </p:grpSpPr>
        <p:sp>
          <p:nvSpPr>
            <p:cNvPr id="12560" name="Google Shape;12560;p8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7" name="Google Shape;12567;p82"/>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8" name="Google Shape;12568;p82"/>
          <p:cNvGrpSpPr/>
          <p:nvPr/>
        </p:nvGrpSpPr>
        <p:grpSpPr>
          <a:xfrm>
            <a:off x="3485575" y="1999759"/>
            <a:ext cx="373772" cy="284050"/>
            <a:chOff x="3531200" y="1999759"/>
            <a:chExt cx="373772" cy="284050"/>
          </a:xfrm>
        </p:grpSpPr>
        <p:sp>
          <p:nvSpPr>
            <p:cNvPr id="12569" name="Google Shape;12569;p82"/>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2"/>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2"/>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2"/>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3" name="Google Shape;12573;p82"/>
          <p:cNvGrpSpPr/>
          <p:nvPr/>
        </p:nvGrpSpPr>
        <p:grpSpPr>
          <a:xfrm>
            <a:off x="2667058" y="1500293"/>
            <a:ext cx="330231" cy="359015"/>
            <a:chOff x="2667058" y="1500293"/>
            <a:chExt cx="330231" cy="359015"/>
          </a:xfrm>
        </p:grpSpPr>
        <p:sp>
          <p:nvSpPr>
            <p:cNvPr id="12574" name="Google Shape;12574;p82"/>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2"/>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2"/>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2"/>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2"/>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2"/>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82"/>
          <p:cNvGrpSpPr/>
          <p:nvPr/>
        </p:nvGrpSpPr>
        <p:grpSpPr>
          <a:xfrm>
            <a:off x="3567553" y="1499912"/>
            <a:ext cx="320022" cy="359778"/>
            <a:chOff x="3567553" y="1499912"/>
            <a:chExt cx="320022" cy="359778"/>
          </a:xfrm>
        </p:grpSpPr>
        <p:sp>
          <p:nvSpPr>
            <p:cNvPr id="12593" name="Google Shape;12593;p82"/>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2"/>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2"/>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2"/>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2"/>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2"/>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82"/>
          <p:cNvGrpSpPr/>
          <p:nvPr/>
        </p:nvGrpSpPr>
        <p:grpSpPr>
          <a:xfrm>
            <a:off x="1309875" y="1499912"/>
            <a:ext cx="359015" cy="358633"/>
            <a:chOff x="1309875" y="1499912"/>
            <a:chExt cx="359015" cy="358633"/>
          </a:xfrm>
        </p:grpSpPr>
        <p:sp>
          <p:nvSpPr>
            <p:cNvPr id="12600" name="Google Shape;12600;p8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9" name="Google Shape;12609;p82"/>
          <p:cNvGrpSpPr/>
          <p:nvPr/>
        </p:nvGrpSpPr>
        <p:grpSpPr>
          <a:xfrm>
            <a:off x="2219466" y="1500293"/>
            <a:ext cx="330613" cy="359015"/>
            <a:chOff x="2219466" y="1500293"/>
            <a:chExt cx="330613" cy="359015"/>
          </a:xfrm>
        </p:grpSpPr>
        <p:sp>
          <p:nvSpPr>
            <p:cNvPr id="12610" name="Google Shape;12610;p8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82"/>
          <p:cNvGrpSpPr/>
          <p:nvPr/>
        </p:nvGrpSpPr>
        <p:grpSpPr>
          <a:xfrm>
            <a:off x="5343544" y="1509358"/>
            <a:ext cx="244676" cy="351095"/>
            <a:chOff x="5343544" y="1509358"/>
            <a:chExt cx="244676" cy="351095"/>
          </a:xfrm>
        </p:grpSpPr>
        <p:sp>
          <p:nvSpPr>
            <p:cNvPr id="12613" name="Google Shape;12613;p82"/>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2"/>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2"/>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82"/>
          <p:cNvGrpSpPr/>
          <p:nvPr/>
        </p:nvGrpSpPr>
        <p:grpSpPr>
          <a:xfrm>
            <a:off x="4882340" y="1509358"/>
            <a:ext cx="246171" cy="351095"/>
            <a:chOff x="4882340" y="1509358"/>
            <a:chExt cx="246171" cy="351095"/>
          </a:xfrm>
        </p:grpSpPr>
        <p:sp>
          <p:nvSpPr>
            <p:cNvPr id="12617" name="Google Shape;12617;p8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2" name="Google Shape;12622;p82"/>
          <p:cNvGrpSpPr/>
          <p:nvPr/>
        </p:nvGrpSpPr>
        <p:grpSpPr>
          <a:xfrm>
            <a:off x="6273204" y="1509008"/>
            <a:ext cx="236343" cy="351445"/>
            <a:chOff x="6273204" y="1509008"/>
            <a:chExt cx="236343" cy="351445"/>
          </a:xfrm>
        </p:grpSpPr>
        <p:sp>
          <p:nvSpPr>
            <p:cNvPr id="12623" name="Google Shape;12623;p82"/>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2"/>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5" name="Google Shape;12625;p82"/>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6" name="Google Shape;12626;p82"/>
          <p:cNvGrpSpPr/>
          <p:nvPr/>
        </p:nvGrpSpPr>
        <p:grpSpPr>
          <a:xfrm>
            <a:off x="7219530" y="1508244"/>
            <a:ext cx="191625" cy="352209"/>
            <a:chOff x="7219530" y="1508244"/>
            <a:chExt cx="191625" cy="352209"/>
          </a:xfrm>
        </p:grpSpPr>
        <p:sp>
          <p:nvSpPr>
            <p:cNvPr id="12627" name="Google Shape;12627;p82"/>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2"/>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9" name="Google Shape;12629;p82"/>
          <p:cNvGrpSpPr/>
          <p:nvPr/>
        </p:nvGrpSpPr>
        <p:grpSpPr>
          <a:xfrm>
            <a:off x="7699309" y="1508626"/>
            <a:ext cx="154922" cy="351827"/>
            <a:chOff x="7699309" y="1508626"/>
            <a:chExt cx="154922" cy="351827"/>
          </a:xfrm>
        </p:grpSpPr>
        <p:sp>
          <p:nvSpPr>
            <p:cNvPr id="12630" name="Google Shape;12630;p8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2"/>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82"/>
          <p:cNvGrpSpPr/>
          <p:nvPr/>
        </p:nvGrpSpPr>
        <p:grpSpPr>
          <a:xfrm>
            <a:off x="8161690" y="1509008"/>
            <a:ext cx="153396" cy="351064"/>
            <a:chOff x="8161690" y="1509008"/>
            <a:chExt cx="153396" cy="351064"/>
          </a:xfrm>
        </p:grpSpPr>
        <p:sp>
          <p:nvSpPr>
            <p:cNvPr id="12638" name="Google Shape;12638;p82"/>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2"/>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2"/>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2"/>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2" name="Google Shape;12642;p82"/>
          <p:cNvGrpSpPr/>
          <p:nvPr/>
        </p:nvGrpSpPr>
        <p:grpSpPr>
          <a:xfrm>
            <a:off x="6746940" y="1508881"/>
            <a:ext cx="213221" cy="352304"/>
            <a:chOff x="6746940" y="1508881"/>
            <a:chExt cx="213221" cy="352304"/>
          </a:xfrm>
        </p:grpSpPr>
        <p:sp>
          <p:nvSpPr>
            <p:cNvPr id="12643" name="Google Shape;12643;p82"/>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2"/>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2"/>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2"/>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7" name="Google Shape;12647;p82"/>
          <p:cNvGrpSpPr/>
          <p:nvPr/>
        </p:nvGrpSpPr>
        <p:grpSpPr>
          <a:xfrm>
            <a:off x="5770336" y="2007615"/>
            <a:ext cx="350682" cy="292097"/>
            <a:chOff x="5770336" y="2007615"/>
            <a:chExt cx="350682" cy="292097"/>
          </a:xfrm>
        </p:grpSpPr>
        <p:sp>
          <p:nvSpPr>
            <p:cNvPr id="12648" name="Google Shape;12648;p8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82"/>
          <p:cNvGrpSpPr/>
          <p:nvPr/>
        </p:nvGrpSpPr>
        <p:grpSpPr>
          <a:xfrm>
            <a:off x="5326878" y="1980358"/>
            <a:ext cx="350332" cy="346229"/>
            <a:chOff x="5326878" y="1980358"/>
            <a:chExt cx="350332" cy="346229"/>
          </a:xfrm>
        </p:grpSpPr>
        <p:sp>
          <p:nvSpPr>
            <p:cNvPr id="12653" name="Google Shape;12653;p82"/>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2"/>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2"/>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2"/>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7" name="Google Shape;12657;p82"/>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58" name="Google Shape;12658;p82"/>
          <p:cNvGrpSpPr/>
          <p:nvPr/>
        </p:nvGrpSpPr>
        <p:grpSpPr>
          <a:xfrm>
            <a:off x="4883835" y="1992571"/>
            <a:ext cx="350300" cy="323043"/>
            <a:chOff x="4883835" y="1992571"/>
            <a:chExt cx="350300" cy="323043"/>
          </a:xfrm>
        </p:grpSpPr>
        <p:sp>
          <p:nvSpPr>
            <p:cNvPr id="12659" name="Google Shape;12659;p82"/>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2"/>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2"/>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2"/>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2"/>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2"/>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82"/>
          <p:cNvGrpSpPr/>
          <p:nvPr/>
        </p:nvGrpSpPr>
        <p:grpSpPr>
          <a:xfrm>
            <a:off x="7548967" y="1978927"/>
            <a:ext cx="333285" cy="349950"/>
            <a:chOff x="7548967" y="1978927"/>
            <a:chExt cx="333285" cy="349950"/>
          </a:xfrm>
        </p:grpSpPr>
        <p:sp>
          <p:nvSpPr>
            <p:cNvPr id="12666" name="Google Shape;12666;p8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82"/>
          <p:cNvGrpSpPr/>
          <p:nvPr/>
        </p:nvGrpSpPr>
        <p:grpSpPr>
          <a:xfrm>
            <a:off x="6214142" y="1978927"/>
            <a:ext cx="346515" cy="350300"/>
            <a:chOff x="6214142" y="1978927"/>
            <a:chExt cx="346515" cy="350300"/>
          </a:xfrm>
        </p:grpSpPr>
        <p:sp>
          <p:nvSpPr>
            <p:cNvPr id="12674" name="Google Shape;12674;p8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82"/>
          <p:cNvGrpSpPr/>
          <p:nvPr/>
        </p:nvGrpSpPr>
        <p:grpSpPr>
          <a:xfrm>
            <a:off x="7105923" y="1978545"/>
            <a:ext cx="333285" cy="350682"/>
            <a:chOff x="7105923" y="1978545"/>
            <a:chExt cx="333285" cy="350682"/>
          </a:xfrm>
        </p:grpSpPr>
        <p:sp>
          <p:nvSpPr>
            <p:cNvPr id="12677" name="Google Shape;12677;p82"/>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2"/>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2"/>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2"/>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2"/>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2"/>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2"/>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4" name="Google Shape;12684;p82"/>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2"/>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6" name="Google Shape;12686;p82"/>
          <p:cNvGrpSpPr/>
          <p:nvPr/>
        </p:nvGrpSpPr>
        <p:grpSpPr>
          <a:xfrm>
            <a:off x="3616406" y="2422352"/>
            <a:ext cx="203393" cy="351827"/>
            <a:chOff x="3616406" y="2422352"/>
            <a:chExt cx="203393" cy="351827"/>
          </a:xfrm>
        </p:grpSpPr>
        <p:sp>
          <p:nvSpPr>
            <p:cNvPr id="12687" name="Google Shape;12687;p82"/>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2"/>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9" name="Google Shape;12689;p82"/>
          <p:cNvGrpSpPr/>
          <p:nvPr/>
        </p:nvGrpSpPr>
        <p:grpSpPr>
          <a:xfrm>
            <a:off x="878187" y="2421970"/>
            <a:ext cx="272696" cy="351827"/>
            <a:chOff x="913012" y="2421970"/>
            <a:chExt cx="272696" cy="351827"/>
          </a:xfrm>
        </p:grpSpPr>
        <p:sp>
          <p:nvSpPr>
            <p:cNvPr id="12690" name="Google Shape;12690;p8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82"/>
          <p:cNvGrpSpPr/>
          <p:nvPr/>
        </p:nvGrpSpPr>
        <p:grpSpPr>
          <a:xfrm>
            <a:off x="2274743" y="2422352"/>
            <a:ext cx="255649" cy="351445"/>
            <a:chOff x="2274743" y="2422352"/>
            <a:chExt cx="255649" cy="351445"/>
          </a:xfrm>
        </p:grpSpPr>
        <p:sp>
          <p:nvSpPr>
            <p:cNvPr id="12695" name="Google Shape;12695;p8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8" name="Google Shape;12698;p82"/>
          <p:cNvGrpSpPr/>
          <p:nvPr/>
        </p:nvGrpSpPr>
        <p:grpSpPr>
          <a:xfrm>
            <a:off x="2708723" y="2421239"/>
            <a:ext cx="246552" cy="352558"/>
            <a:chOff x="2708723" y="2421239"/>
            <a:chExt cx="246552" cy="352558"/>
          </a:xfrm>
        </p:grpSpPr>
        <p:sp>
          <p:nvSpPr>
            <p:cNvPr id="12699" name="Google Shape;12699;p82"/>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2"/>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82"/>
          <p:cNvGrpSpPr/>
          <p:nvPr/>
        </p:nvGrpSpPr>
        <p:grpSpPr>
          <a:xfrm>
            <a:off x="1835485" y="2422352"/>
            <a:ext cx="259433" cy="350714"/>
            <a:chOff x="1835485" y="2422352"/>
            <a:chExt cx="259433" cy="350714"/>
          </a:xfrm>
        </p:grpSpPr>
        <p:sp>
          <p:nvSpPr>
            <p:cNvPr id="12702" name="Google Shape;12702;p8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9" name="Google Shape;12709;p82"/>
          <p:cNvGrpSpPr/>
          <p:nvPr/>
        </p:nvGrpSpPr>
        <p:grpSpPr>
          <a:xfrm>
            <a:off x="3150240" y="2422352"/>
            <a:ext cx="212489" cy="351445"/>
            <a:chOff x="3150240" y="2422352"/>
            <a:chExt cx="212489" cy="351445"/>
          </a:xfrm>
        </p:grpSpPr>
        <p:sp>
          <p:nvSpPr>
            <p:cNvPr id="12710" name="Google Shape;12710;p82"/>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2"/>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2" name="Google Shape;12712;p82"/>
          <p:cNvGrpSpPr/>
          <p:nvPr/>
        </p:nvGrpSpPr>
        <p:grpSpPr>
          <a:xfrm>
            <a:off x="1367060" y="2422129"/>
            <a:ext cx="269261" cy="352050"/>
            <a:chOff x="1367060" y="2422129"/>
            <a:chExt cx="269261" cy="352050"/>
          </a:xfrm>
        </p:grpSpPr>
        <p:sp>
          <p:nvSpPr>
            <p:cNvPr id="12713" name="Google Shape;12713;p8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7" name="Google Shape;12727;p82"/>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8" name="Google Shape;12728;p82"/>
          <p:cNvGrpSpPr/>
          <p:nvPr/>
        </p:nvGrpSpPr>
        <p:grpSpPr>
          <a:xfrm>
            <a:off x="4882690" y="2425405"/>
            <a:ext cx="274573" cy="350682"/>
            <a:chOff x="4882690" y="2425405"/>
            <a:chExt cx="274573" cy="350682"/>
          </a:xfrm>
        </p:grpSpPr>
        <p:sp>
          <p:nvSpPr>
            <p:cNvPr id="12729" name="Google Shape;12729;p82"/>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2"/>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1" name="Google Shape;12731;p82"/>
          <p:cNvGrpSpPr/>
          <p:nvPr/>
        </p:nvGrpSpPr>
        <p:grpSpPr>
          <a:xfrm>
            <a:off x="6627639" y="2443884"/>
            <a:ext cx="355993" cy="313247"/>
            <a:chOff x="6627639" y="2443884"/>
            <a:chExt cx="355993" cy="313247"/>
          </a:xfrm>
        </p:grpSpPr>
        <p:sp>
          <p:nvSpPr>
            <p:cNvPr id="12732" name="Google Shape;12732;p8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82"/>
          <p:cNvGrpSpPr/>
          <p:nvPr/>
        </p:nvGrpSpPr>
        <p:grpSpPr>
          <a:xfrm>
            <a:off x="6183451" y="2462140"/>
            <a:ext cx="351445" cy="277976"/>
            <a:chOff x="6183451" y="2462140"/>
            <a:chExt cx="351445" cy="277976"/>
          </a:xfrm>
        </p:grpSpPr>
        <p:sp>
          <p:nvSpPr>
            <p:cNvPr id="12736" name="Google Shape;12736;p8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82"/>
          <p:cNvGrpSpPr/>
          <p:nvPr/>
        </p:nvGrpSpPr>
        <p:grpSpPr>
          <a:xfrm>
            <a:off x="5735477" y="2429858"/>
            <a:ext cx="353354" cy="341299"/>
            <a:chOff x="5735477" y="2429858"/>
            <a:chExt cx="353354" cy="341299"/>
          </a:xfrm>
        </p:grpSpPr>
        <p:sp>
          <p:nvSpPr>
            <p:cNvPr id="12744" name="Google Shape;12744;p8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0" name="Google Shape;12750;p82"/>
          <p:cNvGrpSpPr/>
          <p:nvPr/>
        </p:nvGrpSpPr>
        <p:grpSpPr>
          <a:xfrm>
            <a:off x="5243735" y="2446973"/>
            <a:ext cx="405255" cy="275499"/>
            <a:chOff x="5283337" y="2478774"/>
            <a:chExt cx="358633" cy="243913"/>
          </a:xfrm>
        </p:grpSpPr>
        <p:sp>
          <p:nvSpPr>
            <p:cNvPr id="12751" name="Google Shape;12751;p8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8" name="Google Shape;12768;p82"/>
          <p:cNvGrpSpPr/>
          <p:nvPr/>
        </p:nvGrpSpPr>
        <p:grpSpPr>
          <a:xfrm>
            <a:off x="7964753" y="2470823"/>
            <a:ext cx="362068" cy="258670"/>
            <a:chOff x="7964753" y="2470823"/>
            <a:chExt cx="362068" cy="258670"/>
          </a:xfrm>
        </p:grpSpPr>
        <p:sp>
          <p:nvSpPr>
            <p:cNvPr id="12769" name="Google Shape;12769;p8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8" name="Google Shape;12778;p82"/>
          <p:cNvGrpSpPr/>
          <p:nvPr/>
        </p:nvGrpSpPr>
        <p:grpSpPr>
          <a:xfrm>
            <a:off x="7524349" y="2456447"/>
            <a:ext cx="350332" cy="288948"/>
            <a:chOff x="7524349" y="2456447"/>
            <a:chExt cx="350332" cy="288948"/>
          </a:xfrm>
        </p:grpSpPr>
        <p:sp>
          <p:nvSpPr>
            <p:cNvPr id="12779" name="Google Shape;12779;p82"/>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2"/>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2"/>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2"/>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2"/>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82"/>
          <p:cNvGrpSpPr/>
          <p:nvPr/>
        </p:nvGrpSpPr>
        <p:grpSpPr>
          <a:xfrm>
            <a:off x="3972749" y="2894211"/>
            <a:ext cx="355230" cy="356725"/>
            <a:chOff x="3972749" y="2894211"/>
            <a:chExt cx="355230" cy="356725"/>
          </a:xfrm>
        </p:grpSpPr>
        <p:sp>
          <p:nvSpPr>
            <p:cNvPr id="12785" name="Google Shape;12785;p8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82"/>
          <p:cNvGrpSpPr/>
          <p:nvPr/>
        </p:nvGrpSpPr>
        <p:grpSpPr>
          <a:xfrm>
            <a:off x="3527797" y="2918796"/>
            <a:ext cx="355993" cy="307904"/>
            <a:chOff x="3527797" y="2918796"/>
            <a:chExt cx="355993" cy="307904"/>
          </a:xfrm>
        </p:grpSpPr>
        <p:sp>
          <p:nvSpPr>
            <p:cNvPr id="12791" name="Google Shape;12791;p8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82"/>
          <p:cNvGrpSpPr/>
          <p:nvPr/>
        </p:nvGrpSpPr>
        <p:grpSpPr>
          <a:xfrm>
            <a:off x="3082845" y="2920959"/>
            <a:ext cx="356375" cy="302338"/>
            <a:chOff x="3082845" y="2920959"/>
            <a:chExt cx="356375" cy="302338"/>
          </a:xfrm>
        </p:grpSpPr>
        <p:sp>
          <p:nvSpPr>
            <p:cNvPr id="12802" name="Google Shape;12802;p82"/>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2"/>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82"/>
          <p:cNvGrpSpPr/>
          <p:nvPr/>
        </p:nvGrpSpPr>
        <p:grpSpPr>
          <a:xfrm>
            <a:off x="2639038" y="2894942"/>
            <a:ext cx="355612" cy="355612"/>
            <a:chOff x="2639038" y="2894942"/>
            <a:chExt cx="355612" cy="355612"/>
          </a:xfrm>
        </p:grpSpPr>
        <p:sp>
          <p:nvSpPr>
            <p:cNvPr id="12805" name="Google Shape;12805;p8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7" name="Google Shape;12807;p82"/>
          <p:cNvGrpSpPr/>
          <p:nvPr/>
        </p:nvGrpSpPr>
        <p:grpSpPr>
          <a:xfrm>
            <a:off x="2194468" y="2938865"/>
            <a:ext cx="355993" cy="267766"/>
            <a:chOff x="2194468" y="2938865"/>
            <a:chExt cx="355993" cy="267766"/>
          </a:xfrm>
        </p:grpSpPr>
        <p:sp>
          <p:nvSpPr>
            <p:cNvPr id="12808" name="Google Shape;12808;p82"/>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2"/>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2"/>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2"/>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2"/>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2"/>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2"/>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2"/>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2"/>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2"/>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2"/>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2"/>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2"/>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2"/>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2"/>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2"/>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2"/>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2"/>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2"/>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2"/>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8" name="Google Shape;12828;p82"/>
          <p:cNvGrpSpPr/>
          <p:nvPr/>
        </p:nvGrpSpPr>
        <p:grpSpPr>
          <a:xfrm>
            <a:off x="1749897" y="2894561"/>
            <a:ext cx="355993" cy="355612"/>
            <a:chOff x="1749897" y="2894561"/>
            <a:chExt cx="355993" cy="355612"/>
          </a:xfrm>
        </p:grpSpPr>
        <p:sp>
          <p:nvSpPr>
            <p:cNvPr id="12829" name="Google Shape;12829;p82"/>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2"/>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2"/>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2"/>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2"/>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2"/>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2"/>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2"/>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2"/>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2"/>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2"/>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0" name="Google Shape;12840;p82"/>
          <p:cNvGrpSpPr/>
          <p:nvPr/>
        </p:nvGrpSpPr>
        <p:grpSpPr>
          <a:xfrm>
            <a:off x="1305327" y="2894211"/>
            <a:ext cx="357520" cy="357488"/>
            <a:chOff x="1305327" y="2894211"/>
            <a:chExt cx="357520" cy="357488"/>
          </a:xfrm>
        </p:grpSpPr>
        <p:sp>
          <p:nvSpPr>
            <p:cNvPr id="12841" name="Google Shape;12841;p82"/>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2"/>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2"/>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2"/>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2"/>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82"/>
          <p:cNvGrpSpPr/>
          <p:nvPr/>
        </p:nvGrpSpPr>
        <p:grpSpPr>
          <a:xfrm>
            <a:off x="853950" y="2894720"/>
            <a:ext cx="364104" cy="353290"/>
            <a:chOff x="853950" y="2894720"/>
            <a:chExt cx="364104" cy="353290"/>
          </a:xfrm>
        </p:grpSpPr>
        <p:sp>
          <p:nvSpPr>
            <p:cNvPr id="12847" name="Google Shape;12847;p82"/>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2"/>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2"/>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2"/>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2"/>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2"/>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2"/>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82"/>
          <p:cNvGrpSpPr/>
          <p:nvPr/>
        </p:nvGrpSpPr>
        <p:grpSpPr>
          <a:xfrm>
            <a:off x="7066548" y="2912594"/>
            <a:ext cx="352209" cy="334938"/>
            <a:chOff x="7066548" y="2912594"/>
            <a:chExt cx="352209" cy="334938"/>
          </a:xfrm>
        </p:grpSpPr>
        <p:sp>
          <p:nvSpPr>
            <p:cNvPr id="12855" name="Google Shape;12855;p8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1" name="Google Shape;12861;p82"/>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2"/>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63" name="Google Shape;12863;p82"/>
          <p:cNvGrpSpPr/>
          <p:nvPr/>
        </p:nvGrpSpPr>
        <p:grpSpPr>
          <a:xfrm>
            <a:off x="7541397" y="2904802"/>
            <a:ext cx="318495" cy="352209"/>
            <a:chOff x="7541397" y="2904802"/>
            <a:chExt cx="318495" cy="352209"/>
          </a:xfrm>
        </p:grpSpPr>
        <p:sp>
          <p:nvSpPr>
            <p:cNvPr id="12864" name="Google Shape;12864;p82"/>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2"/>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6" name="Google Shape;12866;p82"/>
          <p:cNvGrpSpPr/>
          <p:nvPr/>
        </p:nvGrpSpPr>
        <p:grpSpPr>
          <a:xfrm>
            <a:off x="8003015" y="2904039"/>
            <a:ext cx="306759" cy="351445"/>
            <a:chOff x="8003015" y="2904039"/>
            <a:chExt cx="306759" cy="351445"/>
          </a:xfrm>
        </p:grpSpPr>
        <p:sp>
          <p:nvSpPr>
            <p:cNvPr id="12867" name="Google Shape;12867;p8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3" name="Google Shape;12873;p82"/>
          <p:cNvGrpSpPr/>
          <p:nvPr/>
        </p:nvGrpSpPr>
        <p:grpSpPr>
          <a:xfrm>
            <a:off x="5687770" y="2885496"/>
            <a:ext cx="369638" cy="369606"/>
            <a:chOff x="5687770" y="2885496"/>
            <a:chExt cx="369638" cy="369606"/>
          </a:xfrm>
        </p:grpSpPr>
        <p:sp>
          <p:nvSpPr>
            <p:cNvPr id="12874" name="Google Shape;12874;p8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4" name="Google Shape;12884;p82"/>
          <p:cNvGrpSpPr/>
          <p:nvPr/>
        </p:nvGrpSpPr>
        <p:grpSpPr>
          <a:xfrm>
            <a:off x="4881958" y="2904802"/>
            <a:ext cx="156417" cy="349537"/>
            <a:chOff x="4881958" y="2904802"/>
            <a:chExt cx="156417" cy="349537"/>
          </a:xfrm>
        </p:grpSpPr>
        <p:sp>
          <p:nvSpPr>
            <p:cNvPr id="12885" name="Google Shape;12885;p82"/>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2"/>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2"/>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2"/>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2"/>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2"/>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2"/>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2" name="Google Shape;12892;p82"/>
          <p:cNvGrpSpPr/>
          <p:nvPr/>
        </p:nvGrpSpPr>
        <p:grpSpPr>
          <a:xfrm>
            <a:off x="5230318" y="2886514"/>
            <a:ext cx="371133" cy="367443"/>
            <a:chOff x="5230318" y="2886514"/>
            <a:chExt cx="371133" cy="367443"/>
          </a:xfrm>
        </p:grpSpPr>
        <p:sp>
          <p:nvSpPr>
            <p:cNvPr id="12893" name="Google Shape;12893;p82"/>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2"/>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2"/>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2"/>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2"/>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2"/>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2"/>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2"/>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2"/>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2" name="Google Shape;12902;p82"/>
          <p:cNvGrpSpPr/>
          <p:nvPr/>
        </p:nvGrpSpPr>
        <p:grpSpPr>
          <a:xfrm>
            <a:off x="5748358" y="3434578"/>
            <a:ext cx="352590" cy="182561"/>
            <a:chOff x="5748358" y="3434578"/>
            <a:chExt cx="352590" cy="182561"/>
          </a:xfrm>
        </p:grpSpPr>
        <p:sp>
          <p:nvSpPr>
            <p:cNvPr id="12903" name="Google Shape;12903;p82"/>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2"/>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2"/>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2"/>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2"/>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2"/>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9" name="Google Shape;12909;p82"/>
          <p:cNvGrpSpPr/>
          <p:nvPr/>
        </p:nvGrpSpPr>
        <p:grpSpPr>
          <a:xfrm>
            <a:off x="862283" y="4274771"/>
            <a:ext cx="341204" cy="359301"/>
            <a:chOff x="862283" y="4274771"/>
            <a:chExt cx="341204" cy="359301"/>
          </a:xfrm>
        </p:grpSpPr>
        <p:sp>
          <p:nvSpPr>
            <p:cNvPr id="12910" name="Google Shape;12910;p8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3" name="Google Shape;12913;p82"/>
          <p:cNvGrpSpPr/>
          <p:nvPr/>
        </p:nvGrpSpPr>
        <p:grpSpPr>
          <a:xfrm>
            <a:off x="1396957" y="4287365"/>
            <a:ext cx="301861" cy="332871"/>
            <a:chOff x="1396957" y="4287365"/>
            <a:chExt cx="301861" cy="332871"/>
          </a:xfrm>
        </p:grpSpPr>
        <p:sp>
          <p:nvSpPr>
            <p:cNvPr id="12914" name="Google Shape;12914;p82"/>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2"/>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2"/>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2"/>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2"/>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2"/>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2"/>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2"/>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2"/>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2"/>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2"/>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2"/>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2"/>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2"/>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2"/>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9" name="Google Shape;12929;p82"/>
          <p:cNvGrpSpPr/>
          <p:nvPr/>
        </p:nvGrpSpPr>
        <p:grpSpPr>
          <a:xfrm>
            <a:off x="1865381" y="4277506"/>
            <a:ext cx="396131" cy="355612"/>
            <a:chOff x="1865381" y="4277506"/>
            <a:chExt cx="396131" cy="355612"/>
          </a:xfrm>
        </p:grpSpPr>
        <p:sp>
          <p:nvSpPr>
            <p:cNvPr id="12930" name="Google Shape;12930;p8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82"/>
          <p:cNvGrpSpPr/>
          <p:nvPr/>
        </p:nvGrpSpPr>
        <p:grpSpPr>
          <a:xfrm>
            <a:off x="2411823" y="4303999"/>
            <a:ext cx="334398" cy="299953"/>
            <a:chOff x="2411823" y="4303999"/>
            <a:chExt cx="334398" cy="299953"/>
          </a:xfrm>
        </p:grpSpPr>
        <p:sp>
          <p:nvSpPr>
            <p:cNvPr id="12937" name="Google Shape;12937;p8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4" name="Google Shape;12944;p82"/>
          <p:cNvGrpSpPr/>
          <p:nvPr/>
        </p:nvGrpSpPr>
        <p:grpSpPr>
          <a:xfrm>
            <a:off x="2903337" y="4279032"/>
            <a:ext cx="382519" cy="350682"/>
            <a:chOff x="2903337" y="4279032"/>
            <a:chExt cx="382519" cy="350682"/>
          </a:xfrm>
        </p:grpSpPr>
        <p:sp>
          <p:nvSpPr>
            <p:cNvPr id="12945" name="Google Shape;12945;p8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0" name="Google Shape;12960;p82"/>
          <p:cNvGrpSpPr/>
          <p:nvPr/>
        </p:nvGrpSpPr>
        <p:grpSpPr>
          <a:xfrm>
            <a:off x="3933342" y="4315767"/>
            <a:ext cx="383632" cy="276449"/>
            <a:chOff x="3933342" y="4315767"/>
            <a:chExt cx="383632" cy="276449"/>
          </a:xfrm>
        </p:grpSpPr>
        <p:sp>
          <p:nvSpPr>
            <p:cNvPr id="12961" name="Google Shape;12961;p8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82"/>
          <p:cNvGrpSpPr/>
          <p:nvPr/>
        </p:nvGrpSpPr>
        <p:grpSpPr>
          <a:xfrm>
            <a:off x="3441065" y="4302505"/>
            <a:ext cx="337069" cy="302593"/>
            <a:chOff x="3441065" y="4302505"/>
            <a:chExt cx="337069" cy="302593"/>
          </a:xfrm>
        </p:grpSpPr>
        <p:sp>
          <p:nvSpPr>
            <p:cNvPr id="12968" name="Google Shape;12968;p82"/>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2"/>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2"/>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2"/>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2"/>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2"/>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2"/>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2"/>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2"/>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2"/>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2"/>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2"/>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2"/>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1" name="Google Shape;12981;p82"/>
          <p:cNvGrpSpPr/>
          <p:nvPr/>
        </p:nvGrpSpPr>
        <p:grpSpPr>
          <a:xfrm>
            <a:off x="3532345" y="3362635"/>
            <a:ext cx="339328" cy="336274"/>
            <a:chOff x="3532345" y="3362635"/>
            <a:chExt cx="339328" cy="336274"/>
          </a:xfrm>
        </p:grpSpPr>
        <p:sp>
          <p:nvSpPr>
            <p:cNvPr id="12982" name="Google Shape;12982;p8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2"/>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87" name="Google Shape;12987;p82"/>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8" name="Google Shape;12988;p82"/>
          <p:cNvGrpSpPr/>
          <p:nvPr/>
        </p:nvGrpSpPr>
        <p:grpSpPr>
          <a:xfrm>
            <a:off x="1883955" y="3808700"/>
            <a:ext cx="162873" cy="351445"/>
            <a:chOff x="1883955" y="3808700"/>
            <a:chExt cx="162873" cy="351445"/>
          </a:xfrm>
        </p:grpSpPr>
        <p:sp>
          <p:nvSpPr>
            <p:cNvPr id="12989" name="Google Shape;12989;p82"/>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2"/>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82"/>
          <p:cNvGrpSpPr/>
          <p:nvPr/>
        </p:nvGrpSpPr>
        <p:grpSpPr>
          <a:xfrm>
            <a:off x="939156" y="3809209"/>
            <a:ext cx="192007" cy="351318"/>
            <a:chOff x="939156" y="3809209"/>
            <a:chExt cx="192007" cy="351318"/>
          </a:xfrm>
        </p:grpSpPr>
        <p:sp>
          <p:nvSpPr>
            <p:cNvPr id="12992" name="Google Shape;12992;p82"/>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2"/>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4" name="Google Shape;12994;p82"/>
          <p:cNvGrpSpPr/>
          <p:nvPr/>
        </p:nvGrpSpPr>
        <p:grpSpPr>
          <a:xfrm>
            <a:off x="2306167" y="3809845"/>
            <a:ext cx="193915" cy="349155"/>
            <a:chOff x="2306167" y="3809845"/>
            <a:chExt cx="193915" cy="349155"/>
          </a:xfrm>
        </p:grpSpPr>
        <p:sp>
          <p:nvSpPr>
            <p:cNvPr id="12995" name="Google Shape;12995;p82"/>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2"/>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2"/>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2"/>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2"/>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2"/>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2"/>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2" name="Google Shape;13002;p82"/>
          <p:cNvGrpSpPr/>
          <p:nvPr/>
        </p:nvGrpSpPr>
        <p:grpSpPr>
          <a:xfrm>
            <a:off x="1323901" y="3807173"/>
            <a:ext cx="356343" cy="356757"/>
            <a:chOff x="1323901" y="3807173"/>
            <a:chExt cx="356343" cy="356757"/>
          </a:xfrm>
        </p:grpSpPr>
        <p:sp>
          <p:nvSpPr>
            <p:cNvPr id="13003" name="Google Shape;13003;p8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27" name="Google Shape;13027;p82"/>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28" name="Google Shape;13028;p82"/>
          <p:cNvGrpSpPr/>
          <p:nvPr/>
        </p:nvGrpSpPr>
        <p:grpSpPr>
          <a:xfrm>
            <a:off x="859262" y="3353920"/>
            <a:ext cx="306759" cy="351445"/>
            <a:chOff x="859262" y="3353920"/>
            <a:chExt cx="306759" cy="351445"/>
          </a:xfrm>
        </p:grpSpPr>
        <p:sp>
          <p:nvSpPr>
            <p:cNvPr id="13029" name="Google Shape;13029;p8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4" name="Google Shape;13034;p82"/>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5" name="Google Shape;13035;p82"/>
          <p:cNvGrpSpPr/>
          <p:nvPr/>
        </p:nvGrpSpPr>
        <p:grpSpPr>
          <a:xfrm>
            <a:off x="3967437" y="3837102"/>
            <a:ext cx="364708" cy="295405"/>
            <a:chOff x="3967437" y="3837102"/>
            <a:chExt cx="364708" cy="295405"/>
          </a:xfrm>
        </p:grpSpPr>
        <p:sp>
          <p:nvSpPr>
            <p:cNvPr id="13036" name="Google Shape;13036;p82"/>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2"/>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2"/>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2"/>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2"/>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1" name="Google Shape;13041;p82"/>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2"/>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2"/>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4" name="Google Shape;13044;p82"/>
          <p:cNvGrpSpPr/>
          <p:nvPr/>
        </p:nvGrpSpPr>
        <p:grpSpPr>
          <a:xfrm>
            <a:off x="5811827" y="3806451"/>
            <a:ext cx="283743" cy="308444"/>
            <a:chOff x="5964227" y="3858701"/>
            <a:chExt cx="283743" cy="308444"/>
          </a:xfrm>
        </p:grpSpPr>
        <p:sp>
          <p:nvSpPr>
            <p:cNvPr id="13045" name="Google Shape;13045;p8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9" name="Google Shape;13049;p82"/>
          <p:cNvGrpSpPr/>
          <p:nvPr/>
        </p:nvGrpSpPr>
        <p:grpSpPr>
          <a:xfrm>
            <a:off x="6243508" y="3873073"/>
            <a:ext cx="320372" cy="213602"/>
            <a:chOff x="6395908" y="3873073"/>
            <a:chExt cx="320372" cy="213602"/>
          </a:xfrm>
        </p:grpSpPr>
        <p:sp>
          <p:nvSpPr>
            <p:cNvPr id="13050" name="Google Shape;13050;p82"/>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2"/>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2"/>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2"/>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2"/>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2"/>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2"/>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2"/>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2"/>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2"/>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0" name="Google Shape;13060;p82"/>
          <p:cNvGrpSpPr/>
          <p:nvPr/>
        </p:nvGrpSpPr>
        <p:grpSpPr>
          <a:xfrm>
            <a:off x="7262890" y="3802816"/>
            <a:ext cx="357138" cy="352018"/>
            <a:chOff x="7415290" y="3802816"/>
            <a:chExt cx="357138" cy="352018"/>
          </a:xfrm>
        </p:grpSpPr>
        <p:sp>
          <p:nvSpPr>
            <p:cNvPr id="13061" name="Google Shape;13061;p8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9" name="Google Shape;13069;p82"/>
          <p:cNvGrpSpPr/>
          <p:nvPr/>
        </p:nvGrpSpPr>
        <p:grpSpPr>
          <a:xfrm>
            <a:off x="6737312" y="3833413"/>
            <a:ext cx="355230" cy="293401"/>
            <a:chOff x="6889712" y="3833413"/>
            <a:chExt cx="355230" cy="293401"/>
          </a:xfrm>
        </p:grpSpPr>
        <p:sp>
          <p:nvSpPr>
            <p:cNvPr id="13070" name="Google Shape;13070;p8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5" name="Google Shape;13075;p82"/>
          <p:cNvGrpSpPr/>
          <p:nvPr/>
        </p:nvGrpSpPr>
        <p:grpSpPr>
          <a:xfrm>
            <a:off x="7707152" y="3835870"/>
            <a:ext cx="282318" cy="337168"/>
            <a:chOff x="1635875" y="237775"/>
            <a:chExt cx="4370250" cy="5219325"/>
          </a:xfrm>
        </p:grpSpPr>
        <p:sp>
          <p:nvSpPr>
            <p:cNvPr id="13076" name="Google Shape;13076;p8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8" name="Google Shape;13078;p82"/>
          <p:cNvGrpSpPr/>
          <p:nvPr/>
        </p:nvGrpSpPr>
        <p:grpSpPr>
          <a:xfrm>
            <a:off x="3103963" y="3361140"/>
            <a:ext cx="297886" cy="337578"/>
            <a:chOff x="3103963" y="3361140"/>
            <a:chExt cx="297886" cy="337578"/>
          </a:xfrm>
        </p:grpSpPr>
        <p:sp>
          <p:nvSpPr>
            <p:cNvPr id="13079" name="Google Shape;13079;p82"/>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2"/>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2"/>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2"/>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2"/>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2"/>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2"/>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2"/>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2"/>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2"/>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2"/>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2"/>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3" name="Google Shape;13103;p82"/>
          <p:cNvGrpSpPr/>
          <p:nvPr/>
        </p:nvGrpSpPr>
        <p:grpSpPr>
          <a:xfrm>
            <a:off x="2667821" y="3361108"/>
            <a:ext cx="273046" cy="337801"/>
            <a:chOff x="2667821" y="3361108"/>
            <a:chExt cx="273046" cy="337801"/>
          </a:xfrm>
        </p:grpSpPr>
        <p:sp>
          <p:nvSpPr>
            <p:cNvPr id="13104" name="Google Shape;13104;p8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3" name="Google Shape;13123;p82"/>
          <p:cNvGrpSpPr/>
          <p:nvPr/>
        </p:nvGrpSpPr>
        <p:grpSpPr>
          <a:xfrm>
            <a:off x="2212469" y="3360313"/>
            <a:ext cx="282715" cy="338660"/>
            <a:chOff x="2212469" y="3360313"/>
            <a:chExt cx="282715" cy="338660"/>
          </a:xfrm>
        </p:grpSpPr>
        <p:sp>
          <p:nvSpPr>
            <p:cNvPr id="13124" name="Google Shape;13124;p82"/>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2"/>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2"/>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7" name="Google Shape;13127;p82"/>
          <p:cNvGrpSpPr/>
          <p:nvPr/>
        </p:nvGrpSpPr>
        <p:grpSpPr>
          <a:xfrm>
            <a:off x="1768821" y="3361108"/>
            <a:ext cx="278739" cy="339073"/>
            <a:chOff x="1768821" y="3361108"/>
            <a:chExt cx="278739" cy="339073"/>
          </a:xfrm>
        </p:grpSpPr>
        <p:sp>
          <p:nvSpPr>
            <p:cNvPr id="13128" name="Google Shape;13128;p8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9" name="Google Shape;13139;p82"/>
          <p:cNvGrpSpPr/>
          <p:nvPr/>
        </p:nvGrpSpPr>
        <p:grpSpPr>
          <a:xfrm>
            <a:off x="5337883" y="3336873"/>
            <a:ext cx="307141" cy="376826"/>
            <a:chOff x="5337883" y="3336873"/>
            <a:chExt cx="307141" cy="376826"/>
          </a:xfrm>
        </p:grpSpPr>
        <p:sp>
          <p:nvSpPr>
            <p:cNvPr id="13140" name="Google Shape;13140;p8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2" name="Google Shape;13142;p82"/>
          <p:cNvGrpSpPr/>
          <p:nvPr/>
        </p:nvGrpSpPr>
        <p:grpSpPr>
          <a:xfrm>
            <a:off x="4883835" y="3337255"/>
            <a:ext cx="323425" cy="377557"/>
            <a:chOff x="4883835" y="3337255"/>
            <a:chExt cx="323425" cy="377557"/>
          </a:xfrm>
        </p:grpSpPr>
        <p:sp>
          <p:nvSpPr>
            <p:cNvPr id="13143" name="Google Shape;13143;p82"/>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2"/>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2"/>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6" name="Google Shape;13146;p82"/>
          <p:cNvGrpSpPr/>
          <p:nvPr/>
        </p:nvGrpSpPr>
        <p:grpSpPr>
          <a:xfrm>
            <a:off x="6193310" y="3407289"/>
            <a:ext cx="352590" cy="237488"/>
            <a:chOff x="6193310" y="3407289"/>
            <a:chExt cx="352590" cy="237488"/>
          </a:xfrm>
        </p:grpSpPr>
        <p:sp>
          <p:nvSpPr>
            <p:cNvPr id="13147" name="Google Shape;13147;p82"/>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2"/>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2"/>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2"/>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2"/>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2" name="Google Shape;13152;p82"/>
          <p:cNvGrpSpPr/>
          <p:nvPr/>
        </p:nvGrpSpPr>
        <p:grpSpPr>
          <a:xfrm>
            <a:off x="6637117" y="3397843"/>
            <a:ext cx="353735" cy="254504"/>
            <a:chOff x="6637117" y="3397843"/>
            <a:chExt cx="353735" cy="254504"/>
          </a:xfrm>
        </p:grpSpPr>
        <p:sp>
          <p:nvSpPr>
            <p:cNvPr id="13153" name="Google Shape;13153;p8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9" name="Google Shape;13159;p82"/>
          <p:cNvGrpSpPr/>
          <p:nvPr/>
        </p:nvGrpSpPr>
        <p:grpSpPr>
          <a:xfrm>
            <a:off x="7075994" y="3349531"/>
            <a:ext cx="360637" cy="352336"/>
            <a:chOff x="7075994" y="3349531"/>
            <a:chExt cx="360637" cy="352336"/>
          </a:xfrm>
        </p:grpSpPr>
        <p:sp>
          <p:nvSpPr>
            <p:cNvPr id="13160" name="Google Shape;13160;p8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7" name="Google Shape;13167;p82"/>
          <p:cNvGrpSpPr/>
          <p:nvPr/>
        </p:nvGrpSpPr>
        <p:grpSpPr>
          <a:xfrm>
            <a:off x="7651983" y="3349181"/>
            <a:ext cx="107183" cy="352399"/>
            <a:chOff x="7651983" y="3349181"/>
            <a:chExt cx="107183" cy="352399"/>
          </a:xfrm>
        </p:grpSpPr>
        <p:sp>
          <p:nvSpPr>
            <p:cNvPr id="13168" name="Google Shape;13168;p82"/>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2"/>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0" name="Google Shape;13170;p82"/>
          <p:cNvGrpSpPr/>
          <p:nvPr/>
        </p:nvGrpSpPr>
        <p:grpSpPr>
          <a:xfrm>
            <a:off x="7973468" y="3382322"/>
            <a:ext cx="352590" cy="287072"/>
            <a:chOff x="7973468" y="3382322"/>
            <a:chExt cx="352590" cy="287072"/>
          </a:xfrm>
        </p:grpSpPr>
        <p:sp>
          <p:nvSpPr>
            <p:cNvPr id="13171" name="Google Shape;13171;p8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186" name="Shape 13186"/>
        <p:cNvGrpSpPr/>
        <p:nvPr/>
      </p:nvGrpSpPr>
      <p:grpSpPr>
        <a:xfrm>
          <a:off x="0" y="0"/>
          <a:ext cx="0" cy="0"/>
          <a:chOff x="0" y="0"/>
          <a:chExt cx="0" cy="0"/>
        </a:xfrm>
      </p:grpSpPr>
      <p:sp>
        <p:nvSpPr>
          <p:cNvPr id="13187" name="Google Shape;13187;p8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188" name="Google Shape;13188;p83"/>
          <p:cNvGrpSpPr/>
          <p:nvPr/>
        </p:nvGrpSpPr>
        <p:grpSpPr>
          <a:xfrm>
            <a:off x="849677" y="1500658"/>
            <a:ext cx="347872" cy="347488"/>
            <a:chOff x="849677" y="1500658"/>
            <a:chExt cx="347872" cy="347488"/>
          </a:xfrm>
        </p:grpSpPr>
        <p:sp>
          <p:nvSpPr>
            <p:cNvPr id="13189" name="Google Shape;13189;p8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83"/>
          <p:cNvGrpSpPr/>
          <p:nvPr/>
        </p:nvGrpSpPr>
        <p:grpSpPr>
          <a:xfrm>
            <a:off x="1415853" y="1500658"/>
            <a:ext cx="315872" cy="347488"/>
            <a:chOff x="1415853" y="1500658"/>
            <a:chExt cx="315872" cy="347488"/>
          </a:xfrm>
        </p:grpSpPr>
        <p:sp>
          <p:nvSpPr>
            <p:cNvPr id="13196" name="Google Shape;13196;p8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0" name="Google Shape;13200;p83"/>
          <p:cNvGrpSpPr/>
          <p:nvPr/>
        </p:nvGrpSpPr>
        <p:grpSpPr>
          <a:xfrm>
            <a:off x="4697389" y="1500658"/>
            <a:ext cx="347520" cy="347104"/>
            <a:chOff x="4697389" y="1500658"/>
            <a:chExt cx="347520" cy="347104"/>
          </a:xfrm>
        </p:grpSpPr>
        <p:sp>
          <p:nvSpPr>
            <p:cNvPr id="13201" name="Google Shape;13201;p83"/>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3"/>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3"/>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4" name="Google Shape;13204;p83"/>
          <p:cNvGrpSpPr/>
          <p:nvPr/>
        </p:nvGrpSpPr>
        <p:grpSpPr>
          <a:xfrm>
            <a:off x="3603533" y="1964946"/>
            <a:ext cx="347520" cy="353760"/>
            <a:chOff x="3603533" y="1964946"/>
            <a:chExt cx="347520" cy="353760"/>
          </a:xfrm>
        </p:grpSpPr>
        <p:sp>
          <p:nvSpPr>
            <p:cNvPr id="13205" name="Google Shape;13205;p8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83"/>
          <p:cNvGrpSpPr/>
          <p:nvPr/>
        </p:nvGrpSpPr>
        <p:grpSpPr>
          <a:xfrm>
            <a:off x="1950765" y="1964338"/>
            <a:ext cx="357792" cy="352448"/>
            <a:chOff x="1950765" y="1964338"/>
            <a:chExt cx="357792" cy="352448"/>
          </a:xfrm>
        </p:grpSpPr>
        <p:sp>
          <p:nvSpPr>
            <p:cNvPr id="13209" name="Google Shape;13209;p83"/>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3"/>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3"/>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3"/>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83"/>
          <p:cNvGrpSpPr/>
          <p:nvPr/>
        </p:nvGrpSpPr>
        <p:grpSpPr>
          <a:xfrm>
            <a:off x="7435629" y="1964690"/>
            <a:ext cx="367712" cy="353248"/>
            <a:chOff x="7435629" y="1964690"/>
            <a:chExt cx="367712" cy="353248"/>
          </a:xfrm>
        </p:grpSpPr>
        <p:sp>
          <p:nvSpPr>
            <p:cNvPr id="13214" name="Google Shape;13214;p8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83"/>
          <p:cNvGrpSpPr/>
          <p:nvPr/>
        </p:nvGrpSpPr>
        <p:grpSpPr>
          <a:xfrm>
            <a:off x="2512749" y="1965042"/>
            <a:ext cx="333024" cy="352896"/>
            <a:chOff x="2512749" y="1965042"/>
            <a:chExt cx="333024" cy="352896"/>
          </a:xfrm>
        </p:grpSpPr>
        <p:sp>
          <p:nvSpPr>
            <p:cNvPr id="13219" name="Google Shape;13219;p83"/>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3"/>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3"/>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3"/>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3"/>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83"/>
          <p:cNvGrpSpPr/>
          <p:nvPr/>
        </p:nvGrpSpPr>
        <p:grpSpPr>
          <a:xfrm>
            <a:off x="1398317" y="1981778"/>
            <a:ext cx="365792" cy="335392"/>
            <a:chOff x="1398317" y="1981778"/>
            <a:chExt cx="365792" cy="335392"/>
          </a:xfrm>
        </p:grpSpPr>
        <p:sp>
          <p:nvSpPr>
            <p:cNvPr id="13225" name="Google Shape;13225;p83"/>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3"/>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3"/>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3"/>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3"/>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3"/>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83"/>
          <p:cNvGrpSpPr/>
          <p:nvPr/>
        </p:nvGrpSpPr>
        <p:grpSpPr>
          <a:xfrm>
            <a:off x="3052237" y="2003570"/>
            <a:ext cx="353600" cy="314752"/>
            <a:chOff x="3052237" y="2003570"/>
            <a:chExt cx="353600" cy="314752"/>
          </a:xfrm>
        </p:grpSpPr>
        <p:sp>
          <p:nvSpPr>
            <p:cNvPr id="13232" name="Google Shape;13232;p83"/>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3"/>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3"/>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5" name="Google Shape;13235;p83"/>
          <p:cNvGrpSpPr/>
          <p:nvPr/>
        </p:nvGrpSpPr>
        <p:grpSpPr>
          <a:xfrm>
            <a:off x="1404013" y="2958066"/>
            <a:ext cx="368096" cy="223968"/>
            <a:chOff x="1404013" y="2958066"/>
            <a:chExt cx="368096" cy="223968"/>
          </a:xfrm>
        </p:grpSpPr>
        <p:sp>
          <p:nvSpPr>
            <p:cNvPr id="13236" name="Google Shape;13236;p8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8" name="Google Shape;13238;p83"/>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3"/>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0" name="Google Shape;13240;p83"/>
          <p:cNvGrpSpPr/>
          <p:nvPr/>
        </p:nvGrpSpPr>
        <p:grpSpPr>
          <a:xfrm>
            <a:off x="1951149" y="2885202"/>
            <a:ext cx="370368" cy="367328"/>
            <a:chOff x="1951149" y="2885202"/>
            <a:chExt cx="370368" cy="367328"/>
          </a:xfrm>
        </p:grpSpPr>
        <p:sp>
          <p:nvSpPr>
            <p:cNvPr id="13241" name="Google Shape;13241;p8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83"/>
          <p:cNvGrpSpPr/>
          <p:nvPr/>
        </p:nvGrpSpPr>
        <p:grpSpPr>
          <a:xfrm>
            <a:off x="2501677" y="2906162"/>
            <a:ext cx="367328" cy="327296"/>
            <a:chOff x="2501677" y="2906162"/>
            <a:chExt cx="367328" cy="327296"/>
          </a:xfrm>
        </p:grpSpPr>
        <p:sp>
          <p:nvSpPr>
            <p:cNvPr id="13245" name="Google Shape;13245;p8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48" name="Google Shape;13248;p83"/>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49" name="Google Shape;13249;p83"/>
          <p:cNvGrpSpPr/>
          <p:nvPr/>
        </p:nvGrpSpPr>
        <p:grpSpPr>
          <a:xfrm>
            <a:off x="3050317" y="2893714"/>
            <a:ext cx="367712" cy="354240"/>
            <a:chOff x="3050317" y="2893714"/>
            <a:chExt cx="367712" cy="354240"/>
          </a:xfrm>
        </p:grpSpPr>
        <p:sp>
          <p:nvSpPr>
            <p:cNvPr id="13250" name="Google Shape;13250;p8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2" name="Google Shape;13252;p83"/>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3"/>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4" name="Google Shape;13254;p83"/>
          <p:cNvGrpSpPr/>
          <p:nvPr/>
        </p:nvGrpSpPr>
        <p:grpSpPr>
          <a:xfrm>
            <a:off x="7531277" y="2886354"/>
            <a:ext cx="185184" cy="367296"/>
            <a:chOff x="7531277" y="2886354"/>
            <a:chExt cx="185184" cy="367296"/>
          </a:xfrm>
        </p:grpSpPr>
        <p:sp>
          <p:nvSpPr>
            <p:cNvPr id="13255" name="Google Shape;13255;p83"/>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3"/>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3"/>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8" name="Google Shape;13258;p83"/>
          <p:cNvGrpSpPr/>
          <p:nvPr/>
        </p:nvGrpSpPr>
        <p:grpSpPr>
          <a:xfrm>
            <a:off x="6926637" y="2886738"/>
            <a:ext cx="297184" cy="367296"/>
            <a:chOff x="6926637" y="2886738"/>
            <a:chExt cx="297184" cy="367296"/>
          </a:xfrm>
        </p:grpSpPr>
        <p:sp>
          <p:nvSpPr>
            <p:cNvPr id="13259" name="Google Shape;13259;p8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2" name="Google Shape;13262;p83"/>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3"/>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64" name="Google Shape;13264;p83"/>
          <p:cNvGrpSpPr/>
          <p:nvPr/>
        </p:nvGrpSpPr>
        <p:grpSpPr>
          <a:xfrm>
            <a:off x="6340653" y="2886354"/>
            <a:ext cx="370368" cy="368064"/>
            <a:chOff x="6340653" y="2886354"/>
            <a:chExt cx="370368" cy="368064"/>
          </a:xfrm>
        </p:grpSpPr>
        <p:sp>
          <p:nvSpPr>
            <p:cNvPr id="13265" name="Google Shape;13265;p8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83"/>
          <p:cNvGrpSpPr/>
          <p:nvPr/>
        </p:nvGrpSpPr>
        <p:grpSpPr>
          <a:xfrm>
            <a:off x="5246797" y="1981426"/>
            <a:ext cx="354752" cy="336512"/>
            <a:chOff x="5246797" y="1981426"/>
            <a:chExt cx="354752" cy="336512"/>
          </a:xfrm>
        </p:grpSpPr>
        <p:sp>
          <p:nvSpPr>
            <p:cNvPr id="13272" name="Google Shape;13272;p83"/>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3"/>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4" name="Google Shape;13274;p83"/>
          <p:cNvGrpSpPr/>
          <p:nvPr/>
        </p:nvGrpSpPr>
        <p:grpSpPr>
          <a:xfrm>
            <a:off x="4148749" y="2102066"/>
            <a:ext cx="355136" cy="216256"/>
            <a:chOff x="4148749" y="2102066"/>
            <a:chExt cx="355136" cy="216256"/>
          </a:xfrm>
        </p:grpSpPr>
        <p:sp>
          <p:nvSpPr>
            <p:cNvPr id="13275" name="Google Shape;13275;p83"/>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3"/>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7" name="Google Shape;13277;p83"/>
          <p:cNvGrpSpPr/>
          <p:nvPr/>
        </p:nvGrpSpPr>
        <p:grpSpPr>
          <a:xfrm>
            <a:off x="5794669" y="2001426"/>
            <a:ext cx="354752" cy="315360"/>
            <a:chOff x="5794669" y="2001426"/>
            <a:chExt cx="354752" cy="315360"/>
          </a:xfrm>
        </p:grpSpPr>
        <p:sp>
          <p:nvSpPr>
            <p:cNvPr id="13278" name="Google Shape;13278;p83"/>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3"/>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0" name="Google Shape;13280;p83"/>
          <p:cNvGrpSpPr/>
          <p:nvPr/>
        </p:nvGrpSpPr>
        <p:grpSpPr>
          <a:xfrm>
            <a:off x="6345229" y="2029842"/>
            <a:ext cx="352832" cy="289216"/>
            <a:chOff x="6345229" y="2029842"/>
            <a:chExt cx="352832" cy="289216"/>
          </a:xfrm>
        </p:grpSpPr>
        <p:sp>
          <p:nvSpPr>
            <p:cNvPr id="13281" name="Google Shape;13281;p83"/>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3"/>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3" name="Google Shape;13283;p83"/>
          <p:cNvGrpSpPr/>
          <p:nvPr/>
        </p:nvGrpSpPr>
        <p:grpSpPr>
          <a:xfrm>
            <a:off x="4697389" y="2036338"/>
            <a:ext cx="354752" cy="281984"/>
            <a:chOff x="4697389" y="2036338"/>
            <a:chExt cx="354752" cy="281984"/>
          </a:xfrm>
        </p:grpSpPr>
        <p:sp>
          <p:nvSpPr>
            <p:cNvPr id="13284" name="Google Shape;13284;p83"/>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3"/>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83"/>
          <p:cNvGrpSpPr/>
          <p:nvPr/>
        </p:nvGrpSpPr>
        <p:grpSpPr>
          <a:xfrm>
            <a:off x="1404013" y="2424754"/>
            <a:ext cx="353600" cy="354944"/>
            <a:chOff x="1404013" y="2424754"/>
            <a:chExt cx="353600" cy="354944"/>
          </a:xfrm>
        </p:grpSpPr>
        <p:sp>
          <p:nvSpPr>
            <p:cNvPr id="13287" name="Google Shape;13287;p8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83"/>
          <p:cNvGrpSpPr/>
          <p:nvPr/>
        </p:nvGrpSpPr>
        <p:grpSpPr>
          <a:xfrm>
            <a:off x="854253" y="2428274"/>
            <a:ext cx="355104" cy="351040"/>
            <a:chOff x="854253" y="2428274"/>
            <a:chExt cx="355104" cy="351040"/>
          </a:xfrm>
        </p:grpSpPr>
        <p:sp>
          <p:nvSpPr>
            <p:cNvPr id="13293" name="Google Shape;13293;p83"/>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3"/>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5" name="Google Shape;13295;p83"/>
          <p:cNvGrpSpPr/>
          <p:nvPr/>
        </p:nvGrpSpPr>
        <p:grpSpPr>
          <a:xfrm>
            <a:off x="6896909" y="2440946"/>
            <a:ext cx="354752" cy="275904"/>
            <a:chOff x="6896909" y="2440946"/>
            <a:chExt cx="354752" cy="275904"/>
          </a:xfrm>
        </p:grpSpPr>
        <p:sp>
          <p:nvSpPr>
            <p:cNvPr id="13296" name="Google Shape;13296;p83"/>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3"/>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8" name="Google Shape;13298;p83"/>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9" name="Google Shape;13299;p83"/>
          <p:cNvGrpSpPr/>
          <p:nvPr/>
        </p:nvGrpSpPr>
        <p:grpSpPr>
          <a:xfrm>
            <a:off x="5265069" y="2424754"/>
            <a:ext cx="321984" cy="354560"/>
            <a:chOff x="5265069" y="2424754"/>
            <a:chExt cx="321984" cy="354560"/>
          </a:xfrm>
        </p:grpSpPr>
        <p:sp>
          <p:nvSpPr>
            <p:cNvPr id="13300" name="Google Shape;13300;p83"/>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3"/>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2" name="Google Shape;13302;p83"/>
          <p:cNvGrpSpPr/>
          <p:nvPr/>
        </p:nvGrpSpPr>
        <p:grpSpPr>
          <a:xfrm>
            <a:off x="4150669" y="2466770"/>
            <a:ext cx="355104" cy="259584"/>
            <a:chOff x="4150669" y="2466770"/>
            <a:chExt cx="355104" cy="259584"/>
          </a:xfrm>
        </p:grpSpPr>
        <p:sp>
          <p:nvSpPr>
            <p:cNvPr id="13303" name="Google Shape;13303;p83"/>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3"/>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3"/>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3"/>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7" name="Google Shape;13307;p83"/>
          <p:cNvGrpSpPr/>
          <p:nvPr/>
        </p:nvGrpSpPr>
        <p:grpSpPr>
          <a:xfrm>
            <a:off x="4699693" y="2424946"/>
            <a:ext cx="354336" cy="353984"/>
            <a:chOff x="4699693" y="2424946"/>
            <a:chExt cx="354336" cy="353984"/>
          </a:xfrm>
        </p:grpSpPr>
        <p:sp>
          <p:nvSpPr>
            <p:cNvPr id="13308" name="Google Shape;13308;p8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0" name="Google Shape;13310;p83"/>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3"/>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2" name="Google Shape;13312;p83"/>
          <p:cNvGrpSpPr/>
          <p:nvPr/>
        </p:nvGrpSpPr>
        <p:grpSpPr>
          <a:xfrm>
            <a:off x="1953037" y="2552242"/>
            <a:ext cx="355136" cy="227072"/>
            <a:chOff x="1953037" y="2552242"/>
            <a:chExt cx="355136" cy="227072"/>
          </a:xfrm>
        </p:grpSpPr>
        <p:sp>
          <p:nvSpPr>
            <p:cNvPr id="13313" name="Google Shape;13313;p83"/>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3"/>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15" name="Google Shape;13315;p83"/>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6" name="Google Shape;13316;p83"/>
          <p:cNvGrpSpPr/>
          <p:nvPr/>
        </p:nvGrpSpPr>
        <p:grpSpPr>
          <a:xfrm>
            <a:off x="2500941" y="2527218"/>
            <a:ext cx="355104" cy="250944"/>
            <a:chOff x="2500941" y="2527218"/>
            <a:chExt cx="355104" cy="250944"/>
          </a:xfrm>
        </p:grpSpPr>
        <p:sp>
          <p:nvSpPr>
            <p:cNvPr id="13317" name="Google Shape;13317;p8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2" name="Google Shape;13322;p83"/>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23" name="Google Shape;13323;p83"/>
          <p:cNvGrpSpPr/>
          <p:nvPr/>
        </p:nvGrpSpPr>
        <p:grpSpPr>
          <a:xfrm>
            <a:off x="7993805" y="2427122"/>
            <a:ext cx="356256" cy="351808"/>
            <a:chOff x="7993805" y="2427122"/>
            <a:chExt cx="356256" cy="351808"/>
          </a:xfrm>
        </p:grpSpPr>
        <p:sp>
          <p:nvSpPr>
            <p:cNvPr id="13324" name="Google Shape;13324;p8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7" name="Google Shape;13327;p83"/>
          <p:cNvGrpSpPr/>
          <p:nvPr/>
        </p:nvGrpSpPr>
        <p:grpSpPr>
          <a:xfrm>
            <a:off x="878637" y="1965010"/>
            <a:ext cx="308640" cy="353312"/>
            <a:chOff x="878637" y="1965010"/>
            <a:chExt cx="308640" cy="353312"/>
          </a:xfrm>
        </p:grpSpPr>
        <p:sp>
          <p:nvSpPr>
            <p:cNvPr id="13328" name="Google Shape;13328;p8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1" name="Google Shape;13331;p83"/>
          <p:cNvGrpSpPr/>
          <p:nvPr/>
        </p:nvGrpSpPr>
        <p:grpSpPr>
          <a:xfrm>
            <a:off x="6896141" y="1964722"/>
            <a:ext cx="348256" cy="352448"/>
            <a:chOff x="6896141" y="1964722"/>
            <a:chExt cx="348256" cy="352448"/>
          </a:xfrm>
        </p:grpSpPr>
        <p:sp>
          <p:nvSpPr>
            <p:cNvPr id="13332" name="Google Shape;13332;p83"/>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3"/>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3"/>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5" name="Google Shape;13335;p83"/>
          <p:cNvGrpSpPr/>
          <p:nvPr/>
        </p:nvGrpSpPr>
        <p:grpSpPr>
          <a:xfrm>
            <a:off x="7989997" y="2015378"/>
            <a:ext cx="355136" cy="303328"/>
            <a:chOff x="7989997" y="2015378"/>
            <a:chExt cx="355136" cy="303328"/>
          </a:xfrm>
        </p:grpSpPr>
        <p:sp>
          <p:nvSpPr>
            <p:cNvPr id="13336" name="Google Shape;13336;p83"/>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3"/>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3"/>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9" name="Google Shape;13339;p83"/>
          <p:cNvGrpSpPr/>
          <p:nvPr/>
        </p:nvGrpSpPr>
        <p:grpSpPr>
          <a:xfrm>
            <a:off x="3598221" y="1509362"/>
            <a:ext cx="348640" cy="330784"/>
            <a:chOff x="3598221" y="1509362"/>
            <a:chExt cx="348640" cy="330784"/>
          </a:xfrm>
        </p:grpSpPr>
        <p:sp>
          <p:nvSpPr>
            <p:cNvPr id="13340" name="Google Shape;13340;p83"/>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3"/>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3"/>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3"/>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4" name="Google Shape;13344;p83"/>
          <p:cNvGrpSpPr/>
          <p:nvPr/>
        </p:nvGrpSpPr>
        <p:grpSpPr>
          <a:xfrm>
            <a:off x="5246797" y="1500658"/>
            <a:ext cx="347872" cy="347488"/>
            <a:chOff x="5246797" y="1500658"/>
            <a:chExt cx="347872" cy="347488"/>
          </a:xfrm>
        </p:grpSpPr>
        <p:sp>
          <p:nvSpPr>
            <p:cNvPr id="13345" name="Google Shape;13345;p8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83"/>
          <p:cNvGrpSpPr/>
          <p:nvPr/>
        </p:nvGrpSpPr>
        <p:grpSpPr>
          <a:xfrm>
            <a:off x="5796589" y="1500658"/>
            <a:ext cx="349024" cy="346752"/>
            <a:chOff x="5796589" y="1500658"/>
            <a:chExt cx="349024" cy="346752"/>
          </a:xfrm>
        </p:grpSpPr>
        <p:sp>
          <p:nvSpPr>
            <p:cNvPr id="13350" name="Google Shape;13350;p8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51" name="Google Shape;13351;p83"/>
            <p:cNvGrpSpPr/>
            <p:nvPr/>
          </p:nvGrpSpPr>
          <p:grpSpPr>
            <a:xfrm>
              <a:off x="5796589" y="1500658"/>
              <a:ext cx="349024" cy="346752"/>
              <a:chOff x="5796589" y="1500658"/>
              <a:chExt cx="349024" cy="346752"/>
            </a:xfrm>
          </p:grpSpPr>
          <p:sp>
            <p:nvSpPr>
              <p:cNvPr id="13352" name="Google Shape;13352;p8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356" name="Google Shape;13356;p83"/>
          <p:cNvGrpSpPr/>
          <p:nvPr/>
        </p:nvGrpSpPr>
        <p:grpSpPr>
          <a:xfrm>
            <a:off x="6895373" y="1502578"/>
            <a:ext cx="348640" cy="343296"/>
            <a:chOff x="6895373" y="1502578"/>
            <a:chExt cx="348640" cy="343296"/>
          </a:xfrm>
        </p:grpSpPr>
        <p:sp>
          <p:nvSpPr>
            <p:cNvPr id="13357" name="Google Shape;13357;p8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0" name="Google Shape;13360;p83"/>
          <p:cNvGrpSpPr/>
          <p:nvPr/>
        </p:nvGrpSpPr>
        <p:grpSpPr>
          <a:xfrm>
            <a:off x="4147597" y="1505458"/>
            <a:ext cx="347904" cy="336992"/>
            <a:chOff x="4147597" y="1505458"/>
            <a:chExt cx="347904" cy="336992"/>
          </a:xfrm>
        </p:grpSpPr>
        <p:sp>
          <p:nvSpPr>
            <p:cNvPr id="13361" name="Google Shape;13361;p83"/>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3"/>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3"/>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3"/>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3"/>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3"/>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3"/>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8" name="Google Shape;13368;p83"/>
          <p:cNvGrpSpPr/>
          <p:nvPr/>
        </p:nvGrpSpPr>
        <p:grpSpPr>
          <a:xfrm>
            <a:off x="2499405" y="1499890"/>
            <a:ext cx="347488" cy="348256"/>
            <a:chOff x="2499405" y="1499890"/>
            <a:chExt cx="347488" cy="348256"/>
          </a:xfrm>
        </p:grpSpPr>
        <p:sp>
          <p:nvSpPr>
            <p:cNvPr id="13369" name="Google Shape;13369;p8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83"/>
          <p:cNvGrpSpPr/>
          <p:nvPr/>
        </p:nvGrpSpPr>
        <p:grpSpPr>
          <a:xfrm>
            <a:off x="1956845" y="1500498"/>
            <a:ext cx="331520" cy="348032"/>
            <a:chOff x="1956845" y="1500498"/>
            <a:chExt cx="331520" cy="348032"/>
          </a:xfrm>
        </p:grpSpPr>
        <p:sp>
          <p:nvSpPr>
            <p:cNvPr id="13375" name="Google Shape;13375;p83"/>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3"/>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3"/>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3"/>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3"/>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3"/>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3"/>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3"/>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3"/>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3"/>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3"/>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3"/>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7" name="Google Shape;13387;p83"/>
          <p:cNvGrpSpPr/>
          <p:nvPr/>
        </p:nvGrpSpPr>
        <p:grpSpPr>
          <a:xfrm>
            <a:off x="6345613" y="1549874"/>
            <a:ext cx="348640" cy="250656"/>
            <a:chOff x="6345613" y="1549874"/>
            <a:chExt cx="348640" cy="250656"/>
          </a:xfrm>
        </p:grpSpPr>
        <p:sp>
          <p:nvSpPr>
            <p:cNvPr id="13388" name="Google Shape;13388;p8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4" name="Google Shape;13394;p83"/>
          <p:cNvGrpSpPr/>
          <p:nvPr/>
        </p:nvGrpSpPr>
        <p:grpSpPr>
          <a:xfrm>
            <a:off x="7444781" y="1507026"/>
            <a:ext cx="348640" cy="334272"/>
            <a:chOff x="7444781" y="1507026"/>
            <a:chExt cx="348640" cy="334272"/>
          </a:xfrm>
        </p:grpSpPr>
        <p:sp>
          <p:nvSpPr>
            <p:cNvPr id="13395" name="Google Shape;13395;p83"/>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3"/>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3"/>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3"/>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3"/>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0" name="Google Shape;13400;p83"/>
          <p:cNvGrpSpPr/>
          <p:nvPr/>
        </p:nvGrpSpPr>
        <p:grpSpPr>
          <a:xfrm>
            <a:off x="7995341" y="1506738"/>
            <a:ext cx="347872" cy="334944"/>
            <a:chOff x="7995341" y="1506738"/>
            <a:chExt cx="347872" cy="334944"/>
          </a:xfrm>
        </p:grpSpPr>
        <p:sp>
          <p:nvSpPr>
            <p:cNvPr id="13401" name="Google Shape;13401;p83"/>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3"/>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3"/>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3"/>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3"/>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3"/>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83"/>
          <p:cNvGrpSpPr/>
          <p:nvPr/>
        </p:nvGrpSpPr>
        <p:grpSpPr>
          <a:xfrm>
            <a:off x="3048045" y="1522930"/>
            <a:ext cx="347872" cy="303904"/>
            <a:chOff x="3048045" y="1522930"/>
            <a:chExt cx="347872" cy="303904"/>
          </a:xfrm>
        </p:grpSpPr>
        <p:sp>
          <p:nvSpPr>
            <p:cNvPr id="13408" name="Google Shape;13408;p8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9" name="Google Shape;13409;p83"/>
            <p:cNvGrpSpPr/>
            <p:nvPr/>
          </p:nvGrpSpPr>
          <p:grpSpPr>
            <a:xfrm>
              <a:off x="3048045" y="1522930"/>
              <a:ext cx="347872" cy="303904"/>
              <a:chOff x="3048045" y="1522930"/>
              <a:chExt cx="347872" cy="303904"/>
            </a:xfrm>
          </p:grpSpPr>
          <p:sp>
            <p:nvSpPr>
              <p:cNvPr id="13410" name="Google Shape;13410;p83"/>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3"/>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12" name="Google Shape;13412;p83"/>
          <p:cNvGrpSpPr/>
          <p:nvPr/>
        </p:nvGrpSpPr>
        <p:grpSpPr>
          <a:xfrm>
            <a:off x="1133133" y="3351922"/>
            <a:ext cx="313984" cy="358560"/>
            <a:chOff x="1133133" y="3351922"/>
            <a:chExt cx="313984" cy="358560"/>
          </a:xfrm>
        </p:grpSpPr>
        <p:sp>
          <p:nvSpPr>
            <p:cNvPr id="13413" name="Google Shape;13413;p8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9" name="Google Shape;13429;p83"/>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0" name="Google Shape;13430;p83"/>
          <p:cNvGrpSpPr/>
          <p:nvPr/>
        </p:nvGrpSpPr>
        <p:grpSpPr>
          <a:xfrm>
            <a:off x="2795053" y="3352594"/>
            <a:ext cx="288448" cy="357120"/>
            <a:chOff x="2795053" y="3352594"/>
            <a:chExt cx="288448" cy="357120"/>
          </a:xfrm>
        </p:grpSpPr>
        <p:sp>
          <p:nvSpPr>
            <p:cNvPr id="13431" name="Google Shape;13431;p83"/>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3"/>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3"/>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3"/>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3"/>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3"/>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3"/>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3"/>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3"/>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0" name="Google Shape;13440;p83"/>
          <p:cNvGrpSpPr/>
          <p:nvPr/>
        </p:nvGrpSpPr>
        <p:grpSpPr>
          <a:xfrm>
            <a:off x="2236525" y="3353202"/>
            <a:ext cx="304832" cy="356512"/>
            <a:chOff x="2236525" y="3353202"/>
            <a:chExt cx="304832" cy="356512"/>
          </a:xfrm>
        </p:grpSpPr>
        <p:sp>
          <p:nvSpPr>
            <p:cNvPr id="13441" name="Google Shape;13441;p8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4" name="Google Shape;13444;p83"/>
          <p:cNvGrpSpPr/>
          <p:nvPr/>
        </p:nvGrpSpPr>
        <p:grpSpPr>
          <a:xfrm>
            <a:off x="3910637" y="3352690"/>
            <a:ext cx="256800" cy="357024"/>
            <a:chOff x="3910637" y="3352690"/>
            <a:chExt cx="256800" cy="357024"/>
          </a:xfrm>
        </p:grpSpPr>
        <p:sp>
          <p:nvSpPr>
            <p:cNvPr id="13445" name="Google Shape;13445;p8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8" name="Google Shape;13448;p83"/>
          <p:cNvGrpSpPr/>
          <p:nvPr/>
        </p:nvGrpSpPr>
        <p:grpSpPr>
          <a:xfrm>
            <a:off x="6056429" y="3351922"/>
            <a:ext cx="360064" cy="360096"/>
            <a:chOff x="6056429" y="3351922"/>
            <a:chExt cx="360064" cy="360096"/>
          </a:xfrm>
        </p:grpSpPr>
        <p:sp>
          <p:nvSpPr>
            <p:cNvPr id="13449" name="Google Shape;13449;p8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2" name="Google Shape;13452;p83"/>
          <p:cNvGrpSpPr/>
          <p:nvPr/>
        </p:nvGrpSpPr>
        <p:grpSpPr>
          <a:xfrm>
            <a:off x="6608877" y="3353074"/>
            <a:ext cx="357408" cy="357408"/>
            <a:chOff x="6608877" y="3353074"/>
            <a:chExt cx="357408" cy="357408"/>
          </a:xfrm>
        </p:grpSpPr>
        <p:sp>
          <p:nvSpPr>
            <p:cNvPr id="13453" name="Google Shape;13453;p83"/>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3"/>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3"/>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3"/>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3"/>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3"/>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3"/>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0" name="Google Shape;13460;p83"/>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1" name="Google Shape;13461;p83"/>
          <p:cNvGrpSpPr/>
          <p:nvPr/>
        </p:nvGrpSpPr>
        <p:grpSpPr>
          <a:xfrm>
            <a:off x="3316269" y="3352402"/>
            <a:ext cx="344832" cy="356544"/>
            <a:chOff x="3316269" y="3352402"/>
            <a:chExt cx="344832" cy="356544"/>
          </a:xfrm>
        </p:grpSpPr>
        <p:sp>
          <p:nvSpPr>
            <p:cNvPr id="13462" name="Google Shape;13462;p8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5" name="Google Shape;13465;p83"/>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66" name="Google Shape;13466;p83"/>
          <p:cNvGrpSpPr/>
          <p:nvPr/>
        </p:nvGrpSpPr>
        <p:grpSpPr>
          <a:xfrm>
            <a:off x="4959533" y="3370226"/>
            <a:ext cx="357408" cy="323488"/>
            <a:chOff x="4959533" y="3370226"/>
            <a:chExt cx="357408" cy="323488"/>
          </a:xfrm>
        </p:grpSpPr>
        <p:sp>
          <p:nvSpPr>
            <p:cNvPr id="13467" name="Google Shape;13467;p8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83"/>
          <p:cNvGrpSpPr/>
          <p:nvPr/>
        </p:nvGrpSpPr>
        <p:grpSpPr>
          <a:xfrm>
            <a:off x="7158637" y="3353074"/>
            <a:ext cx="357056" cy="357408"/>
            <a:chOff x="7158637" y="3353074"/>
            <a:chExt cx="357056" cy="357408"/>
          </a:xfrm>
        </p:grpSpPr>
        <p:sp>
          <p:nvSpPr>
            <p:cNvPr id="13470" name="Google Shape;13470;p83"/>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3"/>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3"/>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3"/>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83"/>
          <p:cNvGrpSpPr/>
          <p:nvPr/>
        </p:nvGrpSpPr>
        <p:grpSpPr>
          <a:xfrm>
            <a:off x="5508909" y="3371506"/>
            <a:ext cx="358560" cy="319552"/>
            <a:chOff x="5508909" y="3371506"/>
            <a:chExt cx="358560" cy="319552"/>
          </a:xfrm>
        </p:grpSpPr>
        <p:sp>
          <p:nvSpPr>
            <p:cNvPr id="13475" name="Google Shape;13475;p83"/>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3"/>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3"/>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3"/>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3"/>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3"/>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3"/>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3"/>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3"/>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3"/>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488" name="Shape 13488"/>
        <p:cNvGrpSpPr/>
        <p:nvPr/>
      </p:nvGrpSpPr>
      <p:grpSpPr>
        <a:xfrm>
          <a:off x="0" y="0"/>
          <a:ext cx="0" cy="0"/>
          <a:chOff x="0" y="0"/>
          <a:chExt cx="0" cy="0"/>
        </a:xfrm>
      </p:grpSpPr>
      <p:sp>
        <p:nvSpPr>
          <p:cNvPr id="13489" name="Google Shape;13489;p8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490" name="Google Shape;13490;p84"/>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91" name="Google Shape;13491;p84"/>
          <p:cNvGrpSpPr/>
          <p:nvPr/>
        </p:nvGrpSpPr>
        <p:grpSpPr>
          <a:xfrm>
            <a:off x="3303268" y="3817349"/>
            <a:ext cx="346056" cy="345674"/>
            <a:chOff x="3303268" y="3817349"/>
            <a:chExt cx="346056" cy="345674"/>
          </a:xfrm>
        </p:grpSpPr>
        <p:sp>
          <p:nvSpPr>
            <p:cNvPr id="13492" name="Google Shape;13492;p8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84"/>
          <p:cNvGrpSpPr/>
          <p:nvPr/>
        </p:nvGrpSpPr>
        <p:grpSpPr>
          <a:xfrm>
            <a:off x="3752358" y="3817349"/>
            <a:ext cx="346056" cy="345674"/>
            <a:chOff x="3752358" y="3817349"/>
            <a:chExt cx="346056" cy="345674"/>
          </a:xfrm>
        </p:grpSpPr>
        <p:sp>
          <p:nvSpPr>
            <p:cNvPr id="13497" name="Google Shape;13497;p8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1" name="Google Shape;13501;p84"/>
          <p:cNvGrpSpPr/>
          <p:nvPr/>
        </p:nvGrpSpPr>
        <p:grpSpPr>
          <a:xfrm>
            <a:off x="5100008" y="3817349"/>
            <a:ext cx="346024" cy="345674"/>
            <a:chOff x="5100008" y="3817349"/>
            <a:chExt cx="346024" cy="345674"/>
          </a:xfrm>
        </p:grpSpPr>
        <p:sp>
          <p:nvSpPr>
            <p:cNvPr id="13502" name="Google Shape;13502;p8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5" name="Google Shape;13505;p84"/>
          <p:cNvGrpSpPr/>
          <p:nvPr/>
        </p:nvGrpSpPr>
        <p:grpSpPr>
          <a:xfrm>
            <a:off x="5998919" y="3817349"/>
            <a:ext cx="345674" cy="345674"/>
            <a:chOff x="5998919" y="3817349"/>
            <a:chExt cx="345674" cy="345674"/>
          </a:xfrm>
        </p:grpSpPr>
        <p:sp>
          <p:nvSpPr>
            <p:cNvPr id="13506" name="Google Shape;13506;p8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9" name="Google Shape;13509;p84"/>
          <p:cNvGrpSpPr/>
          <p:nvPr/>
        </p:nvGrpSpPr>
        <p:grpSpPr>
          <a:xfrm>
            <a:off x="4201447" y="3817349"/>
            <a:ext cx="346024" cy="345674"/>
            <a:chOff x="4201447" y="3817349"/>
            <a:chExt cx="346024" cy="345674"/>
          </a:xfrm>
        </p:grpSpPr>
        <p:sp>
          <p:nvSpPr>
            <p:cNvPr id="13510" name="Google Shape;13510;p8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84"/>
          <p:cNvGrpSpPr/>
          <p:nvPr/>
        </p:nvGrpSpPr>
        <p:grpSpPr>
          <a:xfrm>
            <a:off x="4650919" y="3817349"/>
            <a:ext cx="346024" cy="345674"/>
            <a:chOff x="4650919" y="3817349"/>
            <a:chExt cx="346024" cy="345674"/>
          </a:xfrm>
        </p:grpSpPr>
        <p:sp>
          <p:nvSpPr>
            <p:cNvPr id="13513" name="Google Shape;13513;p8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6" name="Google Shape;13516;p84"/>
          <p:cNvGrpSpPr/>
          <p:nvPr/>
        </p:nvGrpSpPr>
        <p:grpSpPr>
          <a:xfrm>
            <a:off x="5549861" y="3817349"/>
            <a:ext cx="345642" cy="345674"/>
            <a:chOff x="5549861" y="3817349"/>
            <a:chExt cx="345642" cy="345674"/>
          </a:xfrm>
        </p:grpSpPr>
        <p:sp>
          <p:nvSpPr>
            <p:cNvPr id="13517" name="Google Shape;13517;p8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84"/>
          <p:cNvGrpSpPr/>
          <p:nvPr/>
        </p:nvGrpSpPr>
        <p:grpSpPr>
          <a:xfrm>
            <a:off x="1306445" y="3397829"/>
            <a:ext cx="367255" cy="269855"/>
            <a:chOff x="1306445" y="3397829"/>
            <a:chExt cx="367255" cy="269855"/>
          </a:xfrm>
        </p:grpSpPr>
        <p:sp>
          <p:nvSpPr>
            <p:cNvPr id="13521" name="Google Shape;13521;p84"/>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4"/>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4"/>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4"/>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4"/>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4"/>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84"/>
          <p:cNvGrpSpPr/>
          <p:nvPr/>
        </p:nvGrpSpPr>
        <p:grpSpPr>
          <a:xfrm>
            <a:off x="1781317" y="3391400"/>
            <a:ext cx="367255" cy="282364"/>
            <a:chOff x="1781317" y="3391400"/>
            <a:chExt cx="367255" cy="282364"/>
          </a:xfrm>
        </p:grpSpPr>
        <p:sp>
          <p:nvSpPr>
            <p:cNvPr id="13528" name="Google Shape;13528;p84"/>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4"/>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4"/>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4"/>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4"/>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4"/>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4" name="Google Shape;13534;p84"/>
          <p:cNvGrpSpPr/>
          <p:nvPr/>
        </p:nvGrpSpPr>
        <p:grpSpPr>
          <a:xfrm>
            <a:off x="3678830" y="3370933"/>
            <a:ext cx="369164" cy="323297"/>
            <a:chOff x="3678830" y="3370933"/>
            <a:chExt cx="369164" cy="323297"/>
          </a:xfrm>
        </p:grpSpPr>
        <p:sp>
          <p:nvSpPr>
            <p:cNvPr id="13535" name="Google Shape;13535;p84"/>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4"/>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4"/>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4"/>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4"/>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4"/>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4"/>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4"/>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4"/>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4"/>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4"/>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6" name="Google Shape;13546;p84"/>
          <p:cNvGrpSpPr/>
          <p:nvPr/>
        </p:nvGrpSpPr>
        <p:grpSpPr>
          <a:xfrm>
            <a:off x="859265" y="3348175"/>
            <a:ext cx="312316" cy="368400"/>
            <a:chOff x="859265" y="3348175"/>
            <a:chExt cx="312316" cy="368400"/>
          </a:xfrm>
        </p:grpSpPr>
        <p:sp>
          <p:nvSpPr>
            <p:cNvPr id="13547" name="Google Shape;13547;p84"/>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4"/>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4"/>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4"/>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4"/>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2" name="Google Shape;13552;p84"/>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53" name="Google Shape;13553;p84"/>
          <p:cNvGrpSpPr/>
          <p:nvPr/>
        </p:nvGrpSpPr>
        <p:grpSpPr>
          <a:xfrm>
            <a:off x="2766374" y="3361013"/>
            <a:ext cx="330110" cy="308908"/>
            <a:chOff x="2766264" y="3394042"/>
            <a:chExt cx="294873" cy="275934"/>
          </a:xfrm>
        </p:grpSpPr>
        <p:sp>
          <p:nvSpPr>
            <p:cNvPr id="13554" name="Google Shape;13554;p8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8" name="Google Shape;13558;p84"/>
          <p:cNvGrpSpPr/>
          <p:nvPr/>
        </p:nvGrpSpPr>
        <p:grpSpPr>
          <a:xfrm>
            <a:off x="3214972" y="3359188"/>
            <a:ext cx="346406" cy="347552"/>
            <a:chOff x="3214972" y="3359188"/>
            <a:chExt cx="346406" cy="347552"/>
          </a:xfrm>
        </p:grpSpPr>
        <p:sp>
          <p:nvSpPr>
            <p:cNvPr id="13559" name="Google Shape;13559;p84"/>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4"/>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4"/>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4"/>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4"/>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4"/>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4"/>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4"/>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4"/>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4"/>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4"/>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4"/>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4"/>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4"/>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3" name="Google Shape;13573;p84"/>
          <p:cNvGrpSpPr/>
          <p:nvPr/>
        </p:nvGrpSpPr>
        <p:grpSpPr>
          <a:xfrm>
            <a:off x="4629306" y="3409193"/>
            <a:ext cx="367255" cy="244486"/>
            <a:chOff x="4629306" y="3409193"/>
            <a:chExt cx="367255" cy="244486"/>
          </a:xfrm>
        </p:grpSpPr>
        <p:sp>
          <p:nvSpPr>
            <p:cNvPr id="13574" name="Google Shape;13574;p8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4" name="Google Shape;13584;p84"/>
          <p:cNvGrpSpPr/>
          <p:nvPr/>
        </p:nvGrpSpPr>
        <p:grpSpPr>
          <a:xfrm>
            <a:off x="4193490" y="3350084"/>
            <a:ext cx="289939" cy="334661"/>
            <a:chOff x="4193490" y="3350084"/>
            <a:chExt cx="289939" cy="334661"/>
          </a:xfrm>
        </p:grpSpPr>
        <p:sp>
          <p:nvSpPr>
            <p:cNvPr id="13585" name="Google Shape;13585;p84"/>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4"/>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4"/>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4"/>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4"/>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4"/>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4"/>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4"/>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4"/>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4"/>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5" name="Google Shape;13595;p84"/>
          <p:cNvGrpSpPr/>
          <p:nvPr/>
        </p:nvGrpSpPr>
        <p:grpSpPr>
          <a:xfrm>
            <a:off x="6533281" y="3351230"/>
            <a:ext cx="357037" cy="357005"/>
            <a:chOff x="6533281" y="3351230"/>
            <a:chExt cx="357037" cy="357005"/>
          </a:xfrm>
        </p:grpSpPr>
        <p:sp>
          <p:nvSpPr>
            <p:cNvPr id="13596" name="Google Shape;13596;p84"/>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4"/>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4"/>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9" name="Google Shape;13599;p84"/>
          <p:cNvGrpSpPr/>
          <p:nvPr/>
        </p:nvGrpSpPr>
        <p:grpSpPr>
          <a:xfrm>
            <a:off x="6058441" y="3351230"/>
            <a:ext cx="357387" cy="357005"/>
            <a:chOff x="6058441" y="3351230"/>
            <a:chExt cx="357387" cy="357005"/>
          </a:xfrm>
        </p:grpSpPr>
        <p:sp>
          <p:nvSpPr>
            <p:cNvPr id="13600" name="Google Shape;13600;p84"/>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4"/>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2" name="Google Shape;13602;p84"/>
          <p:cNvGrpSpPr/>
          <p:nvPr/>
        </p:nvGrpSpPr>
        <p:grpSpPr>
          <a:xfrm>
            <a:off x="7957483" y="3350848"/>
            <a:ext cx="357387" cy="357387"/>
            <a:chOff x="7957483" y="3350848"/>
            <a:chExt cx="357387" cy="357387"/>
          </a:xfrm>
        </p:grpSpPr>
        <p:sp>
          <p:nvSpPr>
            <p:cNvPr id="13603" name="Google Shape;13603;p8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6" name="Google Shape;13606;p84"/>
          <p:cNvGrpSpPr/>
          <p:nvPr/>
        </p:nvGrpSpPr>
        <p:grpSpPr>
          <a:xfrm>
            <a:off x="7007771" y="3351230"/>
            <a:ext cx="357387" cy="357005"/>
            <a:chOff x="7007771" y="3351230"/>
            <a:chExt cx="357387" cy="357005"/>
          </a:xfrm>
        </p:grpSpPr>
        <p:sp>
          <p:nvSpPr>
            <p:cNvPr id="13607" name="Google Shape;13607;p8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2" name="Google Shape;13612;p84"/>
          <p:cNvGrpSpPr/>
          <p:nvPr/>
        </p:nvGrpSpPr>
        <p:grpSpPr>
          <a:xfrm>
            <a:off x="5108729" y="3351230"/>
            <a:ext cx="357005" cy="357005"/>
            <a:chOff x="5108729" y="3351230"/>
            <a:chExt cx="357005" cy="357005"/>
          </a:xfrm>
        </p:grpSpPr>
        <p:sp>
          <p:nvSpPr>
            <p:cNvPr id="13613" name="Google Shape;13613;p8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5" name="Google Shape;13615;p84"/>
          <p:cNvGrpSpPr/>
          <p:nvPr/>
        </p:nvGrpSpPr>
        <p:grpSpPr>
          <a:xfrm>
            <a:off x="5583569" y="3351230"/>
            <a:ext cx="357419" cy="357005"/>
            <a:chOff x="5583569" y="3351230"/>
            <a:chExt cx="357419" cy="357005"/>
          </a:xfrm>
        </p:grpSpPr>
        <p:sp>
          <p:nvSpPr>
            <p:cNvPr id="13616" name="Google Shape;13616;p8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8" name="Google Shape;13618;p84"/>
          <p:cNvGrpSpPr/>
          <p:nvPr/>
        </p:nvGrpSpPr>
        <p:grpSpPr>
          <a:xfrm>
            <a:off x="7482229" y="3351230"/>
            <a:ext cx="357419" cy="357005"/>
            <a:chOff x="7482229" y="3351230"/>
            <a:chExt cx="357419" cy="357005"/>
          </a:xfrm>
        </p:grpSpPr>
        <p:sp>
          <p:nvSpPr>
            <p:cNvPr id="13619" name="Google Shape;13619;p8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4" name="Google Shape;13624;p84"/>
          <p:cNvGrpSpPr/>
          <p:nvPr/>
        </p:nvGrpSpPr>
        <p:grpSpPr>
          <a:xfrm>
            <a:off x="3764485" y="2890682"/>
            <a:ext cx="222874" cy="345737"/>
            <a:chOff x="3764485" y="2890682"/>
            <a:chExt cx="222874" cy="345737"/>
          </a:xfrm>
        </p:grpSpPr>
        <p:sp>
          <p:nvSpPr>
            <p:cNvPr id="13625" name="Google Shape;13625;p84"/>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4"/>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4"/>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84"/>
          <p:cNvGrpSpPr/>
          <p:nvPr/>
        </p:nvGrpSpPr>
        <p:grpSpPr>
          <a:xfrm>
            <a:off x="2238616" y="2908131"/>
            <a:ext cx="422596" cy="310382"/>
            <a:chOff x="2278533" y="2937377"/>
            <a:chExt cx="346788" cy="254704"/>
          </a:xfrm>
        </p:grpSpPr>
        <p:sp>
          <p:nvSpPr>
            <p:cNvPr id="13629" name="Google Shape;13629;p84"/>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4"/>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1" name="Google Shape;13631;p84"/>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2" name="Google Shape;13632;p84"/>
          <p:cNvGrpSpPr/>
          <p:nvPr/>
        </p:nvGrpSpPr>
        <p:grpSpPr>
          <a:xfrm>
            <a:off x="1836637" y="2891510"/>
            <a:ext cx="286152" cy="346438"/>
            <a:chOff x="1836637" y="2891510"/>
            <a:chExt cx="286152" cy="346438"/>
          </a:xfrm>
        </p:grpSpPr>
        <p:sp>
          <p:nvSpPr>
            <p:cNvPr id="13633" name="Google Shape;13633;p8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6" name="Google Shape;13636;p84"/>
          <p:cNvGrpSpPr/>
          <p:nvPr/>
        </p:nvGrpSpPr>
        <p:grpSpPr>
          <a:xfrm>
            <a:off x="5585861" y="2905929"/>
            <a:ext cx="379764" cy="337684"/>
            <a:chOff x="5585861" y="2905929"/>
            <a:chExt cx="379764" cy="337684"/>
          </a:xfrm>
        </p:grpSpPr>
        <p:sp>
          <p:nvSpPr>
            <p:cNvPr id="13637" name="Google Shape;13637;p84"/>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4"/>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4"/>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4"/>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1" name="Google Shape;13641;p84"/>
          <p:cNvGrpSpPr/>
          <p:nvPr/>
        </p:nvGrpSpPr>
        <p:grpSpPr>
          <a:xfrm>
            <a:off x="1327676" y="2910480"/>
            <a:ext cx="347934" cy="310024"/>
            <a:chOff x="1327676" y="2910480"/>
            <a:chExt cx="347934" cy="310024"/>
          </a:xfrm>
        </p:grpSpPr>
        <p:sp>
          <p:nvSpPr>
            <p:cNvPr id="13642" name="Google Shape;13642;p8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47" name="Google Shape;13647;p84"/>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48" name="Google Shape;13648;p84"/>
          <p:cNvGrpSpPr/>
          <p:nvPr/>
        </p:nvGrpSpPr>
        <p:grpSpPr>
          <a:xfrm>
            <a:off x="2753401" y="2869564"/>
            <a:ext cx="382828" cy="358601"/>
            <a:chOff x="2753373" y="2902523"/>
            <a:chExt cx="347552" cy="325557"/>
          </a:xfrm>
        </p:grpSpPr>
        <p:sp>
          <p:nvSpPr>
            <p:cNvPr id="13649" name="Google Shape;13649;p84"/>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4"/>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4"/>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4"/>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4"/>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4"/>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5" name="Google Shape;13655;p84"/>
          <p:cNvGrpSpPr/>
          <p:nvPr/>
        </p:nvGrpSpPr>
        <p:grpSpPr>
          <a:xfrm>
            <a:off x="849016" y="2903255"/>
            <a:ext cx="356655" cy="335425"/>
            <a:chOff x="849016" y="2903255"/>
            <a:chExt cx="356655" cy="335425"/>
          </a:xfrm>
        </p:grpSpPr>
        <p:sp>
          <p:nvSpPr>
            <p:cNvPr id="13656" name="Google Shape;13656;p8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7" name="Google Shape;13667;p84"/>
          <p:cNvGrpSpPr/>
          <p:nvPr/>
        </p:nvGrpSpPr>
        <p:grpSpPr>
          <a:xfrm>
            <a:off x="4210933" y="2926777"/>
            <a:ext cx="280072" cy="275520"/>
            <a:chOff x="4210933" y="2926777"/>
            <a:chExt cx="280072" cy="275520"/>
          </a:xfrm>
        </p:grpSpPr>
        <p:sp>
          <p:nvSpPr>
            <p:cNvPr id="13668" name="Google Shape;13668;p84"/>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4"/>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4"/>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4"/>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4"/>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4"/>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4"/>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4"/>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4"/>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4"/>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4"/>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4"/>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4"/>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1" name="Google Shape;13681;p84"/>
          <p:cNvGrpSpPr/>
          <p:nvPr/>
        </p:nvGrpSpPr>
        <p:grpSpPr>
          <a:xfrm>
            <a:off x="4667216" y="2915382"/>
            <a:ext cx="320273" cy="318395"/>
            <a:chOff x="4667216" y="2915382"/>
            <a:chExt cx="320273" cy="318395"/>
          </a:xfrm>
        </p:grpSpPr>
        <p:sp>
          <p:nvSpPr>
            <p:cNvPr id="13682" name="Google Shape;13682;p8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84"/>
          <p:cNvGrpSpPr/>
          <p:nvPr/>
        </p:nvGrpSpPr>
        <p:grpSpPr>
          <a:xfrm>
            <a:off x="5170480" y="2934639"/>
            <a:ext cx="261929" cy="280550"/>
            <a:chOff x="5170480" y="2934639"/>
            <a:chExt cx="261929" cy="280550"/>
          </a:xfrm>
        </p:grpSpPr>
        <p:sp>
          <p:nvSpPr>
            <p:cNvPr id="13687" name="Google Shape;13687;p8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84"/>
          <p:cNvGrpSpPr/>
          <p:nvPr/>
        </p:nvGrpSpPr>
        <p:grpSpPr>
          <a:xfrm>
            <a:off x="6069423" y="2891892"/>
            <a:ext cx="362321" cy="364231"/>
            <a:chOff x="6069423" y="2891892"/>
            <a:chExt cx="362321" cy="364231"/>
          </a:xfrm>
        </p:grpSpPr>
        <p:sp>
          <p:nvSpPr>
            <p:cNvPr id="13695" name="Google Shape;13695;p84"/>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4"/>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4"/>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4"/>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4"/>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4"/>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1" name="Google Shape;13701;p84"/>
          <p:cNvGrpSpPr/>
          <p:nvPr/>
        </p:nvGrpSpPr>
        <p:grpSpPr>
          <a:xfrm>
            <a:off x="6571955" y="2919170"/>
            <a:ext cx="308878" cy="311170"/>
            <a:chOff x="6571955" y="2919170"/>
            <a:chExt cx="308878" cy="311170"/>
          </a:xfrm>
        </p:grpSpPr>
        <p:sp>
          <p:nvSpPr>
            <p:cNvPr id="13702" name="Google Shape;13702;p8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84"/>
          <p:cNvGrpSpPr/>
          <p:nvPr/>
        </p:nvGrpSpPr>
        <p:grpSpPr>
          <a:xfrm>
            <a:off x="7500054" y="2934735"/>
            <a:ext cx="350576" cy="280454"/>
            <a:chOff x="7500054" y="2934735"/>
            <a:chExt cx="350576" cy="280454"/>
          </a:xfrm>
        </p:grpSpPr>
        <p:sp>
          <p:nvSpPr>
            <p:cNvPr id="13713" name="Google Shape;13713;p8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1" name="Google Shape;13721;p84"/>
          <p:cNvGrpSpPr/>
          <p:nvPr/>
        </p:nvGrpSpPr>
        <p:grpSpPr>
          <a:xfrm>
            <a:off x="7024430" y="2874662"/>
            <a:ext cx="332012" cy="355454"/>
            <a:chOff x="7055134" y="2919170"/>
            <a:chExt cx="290321" cy="310820"/>
          </a:xfrm>
        </p:grpSpPr>
        <p:sp>
          <p:nvSpPr>
            <p:cNvPr id="13722" name="Google Shape;13722;p8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84"/>
          <p:cNvGrpSpPr/>
          <p:nvPr/>
        </p:nvGrpSpPr>
        <p:grpSpPr>
          <a:xfrm>
            <a:off x="7985143" y="2900613"/>
            <a:ext cx="330109" cy="347552"/>
            <a:chOff x="7985143" y="2900613"/>
            <a:chExt cx="330109" cy="347552"/>
          </a:xfrm>
        </p:grpSpPr>
        <p:sp>
          <p:nvSpPr>
            <p:cNvPr id="13737" name="Google Shape;13737;p84"/>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4"/>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4"/>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4"/>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4"/>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4"/>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4"/>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4"/>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5" name="Google Shape;13745;p84"/>
          <p:cNvGrpSpPr/>
          <p:nvPr/>
        </p:nvGrpSpPr>
        <p:grpSpPr>
          <a:xfrm>
            <a:off x="7990840" y="2435226"/>
            <a:ext cx="354363" cy="353631"/>
            <a:chOff x="7990840" y="2435226"/>
            <a:chExt cx="354363" cy="353631"/>
          </a:xfrm>
        </p:grpSpPr>
        <p:sp>
          <p:nvSpPr>
            <p:cNvPr id="13746" name="Google Shape;13746;p84"/>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4"/>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4"/>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9" name="Google Shape;13749;p84"/>
          <p:cNvGrpSpPr/>
          <p:nvPr/>
        </p:nvGrpSpPr>
        <p:grpSpPr>
          <a:xfrm>
            <a:off x="1817317" y="2480330"/>
            <a:ext cx="350958" cy="263043"/>
            <a:chOff x="1817317" y="2480330"/>
            <a:chExt cx="350958" cy="263043"/>
          </a:xfrm>
        </p:grpSpPr>
        <p:sp>
          <p:nvSpPr>
            <p:cNvPr id="13750" name="Google Shape;13750;p84"/>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4"/>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4"/>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4"/>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4"/>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5" name="Google Shape;13755;p84"/>
          <p:cNvGrpSpPr/>
          <p:nvPr/>
        </p:nvGrpSpPr>
        <p:grpSpPr>
          <a:xfrm>
            <a:off x="1341727" y="2483349"/>
            <a:ext cx="419913" cy="308109"/>
            <a:chOff x="1341727" y="2483349"/>
            <a:chExt cx="419913" cy="308109"/>
          </a:xfrm>
        </p:grpSpPr>
        <p:sp>
          <p:nvSpPr>
            <p:cNvPr id="13756" name="Google Shape;13756;p84"/>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4"/>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4"/>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9" name="Google Shape;13759;p84"/>
          <p:cNvGrpSpPr/>
          <p:nvPr/>
        </p:nvGrpSpPr>
        <p:grpSpPr>
          <a:xfrm>
            <a:off x="854332" y="2447736"/>
            <a:ext cx="376358" cy="330109"/>
            <a:chOff x="854332" y="2447736"/>
            <a:chExt cx="376358" cy="330109"/>
          </a:xfrm>
        </p:grpSpPr>
        <p:sp>
          <p:nvSpPr>
            <p:cNvPr id="13760" name="Google Shape;13760;p84"/>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4"/>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4"/>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4"/>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4"/>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4"/>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4"/>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4"/>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8" name="Google Shape;13768;p84"/>
          <p:cNvGrpSpPr/>
          <p:nvPr/>
        </p:nvGrpSpPr>
        <p:grpSpPr>
          <a:xfrm>
            <a:off x="4206763" y="2450951"/>
            <a:ext cx="322151" cy="322374"/>
            <a:chOff x="4206763" y="2450951"/>
            <a:chExt cx="322151" cy="322374"/>
          </a:xfrm>
        </p:grpSpPr>
        <p:sp>
          <p:nvSpPr>
            <p:cNvPr id="13769" name="Google Shape;13769;p84"/>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4"/>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1" name="Google Shape;13771;p84"/>
          <p:cNvGrpSpPr/>
          <p:nvPr/>
        </p:nvGrpSpPr>
        <p:grpSpPr>
          <a:xfrm>
            <a:off x="7528096" y="2450059"/>
            <a:ext cx="327976" cy="324316"/>
            <a:chOff x="7528096" y="2450059"/>
            <a:chExt cx="327976" cy="324316"/>
          </a:xfrm>
        </p:grpSpPr>
        <p:sp>
          <p:nvSpPr>
            <p:cNvPr id="13772" name="Google Shape;13772;p8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7" name="Google Shape;13777;p84"/>
          <p:cNvGrpSpPr/>
          <p:nvPr/>
        </p:nvGrpSpPr>
        <p:grpSpPr>
          <a:xfrm>
            <a:off x="7077129" y="2512542"/>
            <a:ext cx="282364" cy="198619"/>
            <a:chOff x="7077129" y="2512542"/>
            <a:chExt cx="282364" cy="198619"/>
          </a:xfrm>
        </p:grpSpPr>
        <p:sp>
          <p:nvSpPr>
            <p:cNvPr id="13778" name="Google Shape;13778;p84"/>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4"/>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4"/>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4"/>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4"/>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4"/>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4" name="Google Shape;13784;p84"/>
          <p:cNvGrpSpPr/>
          <p:nvPr/>
        </p:nvGrpSpPr>
        <p:grpSpPr>
          <a:xfrm>
            <a:off x="3725461" y="2444712"/>
            <a:ext cx="334279" cy="334661"/>
            <a:chOff x="3725461" y="2444712"/>
            <a:chExt cx="334279" cy="334661"/>
          </a:xfrm>
        </p:grpSpPr>
        <p:sp>
          <p:nvSpPr>
            <p:cNvPr id="13785" name="Google Shape;13785;p84"/>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4"/>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4"/>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4"/>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4"/>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4"/>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4"/>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2" name="Google Shape;13792;p84"/>
          <p:cNvGrpSpPr/>
          <p:nvPr/>
        </p:nvGrpSpPr>
        <p:grpSpPr>
          <a:xfrm>
            <a:off x="6577238" y="2457221"/>
            <a:ext cx="332019" cy="310788"/>
            <a:chOff x="6577238" y="2457221"/>
            <a:chExt cx="332019" cy="310788"/>
          </a:xfrm>
        </p:grpSpPr>
        <p:sp>
          <p:nvSpPr>
            <p:cNvPr id="13793" name="Google Shape;13793;p8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84"/>
          <p:cNvGrpSpPr/>
          <p:nvPr/>
        </p:nvGrpSpPr>
        <p:grpSpPr>
          <a:xfrm>
            <a:off x="2818561" y="2439778"/>
            <a:ext cx="247892" cy="346024"/>
            <a:chOff x="2818561" y="2439778"/>
            <a:chExt cx="247892" cy="346024"/>
          </a:xfrm>
        </p:grpSpPr>
        <p:sp>
          <p:nvSpPr>
            <p:cNvPr id="13800" name="Google Shape;13800;p84"/>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4"/>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4"/>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4"/>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4"/>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4"/>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4"/>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4"/>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4"/>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4"/>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4"/>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4"/>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2" name="Google Shape;13812;p84"/>
          <p:cNvGrpSpPr/>
          <p:nvPr/>
        </p:nvGrpSpPr>
        <p:grpSpPr>
          <a:xfrm>
            <a:off x="3207778" y="2474632"/>
            <a:ext cx="419933" cy="275170"/>
            <a:chOff x="3207778" y="2474632"/>
            <a:chExt cx="419933" cy="275170"/>
          </a:xfrm>
        </p:grpSpPr>
        <p:sp>
          <p:nvSpPr>
            <p:cNvPr id="13813" name="Google Shape;13813;p8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7" name="Google Shape;13827;p84"/>
          <p:cNvGrpSpPr/>
          <p:nvPr/>
        </p:nvGrpSpPr>
        <p:grpSpPr>
          <a:xfrm>
            <a:off x="6099375" y="2456075"/>
            <a:ext cx="337684" cy="314194"/>
            <a:chOff x="6099375" y="2456075"/>
            <a:chExt cx="337684" cy="314194"/>
          </a:xfrm>
        </p:grpSpPr>
        <p:sp>
          <p:nvSpPr>
            <p:cNvPr id="13828" name="Google Shape;13828;p8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0" name="Google Shape;13830;p84"/>
          <p:cNvGrpSpPr/>
          <p:nvPr/>
        </p:nvGrpSpPr>
        <p:grpSpPr>
          <a:xfrm>
            <a:off x="2312623" y="2468584"/>
            <a:ext cx="312698" cy="286534"/>
            <a:chOff x="2312623" y="2468584"/>
            <a:chExt cx="312698" cy="286534"/>
          </a:xfrm>
        </p:grpSpPr>
        <p:sp>
          <p:nvSpPr>
            <p:cNvPr id="13831" name="Google Shape;13831;p8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4" name="Google Shape;13834;p84"/>
          <p:cNvGrpSpPr/>
          <p:nvPr/>
        </p:nvGrpSpPr>
        <p:grpSpPr>
          <a:xfrm>
            <a:off x="5618805" y="2440924"/>
            <a:ext cx="345292" cy="342618"/>
            <a:chOff x="5618805" y="2440924"/>
            <a:chExt cx="345292" cy="342618"/>
          </a:xfrm>
        </p:grpSpPr>
        <p:sp>
          <p:nvSpPr>
            <p:cNvPr id="13835" name="Google Shape;13835;p8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0" name="Google Shape;13840;p84"/>
          <p:cNvGrpSpPr/>
          <p:nvPr/>
        </p:nvGrpSpPr>
        <p:grpSpPr>
          <a:xfrm>
            <a:off x="4653179" y="2446590"/>
            <a:ext cx="377886" cy="331255"/>
            <a:chOff x="4653179" y="2446590"/>
            <a:chExt cx="377886" cy="331255"/>
          </a:xfrm>
        </p:grpSpPr>
        <p:sp>
          <p:nvSpPr>
            <p:cNvPr id="13841" name="Google Shape;13841;p8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84"/>
          <p:cNvGrpSpPr/>
          <p:nvPr/>
        </p:nvGrpSpPr>
        <p:grpSpPr>
          <a:xfrm>
            <a:off x="5184517" y="2459481"/>
            <a:ext cx="252062" cy="305122"/>
            <a:chOff x="5184517" y="2459481"/>
            <a:chExt cx="252062" cy="305122"/>
          </a:xfrm>
        </p:grpSpPr>
        <p:sp>
          <p:nvSpPr>
            <p:cNvPr id="13846" name="Google Shape;13846;p8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2" name="Google Shape;13852;p84"/>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53" name="Google Shape;13853;p84"/>
          <p:cNvGrpSpPr/>
          <p:nvPr/>
        </p:nvGrpSpPr>
        <p:grpSpPr>
          <a:xfrm>
            <a:off x="6155459" y="1969108"/>
            <a:ext cx="249770" cy="363849"/>
            <a:chOff x="6155459" y="1969108"/>
            <a:chExt cx="249770" cy="363849"/>
          </a:xfrm>
        </p:grpSpPr>
        <p:sp>
          <p:nvSpPr>
            <p:cNvPr id="13854" name="Google Shape;13854;p84"/>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4"/>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4"/>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4"/>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4"/>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4"/>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4"/>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4"/>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4"/>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84"/>
          <p:cNvGrpSpPr/>
          <p:nvPr/>
        </p:nvGrpSpPr>
        <p:grpSpPr>
          <a:xfrm>
            <a:off x="2280029" y="1970604"/>
            <a:ext cx="353631" cy="354395"/>
            <a:chOff x="2280029" y="1970604"/>
            <a:chExt cx="353631" cy="354395"/>
          </a:xfrm>
        </p:grpSpPr>
        <p:sp>
          <p:nvSpPr>
            <p:cNvPr id="13864" name="Google Shape;13864;p84"/>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4"/>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4"/>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4"/>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8" name="Google Shape;13868;p84"/>
          <p:cNvGrpSpPr/>
          <p:nvPr/>
        </p:nvGrpSpPr>
        <p:grpSpPr>
          <a:xfrm>
            <a:off x="8065100" y="2000174"/>
            <a:ext cx="255086" cy="301685"/>
            <a:chOff x="8065100" y="2000174"/>
            <a:chExt cx="255086" cy="301685"/>
          </a:xfrm>
        </p:grpSpPr>
        <p:sp>
          <p:nvSpPr>
            <p:cNvPr id="13869" name="Google Shape;13869;p8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3" name="Google Shape;13873;p84"/>
          <p:cNvGrpSpPr/>
          <p:nvPr/>
        </p:nvGrpSpPr>
        <p:grpSpPr>
          <a:xfrm>
            <a:off x="6633705" y="1969108"/>
            <a:ext cx="249420" cy="363849"/>
            <a:chOff x="6633705" y="1969108"/>
            <a:chExt cx="249420" cy="363849"/>
          </a:xfrm>
        </p:grpSpPr>
        <p:sp>
          <p:nvSpPr>
            <p:cNvPr id="13874" name="Google Shape;13874;p84"/>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4"/>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4"/>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4"/>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4"/>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4"/>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4"/>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4"/>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2" name="Google Shape;13882;p84"/>
          <p:cNvGrpSpPr/>
          <p:nvPr/>
        </p:nvGrpSpPr>
        <p:grpSpPr>
          <a:xfrm>
            <a:off x="5211031" y="1969108"/>
            <a:ext cx="226661" cy="363467"/>
            <a:chOff x="5211031" y="1969108"/>
            <a:chExt cx="226661" cy="363467"/>
          </a:xfrm>
        </p:grpSpPr>
        <p:sp>
          <p:nvSpPr>
            <p:cNvPr id="13883" name="Google Shape;13883;p8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5" name="Google Shape;13885;p84"/>
          <p:cNvGrpSpPr/>
          <p:nvPr/>
        </p:nvGrpSpPr>
        <p:grpSpPr>
          <a:xfrm>
            <a:off x="3712952" y="1970604"/>
            <a:ext cx="354363" cy="354395"/>
            <a:chOff x="3712952" y="1970604"/>
            <a:chExt cx="354363" cy="354395"/>
          </a:xfrm>
        </p:grpSpPr>
        <p:sp>
          <p:nvSpPr>
            <p:cNvPr id="13886" name="Google Shape;13886;p84"/>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4"/>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4"/>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4"/>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4"/>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4"/>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4"/>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4"/>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4"/>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5" name="Google Shape;13895;p84"/>
          <p:cNvGrpSpPr/>
          <p:nvPr/>
        </p:nvGrpSpPr>
        <p:grpSpPr>
          <a:xfrm>
            <a:off x="3235438" y="1970604"/>
            <a:ext cx="354363" cy="354745"/>
            <a:chOff x="3235438" y="1970604"/>
            <a:chExt cx="354363" cy="354745"/>
          </a:xfrm>
        </p:grpSpPr>
        <p:sp>
          <p:nvSpPr>
            <p:cNvPr id="13896" name="Google Shape;13896;p8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84"/>
          <p:cNvGrpSpPr/>
          <p:nvPr/>
        </p:nvGrpSpPr>
        <p:grpSpPr>
          <a:xfrm>
            <a:off x="1329585" y="1989925"/>
            <a:ext cx="341472" cy="335074"/>
            <a:chOff x="1329585" y="1989925"/>
            <a:chExt cx="341472" cy="335074"/>
          </a:xfrm>
        </p:grpSpPr>
        <p:sp>
          <p:nvSpPr>
            <p:cNvPr id="13910" name="Google Shape;13910;p8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84"/>
          <p:cNvGrpSpPr/>
          <p:nvPr/>
        </p:nvGrpSpPr>
        <p:grpSpPr>
          <a:xfrm>
            <a:off x="5591871" y="1989906"/>
            <a:ext cx="416649" cy="325597"/>
            <a:chOff x="5626763" y="2013829"/>
            <a:chExt cx="351722" cy="274788"/>
          </a:xfrm>
        </p:grpSpPr>
        <p:sp>
          <p:nvSpPr>
            <p:cNvPr id="13914" name="Google Shape;13914;p8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4" name="Google Shape;13924;p84"/>
          <p:cNvGrpSpPr/>
          <p:nvPr/>
        </p:nvGrpSpPr>
        <p:grpSpPr>
          <a:xfrm>
            <a:off x="7576605" y="1983877"/>
            <a:ext cx="276698" cy="333133"/>
            <a:chOff x="7576605" y="1983877"/>
            <a:chExt cx="276698" cy="333133"/>
          </a:xfrm>
        </p:grpSpPr>
        <p:sp>
          <p:nvSpPr>
            <p:cNvPr id="13925" name="Google Shape;13925;p84"/>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4"/>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7" name="Google Shape;13927;p84"/>
          <p:cNvGrpSpPr/>
          <p:nvPr/>
        </p:nvGrpSpPr>
        <p:grpSpPr>
          <a:xfrm>
            <a:off x="853568" y="1975538"/>
            <a:ext cx="337334" cy="353599"/>
            <a:chOff x="853568" y="1975538"/>
            <a:chExt cx="337334" cy="353599"/>
          </a:xfrm>
        </p:grpSpPr>
        <p:sp>
          <p:nvSpPr>
            <p:cNvPr id="13928" name="Google Shape;13928;p84"/>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4"/>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4"/>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4"/>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2" name="Google Shape;13932;p84"/>
          <p:cNvGrpSpPr/>
          <p:nvPr/>
        </p:nvGrpSpPr>
        <p:grpSpPr>
          <a:xfrm>
            <a:off x="2770052" y="2009628"/>
            <a:ext cx="327085" cy="277080"/>
            <a:chOff x="2770052" y="2009628"/>
            <a:chExt cx="327085" cy="277080"/>
          </a:xfrm>
        </p:grpSpPr>
        <p:sp>
          <p:nvSpPr>
            <p:cNvPr id="13933" name="Google Shape;13933;p8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35" name="Google Shape;13935;p84"/>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36" name="Google Shape;13936;p84"/>
          <p:cNvGrpSpPr/>
          <p:nvPr/>
        </p:nvGrpSpPr>
        <p:grpSpPr>
          <a:xfrm>
            <a:off x="4195399" y="1970604"/>
            <a:ext cx="344878" cy="343573"/>
            <a:chOff x="4195399" y="1970604"/>
            <a:chExt cx="344878" cy="343573"/>
          </a:xfrm>
        </p:grpSpPr>
        <p:sp>
          <p:nvSpPr>
            <p:cNvPr id="13937" name="Google Shape;13937;p84"/>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4"/>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4"/>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4"/>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1" name="Google Shape;13941;p84"/>
          <p:cNvGrpSpPr/>
          <p:nvPr/>
        </p:nvGrpSpPr>
        <p:grpSpPr>
          <a:xfrm>
            <a:off x="4674791" y="1977447"/>
            <a:ext cx="344528" cy="344114"/>
            <a:chOff x="4674791" y="1977447"/>
            <a:chExt cx="344528" cy="344114"/>
          </a:xfrm>
        </p:grpSpPr>
        <p:sp>
          <p:nvSpPr>
            <p:cNvPr id="13942" name="Google Shape;13942;p8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8" name="Google Shape;13968;p84"/>
          <p:cNvGrpSpPr/>
          <p:nvPr/>
        </p:nvGrpSpPr>
        <p:grpSpPr>
          <a:xfrm>
            <a:off x="6083810" y="1547297"/>
            <a:ext cx="382819" cy="310788"/>
            <a:chOff x="6083810" y="1547297"/>
            <a:chExt cx="382819" cy="310788"/>
          </a:xfrm>
        </p:grpSpPr>
        <p:sp>
          <p:nvSpPr>
            <p:cNvPr id="13969" name="Google Shape;13969;p84"/>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4"/>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4"/>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4"/>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4"/>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4"/>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4"/>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4"/>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4"/>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4"/>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4"/>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4"/>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4"/>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4"/>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4"/>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4"/>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4"/>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4"/>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84"/>
          <p:cNvGrpSpPr/>
          <p:nvPr/>
        </p:nvGrpSpPr>
        <p:grpSpPr>
          <a:xfrm>
            <a:off x="6558300" y="1538193"/>
            <a:ext cx="382788" cy="328613"/>
            <a:chOff x="6558300" y="1538193"/>
            <a:chExt cx="382788" cy="328613"/>
          </a:xfrm>
        </p:grpSpPr>
        <p:sp>
          <p:nvSpPr>
            <p:cNvPr id="13988" name="Google Shape;13988;p8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0" name="Google Shape;13990;p84"/>
          <p:cNvGrpSpPr/>
          <p:nvPr/>
        </p:nvGrpSpPr>
        <p:grpSpPr>
          <a:xfrm>
            <a:off x="5194002" y="1511297"/>
            <a:ext cx="259605" cy="346024"/>
            <a:chOff x="5194002" y="1511297"/>
            <a:chExt cx="259605" cy="346024"/>
          </a:xfrm>
        </p:grpSpPr>
        <p:sp>
          <p:nvSpPr>
            <p:cNvPr id="13991" name="Google Shape;13991;p84"/>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4"/>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4"/>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4"/>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5" name="Google Shape;13995;p84"/>
          <p:cNvGrpSpPr/>
          <p:nvPr/>
        </p:nvGrpSpPr>
        <p:grpSpPr>
          <a:xfrm>
            <a:off x="1394741" y="1512061"/>
            <a:ext cx="252444" cy="351722"/>
            <a:chOff x="1394741" y="1512061"/>
            <a:chExt cx="252444" cy="351722"/>
          </a:xfrm>
        </p:grpSpPr>
        <p:sp>
          <p:nvSpPr>
            <p:cNvPr id="13996" name="Google Shape;13996;p8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3" name="Google Shape;14013;p84"/>
          <p:cNvGrpSpPr/>
          <p:nvPr/>
        </p:nvGrpSpPr>
        <p:grpSpPr>
          <a:xfrm>
            <a:off x="855096" y="1504485"/>
            <a:ext cx="380910" cy="339594"/>
            <a:chOff x="855096" y="1504485"/>
            <a:chExt cx="380910" cy="339594"/>
          </a:xfrm>
        </p:grpSpPr>
        <p:sp>
          <p:nvSpPr>
            <p:cNvPr id="14014" name="Google Shape;14014;p84"/>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4"/>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4"/>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4"/>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4"/>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9" name="Google Shape;14019;p84"/>
          <p:cNvGrpSpPr/>
          <p:nvPr/>
        </p:nvGrpSpPr>
        <p:grpSpPr>
          <a:xfrm>
            <a:off x="1819576" y="1511679"/>
            <a:ext cx="352103" cy="352103"/>
            <a:chOff x="1819576" y="1511679"/>
            <a:chExt cx="352103" cy="352103"/>
          </a:xfrm>
        </p:grpSpPr>
        <p:sp>
          <p:nvSpPr>
            <p:cNvPr id="14020" name="Google Shape;14020;p8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4" name="Google Shape;14024;p84"/>
          <p:cNvGrpSpPr/>
          <p:nvPr/>
        </p:nvGrpSpPr>
        <p:grpSpPr>
          <a:xfrm>
            <a:off x="5621097" y="1500761"/>
            <a:ext cx="371424" cy="355446"/>
            <a:chOff x="5621097" y="1500761"/>
            <a:chExt cx="371424" cy="355446"/>
          </a:xfrm>
        </p:grpSpPr>
        <p:sp>
          <p:nvSpPr>
            <p:cNvPr id="14025" name="Google Shape;14025;p8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7" name="Google Shape;14027;p84"/>
          <p:cNvGrpSpPr/>
          <p:nvPr/>
        </p:nvGrpSpPr>
        <p:grpSpPr>
          <a:xfrm>
            <a:off x="4670239" y="1541599"/>
            <a:ext cx="359679" cy="321833"/>
            <a:chOff x="4670239" y="1541599"/>
            <a:chExt cx="359679" cy="321833"/>
          </a:xfrm>
        </p:grpSpPr>
        <p:sp>
          <p:nvSpPr>
            <p:cNvPr id="14028" name="Google Shape;14028;p8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3" name="Google Shape;14033;p84"/>
          <p:cNvGrpSpPr/>
          <p:nvPr/>
        </p:nvGrpSpPr>
        <p:grpSpPr>
          <a:xfrm>
            <a:off x="4212429" y="1502385"/>
            <a:ext cx="321037" cy="353822"/>
            <a:chOff x="4212429" y="1502385"/>
            <a:chExt cx="321037" cy="353822"/>
          </a:xfrm>
        </p:grpSpPr>
        <p:sp>
          <p:nvSpPr>
            <p:cNvPr id="14034" name="Google Shape;14034;p84"/>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4"/>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4"/>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4"/>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8" name="Google Shape;14038;p84"/>
          <p:cNvGrpSpPr/>
          <p:nvPr/>
        </p:nvGrpSpPr>
        <p:grpSpPr>
          <a:xfrm>
            <a:off x="2302788" y="1505981"/>
            <a:ext cx="336188" cy="335425"/>
            <a:chOff x="2302788" y="1505981"/>
            <a:chExt cx="336188" cy="335425"/>
          </a:xfrm>
        </p:grpSpPr>
        <p:sp>
          <p:nvSpPr>
            <p:cNvPr id="14039" name="Google Shape;14039;p84"/>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4"/>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4"/>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4"/>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4"/>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4"/>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4"/>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4"/>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4"/>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4"/>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4"/>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4"/>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4"/>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4"/>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4"/>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4"/>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4"/>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6" name="Google Shape;14056;p84"/>
          <p:cNvGrpSpPr/>
          <p:nvPr/>
        </p:nvGrpSpPr>
        <p:grpSpPr>
          <a:xfrm>
            <a:off x="2780301" y="1521896"/>
            <a:ext cx="333133" cy="321037"/>
            <a:chOff x="2780301" y="1521896"/>
            <a:chExt cx="333133" cy="321037"/>
          </a:xfrm>
        </p:grpSpPr>
        <p:sp>
          <p:nvSpPr>
            <p:cNvPr id="14057" name="Google Shape;14057;p84"/>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4"/>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4"/>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4"/>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4"/>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4"/>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4"/>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4"/>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4"/>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4"/>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4"/>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4"/>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4"/>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4"/>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4"/>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4"/>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4"/>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4"/>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4"/>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4"/>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77" name="Google Shape;14077;p84"/>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4"/>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4"/>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80" name="Google Shape;14080;p84"/>
          <p:cNvGrpSpPr/>
          <p:nvPr/>
        </p:nvGrpSpPr>
        <p:grpSpPr>
          <a:xfrm>
            <a:off x="3316159" y="1515085"/>
            <a:ext cx="211892" cy="339594"/>
            <a:chOff x="3316159" y="1515085"/>
            <a:chExt cx="211892" cy="339594"/>
          </a:xfrm>
        </p:grpSpPr>
        <p:sp>
          <p:nvSpPr>
            <p:cNvPr id="14081" name="Google Shape;14081;p84"/>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4"/>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4"/>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4"/>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4"/>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4"/>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7" name="Google Shape;14087;p84"/>
          <p:cNvGrpSpPr/>
          <p:nvPr/>
        </p:nvGrpSpPr>
        <p:grpSpPr>
          <a:xfrm>
            <a:off x="3716358" y="1544655"/>
            <a:ext cx="361971" cy="314958"/>
            <a:chOff x="3716358" y="1544655"/>
            <a:chExt cx="361971" cy="314958"/>
          </a:xfrm>
        </p:grpSpPr>
        <p:sp>
          <p:nvSpPr>
            <p:cNvPr id="14088" name="Google Shape;14088;p8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93" name="Google Shape;14093;p84"/>
            <p:cNvGrpSpPr/>
            <p:nvPr/>
          </p:nvGrpSpPr>
          <p:grpSpPr>
            <a:xfrm>
              <a:off x="3716358" y="1544655"/>
              <a:ext cx="361971" cy="314958"/>
              <a:chOff x="3716358" y="1544655"/>
              <a:chExt cx="361971" cy="314958"/>
            </a:xfrm>
          </p:grpSpPr>
          <p:sp>
            <p:nvSpPr>
              <p:cNvPr id="14094" name="Google Shape;14094;p8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099" name="Google Shape;14099;p84"/>
          <p:cNvGrpSpPr/>
          <p:nvPr/>
        </p:nvGrpSpPr>
        <p:grpSpPr>
          <a:xfrm>
            <a:off x="7011924" y="1557552"/>
            <a:ext cx="499533" cy="305136"/>
            <a:chOff x="7009649" y="1541981"/>
            <a:chExt cx="524940" cy="320655"/>
          </a:xfrm>
        </p:grpSpPr>
        <p:sp>
          <p:nvSpPr>
            <p:cNvPr id="14100" name="Google Shape;14100;p84"/>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84"/>
          <p:cNvGrpSpPr/>
          <p:nvPr/>
        </p:nvGrpSpPr>
        <p:grpSpPr>
          <a:xfrm>
            <a:off x="8034034" y="1518109"/>
            <a:ext cx="282746" cy="340358"/>
            <a:chOff x="8034034" y="1518109"/>
            <a:chExt cx="282746" cy="340358"/>
          </a:xfrm>
        </p:grpSpPr>
        <p:sp>
          <p:nvSpPr>
            <p:cNvPr id="14109" name="Google Shape;14109;p8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3" name="Google Shape;14113;p84"/>
          <p:cNvGrpSpPr/>
          <p:nvPr/>
        </p:nvGrpSpPr>
        <p:grpSpPr>
          <a:xfrm>
            <a:off x="7582302" y="1499934"/>
            <a:ext cx="369133" cy="360411"/>
            <a:chOff x="7582302" y="1499934"/>
            <a:chExt cx="369133" cy="360411"/>
          </a:xfrm>
        </p:grpSpPr>
        <p:sp>
          <p:nvSpPr>
            <p:cNvPr id="14114" name="Google Shape;14114;p8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22" name="Shape 14122"/>
        <p:cNvGrpSpPr/>
        <p:nvPr/>
      </p:nvGrpSpPr>
      <p:grpSpPr>
        <a:xfrm>
          <a:off x="0" y="0"/>
          <a:ext cx="0" cy="0"/>
          <a:chOff x="0" y="0"/>
          <a:chExt cx="0" cy="0"/>
        </a:xfrm>
      </p:grpSpPr>
      <p:pic>
        <p:nvPicPr>
          <p:cNvPr id="14123" name="Google Shape;14123;p8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0" name="Shape 380"/>
        <p:cNvGrpSpPr/>
        <p:nvPr/>
      </p:nvGrpSpPr>
      <p:grpSpPr>
        <a:xfrm>
          <a:off x="0" y="0"/>
          <a:ext cx="0" cy="0"/>
          <a:chOff x="0" y="0"/>
          <a:chExt cx="0" cy="0"/>
        </a:xfrm>
      </p:grpSpPr>
      <p:sp>
        <p:nvSpPr>
          <p:cNvPr id="381" name="Google Shape;381;p41"/>
          <p:cNvSpPr/>
          <p:nvPr/>
        </p:nvSpPr>
        <p:spPr>
          <a:xfrm>
            <a:off x="1359450" y="1662878"/>
            <a:ext cx="964800" cy="964800"/>
          </a:xfrm>
          <a:prstGeom prst="donut">
            <a:avLst>
              <a:gd fmla="val 7599"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1"/>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383" name="Google Shape;383;p41"/>
          <p:cNvSpPr txBox="1"/>
          <p:nvPr>
            <p:ph type="title"/>
          </p:nvPr>
        </p:nvSpPr>
        <p:spPr>
          <a:xfrm>
            <a:off x="1201950" y="1876325"/>
            <a:ext cx="1279800" cy="59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84" name="Google Shape;384;p41"/>
          <p:cNvSpPr txBox="1"/>
          <p:nvPr>
            <p:ph idx="2" type="title"/>
          </p:nvPr>
        </p:nvSpPr>
        <p:spPr>
          <a:xfrm>
            <a:off x="969900" y="2592275"/>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Company</a:t>
            </a:r>
            <a:endParaRPr/>
          </a:p>
        </p:txBody>
      </p:sp>
      <p:sp>
        <p:nvSpPr>
          <p:cNvPr id="385" name="Google Shape;385;p41"/>
          <p:cNvSpPr txBox="1"/>
          <p:nvPr>
            <p:ph idx="1" type="subTitle"/>
          </p:nvPr>
        </p:nvSpPr>
        <p:spPr>
          <a:xfrm>
            <a:off x="969900" y="2945450"/>
            <a:ext cx="17439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describe the topic of the section</a:t>
            </a:r>
            <a:endParaRPr/>
          </a:p>
        </p:txBody>
      </p:sp>
      <p:sp>
        <p:nvSpPr>
          <p:cNvPr id="386" name="Google Shape;386;p41"/>
          <p:cNvSpPr txBox="1"/>
          <p:nvPr>
            <p:ph idx="3" type="title"/>
          </p:nvPr>
        </p:nvSpPr>
        <p:spPr>
          <a:xfrm>
            <a:off x="3022050" y="1876325"/>
            <a:ext cx="1279800" cy="59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87" name="Google Shape;387;p41"/>
          <p:cNvSpPr txBox="1"/>
          <p:nvPr>
            <p:ph idx="4" type="title"/>
          </p:nvPr>
        </p:nvSpPr>
        <p:spPr>
          <a:xfrm>
            <a:off x="2790000" y="2592275"/>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Section 2</a:t>
            </a:r>
            <a:endParaRPr/>
          </a:p>
        </p:txBody>
      </p:sp>
      <p:sp>
        <p:nvSpPr>
          <p:cNvPr id="388" name="Google Shape;388;p41"/>
          <p:cNvSpPr txBox="1"/>
          <p:nvPr>
            <p:ph idx="5" type="subTitle"/>
          </p:nvPr>
        </p:nvSpPr>
        <p:spPr>
          <a:xfrm>
            <a:off x="2790000" y="2945450"/>
            <a:ext cx="17439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rPr>
              <a:t>Here you could describe the topic of the section</a:t>
            </a:r>
            <a:endParaRPr/>
          </a:p>
        </p:txBody>
      </p:sp>
      <p:sp>
        <p:nvSpPr>
          <p:cNvPr id="389" name="Google Shape;389;p41"/>
          <p:cNvSpPr txBox="1"/>
          <p:nvPr>
            <p:ph idx="6" type="title"/>
          </p:nvPr>
        </p:nvSpPr>
        <p:spPr>
          <a:xfrm>
            <a:off x="4842150" y="1876325"/>
            <a:ext cx="1279800" cy="59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90" name="Google Shape;390;p41"/>
          <p:cNvSpPr txBox="1"/>
          <p:nvPr>
            <p:ph idx="7" type="title"/>
          </p:nvPr>
        </p:nvSpPr>
        <p:spPr>
          <a:xfrm>
            <a:off x="4610100" y="2592275"/>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Section 3</a:t>
            </a:r>
            <a:endParaRPr/>
          </a:p>
        </p:txBody>
      </p:sp>
      <p:sp>
        <p:nvSpPr>
          <p:cNvPr id="391" name="Google Shape;391;p41"/>
          <p:cNvSpPr txBox="1"/>
          <p:nvPr>
            <p:ph idx="8" type="subTitle"/>
          </p:nvPr>
        </p:nvSpPr>
        <p:spPr>
          <a:xfrm>
            <a:off x="4610100" y="2945450"/>
            <a:ext cx="17439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rPr>
              <a:t>Here you could describe the topic of the section</a:t>
            </a:r>
            <a:endParaRPr/>
          </a:p>
        </p:txBody>
      </p:sp>
      <p:sp>
        <p:nvSpPr>
          <p:cNvPr id="392" name="Google Shape;392;p41"/>
          <p:cNvSpPr txBox="1"/>
          <p:nvPr>
            <p:ph idx="9" type="title"/>
          </p:nvPr>
        </p:nvSpPr>
        <p:spPr>
          <a:xfrm>
            <a:off x="6662250" y="1876325"/>
            <a:ext cx="1279800" cy="59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93" name="Google Shape;393;p41"/>
          <p:cNvSpPr txBox="1"/>
          <p:nvPr>
            <p:ph idx="13" type="title"/>
          </p:nvPr>
        </p:nvSpPr>
        <p:spPr>
          <a:xfrm>
            <a:off x="6430200" y="2592275"/>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Section 4</a:t>
            </a:r>
            <a:endParaRPr/>
          </a:p>
        </p:txBody>
      </p:sp>
      <p:sp>
        <p:nvSpPr>
          <p:cNvPr id="394" name="Google Shape;394;p41"/>
          <p:cNvSpPr txBox="1"/>
          <p:nvPr>
            <p:ph idx="14" type="subTitle"/>
          </p:nvPr>
        </p:nvSpPr>
        <p:spPr>
          <a:xfrm>
            <a:off x="6430200" y="2945450"/>
            <a:ext cx="17439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chemeClr val="lt1"/>
                </a:solidFill>
              </a:rPr>
              <a:t>Here you could describe the topic of the section</a:t>
            </a:r>
            <a:endParaRPr/>
          </a:p>
        </p:txBody>
      </p:sp>
      <p:sp>
        <p:nvSpPr>
          <p:cNvPr id="395" name="Google Shape;395;p41"/>
          <p:cNvSpPr/>
          <p:nvPr/>
        </p:nvSpPr>
        <p:spPr>
          <a:xfrm>
            <a:off x="3179550" y="1662878"/>
            <a:ext cx="964800" cy="964800"/>
          </a:xfrm>
          <a:prstGeom prst="donut">
            <a:avLst>
              <a:gd fmla="val 7599"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1"/>
          <p:cNvSpPr/>
          <p:nvPr/>
        </p:nvSpPr>
        <p:spPr>
          <a:xfrm>
            <a:off x="4999650" y="1662878"/>
            <a:ext cx="964800" cy="964800"/>
          </a:xfrm>
          <a:prstGeom prst="donut">
            <a:avLst>
              <a:gd fmla="val 7599"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1"/>
          <p:cNvSpPr/>
          <p:nvPr/>
        </p:nvSpPr>
        <p:spPr>
          <a:xfrm>
            <a:off x="6819750" y="1662878"/>
            <a:ext cx="964800" cy="964800"/>
          </a:xfrm>
          <a:prstGeom prst="donut">
            <a:avLst>
              <a:gd fmla="val 7599" name="adj"/>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01" name="Shape 401"/>
        <p:cNvGrpSpPr/>
        <p:nvPr/>
      </p:nvGrpSpPr>
      <p:grpSpPr>
        <a:xfrm>
          <a:off x="0" y="0"/>
          <a:ext cx="0" cy="0"/>
          <a:chOff x="0" y="0"/>
          <a:chExt cx="0" cy="0"/>
        </a:xfrm>
      </p:grpSpPr>
      <p:sp>
        <p:nvSpPr>
          <p:cNvPr id="402" name="Google Shape;402;p42"/>
          <p:cNvSpPr txBox="1"/>
          <p:nvPr>
            <p:ph type="ctrTitle"/>
          </p:nvPr>
        </p:nvSpPr>
        <p:spPr>
          <a:xfrm>
            <a:off x="2416350" y="2044636"/>
            <a:ext cx="4311300" cy="897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Company</a:t>
            </a:r>
            <a:endParaRPr>
              <a:solidFill>
                <a:srgbClr val="FFFFFF"/>
              </a:solidFill>
            </a:endParaRPr>
          </a:p>
        </p:txBody>
      </p:sp>
      <p:sp>
        <p:nvSpPr>
          <p:cNvPr id="403" name="Google Shape;403;p42"/>
          <p:cNvSpPr txBox="1"/>
          <p:nvPr>
            <p:ph idx="1" type="subTitle"/>
          </p:nvPr>
        </p:nvSpPr>
        <p:spPr>
          <a:xfrm>
            <a:off x="3616200" y="2902463"/>
            <a:ext cx="1911600" cy="316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You could enter a subtitle here if you need it</a:t>
            </a:r>
            <a:endParaRPr>
              <a:solidFill>
                <a:srgbClr val="FFFFFF"/>
              </a:solidFill>
            </a:endParaRPr>
          </a:p>
        </p:txBody>
      </p:sp>
      <p:sp>
        <p:nvSpPr>
          <p:cNvPr id="404" name="Google Shape;404;p42"/>
          <p:cNvSpPr txBox="1"/>
          <p:nvPr>
            <p:ph idx="2" type="title"/>
          </p:nvPr>
        </p:nvSpPr>
        <p:spPr>
          <a:xfrm>
            <a:off x="2813400" y="1858538"/>
            <a:ext cx="3517200" cy="591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01.</a:t>
            </a:r>
            <a:endParaRPr>
              <a:solidFill>
                <a:srgbClr val="FFFFFF"/>
              </a:solidFill>
            </a:endParaRPr>
          </a:p>
        </p:txBody>
      </p:sp>
      <p:sp>
        <p:nvSpPr>
          <p:cNvPr id="405" name="Google Shape;405;p42"/>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409" name="Shape 409"/>
        <p:cNvGrpSpPr/>
        <p:nvPr/>
      </p:nvGrpSpPr>
      <p:grpSpPr>
        <a:xfrm>
          <a:off x="0" y="0"/>
          <a:ext cx="0" cy="0"/>
          <a:chOff x="0" y="0"/>
          <a:chExt cx="0" cy="0"/>
        </a:xfrm>
      </p:grpSpPr>
      <p:sp>
        <p:nvSpPr>
          <p:cNvPr id="410" name="Google Shape;410;p43"/>
          <p:cNvSpPr txBox="1"/>
          <p:nvPr>
            <p:ph type="title"/>
          </p:nvPr>
        </p:nvSpPr>
        <p:spPr>
          <a:xfrm>
            <a:off x="817475" y="698575"/>
            <a:ext cx="44385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rPr>
              <a:t>The Slide Title Goes Here</a:t>
            </a:r>
            <a:r>
              <a:rPr lang="en">
                <a:solidFill>
                  <a:srgbClr val="FFFFFF"/>
                </a:solidFill>
              </a:rPr>
              <a:t>!</a:t>
            </a:r>
            <a:endParaRPr>
              <a:solidFill>
                <a:srgbClr val="FFFFFF"/>
              </a:solidFill>
            </a:endParaRPr>
          </a:p>
        </p:txBody>
      </p:sp>
      <p:sp>
        <p:nvSpPr>
          <p:cNvPr id="411" name="Google Shape;411;p43"/>
          <p:cNvSpPr txBox="1"/>
          <p:nvPr>
            <p:ph idx="1" type="body"/>
          </p:nvPr>
        </p:nvSpPr>
        <p:spPr>
          <a:xfrm>
            <a:off x="817475" y="1898986"/>
            <a:ext cx="4438500" cy="220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rPr>
              <a:t>Do you know what helps you make your point clear? Lists like this one:</a:t>
            </a:r>
            <a:endParaRPr>
              <a:solidFill>
                <a:srgbClr val="FFFFFF"/>
              </a:solidFill>
            </a:endParaRPr>
          </a:p>
          <a:p>
            <a:pPr indent="-298450" lvl="0" marL="457200" rtl="0" algn="l">
              <a:spcBef>
                <a:spcPts val="1600"/>
              </a:spcBef>
              <a:spcAft>
                <a:spcPts val="0"/>
              </a:spcAft>
              <a:buClr>
                <a:srgbClr val="FFFFFF"/>
              </a:buClr>
              <a:buSzPts val="1100"/>
              <a:buChar char="●"/>
            </a:pPr>
            <a:r>
              <a:rPr lang="en">
                <a:solidFill>
                  <a:srgbClr val="FFFFFF"/>
                </a:solidFill>
              </a:rPr>
              <a:t>They’re simple</a:t>
            </a:r>
            <a:endParaRPr>
              <a:solidFill>
                <a:srgbClr val="FFFFFF"/>
              </a:solidFill>
            </a:endParaRPr>
          </a:p>
          <a:p>
            <a:pPr indent="-298450" lvl="0" marL="457200" rtl="0" algn="l">
              <a:spcBef>
                <a:spcPts val="0"/>
              </a:spcBef>
              <a:spcAft>
                <a:spcPts val="0"/>
              </a:spcAft>
              <a:buClr>
                <a:srgbClr val="FFFFFF"/>
              </a:buClr>
              <a:buSzPts val="1100"/>
              <a:buChar char="●"/>
            </a:pPr>
            <a:r>
              <a:rPr lang="en">
                <a:solidFill>
                  <a:srgbClr val="FFFFFF"/>
                </a:solidFill>
              </a:rPr>
              <a:t>You can organize your ideas clearly</a:t>
            </a:r>
            <a:endParaRPr>
              <a:solidFill>
                <a:srgbClr val="FFFFFF"/>
              </a:solidFill>
            </a:endParaRPr>
          </a:p>
          <a:p>
            <a:pPr indent="-298450" lvl="0" marL="457200" rtl="0" algn="l">
              <a:spcBef>
                <a:spcPts val="0"/>
              </a:spcBef>
              <a:spcAft>
                <a:spcPts val="0"/>
              </a:spcAft>
              <a:buClr>
                <a:srgbClr val="FFFFFF"/>
              </a:buClr>
              <a:buSzPts val="1100"/>
              <a:buChar char="●"/>
            </a:pPr>
            <a:r>
              <a:rPr lang="en">
                <a:solidFill>
                  <a:srgbClr val="FFFFFF"/>
                </a:solidFill>
              </a:rPr>
              <a:t>You’ll never forget to buy milk!</a:t>
            </a:r>
            <a:endParaRPr>
              <a:solidFill>
                <a:srgbClr val="FFFFFF"/>
              </a:solidFill>
            </a:endParaRPr>
          </a:p>
          <a:p>
            <a:pPr indent="0" lvl="0" marL="0" rtl="0" algn="l">
              <a:spcBef>
                <a:spcPts val="1600"/>
              </a:spcBef>
              <a:spcAft>
                <a:spcPts val="1600"/>
              </a:spcAft>
              <a:buNone/>
            </a:pPr>
            <a:r>
              <a:rPr lang="en">
                <a:solidFill>
                  <a:srgbClr val="FFFFFF"/>
                </a:solidFill>
              </a:rPr>
              <a:t>And the most important thing: the audience won’t miss the point of your presentation</a:t>
            </a:r>
            <a:endParaRPr>
              <a:solidFill>
                <a:srgbClr val="FFFFFF"/>
              </a:solidFill>
            </a:endParaRPr>
          </a:p>
        </p:txBody>
      </p:sp>
      <p:sp>
        <p:nvSpPr>
          <p:cNvPr id="412" name="Google Shape;412;p43"/>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6" name="Shape 416"/>
        <p:cNvGrpSpPr/>
        <p:nvPr/>
      </p:nvGrpSpPr>
      <p:grpSpPr>
        <a:xfrm>
          <a:off x="0" y="0"/>
          <a:ext cx="0" cy="0"/>
          <a:chOff x="0" y="0"/>
          <a:chExt cx="0" cy="0"/>
        </a:xfrm>
      </p:grpSpPr>
      <p:sp>
        <p:nvSpPr>
          <p:cNvPr id="417" name="Google Shape;417;p44"/>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Maybe You Need to Divide the Content</a:t>
            </a:r>
            <a:endParaRPr/>
          </a:p>
        </p:txBody>
      </p:sp>
      <p:sp>
        <p:nvSpPr>
          <p:cNvPr id="418" name="Google Shape;418;p44"/>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419" name="Google Shape;419;p44"/>
          <p:cNvSpPr txBox="1"/>
          <p:nvPr>
            <p:ph idx="2" type="title"/>
          </p:nvPr>
        </p:nvSpPr>
        <p:spPr>
          <a:xfrm>
            <a:off x="1767550" y="2833250"/>
            <a:ext cx="2152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20" name="Google Shape;420;p44"/>
          <p:cNvSpPr txBox="1"/>
          <p:nvPr>
            <p:ph idx="1" type="subTitle"/>
          </p:nvPr>
        </p:nvSpPr>
        <p:spPr>
          <a:xfrm>
            <a:off x="1561450" y="3262625"/>
            <a:ext cx="25650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our Solar System—it’s only a bit larger than our Moon. The planet’s name has nothing to do with the liquid metal, since Mercury was named after the Roman messenger god</a:t>
            </a:r>
            <a:endParaRPr/>
          </a:p>
        </p:txBody>
      </p:sp>
      <p:sp>
        <p:nvSpPr>
          <p:cNvPr id="421" name="Google Shape;421;p44"/>
          <p:cNvSpPr txBox="1"/>
          <p:nvPr>
            <p:ph idx="3" type="title"/>
          </p:nvPr>
        </p:nvSpPr>
        <p:spPr>
          <a:xfrm>
            <a:off x="5223650" y="2833250"/>
            <a:ext cx="2152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22" name="Google Shape;422;p44"/>
          <p:cNvSpPr txBox="1"/>
          <p:nvPr>
            <p:ph idx="4" type="subTitle"/>
          </p:nvPr>
        </p:nvSpPr>
        <p:spPr>
          <a:xfrm>
            <a:off x="5017550" y="3262625"/>
            <a:ext cx="25650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423" name="Google Shape;423;p44"/>
          <p:cNvSpPr/>
          <p:nvPr/>
        </p:nvSpPr>
        <p:spPr>
          <a:xfrm>
            <a:off x="2557600" y="2151450"/>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4"/>
          <p:cNvSpPr/>
          <p:nvPr/>
        </p:nvSpPr>
        <p:spPr>
          <a:xfrm>
            <a:off x="6013700" y="2151450"/>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4"/>
          <p:cNvSpPr/>
          <p:nvPr/>
        </p:nvSpPr>
        <p:spPr>
          <a:xfrm>
            <a:off x="6120632" y="2258015"/>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nvGrpSpPr>
          <p:cNvPr id="426" name="Google Shape;426;p44"/>
          <p:cNvGrpSpPr/>
          <p:nvPr/>
        </p:nvGrpSpPr>
        <p:grpSpPr>
          <a:xfrm>
            <a:off x="2661712" y="2255356"/>
            <a:ext cx="364484" cy="364897"/>
            <a:chOff x="865862" y="3207306"/>
            <a:chExt cx="364484" cy="364897"/>
          </a:xfrm>
        </p:grpSpPr>
        <p:sp>
          <p:nvSpPr>
            <p:cNvPr id="427" name="Google Shape;427;p44"/>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28" name="Google Shape;428;p44"/>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29" name="Google Shape;429;p44"/>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0" name="Google Shape;430;p44"/>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1" name="Google Shape;431;p44"/>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2" name="Google Shape;432;p44"/>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3" name="Google Shape;433;p44"/>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4" name="Google Shape;434;p44"/>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5" name="Google Shape;435;p44"/>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6" name="Google Shape;436;p44"/>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7" name="Google Shape;437;p44"/>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8" name="Google Shape;438;p44"/>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39" name="Google Shape;439;p44"/>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440" name="Google Shape;440;p44"/>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 name="Shape 444"/>
        <p:cNvGrpSpPr/>
        <p:nvPr/>
      </p:nvGrpSpPr>
      <p:grpSpPr>
        <a:xfrm>
          <a:off x="0" y="0"/>
          <a:ext cx="0" cy="0"/>
          <a:chOff x="0" y="0"/>
          <a:chExt cx="0" cy="0"/>
        </a:xfrm>
      </p:grpSpPr>
      <p:sp>
        <p:nvSpPr>
          <p:cNvPr id="445" name="Google Shape;445;p45"/>
          <p:cNvSpPr txBox="1"/>
          <p:nvPr>
            <p:ph type="title"/>
          </p:nvPr>
        </p:nvSpPr>
        <p:spPr>
          <a:xfrm>
            <a:off x="817475" y="698575"/>
            <a:ext cx="5240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Use Three Columns, Why Not?</a:t>
            </a:r>
            <a:endParaRPr/>
          </a:p>
        </p:txBody>
      </p:sp>
      <p:sp>
        <p:nvSpPr>
          <p:cNvPr id="446" name="Google Shape;446;p45"/>
          <p:cNvSpPr txBox="1"/>
          <p:nvPr>
            <p:ph idx="12" type="sldNum"/>
          </p:nvPr>
        </p:nvSpPr>
        <p:spPr>
          <a:xfrm>
            <a:off x="4297659" y="4673701"/>
            <a:ext cx="548700" cy="39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fld id="{00000000-1234-1234-1234-123412341234}" type="slidenum">
              <a:rPr lang="en"/>
              <a:t>‹#›</a:t>
            </a:fld>
            <a:endParaRPr/>
          </a:p>
        </p:txBody>
      </p:sp>
      <p:sp>
        <p:nvSpPr>
          <p:cNvPr id="447" name="Google Shape;447;p45"/>
          <p:cNvSpPr txBox="1"/>
          <p:nvPr>
            <p:ph idx="2" type="title"/>
          </p:nvPr>
        </p:nvSpPr>
        <p:spPr>
          <a:xfrm>
            <a:off x="1205565" y="2833250"/>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48" name="Google Shape;448;p45"/>
          <p:cNvSpPr txBox="1"/>
          <p:nvPr>
            <p:ph idx="1" type="subTitle"/>
          </p:nvPr>
        </p:nvSpPr>
        <p:spPr>
          <a:xfrm>
            <a:off x="1038625" y="3262625"/>
            <a:ext cx="20775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 It’s full of iron oxide dust, giving the planet its reddish cast</a:t>
            </a:r>
            <a:endParaRPr/>
          </a:p>
        </p:txBody>
      </p:sp>
      <p:sp>
        <p:nvSpPr>
          <p:cNvPr id="449" name="Google Shape;449;p45"/>
          <p:cNvSpPr txBox="1"/>
          <p:nvPr>
            <p:ph idx="3" type="title"/>
          </p:nvPr>
        </p:nvSpPr>
        <p:spPr>
          <a:xfrm>
            <a:off x="3700182" y="2833250"/>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450" name="Google Shape;450;p45"/>
          <p:cNvSpPr txBox="1"/>
          <p:nvPr>
            <p:ph idx="4" type="subTitle"/>
          </p:nvPr>
        </p:nvSpPr>
        <p:spPr>
          <a:xfrm>
            <a:off x="3533242" y="3262625"/>
            <a:ext cx="20775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biggest planet in our Solar System and the fourth-brightest object in the sky</a:t>
            </a:r>
            <a:endParaRPr/>
          </a:p>
        </p:txBody>
      </p:sp>
      <p:sp>
        <p:nvSpPr>
          <p:cNvPr id="451" name="Google Shape;451;p45"/>
          <p:cNvSpPr txBox="1"/>
          <p:nvPr>
            <p:ph idx="5" type="title"/>
          </p:nvPr>
        </p:nvSpPr>
        <p:spPr>
          <a:xfrm>
            <a:off x="6194807" y="2833250"/>
            <a:ext cx="1743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452" name="Google Shape;452;p45"/>
          <p:cNvSpPr txBox="1"/>
          <p:nvPr>
            <p:ph idx="6" type="subTitle"/>
          </p:nvPr>
        </p:nvSpPr>
        <p:spPr>
          <a:xfrm>
            <a:off x="6027867" y="3262625"/>
            <a:ext cx="2077500" cy="896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is the ringed planet</a:t>
            </a:r>
            <a:r>
              <a:rPr lang="en"/>
              <a:t>. It’s a gas giant, composed mostly of hydrogen and helium</a:t>
            </a:r>
            <a:endParaRPr/>
          </a:p>
        </p:txBody>
      </p:sp>
      <p:sp>
        <p:nvSpPr>
          <p:cNvPr id="453" name="Google Shape;453;p45"/>
          <p:cNvSpPr/>
          <p:nvPr/>
        </p:nvSpPr>
        <p:spPr>
          <a:xfrm>
            <a:off x="1791025" y="2071400"/>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5"/>
          <p:cNvSpPr/>
          <p:nvPr/>
        </p:nvSpPr>
        <p:spPr>
          <a:xfrm>
            <a:off x="4285775" y="2071400"/>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5"/>
          <p:cNvSpPr/>
          <p:nvPr/>
        </p:nvSpPr>
        <p:spPr>
          <a:xfrm>
            <a:off x="6780525" y="2071400"/>
            <a:ext cx="572700" cy="572700"/>
          </a:xfrm>
          <a:prstGeom prst="ellipse">
            <a:avLst/>
          </a:prstGeom>
          <a:solidFill>
            <a:srgbClr val="FFFFFF">
              <a:alpha val="151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5"/>
          <p:cNvSpPr/>
          <p:nvPr/>
        </p:nvSpPr>
        <p:spPr>
          <a:xfrm>
            <a:off x="4398940" y="217372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7" name="Google Shape;457;p45"/>
          <p:cNvGrpSpPr/>
          <p:nvPr/>
        </p:nvGrpSpPr>
        <p:grpSpPr>
          <a:xfrm>
            <a:off x="1933303" y="2184664"/>
            <a:ext cx="288448" cy="357120"/>
            <a:chOff x="2795053" y="3352594"/>
            <a:chExt cx="288448" cy="357120"/>
          </a:xfrm>
        </p:grpSpPr>
        <p:sp>
          <p:nvSpPr>
            <p:cNvPr id="458" name="Google Shape;458;p4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 name="Google Shape;467;p45"/>
          <p:cNvGrpSpPr/>
          <p:nvPr/>
        </p:nvGrpSpPr>
        <p:grpSpPr>
          <a:xfrm>
            <a:off x="6887920" y="2218296"/>
            <a:ext cx="357408" cy="323488"/>
            <a:chOff x="4959533" y="3370226"/>
            <a:chExt cx="357408" cy="323488"/>
          </a:xfrm>
        </p:grpSpPr>
        <p:sp>
          <p:nvSpPr>
            <p:cNvPr id="468" name="Google Shape;468;p4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Rainbow Background by Slidesgo">
  <a:themeElements>
    <a:clrScheme name="Simple Light">
      <a:dk1>
        <a:srgbClr val="000000"/>
      </a:dk1>
      <a:lt1>
        <a:srgbClr val="FFFFFF"/>
      </a:lt1>
      <a:dk2>
        <a:srgbClr val="595959"/>
      </a:dk2>
      <a:lt2>
        <a:srgbClr val="EEEEEE"/>
      </a:lt2>
      <a:accent1>
        <a:srgbClr val="24ADBD"/>
      </a:accent1>
      <a:accent2>
        <a:srgbClr val="A2D242"/>
      </a:accent2>
      <a:accent3>
        <a:srgbClr val="FCE243"/>
      </a:accent3>
      <a:accent4>
        <a:srgbClr val="EF6B20"/>
      </a:accent4>
      <a:accent5>
        <a:srgbClr val="AD242B"/>
      </a:accent5>
      <a:accent6>
        <a:srgbClr val="AE2D5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