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3" r:id="rId4"/>
    <p:sldMasterId id="2147483674"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Lst>
  <p:sldSz cy="5143500" cx="9144000"/>
  <p:notesSz cx="6858000" cy="9144000"/>
  <p:embeddedFontLst>
    <p:embeddedFont>
      <p:font typeface="Raleway"/>
      <p:regular r:id="rId47"/>
      <p:bold r:id="rId48"/>
      <p:italic r:id="rId49"/>
      <p:boldItalic r:id="rId50"/>
    </p:embeddedFont>
    <p:embeddedFont>
      <p:font typeface="Proxima Nova"/>
      <p:regular r:id="rId51"/>
      <p:bold r:id="rId52"/>
      <p:italic r:id="rId53"/>
      <p:boldItalic r:id="rId54"/>
    </p:embeddedFont>
    <p:embeddedFont>
      <p:font typeface="Roboto Medium"/>
      <p:regular r:id="rId55"/>
      <p:bold r:id="rId56"/>
      <p:italic r:id="rId57"/>
      <p:boldItalic r:id="rId58"/>
    </p:embeddedFont>
    <p:embeddedFont>
      <p:font typeface="Amatic SC"/>
      <p:regular r:id="rId59"/>
      <p:bold r:id="rId60"/>
    </p:embeddedFont>
    <p:embeddedFont>
      <p:font typeface="Proxima Nova Semibold"/>
      <p:regular r:id="rId61"/>
      <p:bold r:id="rId62"/>
      <p:boldItalic r:id="rId63"/>
    </p:embeddedFont>
    <p:embeddedFont>
      <p:font typeface="Albert Sans"/>
      <p:regular r:id="rId64"/>
      <p:bold r:id="rId65"/>
      <p:italic r:id="rId66"/>
      <p:boldItalic r:id="rId67"/>
    </p:embeddedFont>
    <p:embeddedFont>
      <p:font typeface="Angkor"/>
      <p:regular r:id="rId6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F1907B1-A319-4A59-B413-3D727DD213A3}">
  <a:tblStyle styleId="{2F1907B1-A319-4A59-B413-3D727DD213A3}"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Raleway-bold.fntdata"/><Relationship Id="rId47" Type="http://schemas.openxmlformats.org/officeDocument/2006/relationships/font" Target="fonts/Raleway-regular.fntdata"/><Relationship Id="rId49" Type="http://schemas.openxmlformats.org/officeDocument/2006/relationships/font" Target="fonts/Raleway-italic.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Semibold-bold.fntdata"/><Relationship Id="rId61" Type="http://schemas.openxmlformats.org/officeDocument/2006/relationships/font" Target="fonts/ProximaNovaSemibold-regular.fntdata"/><Relationship Id="rId20" Type="http://schemas.openxmlformats.org/officeDocument/2006/relationships/slide" Target="slides/slide14.xml"/><Relationship Id="rId64" Type="http://schemas.openxmlformats.org/officeDocument/2006/relationships/font" Target="fonts/AlbertSans-regular.fntdata"/><Relationship Id="rId63" Type="http://schemas.openxmlformats.org/officeDocument/2006/relationships/font" Target="fonts/ProximaNovaSemibold-boldItalic.fntdata"/><Relationship Id="rId22" Type="http://schemas.openxmlformats.org/officeDocument/2006/relationships/slide" Target="slides/slide16.xml"/><Relationship Id="rId66" Type="http://schemas.openxmlformats.org/officeDocument/2006/relationships/font" Target="fonts/AlbertSans-italic.fntdata"/><Relationship Id="rId21" Type="http://schemas.openxmlformats.org/officeDocument/2006/relationships/slide" Target="slides/slide15.xml"/><Relationship Id="rId65" Type="http://schemas.openxmlformats.org/officeDocument/2006/relationships/font" Target="fonts/AlbertSans-bold.fntdata"/><Relationship Id="rId24" Type="http://schemas.openxmlformats.org/officeDocument/2006/relationships/slide" Target="slides/slide18.xml"/><Relationship Id="rId68" Type="http://schemas.openxmlformats.org/officeDocument/2006/relationships/font" Target="fonts/Angkor-regular.fntdata"/><Relationship Id="rId23" Type="http://schemas.openxmlformats.org/officeDocument/2006/relationships/slide" Target="slides/slide17.xml"/><Relationship Id="rId67" Type="http://schemas.openxmlformats.org/officeDocument/2006/relationships/font" Target="fonts/AlbertSans-boldItalic.fntdata"/><Relationship Id="rId60" Type="http://schemas.openxmlformats.org/officeDocument/2006/relationships/font" Target="fonts/AmaticSC-bold.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regular.fntdata"/><Relationship Id="rId50" Type="http://schemas.openxmlformats.org/officeDocument/2006/relationships/font" Target="fonts/Raleway-boldItalic.fntdata"/><Relationship Id="rId53" Type="http://schemas.openxmlformats.org/officeDocument/2006/relationships/font" Target="fonts/ProximaNova-italic.fntdata"/><Relationship Id="rId52" Type="http://schemas.openxmlformats.org/officeDocument/2006/relationships/font" Target="fonts/ProximaNova-bold.fntdata"/><Relationship Id="rId11" Type="http://schemas.openxmlformats.org/officeDocument/2006/relationships/slide" Target="slides/slide5.xml"/><Relationship Id="rId55" Type="http://schemas.openxmlformats.org/officeDocument/2006/relationships/font" Target="fonts/RobotoMedium-regular.fntdata"/><Relationship Id="rId10" Type="http://schemas.openxmlformats.org/officeDocument/2006/relationships/slide" Target="slides/slide4.xml"/><Relationship Id="rId54" Type="http://schemas.openxmlformats.org/officeDocument/2006/relationships/font" Target="fonts/ProximaNova-boldItalic.fntdata"/><Relationship Id="rId13" Type="http://schemas.openxmlformats.org/officeDocument/2006/relationships/slide" Target="slides/slide7.xml"/><Relationship Id="rId57" Type="http://schemas.openxmlformats.org/officeDocument/2006/relationships/font" Target="fonts/RobotoMedium-italic.fntdata"/><Relationship Id="rId12" Type="http://schemas.openxmlformats.org/officeDocument/2006/relationships/slide" Target="slides/slide6.xml"/><Relationship Id="rId56" Type="http://schemas.openxmlformats.org/officeDocument/2006/relationships/font" Target="fonts/RobotoMedium-bold.fntdata"/><Relationship Id="rId15" Type="http://schemas.openxmlformats.org/officeDocument/2006/relationships/slide" Target="slides/slide9.xml"/><Relationship Id="rId59" Type="http://schemas.openxmlformats.org/officeDocument/2006/relationships/font" Target="fonts/AmaticSC-regular.fntdata"/><Relationship Id="rId14" Type="http://schemas.openxmlformats.org/officeDocument/2006/relationships/slide" Target="slides/slide8.xml"/><Relationship Id="rId58" Type="http://schemas.openxmlformats.org/officeDocument/2006/relationships/font" Target="fonts/RobotoMedium-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3" name="Shape 1393"/>
        <p:cNvGrpSpPr/>
        <p:nvPr/>
      </p:nvGrpSpPr>
      <p:grpSpPr>
        <a:xfrm>
          <a:off x="0" y="0"/>
          <a:ext cx="0" cy="0"/>
          <a:chOff x="0" y="0"/>
          <a:chExt cx="0" cy="0"/>
        </a:xfrm>
      </p:grpSpPr>
      <p:sp>
        <p:nvSpPr>
          <p:cNvPr id="1394" name="Google Shape;1394;ged3401ed36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5" name="Google Shape;1395;ged3401ed36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91" name="Shape 2091"/>
        <p:cNvGrpSpPr/>
        <p:nvPr/>
      </p:nvGrpSpPr>
      <p:grpSpPr>
        <a:xfrm>
          <a:off x="0" y="0"/>
          <a:ext cx="0" cy="0"/>
          <a:chOff x="0" y="0"/>
          <a:chExt cx="0" cy="0"/>
        </a:xfrm>
      </p:grpSpPr>
      <p:sp>
        <p:nvSpPr>
          <p:cNvPr id="2092" name="Google Shape;2092;ge1d838b627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93" name="Google Shape;2093;ge1d838b627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4" name="Shape 2384"/>
        <p:cNvGrpSpPr/>
        <p:nvPr/>
      </p:nvGrpSpPr>
      <p:grpSpPr>
        <a:xfrm>
          <a:off x="0" y="0"/>
          <a:ext cx="0" cy="0"/>
          <a:chOff x="0" y="0"/>
          <a:chExt cx="0" cy="0"/>
        </a:xfrm>
      </p:grpSpPr>
      <p:sp>
        <p:nvSpPr>
          <p:cNvPr id="2385" name="Google Shape;2385;ge1d838b627_4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86" name="Google Shape;2386;ge1d838b627_4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90" name="Shape 2390"/>
        <p:cNvGrpSpPr/>
        <p:nvPr/>
      </p:nvGrpSpPr>
      <p:grpSpPr>
        <a:xfrm>
          <a:off x="0" y="0"/>
          <a:ext cx="0" cy="0"/>
          <a:chOff x="0" y="0"/>
          <a:chExt cx="0" cy="0"/>
        </a:xfrm>
      </p:grpSpPr>
      <p:sp>
        <p:nvSpPr>
          <p:cNvPr id="2391" name="Google Shape;2391;ge1d838b627_4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92" name="Google Shape;2392;ge1d838b627_4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1" name="Shape 2401"/>
        <p:cNvGrpSpPr/>
        <p:nvPr/>
      </p:nvGrpSpPr>
      <p:grpSpPr>
        <a:xfrm>
          <a:off x="0" y="0"/>
          <a:ext cx="0" cy="0"/>
          <a:chOff x="0" y="0"/>
          <a:chExt cx="0" cy="0"/>
        </a:xfrm>
      </p:grpSpPr>
      <p:sp>
        <p:nvSpPr>
          <p:cNvPr id="2402" name="Google Shape;2402;ge1d838b627_4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03" name="Google Shape;2403;ge1d838b627_4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6" name="Shape 2466"/>
        <p:cNvGrpSpPr/>
        <p:nvPr/>
      </p:nvGrpSpPr>
      <p:grpSpPr>
        <a:xfrm>
          <a:off x="0" y="0"/>
          <a:ext cx="0" cy="0"/>
          <a:chOff x="0" y="0"/>
          <a:chExt cx="0" cy="0"/>
        </a:xfrm>
      </p:grpSpPr>
      <p:sp>
        <p:nvSpPr>
          <p:cNvPr id="2467" name="Google Shape;2467;ge1d838b627_4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68" name="Google Shape;2468;ge1d838b627_4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90" name="Shape 2490"/>
        <p:cNvGrpSpPr/>
        <p:nvPr/>
      </p:nvGrpSpPr>
      <p:grpSpPr>
        <a:xfrm>
          <a:off x="0" y="0"/>
          <a:ext cx="0" cy="0"/>
          <a:chOff x="0" y="0"/>
          <a:chExt cx="0" cy="0"/>
        </a:xfrm>
      </p:grpSpPr>
      <p:sp>
        <p:nvSpPr>
          <p:cNvPr id="2491" name="Google Shape;2491;ge20d9cf87a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92" name="Google Shape;2492;ge20d9cf87a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5" name="Shape 2525"/>
        <p:cNvGrpSpPr/>
        <p:nvPr/>
      </p:nvGrpSpPr>
      <p:grpSpPr>
        <a:xfrm>
          <a:off x="0" y="0"/>
          <a:ext cx="0" cy="0"/>
          <a:chOff x="0" y="0"/>
          <a:chExt cx="0" cy="0"/>
        </a:xfrm>
      </p:grpSpPr>
      <p:sp>
        <p:nvSpPr>
          <p:cNvPr id="2526" name="Google Shape;2526;ge1d838b627_4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27" name="Google Shape;2527;ge1d838b627_4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1" name="Shape 2531"/>
        <p:cNvGrpSpPr/>
        <p:nvPr/>
      </p:nvGrpSpPr>
      <p:grpSpPr>
        <a:xfrm>
          <a:off x="0" y="0"/>
          <a:ext cx="0" cy="0"/>
          <a:chOff x="0" y="0"/>
          <a:chExt cx="0" cy="0"/>
        </a:xfrm>
      </p:grpSpPr>
      <p:sp>
        <p:nvSpPr>
          <p:cNvPr id="2532" name="Google Shape;2532;ge1d838b627_4_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3" name="Google Shape;2533;ge1d838b627_4_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4" name="Shape 2544"/>
        <p:cNvGrpSpPr/>
        <p:nvPr/>
      </p:nvGrpSpPr>
      <p:grpSpPr>
        <a:xfrm>
          <a:off x="0" y="0"/>
          <a:ext cx="0" cy="0"/>
          <a:chOff x="0" y="0"/>
          <a:chExt cx="0" cy="0"/>
        </a:xfrm>
      </p:grpSpPr>
      <p:sp>
        <p:nvSpPr>
          <p:cNvPr id="2545" name="Google Shape;2545;ge1d838b627_4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6" name="Google Shape;2546;ge1d838b627_4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1" name="Shape 2731"/>
        <p:cNvGrpSpPr/>
        <p:nvPr/>
      </p:nvGrpSpPr>
      <p:grpSpPr>
        <a:xfrm>
          <a:off x="0" y="0"/>
          <a:ext cx="0" cy="0"/>
          <a:chOff x="0" y="0"/>
          <a:chExt cx="0" cy="0"/>
        </a:xfrm>
      </p:grpSpPr>
      <p:sp>
        <p:nvSpPr>
          <p:cNvPr id="2732" name="Google Shape;2732;ge1d838b627_4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33" name="Google Shape;2733;ge1d838b627_4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6" name="Shape 1716"/>
        <p:cNvGrpSpPr/>
        <p:nvPr/>
      </p:nvGrpSpPr>
      <p:grpSpPr>
        <a:xfrm>
          <a:off x="0" y="0"/>
          <a:ext cx="0" cy="0"/>
          <a:chOff x="0" y="0"/>
          <a:chExt cx="0" cy="0"/>
        </a:xfrm>
      </p:grpSpPr>
      <p:sp>
        <p:nvSpPr>
          <p:cNvPr id="1717" name="Google Shape;1717;ge1d838b627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8" name="Google Shape;1718;ge1d838b627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5" name="Shape 2815"/>
        <p:cNvGrpSpPr/>
        <p:nvPr/>
      </p:nvGrpSpPr>
      <p:grpSpPr>
        <a:xfrm>
          <a:off x="0" y="0"/>
          <a:ext cx="0" cy="0"/>
          <a:chOff x="0" y="0"/>
          <a:chExt cx="0" cy="0"/>
        </a:xfrm>
      </p:grpSpPr>
      <p:sp>
        <p:nvSpPr>
          <p:cNvPr id="2816" name="Google Shape;2816;g135c9f142d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7" name="Google Shape;2817;g135c9f142d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8" name="Shape 3118"/>
        <p:cNvGrpSpPr/>
        <p:nvPr/>
      </p:nvGrpSpPr>
      <p:grpSpPr>
        <a:xfrm>
          <a:off x="0" y="0"/>
          <a:ext cx="0" cy="0"/>
          <a:chOff x="0" y="0"/>
          <a:chExt cx="0" cy="0"/>
        </a:xfrm>
      </p:grpSpPr>
      <p:sp>
        <p:nvSpPr>
          <p:cNvPr id="3119" name="Google Shape;3119;g28e87921b04_1_14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0" name="Google Shape;3120;g28e87921b04_1_14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56" name="Shape 3256"/>
        <p:cNvGrpSpPr/>
        <p:nvPr/>
      </p:nvGrpSpPr>
      <p:grpSpPr>
        <a:xfrm>
          <a:off x="0" y="0"/>
          <a:ext cx="0" cy="0"/>
          <a:chOff x="0" y="0"/>
          <a:chExt cx="0" cy="0"/>
        </a:xfrm>
      </p:grpSpPr>
      <p:sp>
        <p:nvSpPr>
          <p:cNvPr id="3257" name="Google Shape;3257;g28e87921b04_1_14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58" name="Google Shape;3258;g28e87921b04_1_14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62" name="Shape 3262"/>
        <p:cNvGrpSpPr/>
        <p:nvPr/>
      </p:nvGrpSpPr>
      <p:grpSpPr>
        <a:xfrm>
          <a:off x="0" y="0"/>
          <a:ext cx="0" cy="0"/>
          <a:chOff x="0" y="0"/>
          <a:chExt cx="0" cy="0"/>
        </a:xfrm>
      </p:grpSpPr>
      <p:sp>
        <p:nvSpPr>
          <p:cNvPr id="3263" name="Google Shape;3263;g2ac3efb1416_0_99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64" name="Google Shape;3264;g2ac3efb1416_0_99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68" name="Shape 3268"/>
        <p:cNvGrpSpPr/>
        <p:nvPr/>
      </p:nvGrpSpPr>
      <p:grpSpPr>
        <a:xfrm>
          <a:off x="0" y="0"/>
          <a:ext cx="0" cy="0"/>
          <a:chOff x="0" y="0"/>
          <a:chExt cx="0" cy="0"/>
        </a:xfrm>
      </p:grpSpPr>
      <p:sp>
        <p:nvSpPr>
          <p:cNvPr id="3269" name="Google Shape;3269;g2ac3efb1416_0_99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70" name="Google Shape;3270;g2ac3efb1416_0_99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74" name="Shape 3274"/>
        <p:cNvGrpSpPr/>
        <p:nvPr/>
      </p:nvGrpSpPr>
      <p:grpSpPr>
        <a:xfrm>
          <a:off x="0" y="0"/>
          <a:ext cx="0" cy="0"/>
          <a:chOff x="0" y="0"/>
          <a:chExt cx="0" cy="0"/>
        </a:xfrm>
      </p:grpSpPr>
      <p:sp>
        <p:nvSpPr>
          <p:cNvPr id="3275" name="Google Shape;3275;g2ac3efb1416_0_99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76" name="Google Shape;3276;g2ac3efb1416_0_99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4" name="Shape 3294"/>
        <p:cNvGrpSpPr/>
        <p:nvPr/>
      </p:nvGrpSpPr>
      <p:grpSpPr>
        <a:xfrm>
          <a:off x="0" y="0"/>
          <a:ext cx="0" cy="0"/>
          <a:chOff x="0" y="0"/>
          <a:chExt cx="0" cy="0"/>
        </a:xfrm>
      </p:grpSpPr>
      <p:sp>
        <p:nvSpPr>
          <p:cNvPr id="3295" name="Google Shape;3295;g2ac3efb1416_0_99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96" name="Google Shape;3296;g2ac3efb1416_0_99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0" name="Shape 3310"/>
        <p:cNvGrpSpPr/>
        <p:nvPr/>
      </p:nvGrpSpPr>
      <p:grpSpPr>
        <a:xfrm>
          <a:off x="0" y="0"/>
          <a:ext cx="0" cy="0"/>
          <a:chOff x="0" y="0"/>
          <a:chExt cx="0" cy="0"/>
        </a:xfrm>
      </p:grpSpPr>
      <p:sp>
        <p:nvSpPr>
          <p:cNvPr id="3311" name="Google Shape;3311;g2ac3efb1416_0_99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12" name="Google Shape;3312;g2ac3efb1416_0_99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9" name="Shape 3649"/>
        <p:cNvGrpSpPr/>
        <p:nvPr/>
      </p:nvGrpSpPr>
      <p:grpSpPr>
        <a:xfrm>
          <a:off x="0" y="0"/>
          <a:ext cx="0" cy="0"/>
          <a:chOff x="0" y="0"/>
          <a:chExt cx="0" cy="0"/>
        </a:xfrm>
      </p:grpSpPr>
      <p:sp>
        <p:nvSpPr>
          <p:cNvPr id="3650" name="Google Shape;3650;g2ac3efb1416_0_10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1" name="Google Shape;3651;g2ac3efb1416_0_10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50" name="Shape 5850"/>
        <p:cNvGrpSpPr/>
        <p:nvPr/>
      </p:nvGrpSpPr>
      <p:grpSpPr>
        <a:xfrm>
          <a:off x="0" y="0"/>
          <a:ext cx="0" cy="0"/>
          <a:chOff x="0" y="0"/>
          <a:chExt cx="0" cy="0"/>
        </a:xfrm>
      </p:grpSpPr>
      <p:sp>
        <p:nvSpPr>
          <p:cNvPr id="5851" name="Google Shape;5851;g2ac3efb1416_0_124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52" name="Google Shape;5852;g2ac3efb1416_0_124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5" name="Shape 1725"/>
        <p:cNvGrpSpPr/>
        <p:nvPr/>
      </p:nvGrpSpPr>
      <p:grpSpPr>
        <a:xfrm>
          <a:off x="0" y="0"/>
          <a:ext cx="0" cy="0"/>
          <a:chOff x="0" y="0"/>
          <a:chExt cx="0" cy="0"/>
        </a:xfrm>
      </p:grpSpPr>
      <p:sp>
        <p:nvSpPr>
          <p:cNvPr id="1726" name="Google Shape;1726;ge1d838b627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7" name="Google Shape;1727;ge1d838b627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69" name="Shape 6269"/>
        <p:cNvGrpSpPr/>
        <p:nvPr/>
      </p:nvGrpSpPr>
      <p:grpSpPr>
        <a:xfrm>
          <a:off x="0" y="0"/>
          <a:ext cx="0" cy="0"/>
          <a:chOff x="0" y="0"/>
          <a:chExt cx="0" cy="0"/>
        </a:xfrm>
      </p:grpSpPr>
      <p:sp>
        <p:nvSpPr>
          <p:cNvPr id="6270" name="Google Shape;6270;g2ac3efb1416_0_129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71" name="Google Shape;6271;g2ac3efb1416_0_129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39" name="Shape 6439"/>
        <p:cNvGrpSpPr/>
        <p:nvPr/>
      </p:nvGrpSpPr>
      <p:grpSpPr>
        <a:xfrm>
          <a:off x="0" y="0"/>
          <a:ext cx="0" cy="0"/>
          <a:chOff x="0" y="0"/>
          <a:chExt cx="0" cy="0"/>
        </a:xfrm>
      </p:grpSpPr>
      <p:sp>
        <p:nvSpPr>
          <p:cNvPr id="6440" name="Google Shape;6440;g2ac3efb1416_0_130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41" name="Google Shape;6441;g2ac3efb1416_0_130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4" name="Shape 6844"/>
        <p:cNvGrpSpPr/>
        <p:nvPr/>
      </p:nvGrpSpPr>
      <p:grpSpPr>
        <a:xfrm>
          <a:off x="0" y="0"/>
          <a:ext cx="0" cy="0"/>
          <a:chOff x="0" y="0"/>
          <a:chExt cx="0" cy="0"/>
        </a:xfrm>
      </p:grpSpPr>
      <p:sp>
        <p:nvSpPr>
          <p:cNvPr id="6845" name="Google Shape;6845;g2ac3efb1416_0_134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46" name="Google Shape;6846;g2ac3efb1416_0_134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4" name="Shape 7224"/>
        <p:cNvGrpSpPr/>
        <p:nvPr/>
      </p:nvGrpSpPr>
      <p:grpSpPr>
        <a:xfrm>
          <a:off x="0" y="0"/>
          <a:ext cx="0" cy="0"/>
          <a:chOff x="0" y="0"/>
          <a:chExt cx="0" cy="0"/>
        </a:xfrm>
      </p:grpSpPr>
      <p:sp>
        <p:nvSpPr>
          <p:cNvPr id="7225" name="Google Shape;7225;g2ac3efb1416_0_138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6" name="Google Shape;7226;g2ac3efb1416_0_138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50" name="Shape 7650"/>
        <p:cNvGrpSpPr/>
        <p:nvPr/>
      </p:nvGrpSpPr>
      <p:grpSpPr>
        <a:xfrm>
          <a:off x="0" y="0"/>
          <a:ext cx="0" cy="0"/>
          <a:chOff x="0" y="0"/>
          <a:chExt cx="0" cy="0"/>
        </a:xfrm>
      </p:grpSpPr>
      <p:sp>
        <p:nvSpPr>
          <p:cNvPr id="7651" name="Google Shape;7651;g2ac3efb1416_0_142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52" name="Google Shape;7652;g2ac3efb1416_0_142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1" name="Shape 8011"/>
        <p:cNvGrpSpPr/>
        <p:nvPr/>
      </p:nvGrpSpPr>
      <p:grpSpPr>
        <a:xfrm>
          <a:off x="0" y="0"/>
          <a:ext cx="0" cy="0"/>
          <a:chOff x="0" y="0"/>
          <a:chExt cx="0" cy="0"/>
        </a:xfrm>
      </p:grpSpPr>
      <p:sp>
        <p:nvSpPr>
          <p:cNvPr id="8012" name="Google Shape;8012;g2ac3efb1416_0_146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13" name="Google Shape;8013;g2ac3efb1416_0_146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21" name="Shape 8521"/>
        <p:cNvGrpSpPr/>
        <p:nvPr/>
      </p:nvGrpSpPr>
      <p:grpSpPr>
        <a:xfrm>
          <a:off x="0" y="0"/>
          <a:ext cx="0" cy="0"/>
          <a:chOff x="0" y="0"/>
          <a:chExt cx="0" cy="0"/>
        </a:xfrm>
      </p:grpSpPr>
      <p:sp>
        <p:nvSpPr>
          <p:cNvPr id="8522" name="Google Shape;8522;g2ac3efb1416_0_151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23" name="Google Shape;8523;g2ac3efb1416_0_151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1" name="Shape 9141"/>
        <p:cNvGrpSpPr/>
        <p:nvPr/>
      </p:nvGrpSpPr>
      <p:grpSpPr>
        <a:xfrm>
          <a:off x="0" y="0"/>
          <a:ext cx="0" cy="0"/>
          <a:chOff x="0" y="0"/>
          <a:chExt cx="0" cy="0"/>
        </a:xfrm>
      </p:grpSpPr>
      <p:sp>
        <p:nvSpPr>
          <p:cNvPr id="9142" name="Google Shape;9142;g2ac3efb1416_0_157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43" name="Google Shape;9143;g2ac3efb1416_0_157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35" name="Shape 9735"/>
        <p:cNvGrpSpPr/>
        <p:nvPr/>
      </p:nvGrpSpPr>
      <p:grpSpPr>
        <a:xfrm>
          <a:off x="0" y="0"/>
          <a:ext cx="0" cy="0"/>
          <a:chOff x="0" y="0"/>
          <a:chExt cx="0" cy="0"/>
        </a:xfrm>
      </p:grpSpPr>
      <p:sp>
        <p:nvSpPr>
          <p:cNvPr id="9736" name="Google Shape;9736;g2ac3efb1416_0_163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37" name="Google Shape;9737;g2ac3efb1416_0_163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6" name="Shape 10056"/>
        <p:cNvGrpSpPr/>
        <p:nvPr/>
      </p:nvGrpSpPr>
      <p:grpSpPr>
        <a:xfrm>
          <a:off x="0" y="0"/>
          <a:ext cx="0" cy="0"/>
          <a:chOff x="0" y="0"/>
          <a:chExt cx="0" cy="0"/>
        </a:xfrm>
      </p:grpSpPr>
      <p:sp>
        <p:nvSpPr>
          <p:cNvPr id="10057" name="Google Shape;10057;g2ac3efb1416_0_166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58" name="Google Shape;10058;g2ac3efb1416_0_166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2" name="Shape 1742"/>
        <p:cNvGrpSpPr/>
        <p:nvPr/>
      </p:nvGrpSpPr>
      <p:grpSpPr>
        <a:xfrm>
          <a:off x="0" y="0"/>
          <a:ext cx="0" cy="0"/>
          <a:chOff x="0" y="0"/>
          <a:chExt cx="0" cy="0"/>
        </a:xfrm>
      </p:grpSpPr>
      <p:sp>
        <p:nvSpPr>
          <p:cNvPr id="1743" name="Google Shape;1743;ge207fd22f2_0_25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4" name="Google Shape;1744;ge207fd22f2_0_25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64" name="Shape 10364"/>
        <p:cNvGrpSpPr/>
        <p:nvPr/>
      </p:nvGrpSpPr>
      <p:grpSpPr>
        <a:xfrm>
          <a:off x="0" y="0"/>
          <a:ext cx="0" cy="0"/>
          <a:chOff x="0" y="0"/>
          <a:chExt cx="0" cy="0"/>
        </a:xfrm>
      </p:grpSpPr>
      <p:sp>
        <p:nvSpPr>
          <p:cNvPr id="10365" name="Google Shape;10365;g2ac3efb1416_0_186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66" name="Google Shape;10366;g2ac3efb1416_0_186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9" name="Shape 1749"/>
        <p:cNvGrpSpPr/>
        <p:nvPr/>
      </p:nvGrpSpPr>
      <p:grpSpPr>
        <a:xfrm>
          <a:off x="0" y="0"/>
          <a:ext cx="0" cy="0"/>
          <a:chOff x="0" y="0"/>
          <a:chExt cx="0" cy="0"/>
        </a:xfrm>
      </p:grpSpPr>
      <p:sp>
        <p:nvSpPr>
          <p:cNvPr id="1750" name="Google Shape;1750;ge1d838b627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1" name="Google Shape;1751;ge1d838b627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2" name="Shape 2042"/>
        <p:cNvGrpSpPr/>
        <p:nvPr/>
      </p:nvGrpSpPr>
      <p:grpSpPr>
        <a:xfrm>
          <a:off x="0" y="0"/>
          <a:ext cx="0" cy="0"/>
          <a:chOff x="0" y="0"/>
          <a:chExt cx="0" cy="0"/>
        </a:xfrm>
      </p:grpSpPr>
      <p:sp>
        <p:nvSpPr>
          <p:cNvPr id="2043" name="Google Shape;2043;ge1d838b627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4" name="Google Shape;2044;ge1d838b627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9" name="Shape 2049"/>
        <p:cNvGrpSpPr/>
        <p:nvPr/>
      </p:nvGrpSpPr>
      <p:grpSpPr>
        <a:xfrm>
          <a:off x="0" y="0"/>
          <a:ext cx="0" cy="0"/>
          <a:chOff x="0" y="0"/>
          <a:chExt cx="0" cy="0"/>
        </a:xfrm>
      </p:grpSpPr>
      <p:sp>
        <p:nvSpPr>
          <p:cNvPr id="2050" name="Google Shape;2050;ge1d838b627_4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51" name="Google Shape;2051;ge1d838b627_4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60" name="Shape 2060"/>
        <p:cNvGrpSpPr/>
        <p:nvPr/>
      </p:nvGrpSpPr>
      <p:grpSpPr>
        <a:xfrm>
          <a:off x="0" y="0"/>
          <a:ext cx="0" cy="0"/>
          <a:chOff x="0" y="0"/>
          <a:chExt cx="0" cy="0"/>
        </a:xfrm>
      </p:grpSpPr>
      <p:sp>
        <p:nvSpPr>
          <p:cNvPr id="2061" name="Google Shape;2061;ge1d838b627_4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62" name="Google Shape;2062;ge1d838b627_4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4" name="Shape 2074"/>
        <p:cNvGrpSpPr/>
        <p:nvPr/>
      </p:nvGrpSpPr>
      <p:grpSpPr>
        <a:xfrm>
          <a:off x="0" y="0"/>
          <a:ext cx="0" cy="0"/>
          <a:chOff x="0" y="0"/>
          <a:chExt cx="0" cy="0"/>
        </a:xfrm>
      </p:grpSpPr>
      <p:sp>
        <p:nvSpPr>
          <p:cNvPr id="2075" name="Google Shape;2075;ge1d838b627_4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6" name="Google Shape;2076;ge1d838b627_4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0" y="0"/>
            <a:ext cx="9144000" cy="5143500"/>
          </a:xfrm>
          <a:prstGeom prst="rect">
            <a:avLst/>
          </a:prstGeom>
          <a:noFill/>
          <a:ln cap="flat" cmpd="sng" w="1143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0" name="Google Shape;10;p2"/>
          <p:cNvGrpSpPr/>
          <p:nvPr/>
        </p:nvGrpSpPr>
        <p:grpSpPr>
          <a:xfrm rot="-5400000">
            <a:off x="-196293" y="97107"/>
            <a:ext cx="970787" cy="680541"/>
            <a:chOff x="-453984" y="3227239"/>
            <a:chExt cx="1018023" cy="713505"/>
          </a:xfrm>
        </p:grpSpPr>
        <p:sp>
          <p:nvSpPr>
            <p:cNvPr id="11" name="Google Shape;11;p2"/>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 name="Google Shape;12;p2"/>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 name="Google Shape;13;p2"/>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 name="Google Shape;14;p2"/>
          <p:cNvGrpSpPr/>
          <p:nvPr/>
        </p:nvGrpSpPr>
        <p:grpSpPr>
          <a:xfrm flipH="1" rot="5400000">
            <a:off x="8369197" y="97107"/>
            <a:ext cx="970787" cy="680541"/>
            <a:chOff x="-453984" y="3227239"/>
            <a:chExt cx="1018023" cy="713505"/>
          </a:xfrm>
        </p:grpSpPr>
        <p:sp>
          <p:nvSpPr>
            <p:cNvPr id="15" name="Google Shape;15;p2"/>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 name="Google Shape;16;p2"/>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 name="Google Shape;17;p2"/>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 name="Google Shape;18;p2"/>
          <p:cNvSpPr txBox="1"/>
          <p:nvPr>
            <p:ph type="ctrTitle"/>
          </p:nvPr>
        </p:nvSpPr>
        <p:spPr>
          <a:xfrm>
            <a:off x="991650" y="1194825"/>
            <a:ext cx="7160700" cy="9708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191919"/>
              </a:buClr>
              <a:buSzPts val="5200"/>
              <a:buNone/>
              <a:defRPr sz="61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9" name="Google Shape;19;p2"/>
          <p:cNvSpPr txBox="1"/>
          <p:nvPr>
            <p:ph idx="1" type="subTitle"/>
          </p:nvPr>
        </p:nvSpPr>
        <p:spPr>
          <a:xfrm>
            <a:off x="2596650" y="2165625"/>
            <a:ext cx="3950700" cy="393600"/>
          </a:xfrm>
          <a:prstGeom prst="rect">
            <a:avLst/>
          </a:prstGeom>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611" name="Shape 611"/>
        <p:cNvGrpSpPr/>
        <p:nvPr/>
      </p:nvGrpSpPr>
      <p:grpSpPr>
        <a:xfrm>
          <a:off x="0" y="0"/>
          <a:ext cx="0" cy="0"/>
          <a:chOff x="0" y="0"/>
          <a:chExt cx="0" cy="0"/>
        </a:xfrm>
      </p:grpSpPr>
      <p:sp>
        <p:nvSpPr>
          <p:cNvPr id="612" name="Google Shape;612;p11"/>
          <p:cNvSpPr txBox="1"/>
          <p:nvPr>
            <p:ph hasCustomPrompt="1" type="title"/>
          </p:nvPr>
        </p:nvSpPr>
        <p:spPr>
          <a:xfrm>
            <a:off x="3479250" y="1839182"/>
            <a:ext cx="4928700" cy="946500"/>
          </a:xfrm>
          <a:prstGeom prst="rect">
            <a:avLst/>
          </a:prstGeom>
        </p:spPr>
        <p:txBody>
          <a:bodyPr anchorCtr="0" anchor="ctr" bIns="91425" lIns="91425" spcFirstLastPara="1" rIns="91425" wrap="square" tIns="91425">
            <a:noAutofit/>
          </a:bodyPr>
          <a:lstStyle>
            <a:lvl1pPr lvl="0" algn="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13" name="Google Shape;613;p11"/>
          <p:cNvSpPr txBox="1"/>
          <p:nvPr>
            <p:ph idx="1" type="subTitle"/>
          </p:nvPr>
        </p:nvSpPr>
        <p:spPr>
          <a:xfrm>
            <a:off x="3479250" y="2861218"/>
            <a:ext cx="4928700" cy="443100"/>
          </a:xfrm>
          <a:prstGeom prst="rect">
            <a:avLst/>
          </a:prstGeom>
          <a:ln>
            <a:noFill/>
          </a:ln>
        </p:spPr>
        <p:txBody>
          <a:bodyPr anchorCtr="0" anchor="t" bIns="91425" lIns="91425" spcFirstLastPara="1" rIns="91425" wrap="square" tIns="91425">
            <a:noAutofit/>
          </a:bodyPr>
          <a:lstStyle>
            <a:lvl1pPr lvl="0" rtl="0" algn="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614" name="Google Shape;614;p11"/>
          <p:cNvSpPr/>
          <p:nvPr/>
        </p:nvSpPr>
        <p:spPr>
          <a:xfrm>
            <a:off x="0" y="0"/>
            <a:ext cx="9144000" cy="5143500"/>
          </a:xfrm>
          <a:prstGeom prst="rect">
            <a:avLst/>
          </a:prstGeom>
          <a:noFill/>
          <a:ln cap="flat" cmpd="sng" w="1143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615" name="Google Shape;615;p11"/>
          <p:cNvGrpSpPr/>
          <p:nvPr/>
        </p:nvGrpSpPr>
        <p:grpSpPr>
          <a:xfrm rot="-5400000">
            <a:off x="-196293" y="97107"/>
            <a:ext cx="970787" cy="680541"/>
            <a:chOff x="-453984" y="3227239"/>
            <a:chExt cx="1018023" cy="713505"/>
          </a:xfrm>
        </p:grpSpPr>
        <p:sp>
          <p:nvSpPr>
            <p:cNvPr id="616" name="Google Shape;616;p11"/>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 name="Google Shape;617;p11"/>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 name="Google Shape;618;p11"/>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9" name="Google Shape;619;p11"/>
          <p:cNvGrpSpPr/>
          <p:nvPr/>
        </p:nvGrpSpPr>
        <p:grpSpPr>
          <a:xfrm flipH="1" rot="5400000">
            <a:off x="8369197" y="97107"/>
            <a:ext cx="970787" cy="680541"/>
            <a:chOff x="-453984" y="3227239"/>
            <a:chExt cx="1018023" cy="713505"/>
          </a:xfrm>
        </p:grpSpPr>
        <p:sp>
          <p:nvSpPr>
            <p:cNvPr id="620" name="Google Shape;620;p11"/>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 name="Google Shape;621;p11"/>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 name="Google Shape;622;p11"/>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623" name="Shape 62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
    <p:spTree>
      <p:nvGrpSpPr>
        <p:cNvPr id="624" name="Shape 624"/>
        <p:cNvGrpSpPr/>
        <p:nvPr/>
      </p:nvGrpSpPr>
      <p:grpSpPr>
        <a:xfrm>
          <a:off x="0" y="0"/>
          <a:ext cx="0" cy="0"/>
          <a:chOff x="0" y="0"/>
          <a:chExt cx="0" cy="0"/>
        </a:xfrm>
      </p:grpSpPr>
      <p:sp>
        <p:nvSpPr>
          <p:cNvPr id="625" name="Google Shape;625;p13"/>
          <p:cNvSpPr txBox="1"/>
          <p:nvPr>
            <p:ph idx="1" type="subTitle"/>
          </p:nvPr>
        </p:nvSpPr>
        <p:spPr>
          <a:xfrm>
            <a:off x="5789145" y="2214525"/>
            <a:ext cx="2316300" cy="1330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626" name="Google Shape;626;p13"/>
          <p:cNvSpPr txBox="1"/>
          <p:nvPr>
            <p:ph type="title"/>
          </p:nvPr>
        </p:nvSpPr>
        <p:spPr>
          <a:xfrm>
            <a:off x="715100" y="539500"/>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r">
              <a:spcBef>
                <a:spcPts val="0"/>
              </a:spcBef>
              <a:spcAft>
                <a:spcPts val="0"/>
              </a:spcAft>
              <a:buSzPts val="3000"/>
              <a:buNone/>
              <a:defRPr/>
            </a:lvl2pPr>
            <a:lvl3pPr lvl="2" rtl="0" algn="r">
              <a:spcBef>
                <a:spcPts val="0"/>
              </a:spcBef>
              <a:spcAft>
                <a:spcPts val="0"/>
              </a:spcAft>
              <a:buSzPts val="3000"/>
              <a:buNone/>
              <a:defRPr/>
            </a:lvl3pPr>
            <a:lvl4pPr lvl="3" rtl="0" algn="r">
              <a:spcBef>
                <a:spcPts val="0"/>
              </a:spcBef>
              <a:spcAft>
                <a:spcPts val="0"/>
              </a:spcAft>
              <a:buSzPts val="3000"/>
              <a:buNone/>
              <a:defRPr/>
            </a:lvl4pPr>
            <a:lvl5pPr lvl="4" rtl="0" algn="r">
              <a:spcBef>
                <a:spcPts val="0"/>
              </a:spcBef>
              <a:spcAft>
                <a:spcPts val="0"/>
              </a:spcAft>
              <a:buSzPts val="3000"/>
              <a:buNone/>
              <a:defRPr/>
            </a:lvl5pPr>
            <a:lvl6pPr lvl="5" rtl="0" algn="r">
              <a:spcBef>
                <a:spcPts val="0"/>
              </a:spcBef>
              <a:spcAft>
                <a:spcPts val="0"/>
              </a:spcAft>
              <a:buSzPts val="3000"/>
              <a:buNone/>
              <a:defRPr/>
            </a:lvl6pPr>
            <a:lvl7pPr lvl="6" rtl="0" algn="r">
              <a:spcBef>
                <a:spcPts val="0"/>
              </a:spcBef>
              <a:spcAft>
                <a:spcPts val="0"/>
              </a:spcAft>
              <a:buSzPts val="3000"/>
              <a:buNone/>
              <a:defRPr/>
            </a:lvl7pPr>
            <a:lvl8pPr lvl="7" rtl="0" algn="r">
              <a:spcBef>
                <a:spcPts val="0"/>
              </a:spcBef>
              <a:spcAft>
                <a:spcPts val="0"/>
              </a:spcAft>
              <a:buSzPts val="3000"/>
              <a:buNone/>
              <a:defRPr/>
            </a:lvl8pPr>
            <a:lvl9pPr lvl="8" rtl="0" algn="r">
              <a:spcBef>
                <a:spcPts val="0"/>
              </a:spcBef>
              <a:spcAft>
                <a:spcPts val="0"/>
              </a:spcAft>
              <a:buSzPts val="3000"/>
              <a:buNone/>
              <a:defRPr/>
            </a:lvl9pPr>
          </a:lstStyle>
          <a:p/>
        </p:txBody>
      </p:sp>
      <p:sp>
        <p:nvSpPr>
          <p:cNvPr id="627" name="Google Shape;627;p13"/>
          <p:cNvSpPr/>
          <p:nvPr>
            <p:ph idx="2" type="pic"/>
          </p:nvPr>
        </p:nvSpPr>
        <p:spPr>
          <a:xfrm>
            <a:off x="1391920" y="2020796"/>
            <a:ext cx="3235500" cy="1813500"/>
          </a:xfrm>
          <a:prstGeom prst="rect">
            <a:avLst/>
          </a:prstGeom>
          <a:noFill/>
          <a:ln>
            <a:noFill/>
          </a:ln>
        </p:spPr>
      </p:sp>
      <p:grpSp>
        <p:nvGrpSpPr>
          <p:cNvPr id="628" name="Google Shape;628;p13"/>
          <p:cNvGrpSpPr/>
          <p:nvPr/>
        </p:nvGrpSpPr>
        <p:grpSpPr>
          <a:xfrm rot="10800000">
            <a:off x="8383628" y="87917"/>
            <a:ext cx="613837" cy="741621"/>
            <a:chOff x="109879" y="4109012"/>
            <a:chExt cx="747761" cy="903534"/>
          </a:xfrm>
        </p:grpSpPr>
        <p:grpSp>
          <p:nvGrpSpPr>
            <p:cNvPr id="629" name="Google Shape;629;p13"/>
            <p:cNvGrpSpPr/>
            <p:nvPr/>
          </p:nvGrpSpPr>
          <p:grpSpPr>
            <a:xfrm rot="-5400000">
              <a:off x="16788" y="4202104"/>
              <a:ext cx="622419" cy="436237"/>
              <a:chOff x="-453984" y="3227239"/>
              <a:chExt cx="1018023" cy="713505"/>
            </a:xfrm>
          </p:grpSpPr>
          <p:sp>
            <p:nvSpPr>
              <p:cNvPr id="630" name="Google Shape;630;p13"/>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 name="Google Shape;631;p13"/>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 name="Google Shape;632;p13"/>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3" name="Google Shape;633;p13"/>
            <p:cNvGrpSpPr/>
            <p:nvPr/>
          </p:nvGrpSpPr>
          <p:grpSpPr>
            <a:xfrm flipH="1" rot="-5400000">
              <a:off x="238408" y="4612049"/>
              <a:ext cx="348463" cy="452532"/>
              <a:chOff x="2994066" y="2985756"/>
              <a:chExt cx="1222248" cy="1587274"/>
            </a:xfrm>
          </p:grpSpPr>
          <p:sp>
            <p:nvSpPr>
              <p:cNvPr id="634" name="Google Shape;634;p13"/>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 name="Google Shape;635;p13"/>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 name="Google Shape;636;p13"/>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 name="Google Shape;637;p13"/>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 name="Google Shape;638;p13"/>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 name="Google Shape;639;p13"/>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 name="Google Shape;640;p13"/>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 name="Google Shape;641;p13"/>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 name="Google Shape;642;p13"/>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 name="Google Shape;643;p13"/>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 name="Google Shape;644;p13"/>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 name="Google Shape;645;p13"/>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 name="Google Shape;646;p13"/>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 name="Google Shape;647;p13"/>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 name="Google Shape;648;p13"/>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 name="Google Shape;649;p13"/>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 name="Google Shape;650;p13"/>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 name="Google Shape;651;p13"/>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 name="Google Shape;652;p13"/>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 name="Google Shape;653;p13"/>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4" name="Google Shape;654;p13"/>
            <p:cNvGrpSpPr/>
            <p:nvPr/>
          </p:nvGrpSpPr>
          <p:grpSpPr>
            <a:xfrm rot="5400000">
              <a:off x="449442" y="4517562"/>
              <a:ext cx="380182" cy="436214"/>
              <a:chOff x="4514645" y="3240036"/>
              <a:chExt cx="1004708" cy="1152481"/>
            </a:xfrm>
          </p:grpSpPr>
          <p:sp>
            <p:nvSpPr>
              <p:cNvPr id="655" name="Google Shape;655;p13"/>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 name="Google Shape;656;p13"/>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 name="Google Shape;657;p13"/>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58" name="Google Shape;658;p13"/>
              <p:cNvGrpSpPr/>
              <p:nvPr/>
            </p:nvGrpSpPr>
            <p:grpSpPr>
              <a:xfrm rot="5400000">
                <a:off x="4604936" y="3395552"/>
                <a:ext cx="447153" cy="528405"/>
                <a:chOff x="1926616" y="1754118"/>
                <a:chExt cx="949168" cy="1121641"/>
              </a:xfrm>
            </p:grpSpPr>
            <p:sp>
              <p:nvSpPr>
                <p:cNvPr id="659" name="Google Shape;659;p13"/>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 name="Google Shape;660;p13"/>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 name="Google Shape;661;p13"/>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2" name="Google Shape;662;p13"/>
              <p:cNvGrpSpPr/>
              <p:nvPr/>
            </p:nvGrpSpPr>
            <p:grpSpPr>
              <a:xfrm rot="5400000">
                <a:off x="5028042" y="3454806"/>
                <a:ext cx="408217" cy="564097"/>
                <a:chOff x="2131600" y="859437"/>
                <a:chExt cx="866518" cy="1197404"/>
              </a:xfrm>
            </p:grpSpPr>
            <p:sp>
              <p:nvSpPr>
                <p:cNvPr id="663" name="Google Shape;663;p13"/>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 name="Google Shape;664;p13"/>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5" name="Google Shape;665;p13"/>
              <p:cNvGrpSpPr/>
              <p:nvPr/>
            </p:nvGrpSpPr>
            <p:grpSpPr>
              <a:xfrm rot="5400000">
                <a:off x="4692849" y="3889458"/>
                <a:ext cx="613622" cy="392496"/>
                <a:chOff x="2654097" y="1535071"/>
                <a:chExt cx="1302531" cy="833147"/>
              </a:xfrm>
            </p:grpSpPr>
            <p:sp>
              <p:nvSpPr>
                <p:cNvPr id="666" name="Google Shape;666;p13"/>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 name="Google Shape;667;p13"/>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 name="Google Shape;668;p13"/>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9" name="Google Shape;669;p13"/>
              <p:cNvGrpSpPr/>
              <p:nvPr/>
            </p:nvGrpSpPr>
            <p:grpSpPr>
              <a:xfrm>
                <a:off x="4860136" y="3650917"/>
                <a:ext cx="322187" cy="306813"/>
                <a:chOff x="4464634" y="3889240"/>
                <a:chExt cx="697375" cy="664097"/>
              </a:xfrm>
            </p:grpSpPr>
            <p:sp>
              <p:nvSpPr>
                <p:cNvPr id="670" name="Google Shape;670;p13"/>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 name="Google Shape;671;p13"/>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 name="Google Shape;672;p13"/>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 name="Google Shape;673;p13"/>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 name="Google Shape;674;p13"/>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 name="Google Shape;675;p13"/>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 name="Google Shape;676;p13"/>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7" name="Google Shape;677;p13"/>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8" name="Google Shape;678;p13"/>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9" name="Google Shape;679;p13"/>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0" name="Google Shape;680;p13"/>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1" name="Google Shape;681;p13"/>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2" name="Google Shape;682;p13"/>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3" name="Google Shape;683;p13"/>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4" name="Google Shape;684;p13"/>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5" name="Google Shape;685;p13"/>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6" name="Google Shape;686;p13"/>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7" name="Google Shape;687;p13"/>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8" name="Google Shape;688;p13"/>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9" name="Google Shape;689;p13"/>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0" name="Google Shape;690;p13"/>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1" name="Google Shape;691;p13"/>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692" name="Shape 692"/>
        <p:cNvGrpSpPr/>
        <p:nvPr/>
      </p:nvGrpSpPr>
      <p:grpSpPr>
        <a:xfrm>
          <a:off x="0" y="0"/>
          <a:ext cx="0" cy="0"/>
          <a:chOff x="0" y="0"/>
          <a:chExt cx="0" cy="0"/>
        </a:xfrm>
      </p:grpSpPr>
      <p:sp>
        <p:nvSpPr>
          <p:cNvPr id="693" name="Google Shape;693;p14"/>
          <p:cNvSpPr txBox="1"/>
          <p:nvPr>
            <p:ph type="title"/>
          </p:nvPr>
        </p:nvSpPr>
        <p:spPr>
          <a:xfrm>
            <a:off x="720000" y="539500"/>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694" name="Google Shape;694;p14"/>
          <p:cNvGrpSpPr/>
          <p:nvPr/>
        </p:nvGrpSpPr>
        <p:grpSpPr>
          <a:xfrm flipH="1" rot="5400000">
            <a:off x="8380183" y="214157"/>
            <a:ext cx="784912" cy="546025"/>
            <a:chOff x="238074" y="4514953"/>
            <a:chExt cx="671266" cy="466968"/>
          </a:xfrm>
        </p:grpSpPr>
        <p:grpSp>
          <p:nvGrpSpPr>
            <p:cNvPr id="695" name="Google Shape;695;p14"/>
            <p:cNvGrpSpPr/>
            <p:nvPr/>
          </p:nvGrpSpPr>
          <p:grpSpPr>
            <a:xfrm flipH="1" rot="-5400000">
              <a:off x="290108" y="4581424"/>
              <a:ext cx="348463" cy="452532"/>
              <a:chOff x="2994066" y="2985756"/>
              <a:chExt cx="1222248" cy="1587274"/>
            </a:xfrm>
          </p:grpSpPr>
          <p:sp>
            <p:nvSpPr>
              <p:cNvPr id="696" name="Google Shape;696;p14"/>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 name="Google Shape;697;p14"/>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 name="Google Shape;698;p14"/>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 name="Google Shape;699;p14"/>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 name="Google Shape;700;p14"/>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 name="Google Shape;701;p14"/>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 name="Google Shape;702;p14"/>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 name="Google Shape;703;p14"/>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 name="Google Shape;704;p14"/>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 name="Google Shape;705;p14"/>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 name="Google Shape;706;p14"/>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 name="Google Shape;707;p14"/>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 name="Google Shape;708;p14"/>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 name="Google Shape;709;p14"/>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 name="Google Shape;710;p14"/>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 name="Google Shape;711;p14"/>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 name="Google Shape;712;p14"/>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 name="Google Shape;713;p14"/>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 name="Google Shape;714;p14"/>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 name="Google Shape;715;p14"/>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16" name="Google Shape;716;p14"/>
            <p:cNvGrpSpPr/>
            <p:nvPr/>
          </p:nvGrpSpPr>
          <p:grpSpPr>
            <a:xfrm rot="5400000">
              <a:off x="501142" y="4486937"/>
              <a:ext cx="380182" cy="436214"/>
              <a:chOff x="4514645" y="3240036"/>
              <a:chExt cx="1004708" cy="1152481"/>
            </a:xfrm>
          </p:grpSpPr>
          <p:sp>
            <p:nvSpPr>
              <p:cNvPr id="717" name="Google Shape;717;p14"/>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 name="Google Shape;718;p14"/>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 name="Google Shape;719;p14"/>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20" name="Google Shape;720;p14"/>
              <p:cNvGrpSpPr/>
              <p:nvPr/>
            </p:nvGrpSpPr>
            <p:grpSpPr>
              <a:xfrm rot="5400000">
                <a:off x="4604936" y="3395552"/>
                <a:ext cx="447153" cy="528405"/>
                <a:chOff x="1926616" y="1754118"/>
                <a:chExt cx="949168" cy="1121641"/>
              </a:xfrm>
            </p:grpSpPr>
            <p:sp>
              <p:nvSpPr>
                <p:cNvPr id="721" name="Google Shape;721;p14"/>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 name="Google Shape;722;p14"/>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 name="Google Shape;723;p14"/>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4" name="Google Shape;724;p14"/>
              <p:cNvGrpSpPr/>
              <p:nvPr/>
            </p:nvGrpSpPr>
            <p:grpSpPr>
              <a:xfrm rot="5400000">
                <a:off x="5028042" y="3454806"/>
                <a:ext cx="408217" cy="564097"/>
                <a:chOff x="2131600" y="859437"/>
                <a:chExt cx="866518" cy="1197404"/>
              </a:xfrm>
            </p:grpSpPr>
            <p:sp>
              <p:nvSpPr>
                <p:cNvPr id="725" name="Google Shape;725;p14"/>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 name="Google Shape;726;p14"/>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7" name="Google Shape;727;p14"/>
              <p:cNvGrpSpPr/>
              <p:nvPr/>
            </p:nvGrpSpPr>
            <p:grpSpPr>
              <a:xfrm rot="5400000">
                <a:off x="4692849" y="3889458"/>
                <a:ext cx="613622" cy="392496"/>
                <a:chOff x="2654097" y="1535071"/>
                <a:chExt cx="1302531" cy="833147"/>
              </a:xfrm>
            </p:grpSpPr>
            <p:sp>
              <p:nvSpPr>
                <p:cNvPr id="728" name="Google Shape;728;p14"/>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 name="Google Shape;729;p14"/>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 name="Google Shape;730;p14"/>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1" name="Google Shape;731;p14"/>
              <p:cNvGrpSpPr/>
              <p:nvPr/>
            </p:nvGrpSpPr>
            <p:grpSpPr>
              <a:xfrm>
                <a:off x="4860136" y="3650917"/>
                <a:ext cx="322187" cy="306813"/>
                <a:chOff x="4464634" y="3889240"/>
                <a:chExt cx="697375" cy="664097"/>
              </a:xfrm>
            </p:grpSpPr>
            <p:sp>
              <p:nvSpPr>
                <p:cNvPr id="732" name="Google Shape;732;p14"/>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 name="Google Shape;733;p14"/>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 name="Google Shape;734;p14"/>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 name="Google Shape;735;p14"/>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 name="Google Shape;736;p14"/>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 name="Google Shape;737;p14"/>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 name="Google Shape;738;p14"/>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 name="Google Shape;739;p14"/>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 name="Google Shape;740;p14"/>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 name="Google Shape;741;p14"/>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 name="Google Shape;742;p14"/>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 name="Google Shape;743;p14"/>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 name="Google Shape;744;p14"/>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 name="Google Shape;745;p14"/>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 name="Google Shape;746;p14"/>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 name="Google Shape;747;p14"/>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 name="Google Shape;748;p14"/>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 name="Google Shape;749;p14"/>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 name="Google Shape;750;p14"/>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 name="Google Shape;751;p14"/>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 name="Google Shape;752;p14"/>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 name="Google Shape;753;p14"/>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754" name="Shape 754"/>
        <p:cNvGrpSpPr/>
        <p:nvPr/>
      </p:nvGrpSpPr>
      <p:grpSpPr>
        <a:xfrm>
          <a:off x="0" y="0"/>
          <a:ext cx="0" cy="0"/>
          <a:chOff x="0" y="0"/>
          <a:chExt cx="0" cy="0"/>
        </a:xfrm>
      </p:grpSpPr>
      <p:sp>
        <p:nvSpPr>
          <p:cNvPr id="755" name="Google Shape;755;p15"/>
          <p:cNvSpPr txBox="1"/>
          <p:nvPr>
            <p:ph type="title"/>
          </p:nvPr>
        </p:nvSpPr>
        <p:spPr>
          <a:xfrm>
            <a:off x="720000" y="539500"/>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756" name="Google Shape;756;p15"/>
          <p:cNvGrpSpPr/>
          <p:nvPr/>
        </p:nvGrpSpPr>
        <p:grpSpPr>
          <a:xfrm>
            <a:off x="149628" y="4197992"/>
            <a:ext cx="613837" cy="741621"/>
            <a:chOff x="109879" y="4109012"/>
            <a:chExt cx="747761" cy="903534"/>
          </a:xfrm>
        </p:grpSpPr>
        <p:grpSp>
          <p:nvGrpSpPr>
            <p:cNvPr id="757" name="Google Shape;757;p15"/>
            <p:cNvGrpSpPr/>
            <p:nvPr/>
          </p:nvGrpSpPr>
          <p:grpSpPr>
            <a:xfrm rot="-5400000">
              <a:off x="16788" y="4202104"/>
              <a:ext cx="622419" cy="436237"/>
              <a:chOff x="-453984" y="3227239"/>
              <a:chExt cx="1018023" cy="713505"/>
            </a:xfrm>
          </p:grpSpPr>
          <p:sp>
            <p:nvSpPr>
              <p:cNvPr id="758" name="Google Shape;758;p15"/>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 name="Google Shape;759;p15"/>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 name="Google Shape;760;p15"/>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61" name="Google Shape;761;p15"/>
            <p:cNvGrpSpPr/>
            <p:nvPr/>
          </p:nvGrpSpPr>
          <p:grpSpPr>
            <a:xfrm flipH="1" rot="-5400000">
              <a:off x="238408" y="4612049"/>
              <a:ext cx="348463" cy="452532"/>
              <a:chOff x="2994066" y="2985756"/>
              <a:chExt cx="1222248" cy="1587274"/>
            </a:xfrm>
          </p:grpSpPr>
          <p:sp>
            <p:nvSpPr>
              <p:cNvPr id="762" name="Google Shape;762;p15"/>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 name="Google Shape;763;p15"/>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 name="Google Shape;764;p15"/>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 name="Google Shape;765;p15"/>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 name="Google Shape;766;p15"/>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 name="Google Shape;767;p15"/>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 name="Google Shape;768;p15"/>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 name="Google Shape;769;p15"/>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 name="Google Shape;770;p15"/>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 name="Google Shape;771;p15"/>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 name="Google Shape;772;p15"/>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 name="Google Shape;773;p15"/>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 name="Google Shape;774;p15"/>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 name="Google Shape;775;p15"/>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 name="Google Shape;776;p15"/>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 name="Google Shape;777;p15"/>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 name="Google Shape;778;p15"/>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 name="Google Shape;779;p15"/>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 name="Google Shape;780;p15"/>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 name="Google Shape;781;p15"/>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2" name="Google Shape;782;p15"/>
            <p:cNvGrpSpPr/>
            <p:nvPr/>
          </p:nvGrpSpPr>
          <p:grpSpPr>
            <a:xfrm rot="5400000">
              <a:off x="449442" y="4517562"/>
              <a:ext cx="380182" cy="436214"/>
              <a:chOff x="4514645" y="3240036"/>
              <a:chExt cx="1004708" cy="1152481"/>
            </a:xfrm>
          </p:grpSpPr>
          <p:sp>
            <p:nvSpPr>
              <p:cNvPr id="783" name="Google Shape;783;p15"/>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 name="Google Shape;784;p15"/>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 name="Google Shape;785;p15"/>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86" name="Google Shape;786;p15"/>
              <p:cNvGrpSpPr/>
              <p:nvPr/>
            </p:nvGrpSpPr>
            <p:grpSpPr>
              <a:xfrm rot="5400000">
                <a:off x="4604936" y="3395552"/>
                <a:ext cx="447153" cy="528405"/>
                <a:chOff x="1926616" y="1754118"/>
                <a:chExt cx="949168" cy="1121641"/>
              </a:xfrm>
            </p:grpSpPr>
            <p:sp>
              <p:nvSpPr>
                <p:cNvPr id="787" name="Google Shape;787;p15"/>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 name="Google Shape;788;p15"/>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 name="Google Shape;789;p15"/>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0" name="Google Shape;790;p15"/>
              <p:cNvGrpSpPr/>
              <p:nvPr/>
            </p:nvGrpSpPr>
            <p:grpSpPr>
              <a:xfrm rot="5400000">
                <a:off x="5028042" y="3454806"/>
                <a:ext cx="408217" cy="564097"/>
                <a:chOff x="2131600" y="859437"/>
                <a:chExt cx="866518" cy="1197404"/>
              </a:xfrm>
            </p:grpSpPr>
            <p:sp>
              <p:nvSpPr>
                <p:cNvPr id="791" name="Google Shape;791;p15"/>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 name="Google Shape;792;p15"/>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3" name="Google Shape;793;p15"/>
              <p:cNvGrpSpPr/>
              <p:nvPr/>
            </p:nvGrpSpPr>
            <p:grpSpPr>
              <a:xfrm rot="5400000">
                <a:off x="4692849" y="3889458"/>
                <a:ext cx="613622" cy="392496"/>
                <a:chOff x="2654097" y="1535071"/>
                <a:chExt cx="1302531" cy="833147"/>
              </a:xfrm>
            </p:grpSpPr>
            <p:sp>
              <p:nvSpPr>
                <p:cNvPr id="794" name="Google Shape;794;p15"/>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 name="Google Shape;795;p15"/>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 name="Google Shape;796;p15"/>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7" name="Google Shape;797;p15"/>
              <p:cNvGrpSpPr/>
              <p:nvPr/>
            </p:nvGrpSpPr>
            <p:grpSpPr>
              <a:xfrm>
                <a:off x="4860136" y="3650917"/>
                <a:ext cx="322187" cy="306813"/>
                <a:chOff x="4464634" y="3889240"/>
                <a:chExt cx="697375" cy="664097"/>
              </a:xfrm>
            </p:grpSpPr>
            <p:sp>
              <p:nvSpPr>
                <p:cNvPr id="798" name="Google Shape;798;p15"/>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 name="Google Shape;799;p15"/>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 name="Google Shape;800;p15"/>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 name="Google Shape;801;p15"/>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 name="Google Shape;802;p15"/>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 name="Google Shape;803;p15"/>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 name="Google Shape;804;p15"/>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 name="Google Shape;805;p15"/>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 name="Google Shape;806;p15"/>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 name="Google Shape;807;p15"/>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 name="Google Shape;808;p15"/>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 name="Google Shape;809;p15"/>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 name="Google Shape;810;p15"/>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 name="Google Shape;811;p15"/>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 name="Google Shape;812;p15"/>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 name="Google Shape;813;p15"/>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 name="Google Shape;814;p15"/>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 name="Google Shape;815;p15"/>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 name="Google Shape;816;p15"/>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 name="Google Shape;817;p15"/>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 name="Google Shape;818;p15"/>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 name="Google Shape;819;p15"/>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AND_BODY_1">
    <p:spTree>
      <p:nvGrpSpPr>
        <p:cNvPr id="820" name="Shape 820"/>
        <p:cNvGrpSpPr/>
        <p:nvPr/>
      </p:nvGrpSpPr>
      <p:grpSpPr>
        <a:xfrm>
          <a:off x="0" y="0"/>
          <a:ext cx="0" cy="0"/>
          <a:chOff x="0" y="0"/>
          <a:chExt cx="0" cy="0"/>
        </a:xfrm>
      </p:grpSpPr>
      <p:sp>
        <p:nvSpPr>
          <p:cNvPr id="821" name="Google Shape;821;p16"/>
          <p:cNvSpPr txBox="1"/>
          <p:nvPr>
            <p:ph type="title"/>
          </p:nvPr>
        </p:nvSpPr>
        <p:spPr>
          <a:xfrm>
            <a:off x="720000" y="539500"/>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822" name="Google Shape;822;p16"/>
          <p:cNvSpPr txBox="1"/>
          <p:nvPr>
            <p:ph idx="1" type="body"/>
          </p:nvPr>
        </p:nvSpPr>
        <p:spPr>
          <a:xfrm>
            <a:off x="720000" y="1228675"/>
            <a:ext cx="7704000" cy="9156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Font typeface="Albert Sans SemiBold"/>
              <a:buChar char="●"/>
              <a:defRPr/>
            </a:lvl1pPr>
            <a:lvl2pPr indent="-317500" lvl="1" marL="914400" rtl="0">
              <a:lnSpc>
                <a:spcPct val="115000"/>
              </a:lnSpc>
              <a:spcBef>
                <a:spcPts val="0"/>
              </a:spcBef>
              <a:spcAft>
                <a:spcPts val="0"/>
              </a:spcAft>
              <a:buSzPts val="1400"/>
              <a:buFont typeface="Darker Grotesque SemiBold"/>
              <a:buChar char="○"/>
              <a:defRPr/>
            </a:lvl2pPr>
            <a:lvl3pPr indent="-317500" lvl="2" marL="1371600" rtl="0">
              <a:lnSpc>
                <a:spcPct val="115000"/>
              </a:lnSpc>
              <a:spcBef>
                <a:spcPts val="0"/>
              </a:spcBef>
              <a:spcAft>
                <a:spcPts val="0"/>
              </a:spcAft>
              <a:buSzPts val="1400"/>
              <a:buFont typeface="Darker Grotesque SemiBold"/>
              <a:buChar char="■"/>
              <a:defRPr/>
            </a:lvl3pPr>
            <a:lvl4pPr indent="-317500" lvl="3" marL="1828800" rtl="0">
              <a:lnSpc>
                <a:spcPct val="115000"/>
              </a:lnSpc>
              <a:spcBef>
                <a:spcPts val="0"/>
              </a:spcBef>
              <a:spcAft>
                <a:spcPts val="0"/>
              </a:spcAft>
              <a:buSzPts val="1400"/>
              <a:buFont typeface="Darker Grotesque SemiBold"/>
              <a:buChar char="●"/>
              <a:defRPr/>
            </a:lvl4pPr>
            <a:lvl5pPr indent="-317500" lvl="4" marL="2286000" rtl="0">
              <a:lnSpc>
                <a:spcPct val="115000"/>
              </a:lnSpc>
              <a:spcBef>
                <a:spcPts val="0"/>
              </a:spcBef>
              <a:spcAft>
                <a:spcPts val="0"/>
              </a:spcAft>
              <a:buSzPts val="1400"/>
              <a:buFont typeface="Darker Grotesque SemiBold"/>
              <a:buChar char="○"/>
              <a:defRPr/>
            </a:lvl5pPr>
            <a:lvl6pPr indent="-317500" lvl="5" marL="2743200" rtl="0">
              <a:lnSpc>
                <a:spcPct val="115000"/>
              </a:lnSpc>
              <a:spcBef>
                <a:spcPts val="0"/>
              </a:spcBef>
              <a:spcAft>
                <a:spcPts val="0"/>
              </a:spcAft>
              <a:buSzPts val="1400"/>
              <a:buFont typeface="Darker Grotesque SemiBold"/>
              <a:buChar char="■"/>
              <a:defRPr/>
            </a:lvl6pPr>
            <a:lvl7pPr indent="-317500" lvl="6" marL="3200400" rtl="0">
              <a:lnSpc>
                <a:spcPct val="115000"/>
              </a:lnSpc>
              <a:spcBef>
                <a:spcPts val="0"/>
              </a:spcBef>
              <a:spcAft>
                <a:spcPts val="0"/>
              </a:spcAft>
              <a:buSzPts val="1400"/>
              <a:buFont typeface="Darker Grotesque SemiBold"/>
              <a:buChar char="●"/>
              <a:defRPr/>
            </a:lvl7pPr>
            <a:lvl8pPr indent="-317500" lvl="7" marL="3657600" rtl="0">
              <a:lnSpc>
                <a:spcPct val="115000"/>
              </a:lnSpc>
              <a:spcBef>
                <a:spcPts val="0"/>
              </a:spcBef>
              <a:spcAft>
                <a:spcPts val="0"/>
              </a:spcAft>
              <a:buSzPts val="1400"/>
              <a:buFont typeface="Darker Grotesque SemiBold"/>
              <a:buChar char="○"/>
              <a:defRPr/>
            </a:lvl8pPr>
            <a:lvl9pPr indent="-317500" lvl="8" marL="4114800" rtl="0">
              <a:lnSpc>
                <a:spcPct val="115000"/>
              </a:lnSpc>
              <a:spcBef>
                <a:spcPts val="0"/>
              </a:spcBef>
              <a:spcAft>
                <a:spcPts val="0"/>
              </a:spcAft>
              <a:buSzPts val="1400"/>
              <a:buFont typeface="Darker Grotesque SemiBold"/>
              <a:buChar char="■"/>
              <a:defRPr/>
            </a:lvl9pPr>
          </a:lstStyle>
          <a:p/>
        </p:txBody>
      </p:sp>
      <p:grpSp>
        <p:nvGrpSpPr>
          <p:cNvPr id="823" name="Google Shape;823;p16"/>
          <p:cNvGrpSpPr/>
          <p:nvPr/>
        </p:nvGrpSpPr>
        <p:grpSpPr>
          <a:xfrm flipH="1" rot="5400000">
            <a:off x="8380183" y="214157"/>
            <a:ext cx="784912" cy="546025"/>
            <a:chOff x="238074" y="4514953"/>
            <a:chExt cx="671266" cy="466968"/>
          </a:xfrm>
        </p:grpSpPr>
        <p:grpSp>
          <p:nvGrpSpPr>
            <p:cNvPr id="824" name="Google Shape;824;p16"/>
            <p:cNvGrpSpPr/>
            <p:nvPr/>
          </p:nvGrpSpPr>
          <p:grpSpPr>
            <a:xfrm flipH="1" rot="-5400000">
              <a:off x="290108" y="4581424"/>
              <a:ext cx="348463" cy="452532"/>
              <a:chOff x="2994066" y="2985756"/>
              <a:chExt cx="1222248" cy="1587274"/>
            </a:xfrm>
          </p:grpSpPr>
          <p:sp>
            <p:nvSpPr>
              <p:cNvPr id="825" name="Google Shape;825;p16"/>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 name="Google Shape;826;p16"/>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 name="Google Shape;827;p16"/>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 name="Google Shape;828;p16"/>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 name="Google Shape;829;p16"/>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 name="Google Shape;830;p16"/>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 name="Google Shape;831;p16"/>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 name="Google Shape;832;p16"/>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16"/>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 name="Google Shape;834;p16"/>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 name="Google Shape;835;p16"/>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 name="Google Shape;836;p16"/>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 name="Google Shape;837;p16"/>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 name="Google Shape;838;p16"/>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 name="Google Shape;839;p16"/>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 name="Google Shape;840;p16"/>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 name="Google Shape;841;p16"/>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 name="Google Shape;842;p16"/>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 name="Google Shape;843;p16"/>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 name="Google Shape;844;p16"/>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5" name="Google Shape;845;p16"/>
            <p:cNvGrpSpPr/>
            <p:nvPr/>
          </p:nvGrpSpPr>
          <p:grpSpPr>
            <a:xfrm rot="5400000">
              <a:off x="501142" y="4486937"/>
              <a:ext cx="380182" cy="436214"/>
              <a:chOff x="4514645" y="3240036"/>
              <a:chExt cx="1004708" cy="1152481"/>
            </a:xfrm>
          </p:grpSpPr>
          <p:sp>
            <p:nvSpPr>
              <p:cNvPr id="846" name="Google Shape;846;p16"/>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 name="Google Shape;847;p16"/>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 name="Google Shape;848;p16"/>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49" name="Google Shape;849;p16"/>
              <p:cNvGrpSpPr/>
              <p:nvPr/>
            </p:nvGrpSpPr>
            <p:grpSpPr>
              <a:xfrm rot="5400000">
                <a:off x="4604936" y="3395552"/>
                <a:ext cx="447153" cy="528405"/>
                <a:chOff x="1926616" y="1754118"/>
                <a:chExt cx="949168" cy="1121641"/>
              </a:xfrm>
            </p:grpSpPr>
            <p:sp>
              <p:nvSpPr>
                <p:cNvPr id="850" name="Google Shape;850;p16"/>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 name="Google Shape;851;p16"/>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 name="Google Shape;852;p16"/>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3" name="Google Shape;853;p16"/>
              <p:cNvGrpSpPr/>
              <p:nvPr/>
            </p:nvGrpSpPr>
            <p:grpSpPr>
              <a:xfrm rot="5400000">
                <a:off x="5028042" y="3454806"/>
                <a:ext cx="408217" cy="564097"/>
                <a:chOff x="2131600" y="859437"/>
                <a:chExt cx="866518" cy="1197404"/>
              </a:xfrm>
            </p:grpSpPr>
            <p:sp>
              <p:nvSpPr>
                <p:cNvPr id="854" name="Google Shape;854;p16"/>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 name="Google Shape;855;p16"/>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6" name="Google Shape;856;p16"/>
              <p:cNvGrpSpPr/>
              <p:nvPr/>
            </p:nvGrpSpPr>
            <p:grpSpPr>
              <a:xfrm rot="5400000">
                <a:off x="4692849" y="3889458"/>
                <a:ext cx="613622" cy="392496"/>
                <a:chOff x="2654097" y="1535071"/>
                <a:chExt cx="1302531" cy="833147"/>
              </a:xfrm>
            </p:grpSpPr>
            <p:sp>
              <p:nvSpPr>
                <p:cNvPr id="857" name="Google Shape;857;p16"/>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 name="Google Shape;858;p16"/>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 name="Google Shape;859;p16"/>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0" name="Google Shape;860;p16"/>
              <p:cNvGrpSpPr/>
              <p:nvPr/>
            </p:nvGrpSpPr>
            <p:grpSpPr>
              <a:xfrm>
                <a:off x="4860136" y="3650917"/>
                <a:ext cx="322187" cy="306813"/>
                <a:chOff x="4464634" y="3889240"/>
                <a:chExt cx="697375" cy="664097"/>
              </a:xfrm>
            </p:grpSpPr>
            <p:sp>
              <p:nvSpPr>
                <p:cNvPr id="861" name="Google Shape;861;p16"/>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 name="Google Shape;862;p16"/>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 name="Google Shape;863;p16"/>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 name="Google Shape;864;p16"/>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 name="Google Shape;865;p16"/>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 name="Google Shape;866;p16"/>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16"/>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 name="Google Shape;868;p16"/>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 name="Google Shape;869;p16"/>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 name="Google Shape;870;p16"/>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 name="Google Shape;871;p16"/>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 name="Google Shape;872;p16"/>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 name="Google Shape;873;p16"/>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 name="Google Shape;874;p16"/>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 name="Google Shape;875;p16"/>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 name="Google Shape;876;p16"/>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 name="Google Shape;877;p16"/>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 name="Google Shape;878;p16"/>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 name="Google Shape;879;p16"/>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 name="Google Shape;880;p16"/>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 name="Google Shape;881;p16"/>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 name="Google Shape;882;p16"/>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AND_BODY_1_1">
    <p:spTree>
      <p:nvGrpSpPr>
        <p:cNvPr id="883" name="Shape 883"/>
        <p:cNvGrpSpPr/>
        <p:nvPr/>
      </p:nvGrpSpPr>
      <p:grpSpPr>
        <a:xfrm>
          <a:off x="0" y="0"/>
          <a:ext cx="0" cy="0"/>
          <a:chOff x="0" y="0"/>
          <a:chExt cx="0" cy="0"/>
        </a:xfrm>
      </p:grpSpPr>
      <p:sp>
        <p:nvSpPr>
          <p:cNvPr id="884" name="Google Shape;884;p17"/>
          <p:cNvSpPr txBox="1"/>
          <p:nvPr>
            <p:ph type="title"/>
          </p:nvPr>
        </p:nvSpPr>
        <p:spPr>
          <a:xfrm>
            <a:off x="720000" y="539500"/>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885" name="Google Shape;885;p17"/>
          <p:cNvSpPr txBox="1"/>
          <p:nvPr>
            <p:ph idx="1" type="body"/>
          </p:nvPr>
        </p:nvSpPr>
        <p:spPr>
          <a:xfrm>
            <a:off x="720000" y="1228675"/>
            <a:ext cx="7704000" cy="25377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Font typeface="Albert Sans SemiBold"/>
              <a:buChar char="●"/>
              <a:defRPr/>
            </a:lvl1pPr>
            <a:lvl2pPr indent="-317500" lvl="1" marL="914400" rtl="0">
              <a:lnSpc>
                <a:spcPct val="115000"/>
              </a:lnSpc>
              <a:spcBef>
                <a:spcPts val="0"/>
              </a:spcBef>
              <a:spcAft>
                <a:spcPts val="0"/>
              </a:spcAft>
              <a:buSzPts val="1400"/>
              <a:buFont typeface="Darker Grotesque SemiBold"/>
              <a:buChar char="○"/>
              <a:defRPr/>
            </a:lvl2pPr>
            <a:lvl3pPr indent="-317500" lvl="2" marL="1371600" rtl="0">
              <a:lnSpc>
                <a:spcPct val="115000"/>
              </a:lnSpc>
              <a:spcBef>
                <a:spcPts val="0"/>
              </a:spcBef>
              <a:spcAft>
                <a:spcPts val="0"/>
              </a:spcAft>
              <a:buSzPts val="1400"/>
              <a:buFont typeface="Darker Grotesque SemiBold"/>
              <a:buChar char="■"/>
              <a:defRPr/>
            </a:lvl3pPr>
            <a:lvl4pPr indent="-317500" lvl="3" marL="1828800" rtl="0">
              <a:lnSpc>
                <a:spcPct val="115000"/>
              </a:lnSpc>
              <a:spcBef>
                <a:spcPts val="0"/>
              </a:spcBef>
              <a:spcAft>
                <a:spcPts val="0"/>
              </a:spcAft>
              <a:buSzPts val="1400"/>
              <a:buFont typeface="Darker Grotesque SemiBold"/>
              <a:buChar char="●"/>
              <a:defRPr/>
            </a:lvl4pPr>
            <a:lvl5pPr indent="-317500" lvl="4" marL="2286000" rtl="0">
              <a:lnSpc>
                <a:spcPct val="115000"/>
              </a:lnSpc>
              <a:spcBef>
                <a:spcPts val="0"/>
              </a:spcBef>
              <a:spcAft>
                <a:spcPts val="0"/>
              </a:spcAft>
              <a:buSzPts val="1400"/>
              <a:buFont typeface="Darker Grotesque SemiBold"/>
              <a:buChar char="○"/>
              <a:defRPr/>
            </a:lvl5pPr>
            <a:lvl6pPr indent="-317500" lvl="5" marL="2743200" rtl="0">
              <a:lnSpc>
                <a:spcPct val="115000"/>
              </a:lnSpc>
              <a:spcBef>
                <a:spcPts val="0"/>
              </a:spcBef>
              <a:spcAft>
                <a:spcPts val="0"/>
              </a:spcAft>
              <a:buSzPts val="1400"/>
              <a:buFont typeface="Darker Grotesque SemiBold"/>
              <a:buChar char="■"/>
              <a:defRPr/>
            </a:lvl6pPr>
            <a:lvl7pPr indent="-317500" lvl="6" marL="3200400" rtl="0">
              <a:lnSpc>
                <a:spcPct val="115000"/>
              </a:lnSpc>
              <a:spcBef>
                <a:spcPts val="0"/>
              </a:spcBef>
              <a:spcAft>
                <a:spcPts val="0"/>
              </a:spcAft>
              <a:buSzPts val="1400"/>
              <a:buFont typeface="Darker Grotesque SemiBold"/>
              <a:buChar char="●"/>
              <a:defRPr/>
            </a:lvl7pPr>
            <a:lvl8pPr indent="-317500" lvl="7" marL="3657600" rtl="0">
              <a:lnSpc>
                <a:spcPct val="115000"/>
              </a:lnSpc>
              <a:spcBef>
                <a:spcPts val="0"/>
              </a:spcBef>
              <a:spcAft>
                <a:spcPts val="0"/>
              </a:spcAft>
              <a:buSzPts val="1400"/>
              <a:buFont typeface="Darker Grotesque SemiBold"/>
              <a:buChar char="○"/>
              <a:defRPr/>
            </a:lvl8pPr>
            <a:lvl9pPr indent="-317500" lvl="8" marL="4114800" rtl="0">
              <a:lnSpc>
                <a:spcPct val="115000"/>
              </a:lnSpc>
              <a:spcBef>
                <a:spcPts val="0"/>
              </a:spcBef>
              <a:spcAft>
                <a:spcPts val="0"/>
              </a:spcAft>
              <a:buSzPts val="1400"/>
              <a:buFont typeface="Darker Grotesque SemiBold"/>
              <a:buChar char="■"/>
              <a:defRPr/>
            </a:lvl9pPr>
          </a:lstStyle>
          <a:p/>
        </p:txBody>
      </p:sp>
      <p:grpSp>
        <p:nvGrpSpPr>
          <p:cNvPr id="886" name="Google Shape;886;p17"/>
          <p:cNvGrpSpPr/>
          <p:nvPr/>
        </p:nvGrpSpPr>
        <p:grpSpPr>
          <a:xfrm flipH="1" rot="5400000">
            <a:off x="8380183" y="214157"/>
            <a:ext cx="784912" cy="546025"/>
            <a:chOff x="238074" y="4514953"/>
            <a:chExt cx="671266" cy="466968"/>
          </a:xfrm>
        </p:grpSpPr>
        <p:grpSp>
          <p:nvGrpSpPr>
            <p:cNvPr id="887" name="Google Shape;887;p17"/>
            <p:cNvGrpSpPr/>
            <p:nvPr/>
          </p:nvGrpSpPr>
          <p:grpSpPr>
            <a:xfrm flipH="1" rot="-5400000">
              <a:off x="290108" y="4581424"/>
              <a:ext cx="348463" cy="452532"/>
              <a:chOff x="2994066" y="2985756"/>
              <a:chExt cx="1222248" cy="1587274"/>
            </a:xfrm>
          </p:grpSpPr>
          <p:sp>
            <p:nvSpPr>
              <p:cNvPr id="888" name="Google Shape;888;p17"/>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9" name="Google Shape;889;p17"/>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 name="Google Shape;890;p17"/>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 name="Google Shape;891;p17"/>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 name="Google Shape;892;p17"/>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 name="Google Shape;893;p17"/>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 name="Google Shape;894;p17"/>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 name="Google Shape;895;p17"/>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 name="Google Shape;896;p17"/>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 name="Google Shape;897;p17"/>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 name="Google Shape;898;p17"/>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 name="Google Shape;899;p17"/>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 name="Google Shape;900;p17"/>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 name="Google Shape;901;p17"/>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 name="Google Shape;902;p17"/>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 name="Google Shape;903;p17"/>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 name="Google Shape;904;p17"/>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 name="Google Shape;905;p17"/>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 name="Google Shape;906;p17"/>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 name="Google Shape;907;p17"/>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8" name="Google Shape;908;p17"/>
            <p:cNvGrpSpPr/>
            <p:nvPr/>
          </p:nvGrpSpPr>
          <p:grpSpPr>
            <a:xfrm rot="5400000">
              <a:off x="501142" y="4486937"/>
              <a:ext cx="380182" cy="436214"/>
              <a:chOff x="4514645" y="3240036"/>
              <a:chExt cx="1004708" cy="1152481"/>
            </a:xfrm>
          </p:grpSpPr>
          <p:sp>
            <p:nvSpPr>
              <p:cNvPr id="909" name="Google Shape;909;p17"/>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 name="Google Shape;910;p17"/>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 name="Google Shape;911;p17"/>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12" name="Google Shape;912;p17"/>
              <p:cNvGrpSpPr/>
              <p:nvPr/>
            </p:nvGrpSpPr>
            <p:grpSpPr>
              <a:xfrm rot="5400000">
                <a:off x="4604936" y="3395552"/>
                <a:ext cx="447153" cy="528405"/>
                <a:chOff x="1926616" y="1754118"/>
                <a:chExt cx="949168" cy="1121641"/>
              </a:xfrm>
            </p:grpSpPr>
            <p:sp>
              <p:nvSpPr>
                <p:cNvPr id="913" name="Google Shape;913;p17"/>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 name="Google Shape;914;p17"/>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 name="Google Shape;915;p17"/>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6" name="Google Shape;916;p17"/>
              <p:cNvGrpSpPr/>
              <p:nvPr/>
            </p:nvGrpSpPr>
            <p:grpSpPr>
              <a:xfrm rot="5400000">
                <a:off x="5028042" y="3454806"/>
                <a:ext cx="408217" cy="564097"/>
                <a:chOff x="2131600" y="859437"/>
                <a:chExt cx="866518" cy="1197404"/>
              </a:xfrm>
            </p:grpSpPr>
            <p:sp>
              <p:nvSpPr>
                <p:cNvPr id="917" name="Google Shape;917;p17"/>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 name="Google Shape;918;p17"/>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9" name="Google Shape;919;p17"/>
              <p:cNvGrpSpPr/>
              <p:nvPr/>
            </p:nvGrpSpPr>
            <p:grpSpPr>
              <a:xfrm rot="5400000">
                <a:off x="4692849" y="3889458"/>
                <a:ext cx="613622" cy="392496"/>
                <a:chOff x="2654097" y="1535071"/>
                <a:chExt cx="1302531" cy="833147"/>
              </a:xfrm>
            </p:grpSpPr>
            <p:sp>
              <p:nvSpPr>
                <p:cNvPr id="920" name="Google Shape;920;p17"/>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 name="Google Shape;921;p17"/>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 name="Google Shape;922;p17"/>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3" name="Google Shape;923;p17"/>
              <p:cNvGrpSpPr/>
              <p:nvPr/>
            </p:nvGrpSpPr>
            <p:grpSpPr>
              <a:xfrm>
                <a:off x="4860136" y="3650917"/>
                <a:ext cx="322187" cy="306813"/>
                <a:chOff x="4464634" y="3889240"/>
                <a:chExt cx="697375" cy="664097"/>
              </a:xfrm>
            </p:grpSpPr>
            <p:sp>
              <p:nvSpPr>
                <p:cNvPr id="924" name="Google Shape;924;p17"/>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 name="Google Shape;925;p17"/>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 name="Google Shape;926;p17"/>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 name="Google Shape;927;p17"/>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 name="Google Shape;928;p17"/>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 name="Google Shape;929;p17"/>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 name="Google Shape;930;p17"/>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 name="Google Shape;931;p17"/>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2" name="Google Shape;932;p17"/>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 name="Google Shape;933;p17"/>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 name="Google Shape;934;p17"/>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 name="Google Shape;935;p17"/>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 name="Google Shape;936;p17"/>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 name="Google Shape;937;p17"/>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 name="Google Shape;938;p17"/>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 name="Google Shape;939;p17"/>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 name="Google Shape;940;p17"/>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 name="Google Shape;941;p17"/>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 name="Google Shape;942;p17"/>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3" name="Google Shape;943;p17"/>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 name="Google Shape;944;p17"/>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 name="Google Shape;945;p17"/>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946" name="Google Shape;946;p17"/>
          <p:cNvGrpSpPr/>
          <p:nvPr/>
        </p:nvGrpSpPr>
        <p:grpSpPr>
          <a:xfrm flipH="1" rot="5400000">
            <a:off x="-42242" y="4330982"/>
            <a:ext cx="784912" cy="546025"/>
            <a:chOff x="238074" y="4514953"/>
            <a:chExt cx="671266" cy="466968"/>
          </a:xfrm>
        </p:grpSpPr>
        <p:grpSp>
          <p:nvGrpSpPr>
            <p:cNvPr id="947" name="Google Shape;947;p17"/>
            <p:cNvGrpSpPr/>
            <p:nvPr/>
          </p:nvGrpSpPr>
          <p:grpSpPr>
            <a:xfrm flipH="1" rot="-5400000">
              <a:off x="290108" y="4581424"/>
              <a:ext cx="348463" cy="452532"/>
              <a:chOff x="2994066" y="2985756"/>
              <a:chExt cx="1222248" cy="1587274"/>
            </a:xfrm>
          </p:grpSpPr>
          <p:sp>
            <p:nvSpPr>
              <p:cNvPr id="948" name="Google Shape;948;p17"/>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 name="Google Shape;949;p17"/>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 name="Google Shape;950;p17"/>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1" name="Google Shape;951;p17"/>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2" name="Google Shape;952;p17"/>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 name="Google Shape;953;p17"/>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4" name="Google Shape;954;p17"/>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5" name="Google Shape;955;p17"/>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6" name="Google Shape;956;p17"/>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7" name="Google Shape;957;p17"/>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 name="Google Shape;958;p17"/>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 name="Google Shape;959;p17"/>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 name="Google Shape;960;p17"/>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 name="Google Shape;961;p17"/>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 name="Google Shape;962;p17"/>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 name="Google Shape;963;p17"/>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 name="Google Shape;964;p17"/>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 name="Google Shape;965;p17"/>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 name="Google Shape;966;p17"/>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 name="Google Shape;967;p17"/>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8" name="Google Shape;968;p17"/>
            <p:cNvGrpSpPr/>
            <p:nvPr/>
          </p:nvGrpSpPr>
          <p:grpSpPr>
            <a:xfrm rot="5400000">
              <a:off x="501142" y="4486937"/>
              <a:ext cx="380182" cy="436214"/>
              <a:chOff x="4514645" y="3240036"/>
              <a:chExt cx="1004708" cy="1152481"/>
            </a:xfrm>
          </p:grpSpPr>
          <p:sp>
            <p:nvSpPr>
              <p:cNvPr id="969" name="Google Shape;969;p17"/>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 name="Google Shape;970;p17"/>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 name="Google Shape;971;p17"/>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72" name="Google Shape;972;p17"/>
              <p:cNvGrpSpPr/>
              <p:nvPr/>
            </p:nvGrpSpPr>
            <p:grpSpPr>
              <a:xfrm rot="5400000">
                <a:off x="4604936" y="3395552"/>
                <a:ext cx="447153" cy="528405"/>
                <a:chOff x="1926616" y="1754118"/>
                <a:chExt cx="949168" cy="1121641"/>
              </a:xfrm>
            </p:grpSpPr>
            <p:sp>
              <p:nvSpPr>
                <p:cNvPr id="973" name="Google Shape;973;p17"/>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4" name="Google Shape;974;p17"/>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5" name="Google Shape;975;p17"/>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6" name="Google Shape;976;p17"/>
              <p:cNvGrpSpPr/>
              <p:nvPr/>
            </p:nvGrpSpPr>
            <p:grpSpPr>
              <a:xfrm rot="5400000">
                <a:off x="5028042" y="3454806"/>
                <a:ext cx="408217" cy="564097"/>
                <a:chOff x="2131600" y="859437"/>
                <a:chExt cx="866518" cy="1197404"/>
              </a:xfrm>
            </p:grpSpPr>
            <p:sp>
              <p:nvSpPr>
                <p:cNvPr id="977" name="Google Shape;977;p17"/>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 name="Google Shape;978;p17"/>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9" name="Google Shape;979;p17"/>
              <p:cNvGrpSpPr/>
              <p:nvPr/>
            </p:nvGrpSpPr>
            <p:grpSpPr>
              <a:xfrm rot="5400000">
                <a:off x="4692849" y="3889458"/>
                <a:ext cx="613622" cy="392496"/>
                <a:chOff x="2654097" y="1535071"/>
                <a:chExt cx="1302531" cy="833147"/>
              </a:xfrm>
            </p:grpSpPr>
            <p:sp>
              <p:nvSpPr>
                <p:cNvPr id="980" name="Google Shape;980;p17"/>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 name="Google Shape;981;p17"/>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2" name="Google Shape;982;p17"/>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3" name="Google Shape;983;p17"/>
              <p:cNvGrpSpPr/>
              <p:nvPr/>
            </p:nvGrpSpPr>
            <p:grpSpPr>
              <a:xfrm>
                <a:off x="4860136" y="3650917"/>
                <a:ext cx="322187" cy="306813"/>
                <a:chOff x="4464634" y="3889240"/>
                <a:chExt cx="697375" cy="664097"/>
              </a:xfrm>
            </p:grpSpPr>
            <p:sp>
              <p:nvSpPr>
                <p:cNvPr id="984" name="Google Shape;984;p17"/>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 name="Google Shape;985;p17"/>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 name="Google Shape;986;p17"/>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 name="Google Shape;987;p17"/>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8" name="Google Shape;988;p17"/>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 name="Google Shape;989;p17"/>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 name="Google Shape;990;p17"/>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 name="Google Shape;991;p17"/>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 name="Google Shape;992;p17"/>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 name="Google Shape;993;p17"/>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 name="Google Shape;994;p17"/>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5" name="Google Shape;995;p17"/>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 name="Google Shape;996;p17"/>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7" name="Google Shape;997;p17"/>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8" name="Google Shape;998;p17"/>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 name="Google Shape;999;p17"/>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0" name="Google Shape;1000;p17"/>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1" name="Google Shape;1001;p17"/>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 name="Google Shape;1002;p17"/>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3" name="Google Shape;1003;p17"/>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 name="Google Shape;1004;p17"/>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5" name="Google Shape;1005;p17"/>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1006" name="Shape 1006"/>
        <p:cNvGrpSpPr/>
        <p:nvPr/>
      </p:nvGrpSpPr>
      <p:grpSpPr>
        <a:xfrm>
          <a:off x="0" y="0"/>
          <a:ext cx="0" cy="0"/>
          <a:chOff x="0" y="0"/>
          <a:chExt cx="0" cy="0"/>
        </a:xfrm>
      </p:grpSpPr>
      <p:sp>
        <p:nvSpPr>
          <p:cNvPr id="1007" name="Google Shape;1007;p18"/>
          <p:cNvSpPr txBox="1"/>
          <p:nvPr>
            <p:ph idx="1" type="subTitle"/>
          </p:nvPr>
        </p:nvSpPr>
        <p:spPr>
          <a:xfrm>
            <a:off x="720000" y="2636075"/>
            <a:ext cx="25593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08" name="Google Shape;1008;p18"/>
          <p:cNvSpPr txBox="1"/>
          <p:nvPr>
            <p:ph idx="2" type="subTitle"/>
          </p:nvPr>
        </p:nvSpPr>
        <p:spPr>
          <a:xfrm>
            <a:off x="3292350" y="3778050"/>
            <a:ext cx="25593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09" name="Google Shape;1009;p18"/>
          <p:cNvSpPr txBox="1"/>
          <p:nvPr>
            <p:ph idx="3" type="subTitle"/>
          </p:nvPr>
        </p:nvSpPr>
        <p:spPr>
          <a:xfrm>
            <a:off x="5871481" y="2636075"/>
            <a:ext cx="2559300" cy="77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10" name="Google Shape;1010;p18"/>
          <p:cNvSpPr txBox="1"/>
          <p:nvPr>
            <p:ph type="title"/>
          </p:nvPr>
        </p:nvSpPr>
        <p:spPr>
          <a:xfrm>
            <a:off x="720000" y="539500"/>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1011" name="Google Shape;1011;p18"/>
          <p:cNvSpPr txBox="1"/>
          <p:nvPr>
            <p:ph idx="4" type="subTitle"/>
          </p:nvPr>
        </p:nvSpPr>
        <p:spPr>
          <a:xfrm>
            <a:off x="720000" y="2264425"/>
            <a:ext cx="25593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1800">
                <a:latin typeface="Angkor"/>
                <a:ea typeface="Angkor"/>
                <a:cs typeface="Angkor"/>
                <a:sym typeface="Angkor"/>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12" name="Google Shape;1012;p18"/>
          <p:cNvSpPr txBox="1"/>
          <p:nvPr>
            <p:ph idx="5" type="subTitle"/>
          </p:nvPr>
        </p:nvSpPr>
        <p:spPr>
          <a:xfrm>
            <a:off x="5871481" y="2264425"/>
            <a:ext cx="25593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1800">
                <a:latin typeface="Angkor"/>
                <a:ea typeface="Angkor"/>
                <a:cs typeface="Angkor"/>
                <a:sym typeface="Angkor"/>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13" name="Google Shape;1013;p18"/>
          <p:cNvSpPr txBox="1"/>
          <p:nvPr>
            <p:ph idx="6" type="subTitle"/>
          </p:nvPr>
        </p:nvSpPr>
        <p:spPr>
          <a:xfrm>
            <a:off x="3292350" y="3407324"/>
            <a:ext cx="2559300" cy="4476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1800">
                <a:latin typeface="Angkor"/>
                <a:ea typeface="Angkor"/>
                <a:cs typeface="Angkor"/>
                <a:sym typeface="Angkor"/>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014" name="Google Shape;1014;p18"/>
          <p:cNvGrpSpPr/>
          <p:nvPr/>
        </p:nvGrpSpPr>
        <p:grpSpPr>
          <a:xfrm rot="10800000">
            <a:off x="8383628" y="87917"/>
            <a:ext cx="613837" cy="741621"/>
            <a:chOff x="109879" y="4109012"/>
            <a:chExt cx="747761" cy="903534"/>
          </a:xfrm>
        </p:grpSpPr>
        <p:grpSp>
          <p:nvGrpSpPr>
            <p:cNvPr id="1015" name="Google Shape;1015;p18"/>
            <p:cNvGrpSpPr/>
            <p:nvPr/>
          </p:nvGrpSpPr>
          <p:grpSpPr>
            <a:xfrm rot="-5400000">
              <a:off x="16788" y="4202104"/>
              <a:ext cx="622419" cy="436237"/>
              <a:chOff x="-453984" y="3227239"/>
              <a:chExt cx="1018023" cy="713505"/>
            </a:xfrm>
          </p:grpSpPr>
          <p:sp>
            <p:nvSpPr>
              <p:cNvPr id="1016" name="Google Shape;1016;p18"/>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 name="Google Shape;1017;p18"/>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 name="Google Shape;1018;p18"/>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19" name="Google Shape;1019;p18"/>
            <p:cNvGrpSpPr/>
            <p:nvPr/>
          </p:nvGrpSpPr>
          <p:grpSpPr>
            <a:xfrm flipH="1" rot="-5400000">
              <a:off x="238408" y="4612049"/>
              <a:ext cx="348463" cy="452532"/>
              <a:chOff x="2994066" y="2985756"/>
              <a:chExt cx="1222248" cy="1587274"/>
            </a:xfrm>
          </p:grpSpPr>
          <p:sp>
            <p:nvSpPr>
              <p:cNvPr id="1020" name="Google Shape;1020;p18"/>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1" name="Google Shape;1021;p18"/>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2" name="Google Shape;1022;p18"/>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3" name="Google Shape;1023;p18"/>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4" name="Google Shape;1024;p18"/>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5" name="Google Shape;1025;p18"/>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6" name="Google Shape;1026;p18"/>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7" name="Google Shape;1027;p18"/>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8" name="Google Shape;1028;p18"/>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9" name="Google Shape;1029;p18"/>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0" name="Google Shape;1030;p18"/>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1" name="Google Shape;1031;p18"/>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2" name="Google Shape;1032;p18"/>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3" name="Google Shape;1033;p18"/>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4" name="Google Shape;1034;p18"/>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5" name="Google Shape;1035;p18"/>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6" name="Google Shape;1036;p18"/>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7" name="Google Shape;1037;p18"/>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 name="Google Shape;1038;p18"/>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9" name="Google Shape;1039;p18"/>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40" name="Google Shape;1040;p18"/>
            <p:cNvGrpSpPr/>
            <p:nvPr/>
          </p:nvGrpSpPr>
          <p:grpSpPr>
            <a:xfrm rot="5400000">
              <a:off x="449442" y="4517562"/>
              <a:ext cx="380182" cy="436214"/>
              <a:chOff x="4514645" y="3240036"/>
              <a:chExt cx="1004708" cy="1152481"/>
            </a:xfrm>
          </p:grpSpPr>
          <p:sp>
            <p:nvSpPr>
              <p:cNvPr id="1041" name="Google Shape;1041;p18"/>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2" name="Google Shape;1042;p18"/>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3" name="Google Shape;1043;p18"/>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44" name="Google Shape;1044;p18"/>
              <p:cNvGrpSpPr/>
              <p:nvPr/>
            </p:nvGrpSpPr>
            <p:grpSpPr>
              <a:xfrm rot="5400000">
                <a:off x="4604936" y="3395552"/>
                <a:ext cx="447153" cy="528405"/>
                <a:chOff x="1926616" y="1754118"/>
                <a:chExt cx="949168" cy="1121641"/>
              </a:xfrm>
            </p:grpSpPr>
            <p:sp>
              <p:nvSpPr>
                <p:cNvPr id="1045" name="Google Shape;1045;p18"/>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6" name="Google Shape;1046;p18"/>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7" name="Google Shape;1047;p18"/>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48" name="Google Shape;1048;p18"/>
              <p:cNvGrpSpPr/>
              <p:nvPr/>
            </p:nvGrpSpPr>
            <p:grpSpPr>
              <a:xfrm rot="5400000">
                <a:off x="5028042" y="3454806"/>
                <a:ext cx="408217" cy="564097"/>
                <a:chOff x="2131600" y="859437"/>
                <a:chExt cx="866518" cy="1197404"/>
              </a:xfrm>
            </p:grpSpPr>
            <p:sp>
              <p:nvSpPr>
                <p:cNvPr id="1049" name="Google Shape;1049;p18"/>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 name="Google Shape;1050;p18"/>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1" name="Google Shape;1051;p18"/>
              <p:cNvGrpSpPr/>
              <p:nvPr/>
            </p:nvGrpSpPr>
            <p:grpSpPr>
              <a:xfrm rot="5400000">
                <a:off x="4692849" y="3889458"/>
                <a:ext cx="613622" cy="392496"/>
                <a:chOff x="2654097" y="1535071"/>
                <a:chExt cx="1302531" cy="833147"/>
              </a:xfrm>
            </p:grpSpPr>
            <p:sp>
              <p:nvSpPr>
                <p:cNvPr id="1052" name="Google Shape;1052;p18"/>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 name="Google Shape;1053;p18"/>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4" name="Google Shape;1054;p18"/>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5" name="Google Shape;1055;p18"/>
              <p:cNvGrpSpPr/>
              <p:nvPr/>
            </p:nvGrpSpPr>
            <p:grpSpPr>
              <a:xfrm>
                <a:off x="4860136" y="3650917"/>
                <a:ext cx="322187" cy="306813"/>
                <a:chOff x="4464634" y="3889240"/>
                <a:chExt cx="697375" cy="664097"/>
              </a:xfrm>
            </p:grpSpPr>
            <p:sp>
              <p:nvSpPr>
                <p:cNvPr id="1056" name="Google Shape;1056;p18"/>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7" name="Google Shape;1057;p18"/>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8" name="Google Shape;1058;p18"/>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9" name="Google Shape;1059;p18"/>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0" name="Google Shape;1060;p18"/>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1" name="Google Shape;1061;p18"/>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2" name="Google Shape;1062;p18"/>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3" name="Google Shape;1063;p18"/>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4" name="Google Shape;1064;p18"/>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 name="Google Shape;1065;p18"/>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6" name="Google Shape;1066;p18"/>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 name="Google Shape;1067;p18"/>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8" name="Google Shape;1068;p18"/>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9" name="Google Shape;1069;p18"/>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0" name="Google Shape;1070;p18"/>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1" name="Google Shape;1071;p18"/>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2" name="Google Shape;1072;p18"/>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3" name="Google Shape;1073;p18"/>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4" name="Google Shape;1074;p18"/>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5" name="Google Shape;1075;p18"/>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6" name="Google Shape;1076;p18"/>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7" name="Google Shape;1077;p18"/>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2">
    <p:spTree>
      <p:nvGrpSpPr>
        <p:cNvPr id="1078" name="Shape 1078"/>
        <p:cNvGrpSpPr/>
        <p:nvPr/>
      </p:nvGrpSpPr>
      <p:grpSpPr>
        <a:xfrm>
          <a:off x="0" y="0"/>
          <a:ext cx="0" cy="0"/>
          <a:chOff x="0" y="0"/>
          <a:chExt cx="0" cy="0"/>
        </a:xfrm>
      </p:grpSpPr>
      <p:sp>
        <p:nvSpPr>
          <p:cNvPr id="1079" name="Google Shape;1079;p19"/>
          <p:cNvSpPr txBox="1"/>
          <p:nvPr>
            <p:ph idx="1" type="subTitle"/>
          </p:nvPr>
        </p:nvSpPr>
        <p:spPr>
          <a:xfrm>
            <a:off x="1101085" y="2381100"/>
            <a:ext cx="28923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0" name="Google Shape;1080;p19"/>
          <p:cNvSpPr txBox="1"/>
          <p:nvPr>
            <p:ph idx="2" type="subTitle"/>
          </p:nvPr>
        </p:nvSpPr>
        <p:spPr>
          <a:xfrm>
            <a:off x="5150615" y="2381100"/>
            <a:ext cx="28923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1" name="Google Shape;1081;p19"/>
          <p:cNvSpPr txBox="1"/>
          <p:nvPr>
            <p:ph idx="3" type="subTitle"/>
          </p:nvPr>
        </p:nvSpPr>
        <p:spPr>
          <a:xfrm>
            <a:off x="1101085" y="4051150"/>
            <a:ext cx="28923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2" name="Google Shape;1082;p19"/>
          <p:cNvSpPr txBox="1"/>
          <p:nvPr>
            <p:ph idx="4" type="subTitle"/>
          </p:nvPr>
        </p:nvSpPr>
        <p:spPr>
          <a:xfrm>
            <a:off x="5150615" y="4051150"/>
            <a:ext cx="2892300" cy="48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083" name="Google Shape;1083;p19"/>
          <p:cNvSpPr txBox="1"/>
          <p:nvPr>
            <p:ph type="title"/>
          </p:nvPr>
        </p:nvSpPr>
        <p:spPr>
          <a:xfrm>
            <a:off x="720000" y="539500"/>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084" name="Google Shape;1084;p19"/>
          <p:cNvSpPr txBox="1"/>
          <p:nvPr>
            <p:ph hasCustomPrompt="1" idx="5" type="title"/>
          </p:nvPr>
        </p:nvSpPr>
        <p:spPr>
          <a:xfrm>
            <a:off x="2117035" y="1424821"/>
            <a:ext cx="860400" cy="5487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25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85" name="Google Shape;1085;p19"/>
          <p:cNvSpPr txBox="1"/>
          <p:nvPr>
            <p:ph hasCustomPrompt="1" idx="6" type="title"/>
          </p:nvPr>
        </p:nvSpPr>
        <p:spPr>
          <a:xfrm>
            <a:off x="2118385" y="3095300"/>
            <a:ext cx="857700" cy="5487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25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86" name="Google Shape;1086;p19"/>
          <p:cNvSpPr txBox="1"/>
          <p:nvPr>
            <p:ph hasCustomPrompt="1" idx="7" type="title"/>
          </p:nvPr>
        </p:nvSpPr>
        <p:spPr>
          <a:xfrm>
            <a:off x="6167853" y="1426621"/>
            <a:ext cx="857700" cy="5469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25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87" name="Google Shape;1087;p19"/>
          <p:cNvSpPr txBox="1"/>
          <p:nvPr>
            <p:ph hasCustomPrompt="1" idx="8" type="title"/>
          </p:nvPr>
        </p:nvSpPr>
        <p:spPr>
          <a:xfrm>
            <a:off x="6167853" y="3095302"/>
            <a:ext cx="857700" cy="5487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3000"/>
              <a:buNone/>
              <a:defRPr sz="25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88" name="Google Shape;1088;p19"/>
          <p:cNvSpPr txBox="1"/>
          <p:nvPr>
            <p:ph idx="9" type="subTitle"/>
          </p:nvPr>
        </p:nvSpPr>
        <p:spPr>
          <a:xfrm>
            <a:off x="1101085" y="2124151"/>
            <a:ext cx="28923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1800">
                <a:latin typeface="Angkor"/>
                <a:ea typeface="Angkor"/>
                <a:cs typeface="Angkor"/>
                <a:sym typeface="Angkor"/>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89" name="Google Shape;1089;p19"/>
          <p:cNvSpPr txBox="1"/>
          <p:nvPr>
            <p:ph idx="13" type="subTitle"/>
          </p:nvPr>
        </p:nvSpPr>
        <p:spPr>
          <a:xfrm>
            <a:off x="1101085" y="3794327"/>
            <a:ext cx="28923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1800">
                <a:latin typeface="Angkor"/>
                <a:ea typeface="Angkor"/>
                <a:cs typeface="Angkor"/>
                <a:sym typeface="Angkor"/>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90" name="Google Shape;1090;p19"/>
          <p:cNvSpPr txBox="1"/>
          <p:nvPr>
            <p:ph idx="14" type="subTitle"/>
          </p:nvPr>
        </p:nvSpPr>
        <p:spPr>
          <a:xfrm>
            <a:off x="5150615" y="2124151"/>
            <a:ext cx="28923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1800">
                <a:latin typeface="Angkor"/>
                <a:ea typeface="Angkor"/>
                <a:cs typeface="Angkor"/>
                <a:sym typeface="Angkor"/>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091" name="Google Shape;1091;p19"/>
          <p:cNvSpPr txBox="1"/>
          <p:nvPr>
            <p:ph idx="15" type="subTitle"/>
          </p:nvPr>
        </p:nvSpPr>
        <p:spPr>
          <a:xfrm>
            <a:off x="5150615" y="3794325"/>
            <a:ext cx="2892300" cy="3651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1800">
                <a:latin typeface="Angkor"/>
                <a:ea typeface="Angkor"/>
                <a:cs typeface="Angkor"/>
                <a:sym typeface="Angkor"/>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092" name="Google Shape;1092;p19"/>
          <p:cNvGrpSpPr/>
          <p:nvPr/>
        </p:nvGrpSpPr>
        <p:grpSpPr>
          <a:xfrm rot="10800000">
            <a:off x="8383628" y="87917"/>
            <a:ext cx="613837" cy="741621"/>
            <a:chOff x="109879" y="4109012"/>
            <a:chExt cx="747761" cy="903534"/>
          </a:xfrm>
        </p:grpSpPr>
        <p:grpSp>
          <p:nvGrpSpPr>
            <p:cNvPr id="1093" name="Google Shape;1093;p19"/>
            <p:cNvGrpSpPr/>
            <p:nvPr/>
          </p:nvGrpSpPr>
          <p:grpSpPr>
            <a:xfrm rot="-5400000">
              <a:off x="16788" y="4202104"/>
              <a:ext cx="622419" cy="436237"/>
              <a:chOff x="-453984" y="3227239"/>
              <a:chExt cx="1018023" cy="713505"/>
            </a:xfrm>
          </p:grpSpPr>
          <p:sp>
            <p:nvSpPr>
              <p:cNvPr id="1094" name="Google Shape;1094;p19"/>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5" name="Google Shape;1095;p19"/>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6" name="Google Shape;1096;p19"/>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7" name="Google Shape;1097;p19"/>
            <p:cNvGrpSpPr/>
            <p:nvPr/>
          </p:nvGrpSpPr>
          <p:grpSpPr>
            <a:xfrm flipH="1" rot="-5400000">
              <a:off x="238408" y="4612049"/>
              <a:ext cx="348463" cy="452532"/>
              <a:chOff x="2994066" y="2985756"/>
              <a:chExt cx="1222248" cy="1587274"/>
            </a:xfrm>
          </p:grpSpPr>
          <p:sp>
            <p:nvSpPr>
              <p:cNvPr id="1098" name="Google Shape;1098;p19"/>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9" name="Google Shape;1099;p19"/>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0" name="Google Shape;1100;p19"/>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1" name="Google Shape;1101;p19"/>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2" name="Google Shape;1102;p19"/>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3" name="Google Shape;1103;p19"/>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4" name="Google Shape;1104;p19"/>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5" name="Google Shape;1105;p19"/>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6" name="Google Shape;1106;p19"/>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7" name="Google Shape;1107;p19"/>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 name="Google Shape;1108;p19"/>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9" name="Google Shape;1109;p19"/>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0" name="Google Shape;1110;p19"/>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1" name="Google Shape;1111;p19"/>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2" name="Google Shape;1112;p19"/>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3" name="Google Shape;1113;p19"/>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4" name="Google Shape;1114;p19"/>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5" name="Google Shape;1115;p19"/>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6" name="Google Shape;1116;p19"/>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7" name="Google Shape;1117;p19"/>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8" name="Google Shape;1118;p19"/>
            <p:cNvGrpSpPr/>
            <p:nvPr/>
          </p:nvGrpSpPr>
          <p:grpSpPr>
            <a:xfrm rot="5400000">
              <a:off x="449442" y="4517562"/>
              <a:ext cx="380182" cy="436214"/>
              <a:chOff x="4514645" y="3240036"/>
              <a:chExt cx="1004708" cy="1152481"/>
            </a:xfrm>
          </p:grpSpPr>
          <p:sp>
            <p:nvSpPr>
              <p:cNvPr id="1119" name="Google Shape;1119;p19"/>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0" name="Google Shape;1120;p19"/>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1" name="Google Shape;1121;p19"/>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22" name="Google Shape;1122;p19"/>
              <p:cNvGrpSpPr/>
              <p:nvPr/>
            </p:nvGrpSpPr>
            <p:grpSpPr>
              <a:xfrm rot="5400000">
                <a:off x="4604936" y="3395552"/>
                <a:ext cx="447153" cy="528405"/>
                <a:chOff x="1926616" y="1754118"/>
                <a:chExt cx="949168" cy="1121641"/>
              </a:xfrm>
            </p:grpSpPr>
            <p:sp>
              <p:nvSpPr>
                <p:cNvPr id="1123" name="Google Shape;1123;p19"/>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4" name="Google Shape;1124;p19"/>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5" name="Google Shape;1125;p19"/>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6" name="Google Shape;1126;p19"/>
              <p:cNvGrpSpPr/>
              <p:nvPr/>
            </p:nvGrpSpPr>
            <p:grpSpPr>
              <a:xfrm rot="5400000">
                <a:off x="5028042" y="3454806"/>
                <a:ext cx="408217" cy="564097"/>
                <a:chOff x="2131600" y="859437"/>
                <a:chExt cx="866518" cy="1197404"/>
              </a:xfrm>
            </p:grpSpPr>
            <p:sp>
              <p:nvSpPr>
                <p:cNvPr id="1127" name="Google Shape;1127;p19"/>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 name="Google Shape;1128;p19"/>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9" name="Google Shape;1129;p19"/>
              <p:cNvGrpSpPr/>
              <p:nvPr/>
            </p:nvGrpSpPr>
            <p:grpSpPr>
              <a:xfrm rot="5400000">
                <a:off x="4692849" y="3889458"/>
                <a:ext cx="613622" cy="392496"/>
                <a:chOff x="2654097" y="1535071"/>
                <a:chExt cx="1302531" cy="833147"/>
              </a:xfrm>
            </p:grpSpPr>
            <p:sp>
              <p:nvSpPr>
                <p:cNvPr id="1130" name="Google Shape;1130;p19"/>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 name="Google Shape;1131;p19"/>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2" name="Google Shape;1132;p19"/>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33" name="Google Shape;1133;p19"/>
              <p:cNvGrpSpPr/>
              <p:nvPr/>
            </p:nvGrpSpPr>
            <p:grpSpPr>
              <a:xfrm>
                <a:off x="4860136" y="3650917"/>
                <a:ext cx="322187" cy="306813"/>
                <a:chOff x="4464634" y="3889240"/>
                <a:chExt cx="697375" cy="664097"/>
              </a:xfrm>
            </p:grpSpPr>
            <p:sp>
              <p:nvSpPr>
                <p:cNvPr id="1134" name="Google Shape;1134;p19"/>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5" name="Google Shape;1135;p19"/>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6" name="Google Shape;1136;p19"/>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7" name="Google Shape;1137;p19"/>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8" name="Google Shape;1138;p19"/>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 name="Google Shape;1139;p19"/>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0" name="Google Shape;1140;p19"/>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1" name="Google Shape;1141;p19"/>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2" name="Google Shape;1142;p19"/>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3" name="Google Shape;1143;p19"/>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4" name="Google Shape;1144;p19"/>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5" name="Google Shape;1145;p19"/>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6" name="Google Shape;1146;p19"/>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7" name="Google Shape;1147;p19"/>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8" name="Google Shape;1148;p19"/>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9" name="Google Shape;1149;p19"/>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 name="Google Shape;1150;p19"/>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 name="Google Shape;1151;p19"/>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 name="Google Shape;1152;p19"/>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 name="Google Shape;1153;p19"/>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 name="Google Shape;1154;p19"/>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 name="Google Shape;1155;p19"/>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1156" name="Shape 1156"/>
        <p:cNvGrpSpPr/>
        <p:nvPr/>
      </p:nvGrpSpPr>
      <p:grpSpPr>
        <a:xfrm>
          <a:off x="0" y="0"/>
          <a:ext cx="0" cy="0"/>
          <a:chOff x="0" y="0"/>
          <a:chExt cx="0" cy="0"/>
        </a:xfrm>
      </p:grpSpPr>
      <p:sp>
        <p:nvSpPr>
          <p:cNvPr id="1157" name="Google Shape;1157;p20"/>
          <p:cNvSpPr txBox="1"/>
          <p:nvPr>
            <p:ph idx="1" type="subTitle"/>
          </p:nvPr>
        </p:nvSpPr>
        <p:spPr>
          <a:xfrm>
            <a:off x="709104" y="2057875"/>
            <a:ext cx="23811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8" name="Google Shape;1158;p20"/>
          <p:cNvSpPr txBox="1"/>
          <p:nvPr>
            <p:ph idx="2" type="subTitle"/>
          </p:nvPr>
        </p:nvSpPr>
        <p:spPr>
          <a:xfrm>
            <a:off x="3381447" y="2057875"/>
            <a:ext cx="23811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59" name="Google Shape;1159;p20"/>
          <p:cNvSpPr txBox="1"/>
          <p:nvPr>
            <p:ph idx="3" type="subTitle"/>
          </p:nvPr>
        </p:nvSpPr>
        <p:spPr>
          <a:xfrm>
            <a:off x="709104" y="3643675"/>
            <a:ext cx="23811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0" name="Google Shape;1160;p20"/>
          <p:cNvSpPr txBox="1"/>
          <p:nvPr>
            <p:ph idx="4" type="subTitle"/>
          </p:nvPr>
        </p:nvSpPr>
        <p:spPr>
          <a:xfrm>
            <a:off x="3381450" y="3643675"/>
            <a:ext cx="23811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1" name="Google Shape;1161;p20"/>
          <p:cNvSpPr txBox="1"/>
          <p:nvPr>
            <p:ph idx="5" type="subTitle"/>
          </p:nvPr>
        </p:nvSpPr>
        <p:spPr>
          <a:xfrm>
            <a:off x="6053796" y="2057875"/>
            <a:ext cx="23811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2" name="Google Shape;1162;p20"/>
          <p:cNvSpPr txBox="1"/>
          <p:nvPr>
            <p:ph idx="6" type="subTitle"/>
          </p:nvPr>
        </p:nvSpPr>
        <p:spPr>
          <a:xfrm>
            <a:off x="6053798" y="3643675"/>
            <a:ext cx="23811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163" name="Google Shape;1163;p20"/>
          <p:cNvSpPr txBox="1"/>
          <p:nvPr>
            <p:ph type="title"/>
          </p:nvPr>
        </p:nvSpPr>
        <p:spPr>
          <a:xfrm>
            <a:off x="720000" y="539500"/>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164" name="Google Shape;1164;p20"/>
          <p:cNvSpPr txBox="1"/>
          <p:nvPr>
            <p:ph idx="7" type="subTitle"/>
          </p:nvPr>
        </p:nvSpPr>
        <p:spPr>
          <a:xfrm>
            <a:off x="709104" y="174222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1800">
                <a:latin typeface="Angkor"/>
                <a:ea typeface="Angkor"/>
                <a:cs typeface="Angkor"/>
                <a:sym typeface="Angkor"/>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65" name="Google Shape;1165;p20"/>
          <p:cNvSpPr txBox="1"/>
          <p:nvPr>
            <p:ph idx="8" type="subTitle"/>
          </p:nvPr>
        </p:nvSpPr>
        <p:spPr>
          <a:xfrm>
            <a:off x="3381447" y="174222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1800">
                <a:latin typeface="Angkor"/>
                <a:ea typeface="Angkor"/>
                <a:cs typeface="Angkor"/>
                <a:sym typeface="Angkor"/>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66" name="Google Shape;1166;p20"/>
          <p:cNvSpPr txBox="1"/>
          <p:nvPr>
            <p:ph idx="9" type="subTitle"/>
          </p:nvPr>
        </p:nvSpPr>
        <p:spPr>
          <a:xfrm>
            <a:off x="6053796" y="174222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1800">
                <a:latin typeface="Angkor"/>
                <a:ea typeface="Angkor"/>
                <a:cs typeface="Angkor"/>
                <a:sym typeface="Angkor"/>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67" name="Google Shape;1167;p20"/>
          <p:cNvSpPr txBox="1"/>
          <p:nvPr>
            <p:ph idx="13" type="subTitle"/>
          </p:nvPr>
        </p:nvSpPr>
        <p:spPr>
          <a:xfrm>
            <a:off x="709104" y="332807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1800">
                <a:latin typeface="Angkor"/>
                <a:ea typeface="Angkor"/>
                <a:cs typeface="Angkor"/>
                <a:sym typeface="Angkor"/>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68" name="Google Shape;1168;p20"/>
          <p:cNvSpPr txBox="1"/>
          <p:nvPr>
            <p:ph idx="14" type="subTitle"/>
          </p:nvPr>
        </p:nvSpPr>
        <p:spPr>
          <a:xfrm>
            <a:off x="3381450" y="332807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1800">
                <a:latin typeface="Angkor"/>
                <a:ea typeface="Angkor"/>
                <a:cs typeface="Angkor"/>
                <a:sym typeface="Angkor"/>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1169" name="Google Shape;1169;p20"/>
          <p:cNvSpPr txBox="1"/>
          <p:nvPr>
            <p:ph idx="15" type="subTitle"/>
          </p:nvPr>
        </p:nvSpPr>
        <p:spPr>
          <a:xfrm>
            <a:off x="6053798" y="3328075"/>
            <a:ext cx="2381100" cy="391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1800">
                <a:latin typeface="Angkor"/>
                <a:ea typeface="Angkor"/>
                <a:cs typeface="Angkor"/>
                <a:sym typeface="Angkor"/>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grpSp>
        <p:nvGrpSpPr>
          <p:cNvPr id="1170" name="Google Shape;1170;p20"/>
          <p:cNvGrpSpPr/>
          <p:nvPr/>
        </p:nvGrpSpPr>
        <p:grpSpPr>
          <a:xfrm rot="-5400000">
            <a:off x="42133" y="4274107"/>
            <a:ext cx="784912" cy="546025"/>
            <a:chOff x="238074" y="4514953"/>
            <a:chExt cx="671266" cy="466968"/>
          </a:xfrm>
        </p:grpSpPr>
        <p:grpSp>
          <p:nvGrpSpPr>
            <p:cNvPr id="1171" name="Google Shape;1171;p20"/>
            <p:cNvGrpSpPr/>
            <p:nvPr/>
          </p:nvGrpSpPr>
          <p:grpSpPr>
            <a:xfrm flipH="1" rot="-5400000">
              <a:off x="290108" y="4581424"/>
              <a:ext cx="348463" cy="452532"/>
              <a:chOff x="2994066" y="2985756"/>
              <a:chExt cx="1222248" cy="1587274"/>
            </a:xfrm>
          </p:grpSpPr>
          <p:sp>
            <p:nvSpPr>
              <p:cNvPr id="1172" name="Google Shape;1172;p20"/>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 name="Google Shape;1173;p20"/>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4" name="Google Shape;1174;p20"/>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5" name="Google Shape;1175;p20"/>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6" name="Google Shape;1176;p20"/>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7" name="Google Shape;1177;p20"/>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8" name="Google Shape;1178;p20"/>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9" name="Google Shape;1179;p20"/>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0" name="Google Shape;1180;p20"/>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1" name="Google Shape;1181;p20"/>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2" name="Google Shape;1182;p20"/>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3" name="Google Shape;1183;p20"/>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4" name="Google Shape;1184;p20"/>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5" name="Google Shape;1185;p20"/>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6" name="Google Shape;1186;p20"/>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7" name="Google Shape;1187;p20"/>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8" name="Google Shape;1188;p20"/>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9" name="Google Shape;1189;p20"/>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0" name="Google Shape;1190;p20"/>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1" name="Google Shape;1191;p20"/>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92" name="Google Shape;1192;p20"/>
            <p:cNvGrpSpPr/>
            <p:nvPr/>
          </p:nvGrpSpPr>
          <p:grpSpPr>
            <a:xfrm rot="5400000">
              <a:off x="501142" y="4486937"/>
              <a:ext cx="380182" cy="436214"/>
              <a:chOff x="4514645" y="3240036"/>
              <a:chExt cx="1004708" cy="1152481"/>
            </a:xfrm>
          </p:grpSpPr>
          <p:sp>
            <p:nvSpPr>
              <p:cNvPr id="1193" name="Google Shape;1193;p20"/>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4" name="Google Shape;1194;p20"/>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5" name="Google Shape;1195;p20"/>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96" name="Google Shape;1196;p20"/>
              <p:cNvGrpSpPr/>
              <p:nvPr/>
            </p:nvGrpSpPr>
            <p:grpSpPr>
              <a:xfrm rot="5400000">
                <a:off x="4604936" y="3395552"/>
                <a:ext cx="447153" cy="528405"/>
                <a:chOff x="1926616" y="1754118"/>
                <a:chExt cx="949168" cy="1121641"/>
              </a:xfrm>
            </p:grpSpPr>
            <p:sp>
              <p:nvSpPr>
                <p:cNvPr id="1197" name="Google Shape;1197;p20"/>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8" name="Google Shape;1198;p20"/>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9" name="Google Shape;1199;p20"/>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00" name="Google Shape;1200;p20"/>
              <p:cNvGrpSpPr/>
              <p:nvPr/>
            </p:nvGrpSpPr>
            <p:grpSpPr>
              <a:xfrm rot="5400000">
                <a:off x="5028042" y="3454806"/>
                <a:ext cx="408217" cy="564097"/>
                <a:chOff x="2131600" y="859437"/>
                <a:chExt cx="866518" cy="1197404"/>
              </a:xfrm>
            </p:grpSpPr>
            <p:sp>
              <p:nvSpPr>
                <p:cNvPr id="1201" name="Google Shape;1201;p20"/>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 name="Google Shape;1202;p20"/>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03" name="Google Shape;1203;p20"/>
              <p:cNvGrpSpPr/>
              <p:nvPr/>
            </p:nvGrpSpPr>
            <p:grpSpPr>
              <a:xfrm rot="5400000">
                <a:off x="4692849" y="3889458"/>
                <a:ext cx="613622" cy="392496"/>
                <a:chOff x="2654097" y="1535071"/>
                <a:chExt cx="1302531" cy="833147"/>
              </a:xfrm>
            </p:grpSpPr>
            <p:sp>
              <p:nvSpPr>
                <p:cNvPr id="1204" name="Google Shape;1204;p20"/>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5" name="Google Shape;1205;p20"/>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6" name="Google Shape;1206;p20"/>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07" name="Google Shape;1207;p20"/>
              <p:cNvGrpSpPr/>
              <p:nvPr/>
            </p:nvGrpSpPr>
            <p:grpSpPr>
              <a:xfrm>
                <a:off x="4860136" y="3650917"/>
                <a:ext cx="322187" cy="306813"/>
                <a:chOff x="4464634" y="3889240"/>
                <a:chExt cx="697375" cy="664097"/>
              </a:xfrm>
            </p:grpSpPr>
            <p:sp>
              <p:nvSpPr>
                <p:cNvPr id="1208" name="Google Shape;1208;p20"/>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9" name="Google Shape;1209;p20"/>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0" name="Google Shape;1210;p20"/>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1" name="Google Shape;1211;p20"/>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2" name="Google Shape;1212;p20"/>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3" name="Google Shape;1213;p20"/>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4" name="Google Shape;1214;p20"/>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5" name="Google Shape;1215;p20"/>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6" name="Google Shape;1216;p20"/>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7" name="Google Shape;1217;p20"/>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8" name="Google Shape;1218;p20"/>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9" name="Google Shape;1219;p20"/>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0" name="Google Shape;1220;p20"/>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1" name="Google Shape;1221;p20"/>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2" name="Google Shape;1222;p20"/>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3" name="Google Shape;1223;p20"/>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4" name="Google Shape;1224;p20"/>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5" name="Google Shape;1225;p20"/>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6" name="Google Shape;1226;p20"/>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7" name="Google Shape;1227;p20"/>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8" name="Google Shape;1228;p20"/>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9" name="Google Shape;1229;p20"/>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0" name="Shape 20"/>
        <p:cNvGrpSpPr/>
        <p:nvPr/>
      </p:nvGrpSpPr>
      <p:grpSpPr>
        <a:xfrm>
          <a:off x="0" y="0"/>
          <a:ext cx="0" cy="0"/>
          <a:chOff x="0" y="0"/>
          <a:chExt cx="0" cy="0"/>
        </a:xfrm>
      </p:grpSpPr>
      <p:sp>
        <p:nvSpPr>
          <p:cNvPr id="21" name="Google Shape;21;p3"/>
          <p:cNvSpPr txBox="1"/>
          <p:nvPr>
            <p:ph type="title"/>
          </p:nvPr>
        </p:nvSpPr>
        <p:spPr>
          <a:xfrm>
            <a:off x="2326950" y="2228338"/>
            <a:ext cx="4490100" cy="1416900"/>
          </a:xfrm>
          <a:prstGeom prst="rect">
            <a:avLst/>
          </a:prstGeom>
          <a:ln>
            <a:noFill/>
          </a:ln>
        </p:spPr>
        <p:txBody>
          <a:bodyPr anchorCtr="0" anchor="b" bIns="91425" lIns="91425" spcFirstLastPara="1" rIns="91425" wrap="square" tIns="91425">
            <a:noAutofit/>
          </a:bodyPr>
          <a:lstStyle>
            <a:lvl1pPr lvl="0" algn="ct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2" name="Google Shape;22;p3"/>
          <p:cNvSpPr txBox="1"/>
          <p:nvPr>
            <p:ph hasCustomPrompt="1" idx="2" type="title"/>
          </p:nvPr>
        </p:nvSpPr>
        <p:spPr>
          <a:xfrm>
            <a:off x="4001700" y="1023963"/>
            <a:ext cx="1140600" cy="9825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lvl1pPr lvl="0" rtl="0" algn="ctr">
              <a:spcBef>
                <a:spcPts val="0"/>
              </a:spcBef>
              <a:spcAft>
                <a:spcPts val="0"/>
              </a:spcAft>
              <a:buSzPts val="6000"/>
              <a:buNone/>
              <a:defRPr sz="5400">
                <a:solidFill>
                  <a:schemeClr val="dk2"/>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23" name="Google Shape;23;p3"/>
          <p:cNvSpPr txBox="1"/>
          <p:nvPr>
            <p:ph idx="1" type="subTitle"/>
          </p:nvPr>
        </p:nvSpPr>
        <p:spPr>
          <a:xfrm>
            <a:off x="3100200" y="3645250"/>
            <a:ext cx="2943600" cy="704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4" name="Google Shape;24;p3"/>
          <p:cNvSpPr/>
          <p:nvPr/>
        </p:nvSpPr>
        <p:spPr>
          <a:xfrm>
            <a:off x="0" y="0"/>
            <a:ext cx="9144000" cy="5143500"/>
          </a:xfrm>
          <a:prstGeom prst="rect">
            <a:avLst/>
          </a:prstGeom>
          <a:noFill/>
          <a:ln cap="flat" cmpd="sng" w="1143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1230" name="Shape 1230"/>
        <p:cNvGrpSpPr/>
        <p:nvPr/>
      </p:nvGrpSpPr>
      <p:grpSpPr>
        <a:xfrm>
          <a:off x="0" y="0"/>
          <a:ext cx="0" cy="0"/>
          <a:chOff x="0" y="0"/>
          <a:chExt cx="0" cy="0"/>
        </a:xfrm>
      </p:grpSpPr>
      <p:sp>
        <p:nvSpPr>
          <p:cNvPr id="1231" name="Google Shape;1231;p21"/>
          <p:cNvSpPr txBox="1"/>
          <p:nvPr>
            <p:ph hasCustomPrompt="1" type="title"/>
          </p:nvPr>
        </p:nvSpPr>
        <p:spPr>
          <a:xfrm>
            <a:off x="698750" y="1228801"/>
            <a:ext cx="4281000" cy="75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232" name="Google Shape;1232;p21"/>
          <p:cNvSpPr txBox="1"/>
          <p:nvPr>
            <p:ph idx="1" type="subTitle"/>
          </p:nvPr>
        </p:nvSpPr>
        <p:spPr>
          <a:xfrm>
            <a:off x="698750" y="1983683"/>
            <a:ext cx="42810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33" name="Google Shape;1233;p21"/>
          <p:cNvSpPr txBox="1"/>
          <p:nvPr>
            <p:ph hasCustomPrompt="1" idx="2" type="title"/>
          </p:nvPr>
        </p:nvSpPr>
        <p:spPr>
          <a:xfrm>
            <a:off x="4164250" y="2850596"/>
            <a:ext cx="4281000" cy="75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1234" name="Google Shape;1234;p21"/>
          <p:cNvSpPr txBox="1"/>
          <p:nvPr>
            <p:ph idx="3" type="subTitle"/>
          </p:nvPr>
        </p:nvSpPr>
        <p:spPr>
          <a:xfrm>
            <a:off x="4164250" y="3605399"/>
            <a:ext cx="42810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35" name="Google Shape;1235;p21"/>
          <p:cNvSpPr/>
          <p:nvPr/>
        </p:nvSpPr>
        <p:spPr>
          <a:xfrm>
            <a:off x="0" y="0"/>
            <a:ext cx="9144000" cy="5143500"/>
          </a:xfrm>
          <a:prstGeom prst="rect">
            <a:avLst/>
          </a:prstGeom>
          <a:noFill/>
          <a:ln cap="flat" cmpd="sng" w="1143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grpSp>
        <p:nvGrpSpPr>
          <p:cNvPr id="1236" name="Google Shape;1236;p21"/>
          <p:cNvGrpSpPr/>
          <p:nvPr/>
        </p:nvGrpSpPr>
        <p:grpSpPr>
          <a:xfrm flipH="1" rot="-5400000">
            <a:off x="-196293" y="97107"/>
            <a:ext cx="970787" cy="680541"/>
            <a:chOff x="-453984" y="3227239"/>
            <a:chExt cx="1018023" cy="713505"/>
          </a:xfrm>
        </p:grpSpPr>
        <p:sp>
          <p:nvSpPr>
            <p:cNvPr id="1237" name="Google Shape;1237;p21"/>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8" name="Google Shape;1238;p21"/>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9" name="Google Shape;1239;p21"/>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40" name="Google Shape;1240;p21"/>
          <p:cNvGrpSpPr/>
          <p:nvPr/>
        </p:nvGrpSpPr>
        <p:grpSpPr>
          <a:xfrm rot="5400000">
            <a:off x="8369197" y="97107"/>
            <a:ext cx="970787" cy="680541"/>
            <a:chOff x="-453984" y="3227239"/>
            <a:chExt cx="1018023" cy="713505"/>
          </a:xfrm>
        </p:grpSpPr>
        <p:sp>
          <p:nvSpPr>
            <p:cNvPr id="1241" name="Google Shape;1241;p21"/>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2" name="Google Shape;1242;p21"/>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3" name="Google Shape;1243;p21"/>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1244" name="Shape 1244"/>
        <p:cNvGrpSpPr/>
        <p:nvPr/>
      </p:nvGrpSpPr>
      <p:grpSpPr>
        <a:xfrm>
          <a:off x="0" y="0"/>
          <a:ext cx="0" cy="0"/>
          <a:chOff x="0" y="0"/>
          <a:chExt cx="0" cy="0"/>
        </a:xfrm>
      </p:grpSpPr>
      <p:sp>
        <p:nvSpPr>
          <p:cNvPr id="1245" name="Google Shape;1245;p22"/>
          <p:cNvSpPr/>
          <p:nvPr/>
        </p:nvSpPr>
        <p:spPr>
          <a:xfrm>
            <a:off x="0" y="0"/>
            <a:ext cx="9144000" cy="5143500"/>
          </a:xfrm>
          <a:prstGeom prst="rect">
            <a:avLst/>
          </a:prstGeom>
          <a:noFill/>
          <a:ln cap="flat" cmpd="sng" w="1143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1246" name="Google Shape;1246;p22"/>
          <p:cNvSpPr txBox="1"/>
          <p:nvPr>
            <p:ph type="title"/>
          </p:nvPr>
        </p:nvSpPr>
        <p:spPr>
          <a:xfrm>
            <a:off x="2347919" y="540000"/>
            <a:ext cx="4448100" cy="1058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65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247" name="Google Shape;1247;p22"/>
          <p:cNvSpPr txBox="1"/>
          <p:nvPr>
            <p:ph idx="1" type="subTitle"/>
          </p:nvPr>
        </p:nvSpPr>
        <p:spPr>
          <a:xfrm>
            <a:off x="2347919" y="1612850"/>
            <a:ext cx="4448100" cy="123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1248" name="Google Shape;1248;p22"/>
          <p:cNvSpPr txBox="1"/>
          <p:nvPr/>
        </p:nvSpPr>
        <p:spPr>
          <a:xfrm>
            <a:off x="2099100" y="3688150"/>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Albert Sans"/>
                <a:ea typeface="Albert Sans"/>
                <a:cs typeface="Albert Sans"/>
                <a:sym typeface="Albert Sans"/>
              </a:rPr>
              <a:t>CREDITS:</a:t>
            </a:r>
            <a:r>
              <a:rPr lang="en" sz="1200">
                <a:solidFill>
                  <a:schemeClr val="dk1"/>
                </a:solidFill>
                <a:latin typeface="Albert Sans"/>
                <a:ea typeface="Albert Sans"/>
                <a:cs typeface="Albert Sans"/>
                <a:sym typeface="Albert Sans"/>
              </a:rPr>
              <a:t> This presentation template was created by </a:t>
            </a:r>
            <a:r>
              <a:rPr b="1" lang="en" sz="1200" u="sng">
                <a:solidFill>
                  <a:schemeClr val="dk1"/>
                </a:solidFill>
                <a:latin typeface="Albert Sans"/>
                <a:ea typeface="Albert Sans"/>
                <a:cs typeface="Albert Sans"/>
                <a:sym typeface="Albert Sans"/>
                <a:hlinkClick r:id="rId2">
                  <a:extLst>
                    <a:ext uri="{A12FA001-AC4F-418D-AE19-62706E023703}">
                      <ahyp:hlinkClr val="tx"/>
                    </a:ext>
                  </a:extLst>
                </a:hlinkClick>
              </a:rPr>
              <a:t>Slidesgo</a:t>
            </a:r>
            <a:r>
              <a:rPr lang="en" sz="1200">
                <a:solidFill>
                  <a:schemeClr val="dk1"/>
                </a:solidFill>
                <a:latin typeface="Albert Sans"/>
                <a:ea typeface="Albert Sans"/>
                <a:cs typeface="Albert Sans"/>
                <a:sym typeface="Albert Sans"/>
              </a:rPr>
              <a:t>, and includes icons by </a:t>
            </a:r>
            <a:r>
              <a:rPr b="1" lang="en" sz="1200" u="sng">
                <a:solidFill>
                  <a:schemeClr val="dk1"/>
                </a:solidFill>
                <a:latin typeface="Albert Sans"/>
                <a:ea typeface="Albert Sans"/>
                <a:cs typeface="Albert Sans"/>
                <a:sym typeface="Albert Sans"/>
                <a:hlinkClick r:id="rId3">
                  <a:extLst>
                    <a:ext uri="{A12FA001-AC4F-418D-AE19-62706E023703}">
                      <ahyp:hlinkClr val="tx"/>
                    </a:ext>
                  </a:extLst>
                </a:hlinkClick>
              </a:rPr>
              <a:t>Flaticon</a:t>
            </a:r>
            <a:r>
              <a:rPr lang="en" sz="1200">
                <a:solidFill>
                  <a:schemeClr val="dk1"/>
                </a:solidFill>
                <a:latin typeface="Albert Sans"/>
                <a:ea typeface="Albert Sans"/>
                <a:cs typeface="Albert Sans"/>
                <a:sym typeface="Albert Sans"/>
              </a:rPr>
              <a:t>, and infographics &amp; images by </a:t>
            </a:r>
            <a:r>
              <a:rPr b="1" lang="en" sz="1200" u="sng">
                <a:solidFill>
                  <a:schemeClr val="dk1"/>
                </a:solidFill>
                <a:latin typeface="Albert Sans"/>
                <a:ea typeface="Albert Sans"/>
                <a:cs typeface="Albert Sans"/>
                <a:sym typeface="Albert Sans"/>
                <a:hlinkClick r:id="rId4">
                  <a:extLst>
                    <a:ext uri="{A12FA001-AC4F-418D-AE19-62706E023703}">
                      <ahyp:hlinkClr val="tx"/>
                    </a:ext>
                  </a:extLst>
                </a:hlinkClick>
              </a:rPr>
              <a:t>Freepik</a:t>
            </a:r>
            <a:r>
              <a:rPr lang="en" sz="1200" u="sng">
                <a:solidFill>
                  <a:schemeClr val="dk1"/>
                </a:solidFill>
                <a:latin typeface="Albert Sans"/>
                <a:ea typeface="Albert Sans"/>
                <a:cs typeface="Albert Sans"/>
                <a:sym typeface="Albert Sans"/>
              </a:rPr>
              <a:t> </a:t>
            </a:r>
            <a:endParaRPr b="1" sz="1200" u="sng">
              <a:solidFill>
                <a:schemeClr val="dk1"/>
              </a:solidFill>
              <a:latin typeface="Albert Sans"/>
              <a:ea typeface="Albert Sans"/>
              <a:cs typeface="Albert Sans"/>
              <a:sym typeface="Albert Sans"/>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1249" name="Shape 1249"/>
        <p:cNvGrpSpPr/>
        <p:nvPr/>
      </p:nvGrpSpPr>
      <p:grpSpPr>
        <a:xfrm>
          <a:off x="0" y="0"/>
          <a:ext cx="0" cy="0"/>
          <a:chOff x="0" y="0"/>
          <a:chExt cx="0" cy="0"/>
        </a:xfrm>
      </p:grpSpPr>
      <p:grpSp>
        <p:nvGrpSpPr>
          <p:cNvPr id="1250" name="Google Shape;1250;p23"/>
          <p:cNvGrpSpPr/>
          <p:nvPr/>
        </p:nvGrpSpPr>
        <p:grpSpPr>
          <a:xfrm rot="-5400000">
            <a:off x="-112443" y="199232"/>
            <a:ext cx="970787" cy="680541"/>
            <a:chOff x="-453984" y="3227239"/>
            <a:chExt cx="1018023" cy="713505"/>
          </a:xfrm>
        </p:grpSpPr>
        <p:sp>
          <p:nvSpPr>
            <p:cNvPr id="1251" name="Google Shape;1251;p23"/>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2" name="Google Shape;1252;p23"/>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3" name="Google Shape;1253;p23"/>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54" name="Google Shape;1254;p23"/>
          <p:cNvGrpSpPr/>
          <p:nvPr/>
        </p:nvGrpSpPr>
        <p:grpSpPr>
          <a:xfrm rot="5400000">
            <a:off x="8285647" y="4183382"/>
            <a:ext cx="970787" cy="680541"/>
            <a:chOff x="-453984" y="3227239"/>
            <a:chExt cx="1018023" cy="713505"/>
          </a:xfrm>
        </p:grpSpPr>
        <p:sp>
          <p:nvSpPr>
            <p:cNvPr id="1255" name="Google Shape;1255;p23"/>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6" name="Google Shape;1256;p23"/>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7" name="Google Shape;1257;p23"/>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258" name="Shape 1258"/>
        <p:cNvGrpSpPr/>
        <p:nvPr/>
      </p:nvGrpSpPr>
      <p:grpSpPr>
        <a:xfrm>
          <a:off x="0" y="0"/>
          <a:ext cx="0" cy="0"/>
          <a:chOff x="0" y="0"/>
          <a:chExt cx="0" cy="0"/>
        </a:xfrm>
      </p:grpSpPr>
      <p:grpSp>
        <p:nvGrpSpPr>
          <p:cNvPr id="1259" name="Google Shape;1259;p24"/>
          <p:cNvGrpSpPr/>
          <p:nvPr/>
        </p:nvGrpSpPr>
        <p:grpSpPr>
          <a:xfrm flipH="1" rot="5400000">
            <a:off x="8380183" y="214157"/>
            <a:ext cx="784912" cy="546025"/>
            <a:chOff x="238074" y="4514953"/>
            <a:chExt cx="671266" cy="466968"/>
          </a:xfrm>
        </p:grpSpPr>
        <p:grpSp>
          <p:nvGrpSpPr>
            <p:cNvPr id="1260" name="Google Shape;1260;p24"/>
            <p:cNvGrpSpPr/>
            <p:nvPr/>
          </p:nvGrpSpPr>
          <p:grpSpPr>
            <a:xfrm flipH="1" rot="-5400000">
              <a:off x="290108" y="4581424"/>
              <a:ext cx="348463" cy="452532"/>
              <a:chOff x="2994066" y="2985756"/>
              <a:chExt cx="1222248" cy="1587274"/>
            </a:xfrm>
          </p:grpSpPr>
          <p:sp>
            <p:nvSpPr>
              <p:cNvPr id="1261" name="Google Shape;1261;p24"/>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2" name="Google Shape;1262;p24"/>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3" name="Google Shape;1263;p24"/>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4" name="Google Shape;1264;p24"/>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5" name="Google Shape;1265;p24"/>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6" name="Google Shape;1266;p24"/>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7" name="Google Shape;1267;p24"/>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8" name="Google Shape;1268;p24"/>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9" name="Google Shape;1269;p24"/>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0" name="Google Shape;1270;p24"/>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1" name="Google Shape;1271;p24"/>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2" name="Google Shape;1272;p24"/>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3" name="Google Shape;1273;p24"/>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4" name="Google Shape;1274;p24"/>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5" name="Google Shape;1275;p24"/>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6" name="Google Shape;1276;p24"/>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7" name="Google Shape;1277;p24"/>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8" name="Google Shape;1278;p24"/>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9" name="Google Shape;1279;p24"/>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0" name="Google Shape;1280;p24"/>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81" name="Google Shape;1281;p24"/>
            <p:cNvGrpSpPr/>
            <p:nvPr/>
          </p:nvGrpSpPr>
          <p:grpSpPr>
            <a:xfrm rot="5400000">
              <a:off x="501142" y="4486937"/>
              <a:ext cx="380182" cy="436214"/>
              <a:chOff x="4514645" y="3240036"/>
              <a:chExt cx="1004708" cy="1152481"/>
            </a:xfrm>
          </p:grpSpPr>
          <p:sp>
            <p:nvSpPr>
              <p:cNvPr id="1282" name="Google Shape;1282;p24"/>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3" name="Google Shape;1283;p24"/>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4" name="Google Shape;1284;p24"/>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85" name="Google Shape;1285;p24"/>
              <p:cNvGrpSpPr/>
              <p:nvPr/>
            </p:nvGrpSpPr>
            <p:grpSpPr>
              <a:xfrm rot="5400000">
                <a:off x="4604936" y="3395552"/>
                <a:ext cx="447153" cy="528405"/>
                <a:chOff x="1926616" y="1754118"/>
                <a:chExt cx="949168" cy="1121641"/>
              </a:xfrm>
            </p:grpSpPr>
            <p:sp>
              <p:nvSpPr>
                <p:cNvPr id="1286" name="Google Shape;1286;p24"/>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7" name="Google Shape;1287;p24"/>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8" name="Google Shape;1288;p24"/>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89" name="Google Shape;1289;p24"/>
              <p:cNvGrpSpPr/>
              <p:nvPr/>
            </p:nvGrpSpPr>
            <p:grpSpPr>
              <a:xfrm rot="5400000">
                <a:off x="5028042" y="3454806"/>
                <a:ext cx="408217" cy="564097"/>
                <a:chOff x="2131600" y="859437"/>
                <a:chExt cx="866518" cy="1197404"/>
              </a:xfrm>
            </p:grpSpPr>
            <p:sp>
              <p:nvSpPr>
                <p:cNvPr id="1290" name="Google Shape;1290;p24"/>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1" name="Google Shape;1291;p24"/>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92" name="Google Shape;1292;p24"/>
              <p:cNvGrpSpPr/>
              <p:nvPr/>
            </p:nvGrpSpPr>
            <p:grpSpPr>
              <a:xfrm rot="5400000">
                <a:off x="4692849" y="3889458"/>
                <a:ext cx="613622" cy="392496"/>
                <a:chOff x="2654097" y="1535071"/>
                <a:chExt cx="1302531" cy="833147"/>
              </a:xfrm>
            </p:grpSpPr>
            <p:sp>
              <p:nvSpPr>
                <p:cNvPr id="1293" name="Google Shape;1293;p24"/>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4" name="Google Shape;1294;p24"/>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5" name="Google Shape;1295;p24"/>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96" name="Google Shape;1296;p24"/>
              <p:cNvGrpSpPr/>
              <p:nvPr/>
            </p:nvGrpSpPr>
            <p:grpSpPr>
              <a:xfrm>
                <a:off x="4860136" y="3650917"/>
                <a:ext cx="322187" cy="306813"/>
                <a:chOff x="4464634" y="3889240"/>
                <a:chExt cx="697375" cy="664097"/>
              </a:xfrm>
            </p:grpSpPr>
            <p:sp>
              <p:nvSpPr>
                <p:cNvPr id="1297" name="Google Shape;1297;p24"/>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8" name="Google Shape;1298;p24"/>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9" name="Google Shape;1299;p24"/>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0" name="Google Shape;1300;p24"/>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1" name="Google Shape;1301;p24"/>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2" name="Google Shape;1302;p24"/>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3" name="Google Shape;1303;p24"/>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4" name="Google Shape;1304;p24"/>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5" name="Google Shape;1305;p24"/>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6" name="Google Shape;1306;p24"/>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7" name="Google Shape;1307;p24"/>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8" name="Google Shape;1308;p24"/>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9" name="Google Shape;1309;p24"/>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0" name="Google Shape;1310;p24"/>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1" name="Google Shape;1311;p24"/>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2" name="Google Shape;1312;p24"/>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3" name="Google Shape;1313;p24"/>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4" name="Google Shape;1314;p24"/>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5" name="Google Shape;1315;p24"/>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6" name="Google Shape;1316;p24"/>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7" name="Google Shape;1317;p24"/>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8" name="Google Shape;1318;p24"/>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319" name="Google Shape;1319;p24"/>
          <p:cNvGrpSpPr/>
          <p:nvPr/>
        </p:nvGrpSpPr>
        <p:grpSpPr>
          <a:xfrm flipH="1" rot="5400000">
            <a:off x="-42242" y="4330982"/>
            <a:ext cx="784912" cy="546025"/>
            <a:chOff x="238074" y="4514953"/>
            <a:chExt cx="671266" cy="466968"/>
          </a:xfrm>
        </p:grpSpPr>
        <p:grpSp>
          <p:nvGrpSpPr>
            <p:cNvPr id="1320" name="Google Shape;1320;p24"/>
            <p:cNvGrpSpPr/>
            <p:nvPr/>
          </p:nvGrpSpPr>
          <p:grpSpPr>
            <a:xfrm flipH="1" rot="-5400000">
              <a:off x="290108" y="4581424"/>
              <a:ext cx="348463" cy="452532"/>
              <a:chOff x="2994066" y="2985756"/>
              <a:chExt cx="1222248" cy="1587274"/>
            </a:xfrm>
          </p:grpSpPr>
          <p:sp>
            <p:nvSpPr>
              <p:cNvPr id="1321" name="Google Shape;1321;p24"/>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2" name="Google Shape;1322;p24"/>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3" name="Google Shape;1323;p24"/>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4" name="Google Shape;1324;p24"/>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5" name="Google Shape;1325;p24"/>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6" name="Google Shape;1326;p24"/>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7" name="Google Shape;1327;p24"/>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8" name="Google Shape;1328;p24"/>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9" name="Google Shape;1329;p24"/>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0" name="Google Shape;1330;p24"/>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1" name="Google Shape;1331;p24"/>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2" name="Google Shape;1332;p24"/>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3" name="Google Shape;1333;p24"/>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4" name="Google Shape;1334;p24"/>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5" name="Google Shape;1335;p24"/>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6" name="Google Shape;1336;p24"/>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7" name="Google Shape;1337;p24"/>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8" name="Google Shape;1338;p24"/>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9" name="Google Shape;1339;p24"/>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0" name="Google Shape;1340;p24"/>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41" name="Google Shape;1341;p24"/>
            <p:cNvGrpSpPr/>
            <p:nvPr/>
          </p:nvGrpSpPr>
          <p:grpSpPr>
            <a:xfrm rot="5400000">
              <a:off x="501142" y="4486937"/>
              <a:ext cx="380182" cy="436214"/>
              <a:chOff x="4514645" y="3240036"/>
              <a:chExt cx="1004708" cy="1152481"/>
            </a:xfrm>
          </p:grpSpPr>
          <p:sp>
            <p:nvSpPr>
              <p:cNvPr id="1342" name="Google Shape;1342;p24"/>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3" name="Google Shape;1343;p24"/>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4" name="Google Shape;1344;p24"/>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45" name="Google Shape;1345;p24"/>
              <p:cNvGrpSpPr/>
              <p:nvPr/>
            </p:nvGrpSpPr>
            <p:grpSpPr>
              <a:xfrm rot="5400000">
                <a:off x="4604936" y="3395552"/>
                <a:ext cx="447153" cy="528405"/>
                <a:chOff x="1926616" y="1754118"/>
                <a:chExt cx="949168" cy="1121641"/>
              </a:xfrm>
            </p:grpSpPr>
            <p:sp>
              <p:nvSpPr>
                <p:cNvPr id="1346" name="Google Shape;1346;p24"/>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7" name="Google Shape;1347;p24"/>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8" name="Google Shape;1348;p24"/>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49" name="Google Shape;1349;p24"/>
              <p:cNvGrpSpPr/>
              <p:nvPr/>
            </p:nvGrpSpPr>
            <p:grpSpPr>
              <a:xfrm rot="5400000">
                <a:off x="5028042" y="3454806"/>
                <a:ext cx="408217" cy="564097"/>
                <a:chOff x="2131600" y="859437"/>
                <a:chExt cx="866518" cy="1197404"/>
              </a:xfrm>
            </p:grpSpPr>
            <p:sp>
              <p:nvSpPr>
                <p:cNvPr id="1350" name="Google Shape;1350;p24"/>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1" name="Google Shape;1351;p24"/>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52" name="Google Shape;1352;p24"/>
              <p:cNvGrpSpPr/>
              <p:nvPr/>
            </p:nvGrpSpPr>
            <p:grpSpPr>
              <a:xfrm rot="5400000">
                <a:off x="4692849" y="3889458"/>
                <a:ext cx="613622" cy="392496"/>
                <a:chOff x="2654097" y="1535071"/>
                <a:chExt cx="1302531" cy="833147"/>
              </a:xfrm>
            </p:grpSpPr>
            <p:sp>
              <p:nvSpPr>
                <p:cNvPr id="1353" name="Google Shape;1353;p24"/>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4" name="Google Shape;1354;p24"/>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5" name="Google Shape;1355;p24"/>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56" name="Google Shape;1356;p24"/>
              <p:cNvGrpSpPr/>
              <p:nvPr/>
            </p:nvGrpSpPr>
            <p:grpSpPr>
              <a:xfrm>
                <a:off x="4860136" y="3650917"/>
                <a:ext cx="322187" cy="306813"/>
                <a:chOff x="4464634" y="3889240"/>
                <a:chExt cx="697375" cy="664097"/>
              </a:xfrm>
            </p:grpSpPr>
            <p:sp>
              <p:nvSpPr>
                <p:cNvPr id="1357" name="Google Shape;1357;p24"/>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8" name="Google Shape;1358;p24"/>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9" name="Google Shape;1359;p24"/>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0" name="Google Shape;1360;p24"/>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1" name="Google Shape;1361;p24"/>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2" name="Google Shape;1362;p24"/>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3" name="Google Shape;1363;p24"/>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4" name="Google Shape;1364;p24"/>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5" name="Google Shape;1365;p24"/>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6" name="Google Shape;1366;p24"/>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7" name="Google Shape;1367;p24"/>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8" name="Google Shape;1368;p24"/>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9" name="Google Shape;1369;p24"/>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0" name="Google Shape;1370;p24"/>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1" name="Google Shape;1371;p24"/>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2" name="Google Shape;1372;p24"/>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3" name="Google Shape;1373;p24"/>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4" name="Google Shape;1374;p24"/>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5" name="Google Shape;1375;p24"/>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6" name="Google Shape;1376;p24"/>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7" name="Google Shape;1377;p24"/>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8" name="Google Shape;1378;p24"/>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379" name="Google Shape;1379;p24"/>
          <p:cNvGrpSpPr/>
          <p:nvPr/>
        </p:nvGrpSpPr>
        <p:grpSpPr>
          <a:xfrm flipH="1" rot="-5400000">
            <a:off x="-112443" y="3502332"/>
            <a:ext cx="970787" cy="680541"/>
            <a:chOff x="-453984" y="3227239"/>
            <a:chExt cx="1018023" cy="713505"/>
          </a:xfrm>
        </p:grpSpPr>
        <p:sp>
          <p:nvSpPr>
            <p:cNvPr id="1380" name="Google Shape;1380;p24"/>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1" name="Google Shape;1381;p24"/>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2" name="Google Shape;1382;p24"/>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83" name="Google Shape;1383;p24"/>
          <p:cNvGrpSpPr/>
          <p:nvPr/>
        </p:nvGrpSpPr>
        <p:grpSpPr>
          <a:xfrm flipH="1" rot="5400000">
            <a:off x="8285647" y="838032"/>
            <a:ext cx="970787" cy="680541"/>
            <a:chOff x="-453984" y="3227239"/>
            <a:chExt cx="1018023" cy="713505"/>
          </a:xfrm>
        </p:grpSpPr>
        <p:sp>
          <p:nvSpPr>
            <p:cNvPr id="1384" name="Google Shape;1384;p24"/>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5" name="Google Shape;1385;p24"/>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6" name="Google Shape;1386;p24"/>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390" name="Shape 1390"/>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391" name="Shape 1391"/>
        <p:cNvGrpSpPr/>
        <p:nvPr/>
      </p:nvGrpSpPr>
      <p:grpSpPr>
        <a:xfrm>
          <a:off x="0" y="0"/>
          <a:ext cx="0" cy="0"/>
          <a:chOff x="0" y="0"/>
          <a:chExt cx="0" cy="0"/>
        </a:xfrm>
      </p:grpSpPr>
      <p:sp>
        <p:nvSpPr>
          <p:cNvPr id="1392" name="Google Shape;1392;p27"/>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solidFill>
                  <a:schemeClr val="lt1"/>
                </a:solidFill>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5" name="Shape 25"/>
        <p:cNvGrpSpPr/>
        <p:nvPr/>
      </p:nvGrpSpPr>
      <p:grpSpPr>
        <a:xfrm>
          <a:off x="0" y="0"/>
          <a:ext cx="0" cy="0"/>
          <a:chOff x="0" y="0"/>
          <a:chExt cx="0" cy="0"/>
        </a:xfrm>
      </p:grpSpPr>
      <p:sp>
        <p:nvSpPr>
          <p:cNvPr id="26" name="Google Shape;26;p4"/>
          <p:cNvSpPr txBox="1"/>
          <p:nvPr>
            <p:ph type="title"/>
          </p:nvPr>
        </p:nvSpPr>
        <p:spPr>
          <a:xfrm>
            <a:off x="720000" y="539500"/>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7" name="Google Shape;27;p4"/>
          <p:cNvSpPr txBox="1"/>
          <p:nvPr>
            <p:ph idx="1" type="body"/>
          </p:nvPr>
        </p:nvSpPr>
        <p:spPr>
          <a:xfrm>
            <a:off x="720000" y="1143575"/>
            <a:ext cx="7704000" cy="431700"/>
          </a:xfrm>
          <a:prstGeom prst="rect">
            <a:avLst/>
          </a:prstGeom>
        </p:spPr>
        <p:txBody>
          <a:bodyPr anchorCtr="0" anchor="t" bIns="91425" lIns="91425" spcFirstLastPara="1" rIns="91425" wrap="square" tIns="91425">
            <a:noAutofit/>
          </a:bodyPr>
          <a:lstStyle>
            <a:lvl1pPr indent="-342900" lvl="0" marL="457200" rtl="0" algn="ctr">
              <a:spcBef>
                <a:spcPts val="0"/>
              </a:spcBef>
              <a:spcAft>
                <a:spcPts val="0"/>
              </a:spcAft>
              <a:buClr>
                <a:schemeClr val="accent1"/>
              </a:buClr>
              <a:buSzPts val="1800"/>
              <a:buFont typeface="Darker Grotesque SemiBold"/>
              <a:buChar char="●"/>
              <a:defRPr/>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grpSp>
        <p:nvGrpSpPr>
          <p:cNvPr id="28" name="Google Shape;28;p4"/>
          <p:cNvGrpSpPr/>
          <p:nvPr/>
        </p:nvGrpSpPr>
        <p:grpSpPr>
          <a:xfrm>
            <a:off x="186753" y="4156980"/>
            <a:ext cx="613837" cy="741621"/>
            <a:chOff x="109879" y="4109012"/>
            <a:chExt cx="747761" cy="903534"/>
          </a:xfrm>
        </p:grpSpPr>
        <p:grpSp>
          <p:nvGrpSpPr>
            <p:cNvPr id="29" name="Google Shape;29;p4"/>
            <p:cNvGrpSpPr/>
            <p:nvPr/>
          </p:nvGrpSpPr>
          <p:grpSpPr>
            <a:xfrm rot="-5400000">
              <a:off x="16788" y="4202104"/>
              <a:ext cx="622419" cy="436237"/>
              <a:chOff x="-453984" y="3227239"/>
              <a:chExt cx="1018023" cy="713505"/>
            </a:xfrm>
          </p:grpSpPr>
          <p:sp>
            <p:nvSpPr>
              <p:cNvPr id="30" name="Google Shape;30;p4"/>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 name="Google Shape;31;p4"/>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 name="Google Shape;32;p4"/>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 name="Google Shape;33;p4"/>
            <p:cNvGrpSpPr/>
            <p:nvPr/>
          </p:nvGrpSpPr>
          <p:grpSpPr>
            <a:xfrm flipH="1" rot="-5400000">
              <a:off x="238408" y="4612049"/>
              <a:ext cx="348463" cy="452532"/>
              <a:chOff x="2994066" y="2985756"/>
              <a:chExt cx="1222248" cy="1587274"/>
            </a:xfrm>
          </p:grpSpPr>
          <p:sp>
            <p:nvSpPr>
              <p:cNvPr id="34" name="Google Shape;34;p4"/>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 name="Google Shape;35;p4"/>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 name="Google Shape;36;p4"/>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 name="Google Shape;37;p4"/>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 name="Google Shape;38;p4"/>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 name="Google Shape;39;p4"/>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 name="Google Shape;40;p4"/>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 name="Google Shape;41;p4"/>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 name="Google Shape;42;p4"/>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 name="Google Shape;43;p4"/>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 name="Google Shape;44;p4"/>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 name="Google Shape;45;p4"/>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 name="Google Shape;46;p4"/>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 name="Google Shape;47;p4"/>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 name="Google Shape;48;p4"/>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 name="Google Shape;49;p4"/>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 name="Google Shape;50;p4"/>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 name="Google Shape;51;p4"/>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 name="Google Shape;52;p4"/>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 name="Google Shape;53;p4"/>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 name="Google Shape;54;p4"/>
            <p:cNvGrpSpPr/>
            <p:nvPr/>
          </p:nvGrpSpPr>
          <p:grpSpPr>
            <a:xfrm rot="5400000">
              <a:off x="449442" y="4517562"/>
              <a:ext cx="380182" cy="436214"/>
              <a:chOff x="4514645" y="3240036"/>
              <a:chExt cx="1004708" cy="1152481"/>
            </a:xfrm>
          </p:grpSpPr>
          <p:sp>
            <p:nvSpPr>
              <p:cNvPr id="55" name="Google Shape;55;p4"/>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 name="Google Shape;56;p4"/>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 name="Google Shape;57;p4"/>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8" name="Google Shape;58;p4"/>
              <p:cNvGrpSpPr/>
              <p:nvPr/>
            </p:nvGrpSpPr>
            <p:grpSpPr>
              <a:xfrm rot="5400000">
                <a:off x="4604936" y="3395552"/>
                <a:ext cx="447153" cy="528405"/>
                <a:chOff x="1926616" y="1754118"/>
                <a:chExt cx="949168" cy="1121641"/>
              </a:xfrm>
            </p:grpSpPr>
            <p:sp>
              <p:nvSpPr>
                <p:cNvPr id="59" name="Google Shape;59;p4"/>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 name="Google Shape;60;p4"/>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 name="Google Shape;61;p4"/>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2" name="Google Shape;62;p4"/>
              <p:cNvGrpSpPr/>
              <p:nvPr/>
            </p:nvGrpSpPr>
            <p:grpSpPr>
              <a:xfrm rot="5400000">
                <a:off x="5028042" y="3454806"/>
                <a:ext cx="408217" cy="564097"/>
                <a:chOff x="2131600" y="859437"/>
                <a:chExt cx="866518" cy="1197404"/>
              </a:xfrm>
            </p:grpSpPr>
            <p:sp>
              <p:nvSpPr>
                <p:cNvPr id="63" name="Google Shape;63;p4"/>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 name="Google Shape;64;p4"/>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5" name="Google Shape;65;p4"/>
              <p:cNvGrpSpPr/>
              <p:nvPr/>
            </p:nvGrpSpPr>
            <p:grpSpPr>
              <a:xfrm rot="5400000">
                <a:off x="4692849" y="3889458"/>
                <a:ext cx="613622" cy="392496"/>
                <a:chOff x="2654097" y="1535071"/>
                <a:chExt cx="1302531" cy="833147"/>
              </a:xfrm>
            </p:grpSpPr>
            <p:sp>
              <p:nvSpPr>
                <p:cNvPr id="66" name="Google Shape;66;p4"/>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 name="Google Shape;67;p4"/>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 name="Google Shape;68;p4"/>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9" name="Google Shape;69;p4"/>
              <p:cNvGrpSpPr/>
              <p:nvPr/>
            </p:nvGrpSpPr>
            <p:grpSpPr>
              <a:xfrm>
                <a:off x="4860136" y="3650917"/>
                <a:ext cx="322187" cy="306813"/>
                <a:chOff x="4464634" y="3889240"/>
                <a:chExt cx="697375" cy="664097"/>
              </a:xfrm>
            </p:grpSpPr>
            <p:sp>
              <p:nvSpPr>
                <p:cNvPr id="70" name="Google Shape;70;p4"/>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 name="Google Shape;71;p4"/>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 name="Google Shape;72;p4"/>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 name="Google Shape;73;p4"/>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 name="Google Shape;74;p4"/>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 name="Google Shape;75;p4"/>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 name="Google Shape;76;p4"/>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 name="Google Shape;77;p4"/>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 name="Google Shape;78;p4"/>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 name="Google Shape;79;p4"/>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 name="Google Shape;80;p4"/>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 name="Google Shape;81;p4"/>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 name="Google Shape;82;p4"/>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 name="Google Shape;83;p4"/>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 name="Google Shape;84;p4"/>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 name="Google Shape;85;p4"/>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 name="Google Shape;86;p4"/>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 name="Google Shape;87;p4"/>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 name="Google Shape;88;p4"/>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 name="Google Shape;89;p4"/>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 name="Google Shape;90;p4"/>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 name="Google Shape;91;p4"/>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92" name="Shape 92"/>
        <p:cNvGrpSpPr/>
        <p:nvPr/>
      </p:nvGrpSpPr>
      <p:grpSpPr>
        <a:xfrm>
          <a:off x="0" y="0"/>
          <a:ext cx="0" cy="0"/>
          <a:chOff x="0" y="0"/>
          <a:chExt cx="0" cy="0"/>
        </a:xfrm>
      </p:grpSpPr>
      <p:sp>
        <p:nvSpPr>
          <p:cNvPr id="93" name="Google Shape;93;p5"/>
          <p:cNvSpPr txBox="1"/>
          <p:nvPr>
            <p:ph idx="1" type="subTitle"/>
          </p:nvPr>
        </p:nvSpPr>
        <p:spPr>
          <a:xfrm>
            <a:off x="1038378" y="2595925"/>
            <a:ext cx="3300000" cy="4257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SzPts val="2400"/>
              <a:buFont typeface="Raleway"/>
              <a:buNone/>
              <a:defRPr sz="1800">
                <a:latin typeface="Angkor"/>
                <a:ea typeface="Angkor"/>
                <a:cs typeface="Angkor"/>
                <a:sym typeface="Angkor"/>
              </a:defRPr>
            </a:lvl1pPr>
            <a:lvl2pPr lvl="1"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4" name="Google Shape;94;p5"/>
          <p:cNvSpPr txBox="1"/>
          <p:nvPr>
            <p:ph idx="2" type="subTitle"/>
          </p:nvPr>
        </p:nvSpPr>
        <p:spPr>
          <a:xfrm>
            <a:off x="4805622" y="2595925"/>
            <a:ext cx="3300000" cy="4257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Raleway"/>
              <a:buNone/>
              <a:defRPr sz="1800">
                <a:latin typeface="Angkor"/>
                <a:ea typeface="Angkor"/>
                <a:cs typeface="Angkor"/>
                <a:sym typeface="Angkor"/>
              </a:defRPr>
            </a:lvl1pPr>
            <a:lvl2pPr lvl="1" rtl="0" algn="ctr">
              <a:lnSpc>
                <a:spcPct val="100000"/>
              </a:lnSpc>
              <a:spcBef>
                <a:spcPts val="0"/>
              </a:spcBef>
              <a:spcAft>
                <a:spcPts val="0"/>
              </a:spcAft>
              <a:buSzPts val="2400"/>
              <a:buFont typeface="Raleway"/>
              <a:buNone/>
              <a:defRPr b="1" sz="2400">
                <a:latin typeface="Raleway"/>
                <a:ea typeface="Raleway"/>
                <a:cs typeface="Raleway"/>
                <a:sym typeface="Raleway"/>
              </a:defRPr>
            </a:lvl2pPr>
            <a:lvl3pPr lvl="2" rtl="0" algn="ctr">
              <a:lnSpc>
                <a:spcPct val="100000"/>
              </a:lnSpc>
              <a:spcBef>
                <a:spcPts val="0"/>
              </a:spcBef>
              <a:spcAft>
                <a:spcPts val="0"/>
              </a:spcAft>
              <a:buSzPts val="2400"/>
              <a:buFont typeface="Raleway"/>
              <a:buNone/>
              <a:defRPr b="1" sz="2400">
                <a:latin typeface="Raleway"/>
                <a:ea typeface="Raleway"/>
                <a:cs typeface="Raleway"/>
                <a:sym typeface="Raleway"/>
              </a:defRPr>
            </a:lvl3pPr>
            <a:lvl4pPr lvl="3" rtl="0" algn="ctr">
              <a:lnSpc>
                <a:spcPct val="100000"/>
              </a:lnSpc>
              <a:spcBef>
                <a:spcPts val="0"/>
              </a:spcBef>
              <a:spcAft>
                <a:spcPts val="0"/>
              </a:spcAft>
              <a:buSzPts val="2400"/>
              <a:buFont typeface="Raleway"/>
              <a:buNone/>
              <a:defRPr b="1" sz="2400">
                <a:latin typeface="Raleway"/>
                <a:ea typeface="Raleway"/>
                <a:cs typeface="Raleway"/>
                <a:sym typeface="Raleway"/>
              </a:defRPr>
            </a:lvl4pPr>
            <a:lvl5pPr lvl="4" rtl="0" algn="ctr">
              <a:lnSpc>
                <a:spcPct val="100000"/>
              </a:lnSpc>
              <a:spcBef>
                <a:spcPts val="0"/>
              </a:spcBef>
              <a:spcAft>
                <a:spcPts val="0"/>
              </a:spcAft>
              <a:buSzPts val="2400"/>
              <a:buFont typeface="Raleway"/>
              <a:buNone/>
              <a:defRPr b="1" sz="2400">
                <a:latin typeface="Raleway"/>
                <a:ea typeface="Raleway"/>
                <a:cs typeface="Raleway"/>
                <a:sym typeface="Raleway"/>
              </a:defRPr>
            </a:lvl5pPr>
            <a:lvl6pPr lvl="5" rtl="0" algn="ctr">
              <a:lnSpc>
                <a:spcPct val="100000"/>
              </a:lnSpc>
              <a:spcBef>
                <a:spcPts val="0"/>
              </a:spcBef>
              <a:spcAft>
                <a:spcPts val="0"/>
              </a:spcAft>
              <a:buSzPts val="2400"/>
              <a:buFont typeface="Raleway"/>
              <a:buNone/>
              <a:defRPr b="1" sz="2400">
                <a:latin typeface="Raleway"/>
                <a:ea typeface="Raleway"/>
                <a:cs typeface="Raleway"/>
                <a:sym typeface="Raleway"/>
              </a:defRPr>
            </a:lvl6pPr>
            <a:lvl7pPr lvl="6" rtl="0" algn="ctr">
              <a:lnSpc>
                <a:spcPct val="100000"/>
              </a:lnSpc>
              <a:spcBef>
                <a:spcPts val="0"/>
              </a:spcBef>
              <a:spcAft>
                <a:spcPts val="0"/>
              </a:spcAft>
              <a:buSzPts val="2400"/>
              <a:buFont typeface="Raleway"/>
              <a:buNone/>
              <a:defRPr b="1" sz="2400">
                <a:latin typeface="Raleway"/>
                <a:ea typeface="Raleway"/>
                <a:cs typeface="Raleway"/>
                <a:sym typeface="Raleway"/>
              </a:defRPr>
            </a:lvl7pPr>
            <a:lvl8pPr lvl="7" rtl="0" algn="ctr">
              <a:lnSpc>
                <a:spcPct val="100000"/>
              </a:lnSpc>
              <a:spcBef>
                <a:spcPts val="0"/>
              </a:spcBef>
              <a:spcAft>
                <a:spcPts val="0"/>
              </a:spcAft>
              <a:buSzPts val="2400"/>
              <a:buFont typeface="Raleway"/>
              <a:buNone/>
              <a:defRPr b="1" sz="2400">
                <a:latin typeface="Raleway"/>
                <a:ea typeface="Raleway"/>
                <a:cs typeface="Raleway"/>
                <a:sym typeface="Raleway"/>
              </a:defRPr>
            </a:lvl8pPr>
            <a:lvl9pPr lvl="8" rtl="0" algn="ctr">
              <a:lnSpc>
                <a:spcPct val="100000"/>
              </a:lnSpc>
              <a:spcBef>
                <a:spcPts val="0"/>
              </a:spcBef>
              <a:spcAft>
                <a:spcPts val="0"/>
              </a:spcAft>
              <a:buSzPts val="2400"/>
              <a:buFont typeface="Raleway"/>
              <a:buNone/>
              <a:defRPr b="1" sz="2400">
                <a:latin typeface="Raleway"/>
                <a:ea typeface="Raleway"/>
                <a:cs typeface="Raleway"/>
                <a:sym typeface="Raleway"/>
              </a:defRPr>
            </a:lvl9pPr>
          </a:lstStyle>
          <a:p/>
        </p:txBody>
      </p:sp>
      <p:sp>
        <p:nvSpPr>
          <p:cNvPr id="95" name="Google Shape;95;p5"/>
          <p:cNvSpPr txBox="1"/>
          <p:nvPr>
            <p:ph idx="3" type="subTitle"/>
          </p:nvPr>
        </p:nvSpPr>
        <p:spPr>
          <a:xfrm>
            <a:off x="1038375" y="2961725"/>
            <a:ext cx="3300000" cy="104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6" name="Google Shape;96;p5"/>
          <p:cNvSpPr txBox="1"/>
          <p:nvPr>
            <p:ph idx="4" type="subTitle"/>
          </p:nvPr>
        </p:nvSpPr>
        <p:spPr>
          <a:xfrm>
            <a:off x="4805622" y="2961725"/>
            <a:ext cx="3300000" cy="104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97" name="Google Shape;97;p5"/>
          <p:cNvSpPr txBox="1"/>
          <p:nvPr>
            <p:ph type="title"/>
          </p:nvPr>
        </p:nvSpPr>
        <p:spPr>
          <a:xfrm>
            <a:off x="720000" y="539500"/>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98" name="Google Shape;98;p5"/>
          <p:cNvGrpSpPr/>
          <p:nvPr/>
        </p:nvGrpSpPr>
        <p:grpSpPr>
          <a:xfrm flipH="1" rot="-5400000">
            <a:off x="42133" y="4274107"/>
            <a:ext cx="784912" cy="546025"/>
            <a:chOff x="238074" y="4514953"/>
            <a:chExt cx="671266" cy="466968"/>
          </a:xfrm>
        </p:grpSpPr>
        <p:grpSp>
          <p:nvGrpSpPr>
            <p:cNvPr id="99" name="Google Shape;99;p5"/>
            <p:cNvGrpSpPr/>
            <p:nvPr/>
          </p:nvGrpSpPr>
          <p:grpSpPr>
            <a:xfrm flipH="1" rot="-5400000">
              <a:off x="290108" y="4581424"/>
              <a:ext cx="348463" cy="452532"/>
              <a:chOff x="2994066" y="2985756"/>
              <a:chExt cx="1222248" cy="1587274"/>
            </a:xfrm>
          </p:grpSpPr>
          <p:sp>
            <p:nvSpPr>
              <p:cNvPr id="100" name="Google Shape;100;p5"/>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 name="Google Shape;101;p5"/>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 name="Google Shape;102;p5"/>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 name="Google Shape;103;p5"/>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 name="Google Shape;104;p5"/>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 name="Google Shape;105;p5"/>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 name="Google Shape;106;p5"/>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 name="Google Shape;107;p5"/>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 name="Google Shape;108;p5"/>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 name="Google Shape;109;p5"/>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 name="Google Shape;110;p5"/>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 name="Google Shape;111;p5"/>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 name="Google Shape;112;p5"/>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 name="Google Shape;113;p5"/>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 name="Google Shape;114;p5"/>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 name="Google Shape;115;p5"/>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 name="Google Shape;116;p5"/>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 name="Google Shape;117;p5"/>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 name="Google Shape;118;p5"/>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 name="Google Shape;119;p5"/>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0" name="Google Shape;120;p5"/>
            <p:cNvGrpSpPr/>
            <p:nvPr/>
          </p:nvGrpSpPr>
          <p:grpSpPr>
            <a:xfrm rot="5400000">
              <a:off x="501142" y="4486937"/>
              <a:ext cx="380182" cy="436214"/>
              <a:chOff x="4514645" y="3240036"/>
              <a:chExt cx="1004708" cy="1152481"/>
            </a:xfrm>
          </p:grpSpPr>
          <p:sp>
            <p:nvSpPr>
              <p:cNvPr id="121" name="Google Shape;121;p5"/>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 name="Google Shape;122;p5"/>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 name="Google Shape;123;p5"/>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4" name="Google Shape;124;p5"/>
              <p:cNvGrpSpPr/>
              <p:nvPr/>
            </p:nvGrpSpPr>
            <p:grpSpPr>
              <a:xfrm rot="5400000">
                <a:off x="4604936" y="3395552"/>
                <a:ext cx="447153" cy="528405"/>
                <a:chOff x="1926616" y="1754118"/>
                <a:chExt cx="949168" cy="1121641"/>
              </a:xfrm>
            </p:grpSpPr>
            <p:sp>
              <p:nvSpPr>
                <p:cNvPr id="125" name="Google Shape;125;p5"/>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 name="Google Shape;126;p5"/>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 name="Google Shape;127;p5"/>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8" name="Google Shape;128;p5"/>
              <p:cNvGrpSpPr/>
              <p:nvPr/>
            </p:nvGrpSpPr>
            <p:grpSpPr>
              <a:xfrm rot="5400000">
                <a:off x="5028042" y="3454806"/>
                <a:ext cx="408217" cy="564097"/>
                <a:chOff x="2131600" y="859437"/>
                <a:chExt cx="866518" cy="1197404"/>
              </a:xfrm>
            </p:grpSpPr>
            <p:sp>
              <p:nvSpPr>
                <p:cNvPr id="129" name="Google Shape;129;p5"/>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 name="Google Shape;130;p5"/>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1" name="Google Shape;131;p5"/>
              <p:cNvGrpSpPr/>
              <p:nvPr/>
            </p:nvGrpSpPr>
            <p:grpSpPr>
              <a:xfrm rot="5400000">
                <a:off x="4692849" y="3889458"/>
                <a:ext cx="613622" cy="392496"/>
                <a:chOff x="2654097" y="1535071"/>
                <a:chExt cx="1302531" cy="833147"/>
              </a:xfrm>
            </p:grpSpPr>
            <p:sp>
              <p:nvSpPr>
                <p:cNvPr id="132" name="Google Shape;132;p5"/>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5"/>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 name="Google Shape;134;p5"/>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5" name="Google Shape;135;p5"/>
              <p:cNvGrpSpPr/>
              <p:nvPr/>
            </p:nvGrpSpPr>
            <p:grpSpPr>
              <a:xfrm>
                <a:off x="4860136" y="3650917"/>
                <a:ext cx="322187" cy="306813"/>
                <a:chOff x="4464634" y="3889240"/>
                <a:chExt cx="697375" cy="664097"/>
              </a:xfrm>
            </p:grpSpPr>
            <p:sp>
              <p:nvSpPr>
                <p:cNvPr id="136" name="Google Shape;136;p5"/>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 name="Google Shape;137;p5"/>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 name="Google Shape;138;p5"/>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 name="Google Shape;139;p5"/>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 name="Google Shape;140;p5"/>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 name="Google Shape;141;p5"/>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 name="Google Shape;142;p5"/>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 name="Google Shape;143;p5"/>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 name="Google Shape;144;p5"/>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 name="Google Shape;145;p5"/>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 name="Google Shape;146;p5"/>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 name="Google Shape;147;p5"/>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 name="Google Shape;148;p5"/>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 name="Google Shape;149;p5"/>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 name="Google Shape;150;p5"/>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 name="Google Shape;151;p5"/>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 name="Google Shape;152;p5"/>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 name="Google Shape;153;p5"/>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 name="Google Shape;154;p5"/>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 name="Google Shape;155;p5"/>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 name="Google Shape;156;p5"/>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 name="Google Shape;157;p5"/>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58" name="Google Shape;158;p5"/>
          <p:cNvGrpSpPr/>
          <p:nvPr/>
        </p:nvGrpSpPr>
        <p:grpSpPr>
          <a:xfrm>
            <a:off x="8430778" y="87917"/>
            <a:ext cx="613837" cy="741621"/>
            <a:chOff x="109879" y="4109012"/>
            <a:chExt cx="747761" cy="903534"/>
          </a:xfrm>
        </p:grpSpPr>
        <p:grpSp>
          <p:nvGrpSpPr>
            <p:cNvPr id="159" name="Google Shape;159;p5"/>
            <p:cNvGrpSpPr/>
            <p:nvPr/>
          </p:nvGrpSpPr>
          <p:grpSpPr>
            <a:xfrm rot="-5400000">
              <a:off x="16788" y="4202104"/>
              <a:ext cx="622419" cy="436237"/>
              <a:chOff x="-453984" y="3227239"/>
              <a:chExt cx="1018023" cy="713505"/>
            </a:xfrm>
          </p:grpSpPr>
          <p:sp>
            <p:nvSpPr>
              <p:cNvPr id="160" name="Google Shape;160;p5"/>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 name="Google Shape;161;p5"/>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 name="Google Shape;162;p5"/>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3" name="Google Shape;163;p5"/>
            <p:cNvGrpSpPr/>
            <p:nvPr/>
          </p:nvGrpSpPr>
          <p:grpSpPr>
            <a:xfrm flipH="1" rot="-5400000">
              <a:off x="238408" y="4612049"/>
              <a:ext cx="348463" cy="452532"/>
              <a:chOff x="2994066" y="2985756"/>
              <a:chExt cx="1222248" cy="1587274"/>
            </a:xfrm>
          </p:grpSpPr>
          <p:sp>
            <p:nvSpPr>
              <p:cNvPr id="164" name="Google Shape;164;p5"/>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 name="Google Shape;165;p5"/>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 name="Google Shape;166;p5"/>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 name="Google Shape;167;p5"/>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 name="Google Shape;168;p5"/>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 name="Google Shape;169;p5"/>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 name="Google Shape;170;p5"/>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 name="Google Shape;171;p5"/>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 name="Google Shape;172;p5"/>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 name="Google Shape;173;p5"/>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 name="Google Shape;174;p5"/>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 name="Google Shape;175;p5"/>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 name="Google Shape;176;p5"/>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 name="Google Shape;177;p5"/>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 name="Google Shape;178;p5"/>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 name="Google Shape;179;p5"/>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 name="Google Shape;180;p5"/>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 name="Google Shape;181;p5"/>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 name="Google Shape;182;p5"/>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 name="Google Shape;183;p5"/>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4" name="Google Shape;184;p5"/>
            <p:cNvGrpSpPr/>
            <p:nvPr/>
          </p:nvGrpSpPr>
          <p:grpSpPr>
            <a:xfrm rot="5400000">
              <a:off x="449442" y="4517562"/>
              <a:ext cx="380182" cy="436214"/>
              <a:chOff x="4514645" y="3240036"/>
              <a:chExt cx="1004708" cy="1152481"/>
            </a:xfrm>
          </p:grpSpPr>
          <p:sp>
            <p:nvSpPr>
              <p:cNvPr id="185" name="Google Shape;185;p5"/>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 name="Google Shape;186;p5"/>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 name="Google Shape;187;p5"/>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8" name="Google Shape;188;p5"/>
              <p:cNvGrpSpPr/>
              <p:nvPr/>
            </p:nvGrpSpPr>
            <p:grpSpPr>
              <a:xfrm rot="5400000">
                <a:off x="4604936" y="3395552"/>
                <a:ext cx="447153" cy="528405"/>
                <a:chOff x="1926616" y="1754118"/>
                <a:chExt cx="949168" cy="1121641"/>
              </a:xfrm>
            </p:grpSpPr>
            <p:sp>
              <p:nvSpPr>
                <p:cNvPr id="189" name="Google Shape;189;p5"/>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 name="Google Shape;190;p5"/>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 name="Google Shape;191;p5"/>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2" name="Google Shape;192;p5"/>
              <p:cNvGrpSpPr/>
              <p:nvPr/>
            </p:nvGrpSpPr>
            <p:grpSpPr>
              <a:xfrm rot="5400000">
                <a:off x="5028042" y="3454806"/>
                <a:ext cx="408217" cy="564097"/>
                <a:chOff x="2131600" y="859437"/>
                <a:chExt cx="866518" cy="1197404"/>
              </a:xfrm>
            </p:grpSpPr>
            <p:sp>
              <p:nvSpPr>
                <p:cNvPr id="193" name="Google Shape;193;p5"/>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 name="Google Shape;194;p5"/>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5" name="Google Shape;195;p5"/>
              <p:cNvGrpSpPr/>
              <p:nvPr/>
            </p:nvGrpSpPr>
            <p:grpSpPr>
              <a:xfrm rot="5400000">
                <a:off x="4692849" y="3889458"/>
                <a:ext cx="613622" cy="392496"/>
                <a:chOff x="2654097" y="1535071"/>
                <a:chExt cx="1302531" cy="833147"/>
              </a:xfrm>
            </p:grpSpPr>
            <p:sp>
              <p:nvSpPr>
                <p:cNvPr id="196" name="Google Shape;196;p5"/>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 name="Google Shape;197;p5"/>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 name="Google Shape;198;p5"/>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9" name="Google Shape;199;p5"/>
              <p:cNvGrpSpPr/>
              <p:nvPr/>
            </p:nvGrpSpPr>
            <p:grpSpPr>
              <a:xfrm>
                <a:off x="4860136" y="3650917"/>
                <a:ext cx="322187" cy="306813"/>
                <a:chOff x="4464634" y="3889240"/>
                <a:chExt cx="697375" cy="664097"/>
              </a:xfrm>
            </p:grpSpPr>
            <p:sp>
              <p:nvSpPr>
                <p:cNvPr id="200" name="Google Shape;200;p5"/>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 name="Google Shape;201;p5"/>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 name="Google Shape;202;p5"/>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 name="Google Shape;203;p5"/>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 name="Google Shape;204;p5"/>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 name="Google Shape;205;p5"/>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 name="Google Shape;206;p5"/>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 name="Google Shape;207;p5"/>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 name="Google Shape;208;p5"/>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 name="Google Shape;209;p5"/>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 name="Google Shape;210;p5"/>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 name="Google Shape;211;p5"/>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 name="Google Shape;212;p5"/>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 name="Google Shape;213;p5"/>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 name="Google Shape;214;p5"/>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 name="Google Shape;215;p5"/>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 name="Google Shape;216;p5"/>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 name="Google Shape;217;p5"/>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 name="Google Shape;218;p5"/>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 name="Google Shape;219;p5"/>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 name="Google Shape;220;p5"/>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 name="Google Shape;221;p5"/>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22" name="Shape 222"/>
        <p:cNvGrpSpPr/>
        <p:nvPr/>
      </p:nvGrpSpPr>
      <p:grpSpPr>
        <a:xfrm>
          <a:off x="0" y="0"/>
          <a:ext cx="0" cy="0"/>
          <a:chOff x="0" y="0"/>
          <a:chExt cx="0" cy="0"/>
        </a:xfrm>
      </p:grpSpPr>
      <p:sp>
        <p:nvSpPr>
          <p:cNvPr id="223" name="Google Shape;223;p6"/>
          <p:cNvSpPr txBox="1"/>
          <p:nvPr>
            <p:ph type="title"/>
          </p:nvPr>
        </p:nvSpPr>
        <p:spPr>
          <a:xfrm>
            <a:off x="720000" y="539500"/>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24" name="Google Shape;224;p6"/>
          <p:cNvGrpSpPr/>
          <p:nvPr/>
        </p:nvGrpSpPr>
        <p:grpSpPr>
          <a:xfrm flipH="1" rot="-7516574">
            <a:off x="42205" y="4274121"/>
            <a:ext cx="784920" cy="546031"/>
            <a:chOff x="238074" y="4514953"/>
            <a:chExt cx="671266" cy="466968"/>
          </a:xfrm>
        </p:grpSpPr>
        <p:grpSp>
          <p:nvGrpSpPr>
            <p:cNvPr id="225" name="Google Shape;225;p6"/>
            <p:cNvGrpSpPr/>
            <p:nvPr/>
          </p:nvGrpSpPr>
          <p:grpSpPr>
            <a:xfrm flipH="1" rot="-5400000">
              <a:off x="290108" y="4581424"/>
              <a:ext cx="348463" cy="452532"/>
              <a:chOff x="2994066" y="2985756"/>
              <a:chExt cx="1222248" cy="1587274"/>
            </a:xfrm>
          </p:grpSpPr>
          <p:sp>
            <p:nvSpPr>
              <p:cNvPr id="226" name="Google Shape;226;p6"/>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 name="Google Shape;227;p6"/>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 name="Google Shape;228;p6"/>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 name="Google Shape;229;p6"/>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 name="Google Shape;230;p6"/>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 name="Google Shape;231;p6"/>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 name="Google Shape;232;p6"/>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 name="Google Shape;233;p6"/>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 name="Google Shape;234;p6"/>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 name="Google Shape;235;p6"/>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 name="Google Shape;236;p6"/>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 name="Google Shape;237;p6"/>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 name="Google Shape;238;p6"/>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 name="Google Shape;239;p6"/>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 name="Google Shape;240;p6"/>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 name="Google Shape;241;p6"/>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 name="Google Shape;242;p6"/>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 name="Google Shape;243;p6"/>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 name="Google Shape;244;p6"/>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 name="Google Shape;245;p6"/>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6" name="Google Shape;246;p6"/>
            <p:cNvGrpSpPr/>
            <p:nvPr/>
          </p:nvGrpSpPr>
          <p:grpSpPr>
            <a:xfrm rot="5400000">
              <a:off x="501142" y="4486937"/>
              <a:ext cx="380182" cy="436214"/>
              <a:chOff x="4514645" y="3240036"/>
              <a:chExt cx="1004708" cy="1152481"/>
            </a:xfrm>
          </p:grpSpPr>
          <p:sp>
            <p:nvSpPr>
              <p:cNvPr id="247" name="Google Shape;247;p6"/>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 name="Google Shape;248;p6"/>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 name="Google Shape;249;p6"/>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0" name="Google Shape;250;p6"/>
              <p:cNvGrpSpPr/>
              <p:nvPr/>
            </p:nvGrpSpPr>
            <p:grpSpPr>
              <a:xfrm rot="5400000">
                <a:off x="4604936" y="3395552"/>
                <a:ext cx="447153" cy="528405"/>
                <a:chOff x="1926616" y="1754118"/>
                <a:chExt cx="949168" cy="1121641"/>
              </a:xfrm>
            </p:grpSpPr>
            <p:sp>
              <p:nvSpPr>
                <p:cNvPr id="251" name="Google Shape;251;p6"/>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 name="Google Shape;252;p6"/>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 name="Google Shape;253;p6"/>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4" name="Google Shape;254;p6"/>
              <p:cNvGrpSpPr/>
              <p:nvPr/>
            </p:nvGrpSpPr>
            <p:grpSpPr>
              <a:xfrm rot="5400000">
                <a:off x="5028042" y="3454806"/>
                <a:ext cx="408217" cy="564097"/>
                <a:chOff x="2131600" y="859437"/>
                <a:chExt cx="866518" cy="1197404"/>
              </a:xfrm>
            </p:grpSpPr>
            <p:sp>
              <p:nvSpPr>
                <p:cNvPr id="255" name="Google Shape;255;p6"/>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 name="Google Shape;256;p6"/>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7" name="Google Shape;257;p6"/>
              <p:cNvGrpSpPr/>
              <p:nvPr/>
            </p:nvGrpSpPr>
            <p:grpSpPr>
              <a:xfrm rot="5400000">
                <a:off x="4692849" y="3889458"/>
                <a:ext cx="613622" cy="392496"/>
                <a:chOff x="2654097" y="1535071"/>
                <a:chExt cx="1302531" cy="833147"/>
              </a:xfrm>
            </p:grpSpPr>
            <p:sp>
              <p:nvSpPr>
                <p:cNvPr id="258" name="Google Shape;258;p6"/>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 name="Google Shape;259;p6"/>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 name="Google Shape;260;p6"/>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1" name="Google Shape;261;p6"/>
              <p:cNvGrpSpPr/>
              <p:nvPr/>
            </p:nvGrpSpPr>
            <p:grpSpPr>
              <a:xfrm>
                <a:off x="4860136" y="3650917"/>
                <a:ext cx="322187" cy="306813"/>
                <a:chOff x="4464634" y="3889240"/>
                <a:chExt cx="697375" cy="664097"/>
              </a:xfrm>
            </p:grpSpPr>
            <p:sp>
              <p:nvSpPr>
                <p:cNvPr id="262" name="Google Shape;262;p6"/>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 name="Google Shape;263;p6"/>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 name="Google Shape;264;p6"/>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 name="Google Shape;265;p6"/>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 name="Google Shape;266;p6"/>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 name="Google Shape;267;p6"/>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 name="Google Shape;268;p6"/>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 name="Google Shape;269;p6"/>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 name="Google Shape;270;p6"/>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 name="Google Shape;271;p6"/>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 name="Google Shape;272;p6"/>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 name="Google Shape;273;p6"/>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 name="Google Shape;274;p6"/>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 name="Google Shape;275;p6"/>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 name="Google Shape;276;p6"/>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 name="Google Shape;277;p6"/>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 name="Google Shape;278;p6"/>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 name="Google Shape;279;p6"/>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 name="Google Shape;280;p6"/>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 name="Google Shape;281;p6"/>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 name="Google Shape;282;p6"/>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 name="Google Shape;283;p6"/>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284" name="Google Shape;284;p6"/>
          <p:cNvGrpSpPr/>
          <p:nvPr/>
        </p:nvGrpSpPr>
        <p:grpSpPr>
          <a:xfrm rot="10800000">
            <a:off x="8345228" y="95617"/>
            <a:ext cx="613837" cy="741621"/>
            <a:chOff x="109879" y="4109012"/>
            <a:chExt cx="747761" cy="903534"/>
          </a:xfrm>
        </p:grpSpPr>
        <p:grpSp>
          <p:nvGrpSpPr>
            <p:cNvPr id="285" name="Google Shape;285;p6"/>
            <p:cNvGrpSpPr/>
            <p:nvPr/>
          </p:nvGrpSpPr>
          <p:grpSpPr>
            <a:xfrm rot="-5400000">
              <a:off x="16788" y="4202104"/>
              <a:ext cx="622419" cy="436237"/>
              <a:chOff x="-453984" y="3227239"/>
              <a:chExt cx="1018023" cy="713505"/>
            </a:xfrm>
          </p:grpSpPr>
          <p:sp>
            <p:nvSpPr>
              <p:cNvPr id="286" name="Google Shape;286;p6"/>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 name="Google Shape;287;p6"/>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 name="Google Shape;288;p6"/>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9" name="Google Shape;289;p6"/>
            <p:cNvGrpSpPr/>
            <p:nvPr/>
          </p:nvGrpSpPr>
          <p:grpSpPr>
            <a:xfrm flipH="1" rot="-5400000">
              <a:off x="238408" y="4612049"/>
              <a:ext cx="348463" cy="452532"/>
              <a:chOff x="2994066" y="2985756"/>
              <a:chExt cx="1222248" cy="1587274"/>
            </a:xfrm>
          </p:grpSpPr>
          <p:sp>
            <p:nvSpPr>
              <p:cNvPr id="290" name="Google Shape;290;p6"/>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 name="Google Shape;291;p6"/>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 name="Google Shape;292;p6"/>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 name="Google Shape;293;p6"/>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 name="Google Shape;294;p6"/>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 name="Google Shape;295;p6"/>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 name="Google Shape;296;p6"/>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 name="Google Shape;297;p6"/>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6"/>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 name="Google Shape;299;p6"/>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 name="Google Shape;300;p6"/>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 name="Google Shape;301;p6"/>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 name="Google Shape;302;p6"/>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 name="Google Shape;303;p6"/>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6"/>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 name="Google Shape;305;p6"/>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 name="Google Shape;306;p6"/>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 name="Google Shape;307;p6"/>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 name="Google Shape;308;p6"/>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 name="Google Shape;309;p6"/>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0" name="Google Shape;310;p6"/>
            <p:cNvGrpSpPr/>
            <p:nvPr/>
          </p:nvGrpSpPr>
          <p:grpSpPr>
            <a:xfrm rot="5400000">
              <a:off x="449442" y="4517562"/>
              <a:ext cx="380182" cy="436214"/>
              <a:chOff x="4514645" y="3240036"/>
              <a:chExt cx="1004708" cy="1152481"/>
            </a:xfrm>
          </p:grpSpPr>
          <p:sp>
            <p:nvSpPr>
              <p:cNvPr id="311" name="Google Shape;311;p6"/>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 name="Google Shape;312;p6"/>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 name="Google Shape;313;p6"/>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4" name="Google Shape;314;p6"/>
              <p:cNvGrpSpPr/>
              <p:nvPr/>
            </p:nvGrpSpPr>
            <p:grpSpPr>
              <a:xfrm rot="5400000">
                <a:off x="4604936" y="3395552"/>
                <a:ext cx="447153" cy="528405"/>
                <a:chOff x="1926616" y="1754118"/>
                <a:chExt cx="949168" cy="1121641"/>
              </a:xfrm>
            </p:grpSpPr>
            <p:sp>
              <p:nvSpPr>
                <p:cNvPr id="315" name="Google Shape;315;p6"/>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 name="Google Shape;316;p6"/>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 name="Google Shape;317;p6"/>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8" name="Google Shape;318;p6"/>
              <p:cNvGrpSpPr/>
              <p:nvPr/>
            </p:nvGrpSpPr>
            <p:grpSpPr>
              <a:xfrm rot="5400000">
                <a:off x="5028042" y="3454806"/>
                <a:ext cx="408217" cy="564097"/>
                <a:chOff x="2131600" y="859437"/>
                <a:chExt cx="866518" cy="1197404"/>
              </a:xfrm>
            </p:grpSpPr>
            <p:sp>
              <p:nvSpPr>
                <p:cNvPr id="319" name="Google Shape;319;p6"/>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 name="Google Shape;320;p6"/>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1" name="Google Shape;321;p6"/>
              <p:cNvGrpSpPr/>
              <p:nvPr/>
            </p:nvGrpSpPr>
            <p:grpSpPr>
              <a:xfrm rot="5400000">
                <a:off x="4692849" y="3889458"/>
                <a:ext cx="613622" cy="392496"/>
                <a:chOff x="2654097" y="1535071"/>
                <a:chExt cx="1302531" cy="833147"/>
              </a:xfrm>
            </p:grpSpPr>
            <p:sp>
              <p:nvSpPr>
                <p:cNvPr id="322" name="Google Shape;322;p6"/>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 name="Google Shape;323;p6"/>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 name="Google Shape;324;p6"/>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5" name="Google Shape;325;p6"/>
              <p:cNvGrpSpPr/>
              <p:nvPr/>
            </p:nvGrpSpPr>
            <p:grpSpPr>
              <a:xfrm>
                <a:off x="4860136" y="3650917"/>
                <a:ext cx="322187" cy="306813"/>
                <a:chOff x="4464634" y="3889240"/>
                <a:chExt cx="697375" cy="664097"/>
              </a:xfrm>
            </p:grpSpPr>
            <p:sp>
              <p:nvSpPr>
                <p:cNvPr id="326" name="Google Shape;326;p6"/>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 name="Google Shape;327;p6"/>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 name="Google Shape;328;p6"/>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 name="Google Shape;329;p6"/>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 name="Google Shape;330;p6"/>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 name="Google Shape;331;p6"/>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 name="Google Shape;332;p6"/>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 name="Google Shape;333;p6"/>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 name="Google Shape;334;p6"/>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 name="Google Shape;335;p6"/>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 name="Google Shape;336;p6"/>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 name="Google Shape;337;p6"/>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 name="Google Shape;338;p6"/>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 name="Google Shape;339;p6"/>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 name="Google Shape;340;p6"/>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 name="Google Shape;341;p6"/>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 name="Google Shape;342;p6"/>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 name="Google Shape;343;p6"/>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 name="Google Shape;344;p6"/>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 name="Google Shape;345;p6"/>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 name="Google Shape;346;p6"/>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 name="Google Shape;347;p6"/>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48" name="Shape 348"/>
        <p:cNvGrpSpPr/>
        <p:nvPr/>
      </p:nvGrpSpPr>
      <p:grpSpPr>
        <a:xfrm>
          <a:off x="0" y="0"/>
          <a:ext cx="0" cy="0"/>
          <a:chOff x="0" y="0"/>
          <a:chExt cx="0" cy="0"/>
        </a:xfrm>
      </p:grpSpPr>
      <p:sp>
        <p:nvSpPr>
          <p:cNvPr id="349" name="Google Shape;349;p7"/>
          <p:cNvSpPr txBox="1"/>
          <p:nvPr>
            <p:ph type="title"/>
          </p:nvPr>
        </p:nvSpPr>
        <p:spPr>
          <a:xfrm>
            <a:off x="720000" y="539500"/>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350" name="Google Shape;350;p7"/>
          <p:cNvSpPr txBox="1"/>
          <p:nvPr>
            <p:ph idx="1" type="body"/>
          </p:nvPr>
        </p:nvSpPr>
        <p:spPr>
          <a:xfrm>
            <a:off x="956075" y="1846914"/>
            <a:ext cx="3824100" cy="24534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dk2"/>
              </a:buClr>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351" name="Google Shape;351;p7"/>
          <p:cNvSpPr/>
          <p:nvPr>
            <p:ph idx="2" type="pic"/>
          </p:nvPr>
        </p:nvSpPr>
        <p:spPr>
          <a:xfrm>
            <a:off x="5027200" y="1543225"/>
            <a:ext cx="3396900" cy="3060900"/>
          </a:xfrm>
          <a:prstGeom prst="rect">
            <a:avLst/>
          </a:prstGeom>
          <a:noFill/>
          <a:ln>
            <a:noFill/>
          </a:ln>
        </p:spPr>
      </p:sp>
      <p:grpSp>
        <p:nvGrpSpPr>
          <p:cNvPr id="352" name="Google Shape;352;p7"/>
          <p:cNvGrpSpPr/>
          <p:nvPr/>
        </p:nvGrpSpPr>
        <p:grpSpPr>
          <a:xfrm flipH="1" rot="5400000">
            <a:off x="8428323" y="266087"/>
            <a:ext cx="671266" cy="466968"/>
            <a:chOff x="238074" y="4514953"/>
            <a:chExt cx="671266" cy="466968"/>
          </a:xfrm>
        </p:grpSpPr>
        <p:grpSp>
          <p:nvGrpSpPr>
            <p:cNvPr id="353" name="Google Shape;353;p7"/>
            <p:cNvGrpSpPr/>
            <p:nvPr/>
          </p:nvGrpSpPr>
          <p:grpSpPr>
            <a:xfrm flipH="1" rot="-5400000">
              <a:off x="290108" y="4581424"/>
              <a:ext cx="348463" cy="452532"/>
              <a:chOff x="2994066" y="2985756"/>
              <a:chExt cx="1222248" cy="1587274"/>
            </a:xfrm>
          </p:grpSpPr>
          <p:sp>
            <p:nvSpPr>
              <p:cNvPr id="354" name="Google Shape;354;p7"/>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 name="Google Shape;355;p7"/>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 name="Google Shape;356;p7"/>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 name="Google Shape;357;p7"/>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 name="Google Shape;358;p7"/>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 name="Google Shape;359;p7"/>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 name="Google Shape;360;p7"/>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 name="Google Shape;361;p7"/>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rgbClr val="FFDF4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 name="Google Shape;362;p7"/>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 name="Google Shape;363;p7"/>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 name="Google Shape;364;p7"/>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 name="Google Shape;365;p7"/>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 name="Google Shape;366;p7"/>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 name="Google Shape;367;p7"/>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 name="Google Shape;368;p7"/>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 name="Google Shape;369;p7"/>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 name="Google Shape;370;p7"/>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 name="Google Shape;371;p7"/>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 name="Google Shape;372;p7"/>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 name="Google Shape;373;p7"/>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4" name="Google Shape;374;p7"/>
            <p:cNvGrpSpPr/>
            <p:nvPr/>
          </p:nvGrpSpPr>
          <p:grpSpPr>
            <a:xfrm rot="5400000">
              <a:off x="501142" y="4486937"/>
              <a:ext cx="380182" cy="436214"/>
              <a:chOff x="4514645" y="3240036"/>
              <a:chExt cx="1004708" cy="1152481"/>
            </a:xfrm>
          </p:grpSpPr>
          <p:sp>
            <p:nvSpPr>
              <p:cNvPr id="375" name="Google Shape;375;p7"/>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 name="Google Shape;376;p7"/>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 name="Google Shape;377;p7"/>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78" name="Google Shape;378;p7"/>
              <p:cNvGrpSpPr/>
              <p:nvPr/>
            </p:nvGrpSpPr>
            <p:grpSpPr>
              <a:xfrm rot="5400000">
                <a:off x="4604936" y="3395552"/>
                <a:ext cx="447153" cy="528405"/>
                <a:chOff x="1926616" y="1754118"/>
                <a:chExt cx="949168" cy="1121641"/>
              </a:xfrm>
            </p:grpSpPr>
            <p:sp>
              <p:nvSpPr>
                <p:cNvPr id="379" name="Google Shape;379;p7"/>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 name="Google Shape;380;p7"/>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 name="Google Shape;381;p7"/>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2" name="Google Shape;382;p7"/>
              <p:cNvGrpSpPr/>
              <p:nvPr/>
            </p:nvGrpSpPr>
            <p:grpSpPr>
              <a:xfrm rot="5400000">
                <a:off x="5028042" y="3454806"/>
                <a:ext cx="408217" cy="564097"/>
                <a:chOff x="2131600" y="859437"/>
                <a:chExt cx="866518" cy="1197404"/>
              </a:xfrm>
            </p:grpSpPr>
            <p:sp>
              <p:nvSpPr>
                <p:cNvPr id="383" name="Google Shape;383;p7"/>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 name="Google Shape;384;p7"/>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5" name="Google Shape;385;p7"/>
              <p:cNvGrpSpPr/>
              <p:nvPr/>
            </p:nvGrpSpPr>
            <p:grpSpPr>
              <a:xfrm rot="5400000">
                <a:off x="4692849" y="3889458"/>
                <a:ext cx="613622" cy="392496"/>
                <a:chOff x="2654097" y="1535071"/>
                <a:chExt cx="1302531" cy="833147"/>
              </a:xfrm>
            </p:grpSpPr>
            <p:sp>
              <p:nvSpPr>
                <p:cNvPr id="386" name="Google Shape;386;p7"/>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 name="Google Shape;387;p7"/>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 name="Google Shape;388;p7"/>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9" name="Google Shape;389;p7"/>
              <p:cNvGrpSpPr/>
              <p:nvPr/>
            </p:nvGrpSpPr>
            <p:grpSpPr>
              <a:xfrm>
                <a:off x="4860136" y="3650917"/>
                <a:ext cx="322187" cy="306813"/>
                <a:chOff x="4464634" y="3889240"/>
                <a:chExt cx="697375" cy="664097"/>
              </a:xfrm>
            </p:grpSpPr>
            <p:sp>
              <p:nvSpPr>
                <p:cNvPr id="390" name="Google Shape;390;p7"/>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7"/>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 name="Google Shape;392;p7"/>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 name="Google Shape;393;p7"/>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 name="Google Shape;394;p7"/>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 name="Google Shape;395;p7"/>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 name="Google Shape;396;p7"/>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 name="Google Shape;397;p7"/>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 name="Google Shape;398;p7"/>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 name="Google Shape;399;p7"/>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 name="Google Shape;400;p7"/>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 name="Google Shape;401;p7"/>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 name="Google Shape;402;p7"/>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 name="Google Shape;403;p7"/>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 name="Google Shape;404;p7"/>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 name="Google Shape;405;p7"/>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 name="Google Shape;406;p7"/>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 name="Google Shape;407;p7"/>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 name="Google Shape;408;p7"/>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 name="Google Shape;409;p7"/>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 name="Google Shape;410;p7"/>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 name="Google Shape;411;p7"/>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412" name="Google Shape;412;p7"/>
          <p:cNvGrpSpPr/>
          <p:nvPr/>
        </p:nvGrpSpPr>
        <p:grpSpPr>
          <a:xfrm>
            <a:off x="149628" y="4197992"/>
            <a:ext cx="613837" cy="741621"/>
            <a:chOff x="109879" y="4109012"/>
            <a:chExt cx="747761" cy="903534"/>
          </a:xfrm>
        </p:grpSpPr>
        <p:grpSp>
          <p:nvGrpSpPr>
            <p:cNvPr id="413" name="Google Shape;413;p7"/>
            <p:cNvGrpSpPr/>
            <p:nvPr/>
          </p:nvGrpSpPr>
          <p:grpSpPr>
            <a:xfrm rot="-5400000">
              <a:off x="16788" y="4202104"/>
              <a:ext cx="622419" cy="436237"/>
              <a:chOff x="-453984" y="3227239"/>
              <a:chExt cx="1018023" cy="713505"/>
            </a:xfrm>
          </p:grpSpPr>
          <p:sp>
            <p:nvSpPr>
              <p:cNvPr id="414" name="Google Shape;414;p7"/>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 name="Google Shape;415;p7"/>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 name="Google Shape;416;p7"/>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7" name="Google Shape;417;p7"/>
            <p:cNvGrpSpPr/>
            <p:nvPr/>
          </p:nvGrpSpPr>
          <p:grpSpPr>
            <a:xfrm flipH="1" rot="-5400000">
              <a:off x="238408" y="4612049"/>
              <a:ext cx="348463" cy="452532"/>
              <a:chOff x="2994066" y="2985756"/>
              <a:chExt cx="1222248" cy="1587274"/>
            </a:xfrm>
          </p:grpSpPr>
          <p:sp>
            <p:nvSpPr>
              <p:cNvPr id="418" name="Google Shape;418;p7"/>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 name="Google Shape;419;p7"/>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 name="Google Shape;420;p7"/>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 name="Google Shape;421;p7"/>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 name="Google Shape;422;p7"/>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 name="Google Shape;423;p7"/>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 name="Google Shape;424;p7"/>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 name="Google Shape;425;p7"/>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 name="Google Shape;426;p7"/>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 name="Google Shape;427;p7"/>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 name="Google Shape;428;p7"/>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 name="Google Shape;429;p7"/>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 name="Google Shape;430;p7"/>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 name="Google Shape;431;p7"/>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 name="Google Shape;432;p7"/>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 name="Google Shape;433;p7"/>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 name="Google Shape;434;p7"/>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 name="Google Shape;435;p7"/>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 name="Google Shape;436;p7"/>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 name="Google Shape;437;p7"/>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8" name="Google Shape;438;p7"/>
            <p:cNvGrpSpPr/>
            <p:nvPr/>
          </p:nvGrpSpPr>
          <p:grpSpPr>
            <a:xfrm rot="5400000">
              <a:off x="449442" y="4517562"/>
              <a:ext cx="380182" cy="436214"/>
              <a:chOff x="4514645" y="3240036"/>
              <a:chExt cx="1004708" cy="1152481"/>
            </a:xfrm>
          </p:grpSpPr>
          <p:sp>
            <p:nvSpPr>
              <p:cNvPr id="439" name="Google Shape;439;p7"/>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 name="Google Shape;440;p7"/>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 name="Google Shape;441;p7"/>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42" name="Google Shape;442;p7"/>
              <p:cNvGrpSpPr/>
              <p:nvPr/>
            </p:nvGrpSpPr>
            <p:grpSpPr>
              <a:xfrm rot="5400000">
                <a:off x="4604936" y="3395552"/>
                <a:ext cx="447153" cy="528405"/>
                <a:chOff x="1926616" y="1754118"/>
                <a:chExt cx="949168" cy="1121641"/>
              </a:xfrm>
            </p:grpSpPr>
            <p:sp>
              <p:nvSpPr>
                <p:cNvPr id="443" name="Google Shape;443;p7"/>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 name="Google Shape;444;p7"/>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 name="Google Shape;445;p7"/>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6" name="Google Shape;446;p7"/>
              <p:cNvGrpSpPr/>
              <p:nvPr/>
            </p:nvGrpSpPr>
            <p:grpSpPr>
              <a:xfrm rot="5400000">
                <a:off x="5028042" y="3454806"/>
                <a:ext cx="408217" cy="564097"/>
                <a:chOff x="2131600" y="859437"/>
                <a:chExt cx="866518" cy="1197404"/>
              </a:xfrm>
            </p:grpSpPr>
            <p:sp>
              <p:nvSpPr>
                <p:cNvPr id="447" name="Google Shape;447;p7"/>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 name="Google Shape;448;p7"/>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9" name="Google Shape;449;p7"/>
              <p:cNvGrpSpPr/>
              <p:nvPr/>
            </p:nvGrpSpPr>
            <p:grpSpPr>
              <a:xfrm rot="5400000">
                <a:off x="4692849" y="3889458"/>
                <a:ext cx="613622" cy="392496"/>
                <a:chOff x="2654097" y="1535071"/>
                <a:chExt cx="1302531" cy="833147"/>
              </a:xfrm>
            </p:grpSpPr>
            <p:sp>
              <p:nvSpPr>
                <p:cNvPr id="450" name="Google Shape;450;p7"/>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 name="Google Shape;451;p7"/>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 name="Google Shape;452;p7"/>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3" name="Google Shape;453;p7"/>
              <p:cNvGrpSpPr/>
              <p:nvPr/>
            </p:nvGrpSpPr>
            <p:grpSpPr>
              <a:xfrm>
                <a:off x="4860136" y="3650917"/>
                <a:ext cx="322187" cy="306813"/>
                <a:chOff x="4464634" y="3889240"/>
                <a:chExt cx="697375" cy="664097"/>
              </a:xfrm>
            </p:grpSpPr>
            <p:sp>
              <p:nvSpPr>
                <p:cNvPr id="454" name="Google Shape;454;p7"/>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 name="Google Shape;455;p7"/>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 name="Google Shape;456;p7"/>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 name="Google Shape;457;p7"/>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 name="Google Shape;458;p7"/>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 name="Google Shape;459;p7"/>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 name="Google Shape;460;p7"/>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 name="Google Shape;461;p7"/>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 name="Google Shape;462;p7"/>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 name="Google Shape;463;p7"/>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 name="Google Shape;464;p7"/>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 name="Google Shape;465;p7"/>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 name="Google Shape;466;p7"/>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 name="Google Shape;467;p7"/>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 name="Google Shape;468;p7"/>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 name="Google Shape;469;p7"/>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 name="Google Shape;470;p7"/>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 name="Google Shape;471;p7"/>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 name="Google Shape;472;p7"/>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 name="Google Shape;473;p7"/>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 name="Google Shape;474;p7"/>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 name="Google Shape;475;p7"/>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76" name="Shape 476"/>
        <p:cNvGrpSpPr/>
        <p:nvPr/>
      </p:nvGrpSpPr>
      <p:grpSpPr>
        <a:xfrm>
          <a:off x="0" y="0"/>
          <a:ext cx="0" cy="0"/>
          <a:chOff x="0" y="0"/>
          <a:chExt cx="0" cy="0"/>
        </a:xfrm>
      </p:grpSpPr>
      <p:sp>
        <p:nvSpPr>
          <p:cNvPr id="477" name="Google Shape;477;p8"/>
          <p:cNvSpPr txBox="1"/>
          <p:nvPr>
            <p:ph type="title"/>
          </p:nvPr>
        </p:nvSpPr>
        <p:spPr>
          <a:xfrm>
            <a:off x="2044500" y="1539900"/>
            <a:ext cx="5055000" cy="2063700"/>
          </a:xfrm>
          <a:prstGeom prst="rect">
            <a:avLst/>
          </a:prstGeom>
          <a:ln>
            <a:noFill/>
          </a:ln>
        </p:spPr>
        <p:txBody>
          <a:bodyPr anchorCtr="0" anchor="ctr" bIns="91425" lIns="91425" spcFirstLastPara="1" rIns="91425" wrap="square" tIns="91425">
            <a:noAutofit/>
          </a:bodyPr>
          <a:lstStyle>
            <a:lvl1pPr lvl="0" algn="ctr">
              <a:spcBef>
                <a:spcPts val="0"/>
              </a:spcBef>
              <a:spcAft>
                <a:spcPts val="0"/>
              </a:spcAft>
              <a:buSzPts val="6000"/>
              <a:buNone/>
              <a:defRPr sz="6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sp>
        <p:nvSpPr>
          <p:cNvPr id="478" name="Google Shape;478;p8"/>
          <p:cNvSpPr/>
          <p:nvPr/>
        </p:nvSpPr>
        <p:spPr>
          <a:xfrm>
            <a:off x="0" y="0"/>
            <a:ext cx="9144000" cy="5143500"/>
          </a:xfrm>
          <a:prstGeom prst="rect">
            <a:avLst/>
          </a:prstGeom>
          <a:noFill/>
          <a:ln cap="flat" cmpd="sng" w="1143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79" name="Shape 479"/>
        <p:cNvGrpSpPr/>
        <p:nvPr/>
      </p:nvGrpSpPr>
      <p:grpSpPr>
        <a:xfrm>
          <a:off x="0" y="0"/>
          <a:ext cx="0" cy="0"/>
          <a:chOff x="0" y="0"/>
          <a:chExt cx="0" cy="0"/>
        </a:xfrm>
      </p:grpSpPr>
      <p:sp>
        <p:nvSpPr>
          <p:cNvPr id="480" name="Google Shape;480;p9"/>
          <p:cNvSpPr/>
          <p:nvPr/>
        </p:nvSpPr>
        <p:spPr>
          <a:xfrm>
            <a:off x="0" y="0"/>
            <a:ext cx="9144000" cy="5143500"/>
          </a:xfrm>
          <a:prstGeom prst="rect">
            <a:avLst/>
          </a:prstGeom>
          <a:noFill/>
          <a:ln cap="flat" cmpd="sng" w="11430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lbert Sans"/>
              <a:ea typeface="Albert Sans"/>
              <a:cs typeface="Albert Sans"/>
              <a:sym typeface="Albert Sans"/>
            </a:endParaRPr>
          </a:p>
        </p:txBody>
      </p:sp>
      <p:sp>
        <p:nvSpPr>
          <p:cNvPr id="481" name="Google Shape;481;p9"/>
          <p:cNvSpPr txBox="1"/>
          <p:nvPr>
            <p:ph idx="1" type="subTitle"/>
          </p:nvPr>
        </p:nvSpPr>
        <p:spPr>
          <a:xfrm>
            <a:off x="716651" y="1580125"/>
            <a:ext cx="37197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482" name="Google Shape;482;p9"/>
          <p:cNvSpPr txBox="1"/>
          <p:nvPr>
            <p:ph type="title"/>
          </p:nvPr>
        </p:nvSpPr>
        <p:spPr>
          <a:xfrm>
            <a:off x="720000" y="539500"/>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83" name="Google Shape;483;p9"/>
          <p:cNvSpPr txBox="1"/>
          <p:nvPr>
            <p:ph idx="2" type="subTitle"/>
          </p:nvPr>
        </p:nvSpPr>
        <p:spPr>
          <a:xfrm>
            <a:off x="4707649" y="1580125"/>
            <a:ext cx="3719700" cy="2389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grpSp>
        <p:nvGrpSpPr>
          <p:cNvPr id="484" name="Google Shape;484;p9"/>
          <p:cNvGrpSpPr/>
          <p:nvPr/>
        </p:nvGrpSpPr>
        <p:grpSpPr>
          <a:xfrm flipH="1">
            <a:off x="8315578" y="164117"/>
            <a:ext cx="613837" cy="741621"/>
            <a:chOff x="109879" y="4109012"/>
            <a:chExt cx="747761" cy="903534"/>
          </a:xfrm>
        </p:grpSpPr>
        <p:grpSp>
          <p:nvGrpSpPr>
            <p:cNvPr id="485" name="Google Shape;485;p9"/>
            <p:cNvGrpSpPr/>
            <p:nvPr/>
          </p:nvGrpSpPr>
          <p:grpSpPr>
            <a:xfrm rot="-5400000">
              <a:off x="16788" y="4202104"/>
              <a:ext cx="622419" cy="436237"/>
              <a:chOff x="-453984" y="3227239"/>
              <a:chExt cx="1018023" cy="713505"/>
            </a:xfrm>
          </p:grpSpPr>
          <p:sp>
            <p:nvSpPr>
              <p:cNvPr id="486" name="Google Shape;486;p9"/>
              <p:cNvSpPr/>
              <p:nvPr/>
            </p:nvSpPr>
            <p:spPr>
              <a:xfrm>
                <a:off x="-155216" y="3248987"/>
                <a:ext cx="719255" cy="442185"/>
              </a:xfrm>
              <a:custGeom>
                <a:rect b="b" l="l" r="r" t="t"/>
                <a:pathLst>
                  <a:path extrusionOk="0" h="442185" w="719255">
                    <a:moveTo>
                      <a:pt x="715092" y="0"/>
                    </a:moveTo>
                    <a:cubicBezTo>
                      <a:pt x="715092" y="0"/>
                      <a:pt x="685609" y="131310"/>
                      <a:pt x="531532" y="127504"/>
                    </a:cubicBezTo>
                    <a:cubicBezTo>
                      <a:pt x="377456" y="123698"/>
                      <a:pt x="175825" y="116086"/>
                      <a:pt x="81667" y="164613"/>
                    </a:cubicBezTo>
                    <a:cubicBezTo>
                      <a:pt x="-12491" y="213141"/>
                      <a:pt x="-41023" y="377755"/>
                      <a:pt x="81667" y="428185"/>
                    </a:cubicBezTo>
                    <a:cubicBezTo>
                      <a:pt x="224330" y="487180"/>
                      <a:pt x="242401" y="340645"/>
                      <a:pt x="242401" y="340645"/>
                    </a:cubicBezTo>
                    <a:cubicBezTo>
                      <a:pt x="216722" y="401543"/>
                      <a:pt x="53134" y="385367"/>
                      <a:pt x="93080" y="288311"/>
                    </a:cubicBezTo>
                    <a:cubicBezTo>
                      <a:pt x="109249" y="249299"/>
                      <a:pt x="150145" y="224559"/>
                      <a:pt x="201504" y="208384"/>
                    </a:cubicBezTo>
                    <a:cubicBezTo>
                      <a:pt x="180580" y="257863"/>
                      <a:pt x="141586" y="314954"/>
                      <a:pt x="141586" y="314954"/>
                    </a:cubicBezTo>
                    <a:cubicBezTo>
                      <a:pt x="141586" y="314954"/>
                      <a:pt x="215771" y="267378"/>
                      <a:pt x="267129" y="193159"/>
                    </a:cubicBezTo>
                    <a:cubicBezTo>
                      <a:pt x="291858" y="189353"/>
                      <a:pt x="318488" y="186498"/>
                      <a:pt x="344168" y="184595"/>
                    </a:cubicBezTo>
                    <a:cubicBezTo>
                      <a:pt x="327048" y="235978"/>
                      <a:pt x="277591" y="309245"/>
                      <a:pt x="277591" y="309245"/>
                    </a:cubicBezTo>
                    <a:cubicBezTo>
                      <a:pt x="277591" y="309245"/>
                      <a:pt x="355581" y="259766"/>
                      <a:pt x="406939" y="181741"/>
                    </a:cubicBezTo>
                    <a:cubicBezTo>
                      <a:pt x="431668" y="180789"/>
                      <a:pt x="456396" y="180789"/>
                      <a:pt x="479222" y="180789"/>
                    </a:cubicBezTo>
                    <a:cubicBezTo>
                      <a:pt x="461151" y="232172"/>
                      <a:pt x="413597" y="303536"/>
                      <a:pt x="413597" y="303536"/>
                    </a:cubicBezTo>
                    <a:cubicBezTo>
                      <a:pt x="413597" y="303536"/>
                      <a:pt x="487782" y="255960"/>
                      <a:pt x="540092" y="181741"/>
                    </a:cubicBezTo>
                    <a:cubicBezTo>
                      <a:pt x="568625" y="181741"/>
                      <a:pt x="594304" y="181741"/>
                      <a:pt x="614277" y="181741"/>
                    </a:cubicBezTo>
                    <a:cubicBezTo>
                      <a:pt x="595255" y="233123"/>
                      <a:pt x="550554" y="298778"/>
                      <a:pt x="550554" y="298778"/>
                    </a:cubicBezTo>
                    <a:cubicBezTo>
                      <a:pt x="550554" y="298778"/>
                      <a:pt x="650418" y="235026"/>
                      <a:pt x="699875" y="138922"/>
                    </a:cubicBezTo>
                    <a:lnTo>
                      <a:pt x="699875" y="138922"/>
                    </a:lnTo>
                    <a:cubicBezTo>
                      <a:pt x="731261" y="85637"/>
                      <a:pt x="715092" y="0"/>
                      <a:pt x="715092"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 name="Google Shape;487;p9"/>
              <p:cNvSpPr/>
              <p:nvPr/>
            </p:nvSpPr>
            <p:spPr>
              <a:xfrm>
                <a:off x="-453984" y="3227239"/>
                <a:ext cx="728534" cy="713505"/>
              </a:xfrm>
              <a:custGeom>
                <a:rect b="b" l="l" r="r" t="t"/>
                <a:pathLst>
                  <a:path extrusionOk="0" h="713505" w="728534">
                    <a:moveTo>
                      <a:pt x="728534" y="118804"/>
                    </a:moveTo>
                    <a:cubicBezTo>
                      <a:pt x="728534" y="118804"/>
                      <a:pt x="379484" y="63615"/>
                      <a:pt x="291984" y="229180"/>
                    </a:cubicBezTo>
                    <a:cubicBezTo>
                      <a:pt x="190218" y="421388"/>
                      <a:pt x="443207" y="638335"/>
                      <a:pt x="443207" y="638335"/>
                    </a:cubicBezTo>
                    <a:cubicBezTo>
                      <a:pt x="443207" y="638335"/>
                      <a:pt x="270109" y="567923"/>
                      <a:pt x="217799" y="421388"/>
                    </a:cubicBezTo>
                    <a:cubicBezTo>
                      <a:pt x="217799" y="421388"/>
                      <a:pt x="159783" y="528910"/>
                      <a:pt x="155028" y="713506"/>
                    </a:cubicBezTo>
                    <a:cubicBezTo>
                      <a:pt x="155028" y="713506"/>
                      <a:pt x="97962" y="441370"/>
                      <a:pt x="234919" y="206344"/>
                    </a:cubicBezTo>
                    <a:cubicBezTo>
                      <a:pt x="234919" y="206344"/>
                      <a:pt x="100815" y="289126"/>
                      <a:pt x="0" y="516540"/>
                    </a:cubicBezTo>
                    <a:cubicBezTo>
                      <a:pt x="0" y="516540"/>
                      <a:pt x="46603" y="162574"/>
                      <a:pt x="352854" y="76937"/>
                    </a:cubicBezTo>
                    <a:cubicBezTo>
                      <a:pt x="352854" y="76937"/>
                      <a:pt x="276767" y="65518"/>
                      <a:pt x="178805" y="83597"/>
                    </a:cubicBezTo>
                    <a:cubicBezTo>
                      <a:pt x="177854" y="84549"/>
                      <a:pt x="381387" y="-126689"/>
                      <a:pt x="728534" y="118804"/>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 name="Google Shape;488;p9"/>
              <p:cNvSpPr/>
              <p:nvPr/>
            </p:nvSpPr>
            <p:spPr>
              <a:xfrm>
                <a:off x="-99228" y="3630547"/>
                <a:ext cx="468031" cy="287360"/>
              </a:xfrm>
              <a:custGeom>
                <a:rect b="b" l="l" r="r" t="t"/>
                <a:pathLst>
                  <a:path extrusionOk="0" h="287360" w="468031">
                    <a:moveTo>
                      <a:pt x="0" y="66607"/>
                    </a:moveTo>
                    <a:cubicBezTo>
                      <a:pt x="0" y="66607"/>
                      <a:pt x="56114" y="106571"/>
                      <a:pt x="124593" y="87540"/>
                    </a:cubicBezTo>
                    <a:cubicBezTo>
                      <a:pt x="194022" y="68510"/>
                      <a:pt x="214946" y="0"/>
                      <a:pt x="214946" y="0"/>
                    </a:cubicBezTo>
                    <a:cubicBezTo>
                      <a:pt x="214946" y="0"/>
                      <a:pt x="221604" y="84686"/>
                      <a:pt x="140761" y="130359"/>
                    </a:cubicBezTo>
                    <a:cubicBezTo>
                      <a:pt x="140761" y="130359"/>
                      <a:pt x="159783" y="156050"/>
                      <a:pt x="194022" y="173177"/>
                    </a:cubicBezTo>
                    <a:cubicBezTo>
                      <a:pt x="194022" y="173177"/>
                      <a:pt x="225408" y="51382"/>
                      <a:pt x="328126" y="46625"/>
                    </a:cubicBezTo>
                    <a:cubicBezTo>
                      <a:pt x="436550" y="41867"/>
                      <a:pt x="496468" y="135116"/>
                      <a:pt x="454621" y="242638"/>
                    </a:cubicBezTo>
                    <a:cubicBezTo>
                      <a:pt x="454621" y="242638"/>
                      <a:pt x="445110" y="94201"/>
                      <a:pt x="334783" y="112280"/>
                    </a:cubicBezTo>
                    <a:cubicBezTo>
                      <a:pt x="238723" y="127504"/>
                      <a:pt x="251087" y="287360"/>
                      <a:pt x="251087" y="287360"/>
                    </a:cubicBezTo>
                    <a:cubicBezTo>
                      <a:pt x="251087" y="287360"/>
                      <a:pt x="83696" y="243590"/>
                      <a:pt x="0" y="6660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9" name="Google Shape;489;p9"/>
            <p:cNvGrpSpPr/>
            <p:nvPr/>
          </p:nvGrpSpPr>
          <p:grpSpPr>
            <a:xfrm flipH="1" rot="-5400000">
              <a:off x="238408" y="4612049"/>
              <a:ext cx="348463" cy="452532"/>
              <a:chOff x="2994066" y="2985756"/>
              <a:chExt cx="1222248" cy="1587274"/>
            </a:xfrm>
          </p:grpSpPr>
          <p:sp>
            <p:nvSpPr>
              <p:cNvPr id="490" name="Google Shape;490;p9"/>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 name="Google Shape;491;p9"/>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 name="Google Shape;492;p9"/>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 name="Google Shape;493;p9"/>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 name="Google Shape;494;p9"/>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 name="Google Shape;495;p9"/>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 name="Google Shape;496;p9"/>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 name="Google Shape;497;p9"/>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 name="Google Shape;498;p9"/>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 name="Google Shape;499;p9"/>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 name="Google Shape;500;p9"/>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 name="Google Shape;501;p9"/>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 name="Google Shape;502;p9"/>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 name="Google Shape;503;p9"/>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 name="Google Shape;504;p9"/>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 name="Google Shape;505;p9"/>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 name="Google Shape;506;p9"/>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 name="Google Shape;507;p9"/>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 name="Google Shape;508;p9"/>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 name="Google Shape;509;p9"/>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0" name="Google Shape;510;p9"/>
            <p:cNvGrpSpPr/>
            <p:nvPr/>
          </p:nvGrpSpPr>
          <p:grpSpPr>
            <a:xfrm rot="5400000">
              <a:off x="449442" y="4517562"/>
              <a:ext cx="380182" cy="436214"/>
              <a:chOff x="4514645" y="3240036"/>
              <a:chExt cx="1004708" cy="1152481"/>
            </a:xfrm>
          </p:grpSpPr>
          <p:sp>
            <p:nvSpPr>
              <p:cNvPr id="511" name="Google Shape;511;p9"/>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 name="Google Shape;512;p9"/>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 name="Google Shape;513;p9"/>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14" name="Google Shape;514;p9"/>
              <p:cNvGrpSpPr/>
              <p:nvPr/>
            </p:nvGrpSpPr>
            <p:grpSpPr>
              <a:xfrm rot="5400000">
                <a:off x="4604936" y="3395552"/>
                <a:ext cx="447153" cy="528405"/>
                <a:chOff x="1926616" y="1754118"/>
                <a:chExt cx="949168" cy="1121641"/>
              </a:xfrm>
            </p:grpSpPr>
            <p:sp>
              <p:nvSpPr>
                <p:cNvPr id="515" name="Google Shape;515;p9"/>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 name="Google Shape;516;p9"/>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 name="Google Shape;517;p9"/>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8" name="Google Shape;518;p9"/>
              <p:cNvGrpSpPr/>
              <p:nvPr/>
            </p:nvGrpSpPr>
            <p:grpSpPr>
              <a:xfrm rot="5400000">
                <a:off x="5028042" y="3454806"/>
                <a:ext cx="408217" cy="564097"/>
                <a:chOff x="2131600" y="859437"/>
                <a:chExt cx="866518" cy="1197404"/>
              </a:xfrm>
            </p:grpSpPr>
            <p:sp>
              <p:nvSpPr>
                <p:cNvPr id="519" name="Google Shape;519;p9"/>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 name="Google Shape;520;p9"/>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1" name="Google Shape;521;p9"/>
              <p:cNvGrpSpPr/>
              <p:nvPr/>
            </p:nvGrpSpPr>
            <p:grpSpPr>
              <a:xfrm rot="5400000">
                <a:off x="4692849" y="3889458"/>
                <a:ext cx="613622" cy="392496"/>
                <a:chOff x="2654097" y="1535071"/>
                <a:chExt cx="1302531" cy="833147"/>
              </a:xfrm>
            </p:grpSpPr>
            <p:sp>
              <p:nvSpPr>
                <p:cNvPr id="522" name="Google Shape;522;p9"/>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 name="Google Shape;523;p9"/>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 name="Google Shape;524;p9"/>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5" name="Google Shape;525;p9"/>
              <p:cNvGrpSpPr/>
              <p:nvPr/>
            </p:nvGrpSpPr>
            <p:grpSpPr>
              <a:xfrm>
                <a:off x="4860136" y="3650917"/>
                <a:ext cx="322187" cy="306813"/>
                <a:chOff x="4464634" y="3889240"/>
                <a:chExt cx="697375" cy="664097"/>
              </a:xfrm>
            </p:grpSpPr>
            <p:sp>
              <p:nvSpPr>
                <p:cNvPr id="526" name="Google Shape;526;p9"/>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 name="Google Shape;527;p9"/>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 name="Google Shape;528;p9"/>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 name="Google Shape;529;p9"/>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 name="Google Shape;530;p9"/>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 name="Google Shape;531;p9"/>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 name="Google Shape;532;p9"/>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 name="Google Shape;533;p9"/>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 name="Google Shape;534;p9"/>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 name="Google Shape;535;p9"/>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 name="Google Shape;536;p9"/>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 name="Google Shape;537;p9"/>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 name="Google Shape;538;p9"/>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 name="Google Shape;539;p9"/>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 name="Google Shape;540;p9"/>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 name="Google Shape;541;p9"/>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 name="Google Shape;542;p9"/>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 name="Google Shape;543;p9"/>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 name="Google Shape;544;p9"/>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5" name="Google Shape;545;p9"/>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 name="Google Shape;546;p9"/>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7" name="Google Shape;547;p9"/>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548" name="Google Shape;548;p9"/>
          <p:cNvGrpSpPr/>
          <p:nvPr/>
        </p:nvGrpSpPr>
        <p:grpSpPr>
          <a:xfrm flipH="1" rot="-5400000">
            <a:off x="42133" y="4274107"/>
            <a:ext cx="784912" cy="546025"/>
            <a:chOff x="238074" y="4514953"/>
            <a:chExt cx="671266" cy="466968"/>
          </a:xfrm>
        </p:grpSpPr>
        <p:grpSp>
          <p:nvGrpSpPr>
            <p:cNvPr id="549" name="Google Shape;549;p9"/>
            <p:cNvGrpSpPr/>
            <p:nvPr/>
          </p:nvGrpSpPr>
          <p:grpSpPr>
            <a:xfrm flipH="1" rot="-5400000">
              <a:off x="290108" y="4581424"/>
              <a:ext cx="348463" cy="452532"/>
              <a:chOff x="2994066" y="2985756"/>
              <a:chExt cx="1222248" cy="1587274"/>
            </a:xfrm>
          </p:grpSpPr>
          <p:sp>
            <p:nvSpPr>
              <p:cNvPr id="550" name="Google Shape;550;p9"/>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1" name="Google Shape;551;p9"/>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2" name="Google Shape;552;p9"/>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3" name="Google Shape;553;p9"/>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4" name="Google Shape;554;p9"/>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5" name="Google Shape;555;p9"/>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 name="Google Shape;556;p9"/>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 name="Google Shape;557;p9"/>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 name="Google Shape;558;p9"/>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 name="Google Shape;559;p9"/>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 name="Google Shape;560;p9"/>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 name="Google Shape;561;p9"/>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 name="Google Shape;562;p9"/>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 name="Google Shape;563;p9"/>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 name="Google Shape;564;p9"/>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 name="Google Shape;565;p9"/>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 name="Google Shape;566;p9"/>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 name="Google Shape;567;p9"/>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 name="Google Shape;568;p9"/>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 name="Google Shape;569;p9"/>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0" name="Google Shape;570;p9"/>
            <p:cNvGrpSpPr/>
            <p:nvPr/>
          </p:nvGrpSpPr>
          <p:grpSpPr>
            <a:xfrm rot="5400000">
              <a:off x="501142" y="4486937"/>
              <a:ext cx="380182" cy="436214"/>
              <a:chOff x="4514645" y="3240036"/>
              <a:chExt cx="1004708" cy="1152481"/>
            </a:xfrm>
          </p:grpSpPr>
          <p:sp>
            <p:nvSpPr>
              <p:cNvPr id="571" name="Google Shape;571;p9"/>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 name="Google Shape;572;p9"/>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 name="Google Shape;573;p9"/>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4" name="Google Shape;574;p9"/>
              <p:cNvGrpSpPr/>
              <p:nvPr/>
            </p:nvGrpSpPr>
            <p:grpSpPr>
              <a:xfrm rot="5400000">
                <a:off x="4604936" y="3395552"/>
                <a:ext cx="447153" cy="528405"/>
                <a:chOff x="1926616" y="1754118"/>
                <a:chExt cx="949168" cy="1121641"/>
              </a:xfrm>
            </p:grpSpPr>
            <p:sp>
              <p:nvSpPr>
                <p:cNvPr id="575" name="Google Shape;575;p9"/>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 name="Google Shape;576;p9"/>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 name="Google Shape;577;p9"/>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8" name="Google Shape;578;p9"/>
              <p:cNvGrpSpPr/>
              <p:nvPr/>
            </p:nvGrpSpPr>
            <p:grpSpPr>
              <a:xfrm rot="5400000">
                <a:off x="5028042" y="3454806"/>
                <a:ext cx="408217" cy="564097"/>
                <a:chOff x="2131600" y="859437"/>
                <a:chExt cx="866518" cy="1197404"/>
              </a:xfrm>
            </p:grpSpPr>
            <p:sp>
              <p:nvSpPr>
                <p:cNvPr id="579" name="Google Shape;579;p9"/>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 name="Google Shape;580;p9"/>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81" name="Google Shape;581;p9"/>
              <p:cNvGrpSpPr/>
              <p:nvPr/>
            </p:nvGrpSpPr>
            <p:grpSpPr>
              <a:xfrm rot="5400000">
                <a:off x="4692849" y="3889458"/>
                <a:ext cx="613622" cy="392496"/>
                <a:chOff x="2654097" y="1535071"/>
                <a:chExt cx="1302531" cy="833147"/>
              </a:xfrm>
            </p:grpSpPr>
            <p:sp>
              <p:nvSpPr>
                <p:cNvPr id="582" name="Google Shape;582;p9"/>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 name="Google Shape;583;p9"/>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 name="Google Shape;584;p9"/>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85" name="Google Shape;585;p9"/>
              <p:cNvGrpSpPr/>
              <p:nvPr/>
            </p:nvGrpSpPr>
            <p:grpSpPr>
              <a:xfrm>
                <a:off x="4860136" y="3650917"/>
                <a:ext cx="322187" cy="306813"/>
                <a:chOff x="4464634" y="3889240"/>
                <a:chExt cx="697375" cy="664097"/>
              </a:xfrm>
            </p:grpSpPr>
            <p:sp>
              <p:nvSpPr>
                <p:cNvPr id="586" name="Google Shape;586;p9"/>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 name="Google Shape;587;p9"/>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 name="Google Shape;588;p9"/>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 name="Google Shape;589;p9"/>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 name="Google Shape;590;p9"/>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 name="Google Shape;591;p9"/>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 name="Google Shape;592;p9"/>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 name="Google Shape;593;p9"/>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 name="Google Shape;594;p9"/>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 name="Google Shape;595;p9"/>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 name="Google Shape;596;p9"/>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 name="Google Shape;597;p9"/>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 name="Google Shape;598;p9"/>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 name="Google Shape;599;p9"/>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 name="Google Shape;600;p9"/>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 name="Google Shape;601;p9"/>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 name="Google Shape;602;p9"/>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 name="Google Shape;603;p9"/>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 name="Google Shape;604;p9"/>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 name="Google Shape;605;p9"/>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 name="Google Shape;606;p9"/>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 name="Google Shape;607;p9"/>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608" name="Shape 608"/>
        <p:cNvGrpSpPr/>
        <p:nvPr/>
      </p:nvGrpSpPr>
      <p:grpSpPr>
        <a:xfrm>
          <a:off x="0" y="0"/>
          <a:ext cx="0" cy="0"/>
          <a:chOff x="0" y="0"/>
          <a:chExt cx="0" cy="0"/>
        </a:xfrm>
      </p:grpSpPr>
      <p:sp>
        <p:nvSpPr>
          <p:cNvPr id="609" name="Google Shape;609;p10"/>
          <p:cNvSpPr/>
          <p:nvPr>
            <p:ph idx="2" type="pic"/>
          </p:nvPr>
        </p:nvSpPr>
        <p:spPr>
          <a:xfrm>
            <a:off x="0" y="0"/>
            <a:ext cx="9144000" cy="5143500"/>
          </a:xfrm>
          <a:prstGeom prst="rect">
            <a:avLst/>
          </a:prstGeom>
          <a:noFill/>
          <a:ln>
            <a:noFill/>
          </a:ln>
        </p:spPr>
      </p:sp>
      <p:sp>
        <p:nvSpPr>
          <p:cNvPr id="610" name="Google Shape;610;p10"/>
          <p:cNvSpPr txBox="1"/>
          <p:nvPr>
            <p:ph type="title"/>
          </p:nvPr>
        </p:nvSpPr>
        <p:spPr>
          <a:xfrm>
            <a:off x="713250" y="3910025"/>
            <a:ext cx="7717500" cy="6939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sz="2800"/>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1.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slideLayout" Target="../slideLayouts/slideLayout25.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Angkor"/>
              <a:buNone/>
              <a:defRPr sz="3000">
                <a:solidFill>
                  <a:schemeClr val="dk1"/>
                </a:solidFill>
                <a:latin typeface="Angkor"/>
                <a:ea typeface="Angkor"/>
                <a:cs typeface="Angkor"/>
                <a:sym typeface="Angkor"/>
              </a:defRPr>
            </a:lvl1pPr>
            <a:lvl2pPr lvl="1" rtl="0">
              <a:spcBef>
                <a:spcPts val="0"/>
              </a:spcBef>
              <a:spcAft>
                <a:spcPts val="0"/>
              </a:spcAft>
              <a:buClr>
                <a:schemeClr val="dk1"/>
              </a:buClr>
              <a:buSzPts val="3000"/>
              <a:buFont typeface="Angkor"/>
              <a:buNone/>
              <a:defRPr sz="3000">
                <a:solidFill>
                  <a:schemeClr val="dk1"/>
                </a:solidFill>
                <a:latin typeface="Angkor"/>
                <a:ea typeface="Angkor"/>
                <a:cs typeface="Angkor"/>
                <a:sym typeface="Angkor"/>
              </a:defRPr>
            </a:lvl2pPr>
            <a:lvl3pPr lvl="2" rtl="0">
              <a:spcBef>
                <a:spcPts val="0"/>
              </a:spcBef>
              <a:spcAft>
                <a:spcPts val="0"/>
              </a:spcAft>
              <a:buClr>
                <a:schemeClr val="dk1"/>
              </a:buClr>
              <a:buSzPts val="3000"/>
              <a:buFont typeface="Angkor"/>
              <a:buNone/>
              <a:defRPr sz="3000">
                <a:solidFill>
                  <a:schemeClr val="dk1"/>
                </a:solidFill>
                <a:latin typeface="Angkor"/>
                <a:ea typeface="Angkor"/>
                <a:cs typeface="Angkor"/>
                <a:sym typeface="Angkor"/>
              </a:defRPr>
            </a:lvl3pPr>
            <a:lvl4pPr lvl="3" rtl="0">
              <a:spcBef>
                <a:spcPts val="0"/>
              </a:spcBef>
              <a:spcAft>
                <a:spcPts val="0"/>
              </a:spcAft>
              <a:buClr>
                <a:schemeClr val="dk1"/>
              </a:buClr>
              <a:buSzPts val="3000"/>
              <a:buFont typeface="Angkor"/>
              <a:buNone/>
              <a:defRPr sz="3000">
                <a:solidFill>
                  <a:schemeClr val="dk1"/>
                </a:solidFill>
                <a:latin typeface="Angkor"/>
                <a:ea typeface="Angkor"/>
                <a:cs typeface="Angkor"/>
                <a:sym typeface="Angkor"/>
              </a:defRPr>
            </a:lvl4pPr>
            <a:lvl5pPr lvl="4" rtl="0">
              <a:spcBef>
                <a:spcPts val="0"/>
              </a:spcBef>
              <a:spcAft>
                <a:spcPts val="0"/>
              </a:spcAft>
              <a:buClr>
                <a:schemeClr val="dk1"/>
              </a:buClr>
              <a:buSzPts val="3000"/>
              <a:buFont typeface="Angkor"/>
              <a:buNone/>
              <a:defRPr sz="3000">
                <a:solidFill>
                  <a:schemeClr val="dk1"/>
                </a:solidFill>
                <a:latin typeface="Angkor"/>
                <a:ea typeface="Angkor"/>
                <a:cs typeface="Angkor"/>
                <a:sym typeface="Angkor"/>
              </a:defRPr>
            </a:lvl5pPr>
            <a:lvl6pPr lvl="5" rtl="0">
              <a:spcBef>
                <a:spcPts val="0"/>
              </a:spcBef>
              <a:spcAft>
                <a:spcPts val="0"/>
              </a:spcAft>
              <a:buClr>
                <a:schemeClr val="dk1"/>
              </a:buClr>
              <a:buSzPts val="3000"/>
              <a:buFont typeface="Angkor"/>
              <a:buNone/>
              <a:defRPr sz="3000">
                <a:solidFill>
                  <a:schemeClr val="dk1"/>
                </a:solidFill>
                <a:latin typeface="Angkor"/>
                <a:ea typeface="Angkor"/>
                <a:cs typeface="Angkor"/>
                <a:sym typeface="Angkor"/>
              </a:defRPr>
            </a:lvl6pPr>
            <a:lvl7pPr lvl="6" rtl="0">
              <a:spcBef>
                <a:spcPts val="0"/>
              </a:spcBef>
              <a:spcAft>
                <a:spcPts val="0"/>
              </a:spcAft>
              <a:buClr>
                <a:schemeClr val="dk1"/>
              </a:buClr>
              <a:buSzPts val="3000"/>
              <a:buFont typeface="Angkor"/>
              <a:buNone/>
              <a:defRPr sz="3000">
                <a:solidFill>
                  <a:schemeClr val="dk1"/>
                </a:solidFill>
                <a:latin typeface="Angkor"/>
                <a:ea typeface="Angkor"/>
                <a:cs typeface="Angkor"/>
                <a:sym typeface="Angkor"/>
              </a:defRPr>
            </a:lvl7pPr>
            <a:lvl8pPr lvl="7" rtl="0">
              <a:spcBef>
                <a:spcPts val="0"/>
              </a:spcBef>
              <a:spcAft>
                <a:spcPts val="0"/>
              </a:spcAft>
              <a:buClr>
                <a:schemeClr val="dk1"/>
              </a:buClr>
              <a:buSzPts val="3000"/>
              <a:buFont typeface="Angkor"/>
              <a:buNone/>
              <a:defRPr sz="3000">
                <a:solidFill>
                  <a:schemeClr val="dk1"/>
                </a:solidFill>
                <a:latin typeface="Angkor"/>
                <a:ea typeface="Angkor"/>
                <a:cs typeface="Angkor"/>
                <a:sym typeface="Angkor"/>
              </a:defRPr>
            </a:lvl8pPr>
            <a:lvl9pPr lvl="8" rtl="0">
              <a:spcBef>
                <a:spcPts val="0"/>
              </a:spcBef>
              <a:spcAft>
                <a:spcPts val="0"/>
              </a:spcAft>
              <a:buClr>
                <a:schemeClr val="dk1"/>
              </a:buClr>
              <a:buSzPts val="3000"/>
              <a:buFont typeface="Angkor"/>
              <a:buNone/>
              <a:defRPr sz="3000">
                <a:solidFill>
                  <a:schemeClr val="dk1"/>
                </a:solidFill>
                <a:latin typeface="Angkor"/>
                <a:ea typeface="Angkor"/>
                <a:cs typeface="Angkor"/>
                <a:sym typeface="Angkor"/>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indent="-317500" lvl="1" marL="9144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indent="-317500" lvl="2" marL="13716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indent="-317500" lvl="3" marL="18288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indent="-317500" lvl="4" marL="22860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indent="-317500" lvl="5" marL="27432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indent="-317500" lvl="6" marL="32004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indent="-317500" lvl="7" marL="36576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indent="-317500" lvl="8" marL="41148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387" name="Shape 1387"/>
        <p:cNvGrpSpPr/>
        <p:nvPr/>
      </p:nvGrpSpPr>
      <p:grpSpPr>
        <a:xfrm>
          <a:off x="0" y="0"/>
          <a:ext cx="0" cy="0"/>
          <a:chOff x="0" y="0"/>
          <a:chExt cx="0" cy="0"/>
        </a:xfrm>
      </p:grpSpPr>
      <p:sp>
        <p:nvSpPr>
          <p:cNvPr id="1388" name="Google Shape;1388;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389" name="Google Shape;1389;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 id="2147483672"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7.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4.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Woj3LF2HYohyPDgvmnccJ1fexwA_vTD7YWwfaUKkb_w/copy" TargetMode="External"/><Relationship Id="rId5" Type="http://schemas.openxmlformats.org/officeDocument/2006/relationships/image" Target="../media/image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20" Type="http://schemas.openxmlformats.org/officeDocument/2006/relationships/hyperlink" Target="https://wepik.com/?utm_source=slidesgo_template&amp;utm_medium=referral-link&amp;utm_campaign=promo-slide&amp;utm_term=slidesgo&amp;utm_content=wepik" TargetMode="Externa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7.xml"/><Relationship Id="rId21" Type="http://schemas.openxmlformats.org/officeDocument/2006/relationships/hyperlink" Target="https://www.videvo.net/?utm_source=slidesgo_template&amp;utm_medium=referral-link&amp;utm_campaign=sg_resources&amp;utm_content=videvo" TargetMode="External"/><Relationship Id="rId13" Type="http://schemas.openxmlformats.org/officeDocument/2006/relationships/hyperlink" Target="https://bit.ly/3A1uf1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5.xml"/><Relationship Id="rId4" Type="http://schemas.openxmlformats.org/officeDocument/2006/relationships/slide" Target="/ppt/slides/slide22.xml"/><Relationship Id="rId9" Type="http://schemas.openxmlformats.org/officeDocument/2006/relationships/slide" Target="/ppt/slides/slide33.xml"/><Relationship Id="rId15" Type="http://schemas.openxmlformats.org/officeDocument/2006/relationships/hyperlink" Target="http://bit.ly/33VAFh3" TargetMode="External"/><Relationship Id="rId14" Type="http://schemas.openxmlformats.org/officeDocument/2006/relationships/hyperlink" Target="http://bit.ly/30B07Gq" TargetMode="External"/><Relationship Id="rId17" Type="http://schemas.openxmlformats.org/officeDocument/2006/relationships/hyperlink" Target="https://www.flaticon.com/?utm_source=slidesgo_template&amp;utm_medium=referral-link&amp;utm_campaign=promo-slide&amp;utm_term=slidesgo&amp;utm_content=flaticon" TargetMode="External"/><Relationship Id="rId16" Type="http://schemas.openxmlformats.org/officeDocument/2006/relationships/hyperlink" Target="https://www.freepik.com/?utm_source=slidesgo_template&amp;utm_medium=referral-link&amp;utm_campaign=promo-slide&amp;utm_term=slidesgo&amp;utm_content=freepik" TargetMode="External"/><Relationship Id="rId5" Type="http://schemas.openxmlformats.org/officeDocument/2006/relationships/slide" Target="/ppt/slides/slide21.xml"/><Relationship Id="rId19" Type="http://schemas.openxmlformats.org/officeDocument/2006/relationships/hyperlink" Target="https://wepik.com/?utm_source=slidesgo_template&amp;utm_medium=referral-link&amp;utm_campaign=promo-slide&amp;utm_term=slidesgo&amp;utm_content=wepik" TargetMode="External"/><Relationship Id="rId6" Type="http://schemas.openxmlformats.org/officeDocument/2006/relationships/slide" Target="/ppt/slides/slide21.xml"/><Relationship Id="rId18" Type="http://schemas.openxmlformats.org/officeDocument/2006/relationships/hyperlink" Target="https://storyset.com/?utm_source=slidesgo_template&amp;utm_medium=referral-link&amp;utm_campaign=promo-slide&amp;utm_term=slidesgo&amp;utm_content=storyset" TargetMode="External"/><Relationship Id="rId7" Type="http://schemas.openxmlformats.org/officeDocument/2006/relationships/slide" Target="/ppt/slides/slide20.xml"/><Relationship Id="rId8" Type="http://schemas.openxmlformats.org/officeDocument/2006/relationships/slide" Target="/ppt/slides/slide2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1.xml"/><Relationship Id="rId3" Type="http://schemas.openxmlformats.org/officeDocument/2006/relationships/hyperlink" Target="https://www.freepik.com/free-vector/flat-design-dragon-silhouette-illustration_28177515.htm/?utm_source=slidesgo_template&amp;utm_medium=referral-link&amp;utm_campaign=sg_resources&amp;utm_content=freepik" TargetMode="External"/><Relationship Id="rId4" Type="http://schemas.openxmlformats.org/officeDocument/2006/relationships/hyperlink" Target="https://www.freepik.com/free-vector/hand-drawn-lovely-spring-flowers_12126862.htm/?utm_source=slidesgo_template&amp;utm_medium=referral-link&amp;utm_campaign=sg_resources&amp;utm_content=freepik"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 Id="rId3" Type="http://schemas.openxmlformats.org/officeDocument/2006/relationships/hyperlink" Target="https://www.freepik.com/free-vector/flat-design-dragon-silhouette-illustration_28177516.htm/?utm_source=slidesgo_template&amp;utm_medium=referral-link&amp;utm_campaign=sg_resources&amp;utm_content=freepik" TargetMode="External"/><Relationship Id="rId4" Type="http://schemas.openxmlformats.org/officeDocument/2006/relationships/hyperlink" Target="https://www.freepik.com/free-vector/lovely-floral-background-with-flat-design_2417845.htm/?utm_source=slidesgo_template&amp;utm_medium=referral-link&amp;utm_campaign=sg_resources&amp;utm_content=freepik" TargetMode="External"/><Relationship Id="rId5" Type="http://schemas.openxmlformats.org/officeDocument/2006/relationships/hyperlink" Target="https://www.freepik.com/free-photo/flowers_4291957.htm/?utm_source=slidesgo_template&amp;utm_medium=referral-link&amp;utm_campaign=sg_resources&amp;utm_content=freepik" TargetMode="External"/><Relationship Id="rId6" Type="http://schemas.openxmlformats.org/officeDocument/2006/relationships/hyperlink" Target="https://www.freepik.com/free-photo/flat-lay-floral-concept-with-copy-space_9116427.htm/?utm_source=slidesgo_template&amp;utm_medium=referral-link&amp;utm_campaign=sg_resources&amp;utm_content=freepik" TargetMode="External"/><Relationship Id="rId7" Type="http://schemas.openxmlformats.org/officeDocument/2006/relationships/hyperlink" Target="https://www.freepik.com/free-photo/top-view-yellow-flower-with-copyspace_4835762.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3.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 Id="rId3" Type="http://schemas.openxmlformats.org/officeDocument/2006/relationships/hyperlink" Target="https://fonts.google.com/specimen/Angkor" TargetMode="External"/><Relationship Id="rId4" Type="http://schemas.openxmlformats.org/officeDocument/2006/relationships/hyperlink" Target="https://fonts.google.com/specimen/Albert+Sans" TargetMode="External"/></Relationships>
</file>

<file path=ppt/slides/_rels/slide26.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5.xml"/><Relationship Id="rId2" Type="http://schemas.openxmlformats.org/officeDocument/2006/relationships/notesSlide" Target="../notesSlides/notesSlide26.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2.png"/><Relationship Id="rId14" Type="http://schemas.openxmlformats.org/officeDocument/2006/relationships/image" Target="../media/image3.png"/><Relationship Id="rId17" Type="http://schemas.openxmlformats.org/officeDocument/2006/relationships/image" Target="../media/image6.png"/><Relationship Id="rId16" Type="http://schemas.openxmlformats.org/officeDocument/2006/relationships/image" Target="../media/image8.png"/><Relationship Id="rId5" Type="http://schemas.openxmlformats.org/officeDocument/2006/relationships/image" Target="../media/image5.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 Id="rId3" Type="http://schemas.openxmlformats.org/officeDocument/2006/relationships/hyperlink" Target="https://bit.ly/2ZjL1pd"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3.xml"/><Relationship Id="rId3" Type="http://schemas.openxmlformats.org/officeDocument/2006/relationships/hyperlink" Target="https://workspace.google.com/marketplace/app/icons_for_slides_docs/381578326502"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9.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6" name="Shape 1396"/>
        <p:cNvGrpSpPr/>
        <p:nvPr/>
      </p:nvGrpSpPr>
      <p:grpSpPr>
        <a:xfrm>
          <a:off x="0" y="0"/>
          <a:ext cx="0" cy="0"/>
          <a:chOff x="0" y="0"/>
          <a:chExt cx="0" cy="0"/>
        </a:xfrm>
      </p:grpSpPr>
      <p:sp>
        <p:nvSpPr>
          <p:cNvPr id="1397" name="Google Shape;1397;p28"/>
          <p:cNvSpPr txBox="1"/>
          <p:nvPr>
            <p:ph type="ctrTitle"/>
          </p:nvPr>
        </p:nvSpPr>
        <p:spPr>
          <a:xfrm>
            <a:off x="991650" y="1194825"/>
            <a:ext cx="7160700" cy="970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St David's Day</a:t>
            </a:r>
            <a:endParaRPr/>
          </a:p>
        </p:txBody>
      </p:sp>
      <p:sp>
        <p:nvSpPr>
          <p:cNvPr id="1398" name="Google Shape;1398;p28"/>
          <p:cNvSpPr txBox="1"/>
          <p:nvPr>
            <p:ph idx="1" type="subTitle"/>
          </p:nvPr>
        </p:nvSpPr>
        <p:spPr>
          <a:xfrm>
            <a:off x="2596650" y="2165625"/>
            <a:ext cx="3950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1399" name="Google Shape;1399;p28"/>
          <p:cNvGrpSpPr/>
          <p:nvPr/>
        </p:nvGrpSpPr>
        <p:grpSpPr>
          <a:xfrm rot="-5400000">
            <a:off x="4275460" y="339305"/>
            <a:ext cx="593079" cy="680540"/>
            <a:chOff x="4514645" y="3240036"/>
            <a:chExt cx="1004708" cy="1152481"/>
          </a:xfrm>
        </p:grpSpPr>
        <p:sp>
          <p:nvSpPr>
            <p:cNvPr id="1400" name="Google Shape;1400;p28"/>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1" name="Google Shape;1401;p28"/>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2" name="Google Shape;1402;p28"/>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03" name="Google Shape;1403;p28"/>
            <p:cNvGrpSpPr/>
            <p:nvPr/>
          </p:nvGrpSpPr>
          <p:grpSpPr>
            <a:xfrm rot="5400000">
              <a:off x="4604936" y="3395552"/>
              <a:ext cx="447153" cy="528405"/>
              <a:chOff x="1926616" y="1754118"/>
              <a:chExt cx="949168" cy="1121641"/>
            </a:xfrm>
          </p:grpSpPr>
          <p:sp>
            <p:nvSpPr>
              <p:cNvPr id="1404" name="Google Shape;1404;p28"/>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5" name="Google Shape;1405;p28"/>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6" name="Google Shape;1406;p28"/>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07" name="Google Shape;1407;p28"/>
            <p:cNvGrpSpPr/>
            <p:nvPr/>
          </p:nvGrpSpPr>
          <p:grpSpPr>
            <a:xfrm rot="5400000">
              <a:off x="5028042" y="3454806"/>
              <a:ext cx="408217" cy="564097"/>
              <a:chOff x="2131600" y="859437"/>
              <a:chExt cx="866518" cy="1197404"/>
            </a:xfrm>
          </p:grpSpPr>
          <p:sp>
            <p:nvSpPr>
              <p:cNvPr id="1408" name="Google Shape;1408;p28"/>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9" name="Google Shape;1409;p28"/>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10" name="Google Shape;1410;p28"/>
            <p:cNvGrpSpPr/>
            <p:nvPr/>
          </p:nvGrpSpPr>
          <p:grpSpPr>
            <a:xfrm rot="5400000">
              <a:off x="4692849" y="3889458"/>
              <a:ext cx="613622" cy="392496"/>
              <a:chOff x="2654097" y="1535071"/>
              <a:chExt cx="1302531" cy="833147"/>
            </a:xfrm>
          </p:grpSpPr>
          <p:sp>
            <p:nvSpPr>
              <p:cNvPr id="1411" name="Google Shape;1411;p28"/>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2" name="Google Shape;1412;p28"/>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3" name="Google Shape;1413;p28"/>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14" name="Google Shape;1414;p28"/>
            <p:cNvGrpSpPr/>
            <p:nvPr/>
          </p:nvGrpSpPr>
          <p:grpSpPr>
            <a:xfrm>
              <a:off x="4860136" y="3650917"/>
              <a:ext cx="322187" cy="306813"/>
              <a:chOff x="4464634" y="3889240"/>
              <a:chExt cx="697375" cy="664097"/>
            </a:xfrm>
          </p:grpSpPr>
          <p:sp>
            <p:nvSpPr>
              <p:cNvPr id="1415" name="Google Shape;1415;p28"/>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6" name="Google Shape;1416;p28"/>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7" name="Google Shape;1417;p28"/>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8" name="Google Shape;1418;p28"/>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9" name="Google Shape;1419;p28"/>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0" name="Google Shape;1420;p28"/>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1" name="Google Shape;1421;p28"/>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2" name="Google Shape;1422;p28"/>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3" name="Google Shape;1423;p28"/>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4" name="Google Shape;1424;p28"/>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5" name="Google Shape;1425;p28"/>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6" name="Google Shape;1426;p28"/>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7" name="Google Shape;1427;p28"/>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8" name="Google Shape;1428;p28"/>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9" name="Google Shape;1429;p28"/>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0" name="Google Shape;1430;p28"/>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1" name="Google Shape;1431;p28"/>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2" name="Google Shape;1432;p28"/>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3" name="Google Shape;1433;p28"/>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4" name="Google Shape;1434;p28"/>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5" name="Google Shape;1435;p28"/>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6" name="Google Shape;1436;p28"/>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437" name="Google Shape;1437;p28"/>
          <p:cNvGrpSpPr/>
          <p:nvPr/>
        </p:nvGrpSpPr>
        <p:grpSpPr>
          <a:xfrm>
            <a:off x="1784275" y="3339024"/>
            <a:ext cx="5575450" cy="2181835"/>
            <a:chOff x="1444644" y="3482867"/>
            <a:chExt cx="6254711" cy="2447650"/>
          </a:xfrm>
        </p:grpSpPr>
        <p:grpSp>
          <p:nvGrpSpPr>
            <p:cNvPr id="1438" name="Google Shape;1438;p28"/>
            <p:cNvGrpSpPr/>
            <p:nvPr/>
          </p:nvGrpSpPr>
          <p:grpSpPr>
            <a:xfrm>
              <a:off x="1444644" y="3527793"/>
              <a:ext cx="1495523" cy="1556222"/>
              <a:chOff x="920187" y="3187940"/>
              <a:chExt cx="1611903" cy="1677325"/>
            </a:xfrm>
          </p:grpSpPr>
          <p:grpSp>
            <p:nvGrpSpPr>
              <p:cNvPr id="1439" name="Google Shape;1439;p28"/>
              <p:cNvGrpSpPr/>
              <p:nvPr/>
            </p:nvGrpSpPr>
            <p:grpSpPr>
              <a:xfrm flipH="1">
                <a:off x="920187" y="3187940"/>
                <a:ext cx="747527" cy="970777"/>
                <a:chOff x="2994066" y="2985756"/>
                <a:chExt cx="1222248" cy="1587274"/>
              </a:xfrm>
            </p:grpSpPr>
            <p:sp>
              <p:nvSpPr>
                <p:cNvPr id="1440" name="Google Shape;1440;p28"/>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1" name="Google Shape;1441;p28"/>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2" name="Google Shape;1442;p28"/>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3" name="Google Shape;1443;p28"/>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4" name="Google Shape;1444;p28"/>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5" name="Google Shape;1445;p28"/>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6" name="Google Shape;1446;p28"/>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7" name="Google Shape;1447;p28"/>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8" name="Google Shape;1448;p28"/>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9" name="Google Shape;1449;p28"/>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0" name="Google Shape;1450;p28"/>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1" name="Google Shape;1451;p28"/>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2" name="Google Shape;1452;p28"/>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3" name="Google Shape;1453;p28"/>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4" name="Google Shape;1454;p28"/>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5" name="Google Shape;1455;p28"/>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6" name="Google Shape;1456;p28"/>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7" name="Google Shape;1457;p28"/>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8" name="Google Shape;1458;p28"/>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9" name="Google Shape;1459;p28"/>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60" name="Google Shape;1460;p28"/>
              <p:cNvGrpSpPr/>
              <p:nvPr/>
            </p:nvGrpSpPr>
            <p:grpSpPr>
              <a:xfrm rot="9942301">
                <a:off x="1828933" y="4229409"/>
                <a:ext cx="643342" cy="565180"/>
                <a:chOff x="3602621" y="4169848"/>
                <a:chExt cx="1302051" cy="1143861"/>
              </a:xfrm>
            </p:grpSpPr>
            <p:sp>
              <p:nvSpPr>
                <p:cNvPr id="1461" name="Google Shape;1461;p28"/>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2" name="Google Shape;1462;p28"/>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3" name="Google Shape;1463;p28"/>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4" name="Google Shape;1464;p28"/>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5" name="Google Shape;1465;p28"/>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6" name="Google Shape;1466;p28"/>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7" name="Google Shape;1467;p28"/>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8" name="Google Shape;1468;p28"/>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9" name="Google Shape;1469;p28"/>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0" name="Google Shape;1470;p28"/>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71" name="Google Shape;1471;p28"/>
              <p:cNvGrpSpPr/>
              <p:nvPr/>
            </p:nvGrpSpPr>
            <p:grpSpPr>
              <a:xfrm rot="10800000">
                <a:off x="1105768" y="3692701"/>
                <a:ext cx="815723" cy="935815"/>
                <a:chOff x="4514645" y="3240036"/>
                <a:chExt cx="1004708" cy="1152481"/>
              </a:xfrm>
            </p:grpSpPr>
            <p:sp>
              <p:nvSpPr>
                <p:cNvPr id="1472" name="Google Shape;1472;p28"/>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3" name="Google Shape;1473;p28"/>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4" name="Google Shape;1474;p28"/>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75" name="Google Shape;1475;p28"/>
                <p:cNvGrpSpPr/>
                <p:nvPr/>
              </p:nvGrpSpPr>
              <p:grpSpPr>
                <a:xfrm rot="5400000">
                  <a:off x="4604936" y="3395552"/>
                  <a:ext cx="447153" cy="528405"/>
                  <a:chOff x="1926616" y="1754118"/>
                  <a:chExt cx="949168" cy="1121641"/>
                </a:xfrm>
              </p:grpSpPr>
              <p:sp>
                <p:nvSpPr>
                  <p:cNvPr id="1476" name="Google Shape;1476;p28"/>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7" name="Google Shape;1477;p28"/>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8" name="Google Shape;1478;p28"/>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79" name="Google Shape;1479;p28"/>
                <p:cNvGrpSpPr/>
                <p:nvPr/>
              </p:nvGrpSpPr>
              <p:grpSpPr>
                <a:xfrm rot="5400000">
                  <a:off x="5028042" y="3454806"/>
                  <a:ext cx="408217" cy="564097"/>
                  <a:chOff x="2131600" y="859437"/>
                  <a:chExt cx="866518" cy="1197404"/>
                </a:xfrm>
              </p:grpSpPr>
              <p:sp>
                <p:nvSpPr>
                  <p:cNvPr id="1480" name="Google Shape;1480;p28"/>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1" name="Google Shape;1481;p28"/>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82" name="Google Shape;1482;p28"/>
                <p:cNvGrpSpPr/>
                <p:nvPr/>
              </p:nvGrpSpPr>
              <p:grpSpPr>
                <a:xfrm rot="5400000">
                  <a:off x="4692849" y="3889458"/>
                  <a:ext cx="613622" cy="392496"/>
                  <a:chOff x="2654097" y="1535071"/>
                  <a:chExt cx="1302531" cy="833147"/>
                </a:xfrm>
              </p:grpSpPr>
              <p:sp>
                <p:nvSpPr>
                  <p:cNvPr id="1483" name="Google Shape;1483;p28"/>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4" name="Google Shape;1484;p28"/>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5" name="Google Shape;1485;p28"/>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86" name="Google Shape;1486;p28"/>
                <p:cNvGrpSpPr/>
                <p:nvPr/>
              </p:nvGrpSpPr>
              <p:grpSpPr>
                <a:xfrm>
                  <a:off x="4860136" y="3650917"/>
                  <a:ext cx="322187" cy="306813"/>
                  <a:chOff x="4464634" y="3889240"/>
                  <a:chExt cx="697375" cy="664097"/>
                </a:xfrm>
              </p:grpSpPr>
              <p:sp>
                <p:nvSpPr>
                  <p:cNvPr id="1487" name="Google Shape;1487;p28"/>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8" name="Google Shape;1488;p28"/>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9" name="Google Shape;1489;p28"/>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0" name="Google Shape;1490;p28"/>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1" name="Google Shape;1491;p28"/>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2" name="Google Shape;1492;p28"/>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3" name="Google Shape;1493;p28"/>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4" name="Google Shape;1494;p28"/>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5" name="Google Shape;1495;p28"/>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6" name="Google Shape;1496;p28"/>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7" name="Google Shape;1497;p28"/>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8" name="Google Shape;1498;p28"/>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9" name="Google Shape;1499;p28"/>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0" name="Google Shape;1500;p28"/>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1" name="Google Shape;1501;p28"/>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2" name="Google Shape;1502;p28"/>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3" name="Google Shape;1503;p28"/>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4" name="Google Shape;1504;p28"/>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5" name="Google Shape;1505;p28"/>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6" name="Google Shape;1506;p28"/>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7" name="Google Shape;1507;p28"/>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8" name="Google Shape;1508;p28"/>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509" name="Google Shape;1509;p28"/>
            <p:cNvGrpSpPr/>
            <p:nvPr/>
          </p:nvGrpSpPr>
          <p:grpSpPr>
            <a:xfrm rot="8100000">
              <a:off x="3025034" y="3863729"/>
              <a:ext cx="1462788" cy="1815486"/>
              <a:chOff x="6065924" y="3098470"/>
              <a:chExt cx="1576749" cy="1956924"/>
            </a:xfrm>
          </p:grpSpPr>
          <p:grpSp>
            <p:nvGrpSpPr>
              <p:cNvPr id="1510" name="Google Shape;1510;p28"/>
              <p:cNvGrpSpPr/>
              <p:nvPr/>
            </p:nvGrpSpPr>
            <p:grpSpPr>
              <a:xfrm rot="5612616">
                <a:off x="6761392" y="4167001"/>
                <a:ext cx="747489" cy="970728"/>
                <a:chOff x="2994066" y="2985756"/>
                <a:chExt cx="1222248" cy="1587274"/>
              </a:xfrm>
            </p:grpSpPr>
            <p:sp>
              <p:nvSpPr>
                <p:cNvPr id="1511" name="Google Shape;1511;p28"/>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2" name="Google Shape;1512;p28"/>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3" name="Google Shape;1513;p28"/>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4" name="Google Shape;1514;p28"/>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5" name="Google Shape;1515;p28"/>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6" name="Google Shape;1516;p28"/>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7" name="Google Shape;1517;p28"/>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8" name="Google Shape;1518;p28"/>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9" name="Google Shape;1519;p28"/>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0" name="Google Shape;1520;p28"/>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1" name="Google Shape;1521;p28"/>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2" name="Google Shape;1522;p28"/>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3" name="Google Shape;1523;p28"/>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4" name="Google Shape;1524;p28"/>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5" name="Google Shape;1525;p28"/>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6" name="Google Shape;1526;p28"/>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7" name="Google Shape;1527;p28"/>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8" name="Google Shape;1528;p28"/>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9" name="Google Shape;1529;p28"/>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0" name="Google Shape;1530;p28"/>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31" name="Google Shape;1531;p28"/>
              <p:cNvGrpSpPr/>
              <p:nvPr/>
            </p:nvGrpSpPr>
            <p:grpSpPr>
              <a:xfrm>
                <a:off x="6065924" y="3098470"/>
                <a:ext cx="643343" cy="565182"/>
                <a:chOff x="3602621" y="4169848"/>
                <a:chExt cx="1302051" cy="1143861"/>
              </a:xfrm>
            </p:grpSpPr>
            <p:sp>
              <p:nvSpPr>
                <p:cNvPr id="1532" name="Google Shape;1532;p28"/>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3" name="Google Shape;1533;p28"/>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4" name="Google Shape;1534;p28"/>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5" name="Google Shape;1535;p28"/>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6" name="Google Shape;1536;p28"/>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7" name="Google Shape;1537;p28"/>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8" name="Google Shape;1538;p28"/>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9" name="Google Shape;1539;p28"/>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0" name="Google Shape;1540;p28"/>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1" name="Google Shape;1541;p28"/>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42" name="Google Shape;1542;p28"/>
              <p:cNvGrpSpPr/>
              <p:nvPr/>
            </p:nvGrpSpPr>
            <p:grpSpPr>
              <a:xfrm rot="1860125">
                <a:off x="6299935" y="3425795"/>
                <a:ext cx="1004768" cy="1152550"/>
                <a:chOff x="4514645" y="3240036"/>
                <a:chExt cx="1004708" cy="1152481"/>
              </a:xfrm>
            </p:grpSpPr>
            <p:sp>
              <p:nvSpPr>
                <p:cNvPr id="1543" name="Google Shape;1543;p28"/>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4" name="Google Shape;1544;p28"/>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5" name="Google Shape;1545;p28"/>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46" name="Google Shape;1546;p28"/>
                <p:cNvGrpSpPr/>
                <p:nvPr/>
              </p:nvGrpSpPr>
              <p:grpSpPr>
                <a:xfrm rot="5400000">
                  <a:off x="4604936" y="3395552"/>
                  <a:ext cx="447153" cy="528405"/>
                  <a:chOff x="1926616" y="1754118"/>
                  <a:chExt cx="949168" cy="1121641"/>
                </a:xfrm>
              </p:grpSpPr>
              <p:sp>
                <p:nvSpPr>
                  <p:cNvPr id="1547" name="Google Shape;1547;p28"/>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8" name="Google Shape;1548;p28"/>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9" name="Google Shape;1549;p28"/>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50" name="Google Shape;1550;p28"/>
                <p:cNvGrpSpPr/>
                <p:nvPr/>
              </p:nvGrpSpPr>
              <p:grpSpPr>
                <a:xfrm rot="5400000">
                  <a:off x="5028042" y="3454806"/>
                  <a:ext cx="408217" cy="564097"/>
                  <a:chOff x="2131600" y="859437"/>
                  <a:chExt cx="866518" cy="1197404"/>
                </a:xfrm>
              </p:grpSpPr>
              <p:sp>
                <p:nvSpPr>
                  <p:cNvPr id="1551" name="Google Shape;1551;p28"/>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2" name="Google Shape;1552;p28"/>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53" name="Google Shape;1553;p28"/>
                <p:cNvGrpSpPr/>
                <p:nvPr/>
              </p:nvGrpSpPr>
              <p:grpSpPr>
                <a:xfrm rot="5400000">
                  <a:off x="4692849" y="3889458"/>
                  <a:ext cx="613622" cy="392496"/>
                  <a:chOff x="2654097" y="1535071"/>
                  <a:chExt cx="1302531" cy="833147"/>
                </a:xfrm>
              </p:grpSpPr>
              <p:sp>
                <p:nvSpPr>
                  <p:cNvPr id="1554" name="Google Shape;1554;p28"/>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5" name="Google Shape;1555;p28"/>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6" name="Google Shape;1556;p28"/>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57" name="Google Shape;1557;p28"/>
                <p:cNvGrpSpPr/>
                <p:nvPr/>
              </p:nvGrpSpPr>
              <p:grpSpPr>
                <a:xfrm>
                  <a:off x="4860136" y="3650917"/>
                  <a:ext cx="322187" cy="306813"/>
                  <a:chOff x="4464634" y="3889240"/>
                  <a:chExt cx="697375" cy="664097"/>
                </a:xfrm>
              </p:grpSpPr>
              <p:sp>
                <p:nvSpPr>
                  <p:cNvPr id="1558" name="Google Shape;1558;p28"/>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9" name="Google Shape;1559;p28"/>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0" name="Google Shape;1560;p28"/>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1" name="Google Shape;1561;p28"/>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2" name="Google Shape;1562;p28"/>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3" name="Google Shape;1563;p28"/>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4" name="Google Shape;1564;p28"/>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5" name="Google Shape;1565;p28"/>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6" name="Google Shape;1566;p28"/>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7" name="Google Shape;1567;p28"/>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8" name="Google Shape;1568;p28"/>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9" name="Google Shape;1569;p28"/>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0" name="Google Shape;1570;p28"/>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1" name="Google Shape;1571;p28"/>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2" name="Google Shape;1572;p28"/>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3" name="Google Shape;1573;p28"/>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4" name="Google Shape;1574;p28"/>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5" name="Google Shape;1575;p28"/>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6" name="Google Shape;1576;p28"/>
                  <p:cNvSpPr/>
                  <p:nvPr/>
                </p:nvSpPr>
                <p:spPr>
                  <a:xfrm rot="5400000">
                    <a:off x="4568603" y="4376304"/>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7" name="Google Shape;1577;p28"/>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8" name="Google Shape;1578;p28"/>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9" name="Google Shape;1579;p28"/>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580" name="Google Shape;1580;p28"/>
            <p:cNvGrpSpPr/>
            <p:nvPr/>
          </p:nvGrpSpPr>
          <p:grpSpPr>
            <a:xfrm>
              <a:off x="6571583" y="3482867"/>
              <a:ext cx="1127772" cy="1307168"/>
              <a:chOff x="7877401" y="3456168"/>
              <a:chExt cx="1215534" cy="1408889"/>
            </a:xfrm>
          </p:grpSpPr>
          <p:grpSp>
            <p:nvGrpSpPr>
              <p:cNvPr id="1581" name="Google Shape;1581;p28"/>
              <p:cNvGrpSpPr/>
              <p:nvPr/>
            </p:nvGrpSpPr>
            <p:grpSpPr>
              <a:xfrm>
                <a:off x="8345408" y="3456168"/>
                <a:ext cx="747527" cy="970777"/>
                <a:chOff x="2994066" y="2985756"/>
                <a:chExt cx="1222248" cy="1587274"/>
              </a:xfrm>
            </p:grpSpPr>
            <p:sp>
              <p:nvSpPr>
                <p:cNvPr id="1582" name="Google Shape;1582;p28"/>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3" name="Google Shape;1583;p28"/>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4" name="Google Shape;1584;p28"/>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5" name="Google Shape;1585;p28"/>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6" name="Google Shape;1586;p28"/>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7" name="Google Shape;1587;p28"/>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8" name="Google Shape;1588;p28"/>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9" name="Google Shape;1589;p28"/>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0" name="Google Shape;1590;p28"/>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1" name="Google Shape;1591;p28"/>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2" name="Google Shape;1592;p28"/>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3" name="Google Shape;1593;p28"/>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4" name="Google Shape;1594;p28"/>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5" name="Google Shape;1595;p28"/>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6" name="Google Shape;1596;p28"/>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7" name="Google Shape;1597;p28"/>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8" name="Google Shape;1598;p28"/>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9" name="Google Shape;1599;p28"/>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0" name="Google Shape;1600;p28"/>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1" name="Google Shape;1601;p28"/>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02" name="Google Shape;1602;p28"/>
              <p:cNvGrpSpPr/>
              <p:nvPr/>
            </p:nvGrpSpPr>
            <p:grpSpPr>
              <a:xfrm rot="4499941">
                <a:off x="8013311" y="3972179"/>
                <a:ext cx="741007" cy="849994"/>
                <a:chOff x="4514645" y="3240036"/>
                <a:chExt cx="1004708" cy="1152481"/>
              </a:xfrm>
            </p:grpSpPr>
            <p:sp>
              <p:nvSpPr>
                <p:cNvPr id="1603" name="Google Shape;1603;p28"/>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4" name="Google Shape;1604;p28"/>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5" name="Google Shape;1605;p28"/>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06" name="Google Shape;1606;p28"/>
                <p:cNvGrpSpPr/>
                <p:nvPr/>
              </p:nvGrpSpPr>
              <p:grpSpPr>
                <a:xfrm rot="5400000">
                  <a:off x="4604936" y="3395552"/>
                  <a:ext cx="447153" cy="528405"/>
                  <a:chOff x="1926616" y="1754118"/>
                  <a:chExt cx="949168" cy="1121641"/>
                </a:xfrm>
              </p:grpSpPr>
              <p:sp>
                <p:nvSpPr>
                  <p:cNvPr id="1607" name="Google Shape;1607;p28"/>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8" name="Google Shape;1608;p28"/>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9" name="Google Shape;1609;p28"/>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10" name="Google Shape;1610;p28"/>
                <p:cNvGrpSpPr/>
                <p:nvPr/>
              </p:nvGrpSpPr>
              <p:grpSpPr>
                <a:xfrm rot="5400000">
                  <a:off x="5028042" y="3454806"/>
                  <a:ext cx="408217" cy="564097"/>
                  <a:chOff x="2131600" y="859437"/>
                  <a:chExt cx="866518" cy="1197404"/>
                </a:xfrm>
              </p:grpSpPr>
              <p:sp>
                <p:nvSpPr>
                  <p:cNvPr id="1611" name="Google Shape;1611;p28"/>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2" name="Google Shape;1612;p28"/>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13" name="Google Shape;1613;p28"/>
                <p:cNvGrpSpPr/>
                <p:nvPr/>
              </p:nvGrpSpPr>
              <p:grpSpPr>
                <a:xfrm rot="5400000">
                  <a:off x="4692849" y="3889458"/>
                  <a:ext cx="613622" cy="392496"/>
                  <a:chOff x="2654097" y="1535071"/>
                  <a:chExt cx="1302531" cy="833147"/>
                </a:xfrm>
              </p:grpSpPr>
              <p:sp>
                <p:nvSpPr>
                  <p:cNvPr id="1614" name="Google Shape;1614;p28"/>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5" name="Google Shape;1615;p28"/>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6" name="Google Shape;1616;p28"/>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17" name="Google Shape;1617;p28"/>
                <p:cNvGrpSpPr/>
                <p:nvPr/>
              </p:nvGrpSpPr>
              <p:grpSpPr>
                <a:xfrm>
                  <a:off x="4860136" y="3650917"/>
                  <a:ext cx="322187" cy="306813"/>
                  <a:chOff x="4464634" y="3889240"/>
                  <a:chExt cx="697375" cy="664097"/>
                </a:xfrm>
              </p:grpSpPr>
              <p:sp>
                <p:nvSpPr>
                  <p:cNvPr id="1618" name="Google Shape;1618;p28"/>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9" name="Google Shape;1619;p28"/>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0" name="Google Shape;1620;p28"/>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1" name="Google Shape;1621;p28"/>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2" name="Google Shape;1622;p28"/>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3" name="Google Shape;1623;p28"/>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4" name="Google Shape;1624;p28"/>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5" name="Google Shape;1625;p28"/>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6" name="Google Shape;1626;p28"/>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7" name="Google Shape;1627;p28"/>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8" name="Google Shape;1628;p28"/>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9" name="Google Shape;1629;p28"/>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0" name="Google Shape;1630;p28"/>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1" name="Google Shape;1631;p28"/>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2" name="Google Shape;1632;p28"/>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3" name="Google Shape;1633;p28"/>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4" name="Google Shape;1634;p28"/>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5" name="Google Shape;1635;p28"/>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6" name="Google Shape;1636;p28"/>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7" name="Google Shape;1637;p28"/>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8" name="Google Shape;1638;p28"/>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9" name="Google Shape;1639;p28"/>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640" name="Google Shape;1640;p28"/>
            <p:cNvGrpSpPr/>
            <p:nvPr/>
          </p:nvGrpSpPr>
          <p:grpSpPr>
            <a:xfrm rot="-3836753">
              <a:off x="5116514" y="3779420"/>
              <a:ext cx="1462878" cy="1815598"/>
              <a:chOff x="6065924" y="3098470"/>
              <a:chExt cx="1576749" cy="1956924"/>
            </a:xfrm>
          </p:grpSpPr>
          <p:grpSp>
            <p:nvGrpSpPr>
              <p:cNvPr id="1641" name="Google Shape;1641;p28"/>
              <p:cNvGrpSpPr/>
              <p:nvPr/>
            </p:nvGrpSpPr>
            <p:grpSpPr>
              <a:xfrm rot="5612616">
                <a:off x="6761392" y="4167001"/>
                <a:ext cx="747489" cy="970728"/>
                <a:chOff x="2994066" y="2985756"/>
                <a:chExt cx="1222248" cy="1587274"/>
              </a:xfrm>
            </p:grpSpPr>
            <p:sp>
              <p:nvSpPr>
                <p:cNvPr id="1642" name="Google Shape;1642;p28"/>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3" name="Google Shape;1643;p28"/>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4" name="Google Shape;1644;p28"/>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5" name="Google Shape;1645;p28"/>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6" name="Google Shape;1646;p28"/>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7" name="Google Shape;1647;p28"/>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8" name="Google Shape;1648;p28"/>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9" name="Google Shape;1649;p28"/>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0" name="Google Shape;1650;p28"/>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1" name="Google Shape;1651;p28"/>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2" name="Google Shape;1652;p28"/>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3" name="Google Shape;1653;p28"/>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4" name="Google Shape;1654;p28"/>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5" name="Google Shape;1655;p28"/>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6" name="Google Shape;1656;p28"/>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7" name="Google Shape;1657;p28"/>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8" name="Google Shape;1658;p28"/>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9" name="Google Shape;1659;p28"/>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0" name="Google Shape;1660;p28"/>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1" name="Google Shape;1661;p28"/>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466">
                    <a:alpha val="4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62" name="Google Shape;1662;p28"/>
              <p:cNvGrpSpPr/>
              <p:nvPr/>
            </p:nvGrpSpPr>
            <p:grpSpPr>
              <a:xfrm>
                <a:off x="6065924" y="3098470"/>
                <a:ext cx="643343" cy="565182"/>
                <a:chOff x="3602621" y="4169848"/>
                <a:chExt cx="1302051" cy="1143861"/>
              </a:xfrm>
            </p:grpSpPr>
            <p:sp>
              <p:nvSpPr>
                <p:cNvPr id="1663" name="Google Shape;1663;p28"/>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4" name="Google Shape;1664;p28"/>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5" name="Google Shape;1665;p28"/>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6" name="Google Shape;1666;p28"/>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7" name="Google Shape;1667;p28"/>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8" name="Google Shape;1668;p28"/>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9" name="Google Shape;1669;p28"/>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0" name="Google Shape;1670;p28"/>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1" name="Google Shape;1671;p28"/>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2" name="Google Shape;1672;p28"/>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73" name="Google Shape;1673;p28"/>
              <p:cNvGrpSpPr/>
              <p:nvPr/>
            </p:nvGrpSpPr>
            <p:grpSpPr>
              <a:xfrm rot="1860125">
                <a:off x="6299935" y="3425795"/>
                <a:ext cx="1004768" cy="1152550"/>
                <a:chOff x="4514645" y="3240036"/>
                <a:chExt cx="1004708" cy="1152481"/>
              </a:xfrm>
            </p:grpSpPr>
            <p:sp>
              <p:nvSpPr>
                <p:cNvPr id="1674" name="Google Shape;1674;p28"/>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5" name="Google Shape;1675;p28"/>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6" name="Google Shape;1676;p28"/>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77" name="Google Shape;1677;p28"/>
                <p:cNvGrpSpPr/>
                <p:nvPr/>
              </p:nvGrpSpPr>
              <p:grpSpPr>
                <a:xfrm rot="5400000">
                  <a:off x="4604936" y="3395552"/>
                  <a:ext cx="447153" cy="528405"/>
                  <a:chOff x="1926616" y="1754118"/>
                  <a:chExt cx="949168" cy="1121641"/>
                </a:xfrm>
              </p:grpSpPr>
              <p:sp>
                <p:nvSpPr>
                  <p:cNvPr id="1678" name="Google Shape;1678;p28"/>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9" name="Google Shape;1679;p28"/>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0" name="Google Shape;1680;p28"/>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81" name="Google Shape;1681;p28"/>
                <p:cNvGrpSpPr/>
                <p:nvPr/>
              </p:nvGrpSpPr>
              <p:grpSpPr>
                <a:xfrm rot="5400000">
                  <a:off x="5028042" y="3454806"/>
                  <a:ext cx="408217" cy="564097"/>
                  <a:chOff x="2131600" y="859437"/>
                  <a:chExt cx="866518" cy="1197404"/>
                </a:xfrm>
              </p:grpSpPr>
              <p:sp>
                <p:nvSpPr>
                  <p:cNvPr id="1682" name="Google Shape;1682;p28"/>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3" name="Google Shape;1683;p28"/>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84" name="Google Shape;1684;p28"/>
                <p:cNvGrpSpPr/>
                <p:nvPr/>
              </p:nvGrpSpPr>
              <p:grpSpPr>
                <a:xfrm rot="5400000">
                  <a:off x="4692849" y="3889458"/>
                  <a:ext cx="613622" cy="392496"/>
                  <a:chOff x="2654097" y="1535071"/>
                  <a:chExt cx="1302531" cy="833147"/>
                </a:xfrm>
              </p:grpSpPr>
              <p:sp>
                <p:nvSpPr>
                  <p:cNvPr id="1685" name="Google Shape;1685;p28"/>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6" name="Google Shape;1686;p28"/>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7" name="Google Shape;1687;p28"/>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88" name="Google Shape;1688;p28"/>
                <p:cNvGrpSpPr/>
                <p:nvPr/>
              </p:nvGrpSpPr>
              <p:grpSpPr>
                <a:xfrm>
                  <a:off x="4860136" y="3650917"/>
                  <a:ext cx="322187" cy="306813"/>
                  <a:chOff x="4464634" y="3889240"/>
                  <a:chExt cx="697375" cy="664097"/>
                </a:xfrm>
              </p:grpSpPr>
              <p:sp>
                <p:nvSpPr>
                  <p:cNvPr id="1689" name="Google Shape;1689;p28"/>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0" name="Google Shape;1690;p28"/>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1" name="Google Shape;1691;p28"/>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2" name="Google Shape;1692;p28"/>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3" name="Google Shape;1693;p28"/>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4" name="Google Shape;1694;p28"/>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5" name="Google Shape;1695;p28"/>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6" name="Google Shape;1696;p28"/>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7" name="Google Shape;1697;p28"/>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8" name="Google Shape;1698;p28"/>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9" name="Google Shape;1699;p28"/>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0" name="Google Shape;1700;p28"/>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1" name="Google Shape;1701;p28"/>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2" name="Google Shape;1702;p28"/>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3" name="Google Shape;1703;p28"/>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4" name="Google Shape;1704;p28"/>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5" name="Google Shape;1705;p28"/>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6" name="Google Shape;1706;p28"/>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7" name="Google Shape;1707;p28"/>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8" name="Google Shape;1708;p28"/>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9" name="Google Shape;1709;p28"/>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0" name="Google Shape;1710;p28"/>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1711" name="Google Shape;1711;p28"/>
          <p:cNvGrpSpPr/>
          <p:nvPr/>
        </p:nvGrpSpPr>
        <p:grpSpPr>
          <a:xfrm flipH="1">
            <a:off x="3624064" y="2806471"/>
            <a:ext cx="1895872" cy="1141408"/>
            <a:chOff x="4569142" y="1170622"/>
            <a:chExt cx="3293159" cy="1982643"/>
          </a:xfrm>
        </p:grpSpPr>
        <p:sp>
          <p:nvSpPr>
            <p:cNvPr id="1712" name="Google Shape;1712;p28"/>
            <p:cNvSpPr/>
            <p:nvPr/>
          </p:nvSpPr>
          <p:spPr>
            <a:xfrm>
              <a:off x="4569142" y="1170622"/>
              <a:ext cx="3293159" cy="1982643"/>
            </a:xfrm>
            <a:custGeom>
              <a:rect b="b" l="l" r="r" t="t"/>
              <a:pathLst>
                <a:path extrusionOk="0" h="1982643" w="3293159">
                  <a:moveTo>
                    <a:pt x="3289935" y="1416368"/>
                  </a:moveTo>
                  <a:cubicBezTo>
                    <a:pt x="3283268" y="1404938"/>
                    <a:pt x="3268028" y="1399223"/>
                    <a:pt x="3266123" y="1386840"/>
                  </a:cubicBezTo>
                  <a:cubicBezTo>
                    <a:pt x="3265170" y="1381125"/>
                    <a:pt x="3267075" y="1375410"/>
                    <a:pt x="3266123" y="1370648"/>
                  </a:cubicBezTo>
                  <a:cubicBezTo>
                    <a:pt x="3263265" y="1363028"/>
                    <a:pt x="3253740" y="1359218"/>
                    <a:pt x="3246120" y="1357313"/>
                  </a:cubicBezTo>
                  <a:cubicBezTo>
                    <a:pt x="3227070" y="1353503"/>
                    <a:pt x="3208020" y="1350645"/>
                    <a:pt x="3191828" y="1341120"/>
                  </a:cubicBezTo>
                  <a:cubicBezTo>
                    <a:pt x="3169920" y="1329690"/>
                    <a:pt x="3153728" y="1307783"/>
                    <a:pt x="3148965" y="1283018"/>
                  </a:cubicBezTo>
                  <a:cubicBezTo>
                    <a:pt x="3146108" y="1269683"/>
                    <a:pt x="3146108" y="1253490"/>
                    <a:pt x="3135630" y="1243965"/>
                  </a:cubicBezTo>
                  <a:cubicBezTo>
                    <a:pt x="3129915" y="1239203"/>
                    <a:pt x="3123248" y="1237298"/>
                    <a:pt x="3115628" y="1235393"/>
                  </a:cubicBezTo>
                  <a:cubicBezTo>
                    <a:pt x="3086100" y="1227773"/>
                    <a:pt x="3055620" y="1219200"/>
                    <a:pt x="3026093" y="1211580"/>
                  </a:cubicBezTo>
                  <a:cubicBezTo>
                    <a:pt x="3019425" y="1194435"/>
                    <a:pt x="3010853" y="1178243"/>
                    <a:pt x="2999423" y="1163955"/>
                  </a:cubicBezTo>
                  <a:cubicBezTo>
                    <a:pt x="2986088" y="1147763"/>
                    <a:pt x="2967990" y="1134428"/>
                    <a:pt x="2947988" y="1128713"/>
                  </a:cubicBezTo>
                  <a:cubicBezTo>
                    <a:pt x="2914650" y="1119188"/>
                    <a:pt x="2878455" y="1128713"/>
                    <a:pt x="2844165" y="1136333"/>
                  </a:cubicBezTo>
                  <a:cubicBezTo>
                    <a:pt x="2820353" y="1142048"/>
                    <a:pt x="2796540" y="1145858"/>
                    <a:pt x="2771775" y="1143000"/>
                  </a:cubicBezTo>
                  <a:cubicBezTo>
                    <a:pt x="2747963" y="1139190"/>
                    <a:pt x="2724150" y="1126808"/>
                    <a:pt x="2712720" y="1105853"/>
                  </a:cubicBezTo>
                  <a:cubicBezTo>
                    <a:pt x="2718435" y="1133475"/>
                    <a:pt x="2737485" y="1158240"/>
                    <a:pt x="2763203" y="1169670"/>
                  </a:cubicBezTo>
                  <a:cubicBezTo>
                    <a:pt x="2783205" y="1178243"/>
                    <a:pt x="2805113" y="1180148"/>
                    <a:pt x="2827020" y="1181100"/>
                  </a:cubicBezTo>
                  <a:cubicBezTo>
                    <a:pt x="2848928" y="1182053"/>
                    <a:pt x="2870835" y="1183958"/>
                    <a:pt x="2890838" y="1192530"/>
                  </a:cubicBezTo>
                  <a:cubicBezTo>
                    <a:pt x="2908935" y="1200150"/>
                    <a:pt x="2925128" y="1216343"/>
                    <a:pt x="2928938" y="1236345"/>
                  </a:cubicBezTo>
                  <a:lnTo>
                    <a:pt x="2927985" y="1236345"/>
                  </a:lnTo>
                  <a:cubicBezTo>
                    <a:pt x="2910840" y="1247775"/>
                    <a:pt x="2891790" y="1257300"/>
                    <a:pt x="2871788" y="1263968"/>
                  </a:cubicBezTo>
                  <a:cubicBezTo>
                    <a:pt x="2858453" y="1232535"/>
                    <a:pt x="2827020" y="1210628"/>
                    <a:pt x="2792730" y="1207770"/>
                  </a:cubicBezTo>
                  <a:cubicBezTo>
                    <a:pt x="2816543" y="1223963"/>
                    <a:pt x="2832735" y="1252538"/>
                    <a:pt x="2834640" y="1281113"/>
                  </a:cubicBezTo>
                  <a:cubicBezTo>
                    <a:pt x="2748915" y="1335405"/>
                    <a:pt x="2634615" y="1328738"/>
                    <a:pt x="2537460" y="1296353"/>
                  </a:cubicBezTo>
                  <a:cubicBezTo>
                    <a:pt x="2465070" y="1272540"/>
                    <a:pt x="2397443" y="1236345"/>
                    <a:pt x="2328863" y="1203008"/>
                  </a:cubicBezTo>
                  <a:cubicBezTo>
                    <a:pt x="2300288" y="1189673"/>
                    <a:pt x="2270760" y="1176338"/>
                    <a:pt x="2241233" y="1165860"/>
                  </a:cubicBezTo>
                  <a:cubicBezTo>
                    <a:pt x="2223135" y="1159193"/>
                    <a:pt x="2205038" y="1153478"/>
                    <a:pt x="2186940" y="1146810"/>
                  </a:cubicBezTo>
                  <a:cubicBezTo>
                    <a:pt x="2151698" y="1134428"/>
                    <a:pt x="2116455" y="1122045"/>
                    <a:pt x="2085023" y="1102043"/>
                  </a:cubicBezTo>
                  <a:cubicBezTo>
                    <a:pt x="2065973" y="1090613"/>
                    <a:pt x="2048827" y="1075373"/>
                    <a:pt x="2034540" y="1057275"/>
                  </a:cubicBezTo>
                  <a:cubicBezTo>
                    <a:pt x="2012633" y="1030605"/>
                    <a:pt x="1999298" y="998220"/>
                    <a:pt x="2001202" y="963930"/>
                  </a:cubicBezTo>
                  <a:cubicBezTo>
                    <a:pt x="2003108" y="925830"/>
                    <a:pt x="2025015" y="891540"/>
                    <a:pt x="2049780" y="862965"/>
                  </a:cubicBezTo>
                  <a:cubicBezTo>
                    <a:pt x="2057400" y="854393"/>
                    <a:pt x="2064068" y="846773"/>
                    <a:pt x="2071688" y="839153"/>
                  </a:cubicBezTo>
                  <a:cubicBezTo>
                    <a:pt x="2080260" y="830580"/>
                    <a:pt x="2088833" y="822960"/>
                    <a:pt x="2097405" y="814388"/>
                  </a:cubicBezTo>
                  <a:cubicBezTo>
                    <a:pt x="2124075" y="790575"/>
                    <a:pt x="2151698" y="767715"/>
                    <a:pt x="2177415" y="743903"/>
                  </a:cubicBezTo>
                  <a:cubicBezTo>
                    <a:pt x="2218373" y="706755"/>
                    <a:pt x="2256473" y="665798"/>
                    <a:pt x="2278380" y="615315"/>
                  </a:cubicBezTo>
                  <a:cubicBezTo>
                    <a:pt x="2279333" y="612458"/>
                    <a:pt x="2281238" y="608648"/>
                    <a:pt x="2282190" y="604838"/>
                  </a:cubicBezTo>
                  <a:cubicBezTo>
                    <a:pt x="2283143" y="602933"/>
                    <a:pt x="2284095" y="601028"/>
                    <a:pt x="2284095" y="598170"/>
                  </a:cubicBezTo>
                  <a:cubicBezTo>
                    <a:pt x="2302193" y="544830"/>
                    <a:pt x="2297430" y="481013"/>
                    <a:pt x="2260283" y="439103"/>
                  </a:cubicBezTo>
                  <a:cubicBezTo>
                    <a:pt x="2268855" y="478155"/>
                    <a:pt x="2257425" y="521018"/>
                    <a:pt x="2232660" y="552450"/>
                  </a:cubicBezTo>
                  <a:cubicBezTo>
                    <a:pt x="2005965" y="275273"/>
                    <a:pt x="1684973" y="78105"/>
                    <a:pt x="1335405" y="0"/>
                  </a:cubicBezTo>
                  <a:cubicBezTo>
                    <a:pt x="1362075" y="24765"/>
                    <a:pt x="1369695" y="65723"/>
                    <a:pt x="1361123" y="100965"/>
                  </a:cubicBezTo>
                  <a:cubicBezTo>
                    <a:pt x="1352550" y="136208"/>
                    <a:pt x="1329690" y="166688"/>
                    <a:pt x="1304925" y="193358"/>
                  </a:cubicBezTo>
                  <a:cubicBezTo>
                    <a:pt x="1203960" y="302895"/>
                    <a:pt x="1053465" y="364808"/>
                    <a:pt x="905828" y="357188"/>
                  </a:cubicBezTo>
                  <a:cubicBezTo>
                    <a:pt x="962025" y="429578"/>
                    <a:pt x="990600" y="523875"/>
                    <a:pt x="982980" y="615315"/>
                  </a:cubicBezTo>
                  <a:cubicBezTo>
                    <a:pt x="975360" y="706755"/>
                    <a:pt x="932498" y="795338"/>
                    <a:pt x="864870" y="858203"/>
                  </a:cubicBezTo>
                  <a:cubicBezTo>
                    <a:pt x="959168" y="876300"/>
                    <a:pt x="1056323" y="895350"/>
                    <a:pt x="1140143" y="942975"/>
                  </a:cubicBezTo>
                  <a:cubicBezTo>
                    <a:pt x="1223963" y="990600"/>
                    <a:pt x="1295400" y="1071563"/>
                    <a:pt x="1303973" y="1167765"/>
                  </a:cubicBezTo>
                  <a:cubicBezTo>
                    <a:pt x="1413510" y="1122998"/>
                    <a:pt x="1547813" y="1153478"/>
                    <a:pt x="1632585" y="1234440"/>
                  </a:cubicBezTo>
                  <a:cubicBezTo>
                    <a:pt x="1487805" y="1236345"/>
                    <a:pt x="1344930" y="1279208"/>
                    <a:pt x="1210628" y="1335405"/>
                  </a:cubicBezTo>
                  <a:cubicBezTo>
                    <a:pt x="1058228" y="1398270"/>
                    <a:pt x="913448" y="1478280"/>
                    <a:pt x="759143" y="1536383"/>
                  </a:cubicBezTo>
                  <a:cubicBezTo>
                    <a:pt x="604838" y="1594485"/>
                    <a:pt x="438150" y="1630680"/>
                    <a:pt x="275273" y="1602105"/>
                  </a:cubicBezTo>
                  <a:cubicBezTo>
                    <a:pt x="168593" y="1583055"/>
                    <a:pt x="61913" y="1533525"/>
                    <a:pt x="0" y="1443990"/>
                  </a:cubicBezTo>
                  <a:cubicBezTo>
                    <a:pt x="55245" y="1538288"/>
                    <a:pt x="153353" y="1601153"/>
                    <a:pt x="255270" y="1638300"/>
                  </a:cubicBezTo>
                  <a:cubicBezTo>
                    <a:pt x="378142" y="1684020"/>
                    <a:pt x="512445" y="1698308"/>
                    <a:pt x="641985" y="1680210"/>
                  </a:cubicBezTo>
                  <a:cubicBezTo>
                    <a:pt x="806768" y="1656398"/>
                    <a:pt x="958215" y="1583055"/>
                    <a:pt x="1115378" y="1527810"/>
                  </a:cubicBezTo>
                  <a:cubicBezTo>
                    <a:pt x="1266825" y="1474470"/>
                    <a:pt x="1435418" y="1439228"/>
                    <a:pt x="1588770" y="1486853"/>
                  </a:cubicBezTo>
                  <a:cubicBezTo>
                    <a:pt x="1594485" y="1512570"/>
                    <a:pt x="1606868" y="1537335"/>
                    <a:pt x="1624013" y="1557338"/>
                  </a:cubicBezTo>
                  <a:cubicBezTo>
                    <a:pt x="1639252" y="1576388"/>
                    <a:pt x="1659255" y="1591628"/>
                    <a:pt x="1680210" y="1602105"/>
                  </a:cubicBezTo>
                  <a:cubicBezTo>
                    <a:pt x="1673543" y="1627823"/>
                    <a:pt x="1647825" y="1646873"/>
                    <a:pt x="1622108" y="1658303"/>
                  </a:cubicBezTo>
                  <a:cubicBezTo>
                    <a:pt x="1592580" y="1670685"/>
                    <a:pt x="1559243" y="1679258"/>
                    <a:pt x="1537335" y="1703070"/>
                  </a:cubicBezTo>
                  <a:cubicBezTo>
                    <a:pt x="1530668" y="1691640"/>
                    <a:pt x="1526858" y="1678305"/>
                    <a:pt x="1526858" y="1664970"/>
                  </a:cubicBezTo>
                  <a:cubicBezTo>
                    <a:pt x="1509713" y="1668780"/>
                    <a:pt x="1497330" y="1682115"/>
                    <a:pt x="1490663" y="1697355"/>
                  </a:cubicBezTo>
                  <a:cubicBezTo>
                    <a:pt x="1485900" y="1707833"/>
                    <a:pt x="1483043" y="1720215"/>
                    <a:pt x="1481138" y="1731645"/>
                  </a:cubicBezTo>
                  <a:cubicBezTo>
                    <a:pt x="1480185" y="1736408"/>
                    <a:pt x="1479233" y="1741170"/>
                    <a:pt x="1478280" y="1746885"/>
                  </a:cubicBezTo>
                  <a:cubicBezTo>
                    <a:pt x="1470660" y="1786890"/>
                    <a:pt x="1456373" y="1824990"/>
                    <a:pt x="1435418" y="1860233"/>
                  </a:cubicBezTo>
                  <a:cubicBezTo>
                    <a:pt x="1427798" y="1873568"/>
                    <a:pt x="1418273" y="1887855"/>
                    <a:pt x="1404938" y="1895475"/>
                  </a:cubicBezTo>
                  <a:cubicBezTo>
                    <a:pt x="1390650" y="1903095"/>
                    <a:pt x="1371600" y="1902143"/>
                    <a:pt x="1362075" y="1888808"/>
                  </a:cubicBezTo>
                  <a:cubicBezTo>
                    <a:pt x="1363028" y="1909763"/>
                    <a:pt x="1376363" y="1929765"/>
                    <a:pt x="1396365" y="1938338"/>
                  </a:cubicBezTo>
                  <a:cubicBezTo>
                    <a:pt x="1386840" y="1938338"/>
                    <a:pt x="1376363" y="1939290"/>
                    <a:pt x="1366838" y="1939290"/>
                  </a:cubicBezTo>
                  <a:cubicBezTo>
                    <a:pt x="1378268" y="1955483"/>
                    <a:pt x="1402080" y="1963103"/>
                    <a:pt x="1421130" y="1955483"/>
                  </a:cubicBezTo>
                  <a:cubicBezTo>
                    <a:pt x="1415415" y="1964055"/>
                    <a:pt x="1409700" y="1972628"/>
                    <a:pt x="1403985" y="1980248"/>
                  </a:cubicBezTo>
                  <a:cubicBezTo>
                    <a:pt x="1440180" y="1989773"/>
                    <a:pt x="1480185" y="1969770"/>
                    <a:pt x="1503045" y="1940243"/>
                  </a:cubicBezTo>
                  <a:cubicBezTo>
                    <a:pt x="1526858" y="1910715"/>
                    <a:pt x="1537335" y="1873568"/>
                    <a:pt x="1545908" y="1836420"/>
                  </a:cubicBezTo>
                  <a:cubicBezTo>
                    <a:pt x="1550670" y="1817370"/>
                    <a:pt x="1555433" y="1797368"/>
                    <a:pt x="1570673" y="1785938"/>
                  </a:cubicBezTo>
                  <a:cubicBezTo>
                    <a:pt x="1582103" y="1776413"/>
                    <a:pt x="1598295" y="1774508"/>
                    <a:pt x="1613535" y="1772603"/>
                  </a:cubicBezTo>
                  <a:cubicBezTo>
                    <a:pt x="1650683" y="1768793"/>
                    <a:pt x="1687830" y="1766888"/>
                    <a:pt x="1724977" y="1764030"/>
                  </a:cubicBezTo>
                  <a:cubicBezTo>
                    <a:pt x="1757363" y="1762125"/>
                    <a:pt x="1791652" y="1757363"/>
                    <a:pt x="1817370" y="1737360"/>
                  </a:cubicBezTo>
                  <a:cubicBezTo>
                    <a:pt x="1848802" y="1711643"/>
                    <a:pt x="1856423" y="1665923"/>
                    <a:pt x="1855470" y="1624965"/>
                  </a:cubicBezTo>
                  <a:cubicBezTo>
                    <a:pt x="1854518" y="1586865"/>
                    <a:pt x="1847850" y="1547813"/>
                    <a:pt x="1854518" y="1510665"/>
                  </a:cubicBezTo>
                  <a:cubicBezTo>
                    <a:pt x="1952625" y="1546860"/>
                    <a:pt x="2042160" y="1614488"/>
                    <a:pt x="2145983" y="1618298"/>
                  </a:cubicBezTo>
                  <a:cubicBezTo>
                    <a:pt x="2152650" y="1618298"/>
                    <a:pt x="2158365" y="1618298"/>
                    <a:pt x="2165033" y="1618298"/>
                  </a:cubicBezTo>
                  <a:cubicBezTo>
                    <a:pt x="2210753" y="1616393"/>
                    <a:pt x="2254568" y="1604010"/>
                    <a:pt x="2298383" y="1586865"/>
                  </a:cubicBezTo>
                  <a:cubicBezTo>
                    <a:pt x="2294573" y="1594485"/>
                    <a:pt x="2295525" y="1604963"/>
                    <a:pt x="2298383" y="1613535"/>
                  </a:cubicBezTo>
                  <a:cubicBezTo>
                    <a:pt x="2302193" y="1623060"/>
                    <a:pt x="2308860" y="1631633"/>
                    <a:pt x="2314575" y="1640205"/>
                  </a:cubicBezTo>
                  <a:cubicBezTo>
                    <a:pt x="2319338" y="1645920"/>
                    <a:pt x="2323148" y="1651635"/>
                    <a:pt x="2327910" y="1657350"/>
                  </a:cubicBezTo>
                  <a:cubicBezTo>
                    <a:pt x="2350770" y="1675448"/>
                    <a:pt x="2373630" y="1692593"/>
                    <a:pt x="2396490" y="1710690"/>
                  </a:cubicBezTo>
                  <a:cubicBezTo>
                    <a:pt x="2398395" y="1712595"/>
                    <a:pt x="2401253" y="1714500"/>
                    <a:pt x="2403158" y="1714500"/>
                  </a:cubicBezTo>
                  <a:cubicBezTo>
                    <a:pt x="2406015" y="1715453"/>
                    <a:pt x="2408873" y="1714500"/>
                    <a:pt x="2411730" y="1713548"/>
                  </a:cubicBezTo>
                  <a:cubicBezTo>
                    <a:pt x="2438400" y="1707833"/>
                    <a:pt x="2465070" y="1702118"/>
                    <a:pt x="2491740" y="1695450"/>
                  </a:cubicBezTo>
                  <a:cubicBezTo>
                    <a:pt x="2525078" y="1687830"/>
                    <a:pt x="2558415" y="1680210"/>
                    <a:pt x="2587943" y="1664970"/>
                  </a:cubicBezTo>
                  <a:cubicBezTo>
                    <a:pt x="2600325" y="1658303"/>
                    <a:pt x="2613660" y="1649730"/>
                    <a:pt x="2627948" y="1649730"/>
                  </a:cubicBezTo>
                  <a:cubicBezTo>
                    <a:pt x="2622233" y="1659255"/>
                    <a:pt x="2624138" y="1671638"/>
                    <a:pt x="2629853" y="1681163"/>
                  </a:cubicBezTo>
                  <a:cubicBezTo>
                    <a:pt x="2636520" y="1691640"/>
                    <a:pt x="2647950" y="1698308"/>
                    <a:pt x="2659380" y="1702118"/>
                  </a:cubicBezTo>
                  <a:cubicBezTo>
                    <a:pt x="2663190" y="1703070"/>
                    <a:pt x="2667000" y="1704975"/>
                    <a:pt x="2669858" y="1706880"/>
                  </a:cubicBezTo>
                  <a:cubicBezTo>
                    <a:pt x="2672715" y="1709738"/>
                    <a:pt x="2674620" y="1713548"/>
                    <a:pt x="2673668" y="1717358"/>
                  </a:cubicBezTo>
                  <a:cubicBezTo>
                    <a:pt x="2672715" y="1720215"/>
                    <a:pt x="2669858" y="1722120"/>
                    <a:pt x="2667953" y="1724025"/>
                  </a:cubicBezTo>
                  <a:cubicBezTo>
                    <a:pt x="2657475" y="1730693"/>
                    <a:pt x="2646998" y="1735455"/>
                    <a:pt x="2634615" y="1737360"/>
                  </a:cubicBezTo>
                  <a:cubicBezTo>
                    <a:pt x="2652713" y="1744980"/>
                    <a:pt x="2672715" y="1750695"/>
                    <a:pt x="2690813" y="1745933"/>
                  </a:cubicBezTo>
                  <a:cubicBezTo>
                    <a:pt x="2706053" y="1742123"/>
                    <a:pt x="2718435" y="1730693"/>
                    <a:pt x="2727008" y="1718310"/>
                  </a:cubicBezTo>
                  <a:cubicBezTo>
                    <a:pt x="2735580" y="1705928"/>
                    <a:pt x="2742248" y="1690688"/>
                    <a:pt x="2747963" y="1676400"/>
                  </a:cubicBezTo>
                  <a:cubicBezTo>
                    <a:pt x="2750820" y="1670685"/>
                    <a:pt x="2752725" y="1664018"/>
                    <a:pt x="2750820" y="1657350"/>
                  </a:cubicBezTo>
                  <a:cubicBezTo>
                    <a:pt x="2749868" y="1652588"/>
                    <a:pt x="2746058" y="1649730"/>
                    <a:pt x="2743200" y="1646873"/>
                  </a:cubicBezTo>
                  <a:cubicBezTo>
                    <a:pt x="2730818" y="1635443"/>
                    <a:pt x="2719388" y="1623060"/>
                    <a:pt x="2707958" y="1611630"/>
                  </a:cubicBezTo>
                  <a:cubicBezTo>
                    <a:pt x="2692718" y="1596390"/>
                    <a:pt x="2677478" y="1582103"/>
                    <a:pt x="2659380" y="1570673"/>
                  </a:cubicBezTo>
                  <a:cubicBezTo>
                    <a:pt x="2654618" y="1567815"/>
                    <a:pt x="2648903" y="1564958"/>
                    <a:pt x="2644140" y="1564958"/>
                  </a:cubicBezTo>
                  <a:cubicBezTo>
                    <a:pt x="2637473" y="1564958"/>
                    <a:pt x="2631758" y="1569720"/>
                    <a:pt x="2626043" y="1572578"/>
                  </a:cubicBezTo>
                  <a:cubicBezTo>
                    <a:pt x="2608898" y="1583055"/>
                    <a:pt x="2588895" y="1585913"/>
                    <a:pt x="2568893" y="1587818"/>
                  </a:cubicBezTo>
                  <a:cubicBezTo>
                    <a:pt x="2545080" y="1590675"/>
                    <a:pt x="2520315" y="1592580"/>
                    <a:pt x="2495550" y="1589723"/>
                  </a:cubicBezTo>
                  <a:cubicBezTo>
                    <a:pt x="2483168" y="1587818"/>
                    <a:pt x="2469833" y="1584960"/>
                    <a:pt x="2461260" y="1576388"/>
                  </a:cubicBezTo>
                  <a:cubicBezTo>
                    <a:pt x="2448878" y="1564005"/>
                    <a:pt x="2448878" y="1544003"/>
                    <a:pt x="2451735" y="1526858"/>
                  </a:cubicBezTo>
                  <a:cubicBezTo>
                    <a:pt x="2463165" y="1523048"/>
                    <a:pt x="2475548" y="1519238"/>
                    <a:pt x="2487930" y="1517333"/>
                  </a:cubicBezTo>
                  <a:cubicBezTo>
                    <a:pt x="2564130" y="1500188"/>
                    <a:pt x="2644140" y="1505903"/>
                    <a:pt x="2723198" y="1502093"/>
                  </a:cubicBezTo>
                  <a:cubicBezTo>
                    <a:pt x="2799398" y="1498283"/>
                    <a:pt x="2879408" y="1483995"/>
                    <a:pt x="2938463" y="1435418"/>
                  </a:cubicBezTo>
                  <a:cubicBezTo>
                    <a:pt x="2946083" y="1443990"/>
                    <a:pt x="2955608" y="1450658"/>
                    <a:pt x="2965133" y="1455420"/>
                  </a:cubicBezTo>
                  <a:cubicBezTo>
                    <a:pt x="2999423" y="1471613"/>
                    <a:pt x="3039428" y="1466850"/>
                    <a:pt x="3076575" y="1473518"/>
                  </a:cubicBezTo>
                  <a:cubicBezTo>
                    <a:pt x="3108960" y="1479233"/>
                    <a:pt x="3138488" y="1495425"/>
                    <a:pt x="3162300" y="1517333"/>
                  </a:cubicBezTo>
                  <a:cubicBezTo>
                    <a:pt x="3184208" y="1506855"/>
                    <a:pt x="3204210" y="1492568"/>
                    <a:pt x="3219450" y="1473518"/>
                  </a:cubicBezTo>
                  <a:cubicBezTo>
                    <a:pt x="3224213" y="1485900"/>
                    <a:pt x="3225165" y="1499235"/>
                    <a:pt x="3217545" y="1507808"/>
                  </a:cubicBezTo>
                  <a:cubicBezTo>
                    <a:pt x="3237548" y="1498283"/>
                    <a:pt x="3253740" y="1482090"/>
                    <a:pt x="3269933" y="1466850"/>
                  </a:cubicBezTo>
                  <a:cubicBezTo>
                    <a:pt x="3277553" y="1459230"/>
                    <a:pt x="3285173" y="1452563"/>
                    <a:pt x="3289935" y="1443038"/>
                  </a:cubicBezTo>
                  <a:cubicBezTo>
                    <a:pt x="3293745" y="1437323"/>
                    <a:pt x="3294698" y="1424940"/>
                    <a:pt x="3289935" y="1416368"/>
                  </a:cubicBezTo>
                  <a:close/>
                  <a:moveTo>
                    <a:pt x="967740" y="383858"/>
                  </a:moveTo>
                  <a:cubicBezTo>
                    <a:pt x="1338263" y="341948"/>
                    <a:pt x="1744980" y="367665"/>
                    <a:pt x="2059305" y="588645"/>
                  </a:cubicBezTo>
                  <a:cubicBezTo>
                    <a:pt x="1733550" y="389573"/>
                    <a:pt x="1340168" y="366713"/>
                    <a:pt x="967740" y="383858"/>
                  </a:cubicBezTo>
                  <a:close/>
                  <a:moveTo>
                    <a:pt x="938213" y="822008"/>
                  </a:moveTo>
                  <a:cubicBezTo>
                    <a:pt x="1245870" y="637223"/>
                    <a:pt x="1628775" y="578168"/>
                    <a:pt x="1977390" y="661035"/>
                  </a:cubicBezTo>
                  <a:cubicBezTo>
                    <a:pt x="1624965" y="602933"/>
                    <a:pt x="1257300" y="660083"/>
                    <a:pt x="938213" y="822008"/>
                  </a:cubicBezTo>
                  <a:close/>
                  <a:moveTo>
                    <a:pt x="1336358" y="1120140"/>
                  </a:moveTo>
                  <a:cubicBezTo>
                    <a:pt x="1518285" y="918210"/>
                    <a:pt x="1764983" y="771525"/>
                    <a:pt x="2029777" y="710565"/>
                  </a:cubicBezTo>
                  <a:cubicBezTo>
                    <a:pt x="1771650" y="795338"/>
                    <a:pt x="1535430" y="935355"/>
                    <a:pt x="1336358" y="1120140"/>
                  </a:cubicBezTo>
                  <a:close/>
                  <a:moveTo>
                    <a:pt x="1640205" y="1229678"/>
                  </a:moveTo>
                  <a:cubicBezTo>
                    <a:pt x="1711643" y="1053465"/>
                    <a:pt x="1841183" y="899160"/>
                    <a:pt x="2002155" y="798195"/>
                  </a:cubicBezTo>
                  <a:cubicBezTo>
                    <a:pt x="1855470" y="919163"/>
                    <a:pt x="1733550" y="1063943"/>
                    <a:pt x="1640205" y="122967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3" name="Google Shape;1713;p28"/>
            <p:cNvSpPr/>
            <p:nvPr/>
          </p:nvSpPr>
          <p:spPr>
            <a:xfrm>
              <a:off x="6615112" y="1613535"/>
              <a:ext cx="1034415" cy="745807"/>
            </a:xfrm>
            <a:custGeom>
              <a:rect b="b" l="l" r="r" t="t"/>
              <a:pathLst>
                <a:path extrusionOk="0" h="745807" w="1034415">
                  <a:moveTo>
                    <a:pt x="939165" y="415290"/>
                  </a:moveTo>
                  <a:cubicBezTo>
                    <a:pt x="972503" y="383857"/>
                    <a:pt x="987743" y="337185"/>
                    <a:pt x="995363" y="291465"/>
                  </a:cubicBezTo>
                  <a:cubicBezTo>
                    <a:pt x="1011555" y="200025"/>
                    <a:pt x="1006793" y="104775"/>
                    <a:pt x="981075" y="15240"/>
                  </a:cubicBezTo>
                  <a:cubicBezTo>
                    <a:pt x="963930" y="62865"/>
                    <a:pt x="908685" y="85725"/>
                    <a:pt x="858203" y="91440"/>
                  </a:cubicBezTo>
                  <a:cubicBezTo>
                    <a:pt x="757238" y="102870"/>
                    <a:pt x="651510" y="68580"/>
                    <a:pt x="577215" y="0"/>
                  </a:cubicBezTo>
                  <a:cubicBezTo>
                    <a:pt x="530543" y="115252"/>
                    <a:pt x="396240" y="187642"/>
                    <a:pt x="274320" y="163830"/>
                  </a:cubicBezTo>
                  <a:cubicBezTo>
                    <a:pt x="273368" y="269557"/>
                    <a:pt x="188595" y="367665"/>
                    <a:pt x="85725" y="385763"/>
                  </a:cubicBezTo>
                  <a:cubicBezTo>
                    <a:pt x="82868" y="386715"/>
                    <a:pt x="79057" y="386715"/>
                    <a:pt x="76200" y="387667"/>
                  </a:cubicBezTo>
                  <a:cubicBezTo>
                    <a:pt x="93345" y="464820"/>
                    <a:pt x="61913" y="551498"/>
                    <a:pt x="0" y="600075"/>
                  </a:cubicBezTo>
                  <a:cubicBezTo>
                    <a:pt x="14288" y="617220"/>
                    <a:pt x="31432" y="632460"/>
                    <a:pt x="50482" y="644843"/>
                  </a:cubicBezTo>
                  <a:cubicBezTo>
                    <a:pt x="88582" y="668655"/>
                    <a:pt x="131445" y="682943"/>
                    <a:pt x="174307" y="697230"/>
                  </a:cubicBezTo>
                  <a:cubicBezTo>
                    <a:pt x="184785" y="701040"/>
                    <a:pt x="196215" y="704850"/>
                    <a:pt x="206693" y="708660"/>
                  </a:cubicBezTo>
                  <a:cubicBezTo>
                    <a:pt x="236220" y="720090"/>
                    <a:pt x="264795" y="732473"/>
                    <a:pt x="294322" y="745807"/>
                  </a:cubicBezTo>
                  <a:cubicBezTo>
                    <a:pt x="340043" y="664845"/>
                    <a:pt x="387668" y="581978"/>
                    <a:pt x="462915" y="528638"/>
                  </a:cubicBezTo>
                  <a:cubicBezTo>
                    <a:pt x="560070" y="460057"/>
                    <a:pt x="689610" y="451485"/>
                    <a:pt x="807720" y="471488"/>
                  </a:cubicBezTo>
                  <a:cubicBezTo>
                    <a:pt x="852488" y="479107"/>
                    <a:pt x="899160" y="489585"/>
                    <a:pt x="943928" y="481013"/>
                  </a:cubicBezTo>
                  <a:cubicBezTo>
                    <a:pt x="988695" y="472440"/>
                    <a:pt x="1033463" y="438150"/>
                    <a:pt x="1034415" y="391478"/>
                  </a:cubicBezTo>
                  <a:cubicBezTo>
                    <a:pt x="1003935" y="409575"/>
                    <a:pt x="971550" y="417195"/>
                    <a:pt x="939165" y="415290"/>
                  </a:cubicBezTo>
                  <a:close/>
                  <a:moveTo>
                    <a:pt x="87630" y="415290"/>
                  </a:moveTo>
                  <a:cubicBezTo>
                    <a:pt x="185738" y="403860"/>
                    <a:pt x="290513" y="434340"/>
                    <a:pt x="367665" y="495300"/>
                  </a:cubicBezTo>
                  <a:cubicBezTo>
                    <a:pt x="278130" y="455295"/>
                    <a:pt x="184785" y="428625"/>
                    <a:pt x="87630" y="415290"/>
                  </a:cubicBezTo>
                  <a:close/>
                  <a:moveTo>
                    <a:pt x="299085" y="201930"/>
                  </a:moveTo>
                  <a:cubicBezTo>
                    <a:pt x="382905" y="257175"/>
                    <a:pt x="448628" y="341948"/>
                    <a:pt x="481013" y="437198"/>
                  </a:cubicBezTo>
                  <a:cubicBezTo>
                    <a:pt x="427672" y="353378"/>
                    <a:pt x="367665" y="275273"/>
                    <a:pt x="299085" y="201930"/>
                  </a:cubicBezTo>
                  <a:close/>
                  <a:moveTo>
                    <a:pt x="593407" y="352425"/>
                  </a:moveTo>
                  <a:cubicBezTo>
                    <a:pt x="593407" y="306705"/>
                    <a:pt x="594360" y="241935"/>
                    <a:pt x="591503" y="197167"/>
                  </a:cubicBezTo>
                  <a:cubicBezTo>
                    <a:pt x="589597" y="152400"/>
                    <a:pt x="581978" y="87630"/>
                    <a:pt x="577215" y="41910"/>
                  </a:cubicBezTo>
                  <a:cubicBezTo>
                    <a:pt x="614363" y="140017"/>
                    <a:pt x="620078" y="251460"/>
                    <a:pt x="593407" y="35242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4" name="Google Shape;1714;p28"/>
            <p:cNvSpPr/>
            <p:nvPr/>
          </p:nvSpPr>
          <p:spPr>
            <a:xfrm>
              <a:off x="5752147" y="2727959"/>
              <a:ext cx="481012" cy="324385"/>
            </a:xfrm>
            <a:custGeom>
              <a:rect b="b" l="l" r="r" t="t"/>
              <a:pathLst>
                <a:path extrusionOk="0" h="324385" w="481012">
                  <a:moveTo>
                    <a:pt x="421958" y="0"/>
                  </a:moveTo>
                  <a:cubicBezTo>
                    <a:pt x="406718" y="12383"/>
                    <a:pt x="385763" y="19050"/>
                    <a:pt x="365760" y="22860"/>
                  </a:cubicBezTo>
                  <a:cubicBezTo>
                    <a:pt x="341948" y="26670"/>
                    <a:pt x="318135" y="26670"/>
                    <a:pt x="294323" y="30480"/>
                  </a:cubicBezTo>
                  <a:cubicBezTo>
                    <a:pt x="270510" y="35243"/>
                    <a:pt x="246698" y="43815"/>
                    <a:pt x="232410" y="62865"/>
                  </a:cubicBezTo>
                  <a:lnTo>
                    <a:pt x="231458" y="61913"/>
                  </a:lnTo>
                  <a:cubicBezTo>
                    <a:pt x="218123" y="49530"/>
                    <a:pt x="216218" y="26670"/>
                    <a:pt x="226695" y="12383"/>
                  </a:cubicBezTo>
                  <a:cubicBezTo>
                    <a:pt x="213360" y="13335"/>
                    <a:pt x="201930" y="20955"/>
                    <a:pt x="193358" y="30480"/>
                  </a:cubicBezTo>
                  <a:cubicBezTo>
                    <a:pt x="184785" y="40005"/>
                    <a:pt x="178118" y="51435"/>
                    <a:pt x="172403" y="62865"/>
                  </a:cubicBezTo>
                  <a:cubicBezTo>
                    <a:pt x="148590" y="108585"/>
                    <a:pt x="129540" y="157163"/>
                    <a:pt x="96203" y="195263"/>
                  </a:cubicBezTo>
                  <a:cubicBezTo>
                    <a:pt x="84773" y="208598"/>
                    <a:pt x="70485" y="220980"/>
                    <a:pt x="54293" y="227648"/>
                  </a:cubicBezTo>
                  <a:cubicBezTo>
                    <a:pt x="37148" y="234315"/>
                    <a:pt x="18098" y="235268"/>
                    <a:pt x="1905" y="226695"/>
                  </a:cubicBezTo>
                  <a:lnTo>
                    <a:pt x="0" y="228600"/>
                  </a:lnTo>
                  <a:cubicBezTo>
                    <a:pt x="1905" y="247650"/>
                    <a:pt x="15240" y="264795"/>
                    <a:pt x="32385" y="271463"/>
                  </a:cubicBezTo>
                  <a:cubicBezTo>
                    <a:pt x="22860" y="272415"/>
                    <a:pt x="13335" y="272415"/>
                    <a:pt x="2858" y="273368"/>
                  </a:cubicBezTo>
                  <a:cubicBezTo>
                    <a:pt x="7620" y="284798"/>
                    <a:pt x="18098" y="294323"/>
                    <a:pt x="29528" y="297180"/>
                  </a:cubicBezTo>
                  <a:cubicBezTo>
                    <a:pt x="40958" y="300990"/>
                    <a:pt x="55245" y="299085"/>
                    <a:pt x="65723" y="292418"/>
                  </a:cubicBezTo>
                  <a:cubicBezTo>
                    <a:pt x="58103" y="303848"/>
                    <a:pt x="48578" y="314325"/>
                    <a:pt x="37148" y="321945"/>
                  </a:cubicBezTo>
                  <a:cubicBezTo>
                    <a:pt x="64770" y="328613"/>
                    <a:pt x="93345" y="320993"/>
                    <a:pt x="117158" y="306705"/>
                  </a:cubicBezTo>
                  <a:cubicBezTo>
                    <a:pt x="126683" y="300990"/>
                    <a:pt x="135255" y="294323"/>
                    <a:pt x="142875" y="286703"/>
                  </a:cubicBezTo>
                  <a:cubicBezTo>
                    <a:pt x="170498" y="259080"/>
                    <a:pt x="187643" y="222885"/>
                    <a:pt x="200025" y="185738"/>
                  </a:cubicBezTo>
                  <a:cubicBezTo>
                    <a:pt x="202883" y="176213"/>
                    <a:pt x="206693" y="165735"/>
                    <a:pt x="214313" y="160020"/>
                  </a:cubicBezTo>
                  <a:cubicBezTo>
                    <a:pt x="223838" y="152400"/>
                    <a:pt x="238125" y="154305"/>
                    <a:pt x="249555" y="158115"/>
                  </a:cubicBezTo>
                  <a:cubicBezTo>
                    <a:pt x="260033" y="161925"/>
                    <a:pt x="270510" y="167640"/>
                    <a:pt x="281940" y="170498"/>
                  </a:cubicBezTo>
                  <a:cubicBezTo>
                    <a:pt x="283845" y="159068"/>
                    <a:pt x="286703" y="146685"/>
                    <a:pt x="291465" y="136208"/>
                  </a:cubicBezTo>
                  <a:cubicBezTo>
                    <a:pt x="298133" y="120968"/>
                    <a:pt x="330518" y="88583"/>
                    <a:pt x="347663" y="84773"/>
                  </a:cubicBezTo>
                  <a:cubicBezTo>
                    <a:pt x="347663" y="98108"/>
                    <a:pt x="351473" y="111443"/>
                    <a:pt x="358140" y="122873"/>
                  </a:cubicBezTo>
                  <a:cubicBezTo>
                    <a:pt x="382905" y="106680"/>
                    <a:pt x="393383" y="105728"/>
                    <a:pt x="422910" y="92393"/>
                  </a:cubicBezTo>
                  <a:cubicBezTo>
                    <a:pt x="441008" y="84773"/>
                    <a:pt x="469583" y="66675"/>
                    <a:pt x="481013" y="52388"/>
                  </a:cubicBezTo>
                  <a:cubicBezTo>
                    <a:pt x="461963" y="39053"/>
                    <a:pt x="435293" y="24765"/>
                    <a:pt x="42195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5" name="Google Shape;1715;p28"/>
            <p:cNvSpPr/>
            <p:nvPr/>
          </p:nvSpPr>
          <p:spPr>
            <a:xfrm>
              <a:off x="6723274" y="2774632"/>
              <a:ext cx="233389" cy="317182"/>
            </a:xfrm>
            <a:custGeom>
              <a:rect b="b" l="l" r="r" t="t"/>
              <a:pathLst>
                <a:path extrusionOk="0" h="317182" w="233389">
                  <a:moveTo>
                    <a:pt x="231881" y="194310"/>
                  </a:moveTo>
                  <a:cubicBezTo>
                    <a:pt x="229976" y="218122"/>
                    <a:pt x="227118" y="240983"/>
                    <a:pt x="225213" y="264795"/>
                  </a:cubicBezTo>
                  <a:cubicBezTo>
                    <a:pt x="224261" y="275272"/>
                    <a:pt x="223308" y="286702"/>
                    <a:pt x="217593" y="296227"/>
                  </a:cubicBezTo>
                  <a:cubicBezTo>
                    <a:pt x="209021" y="309563"/>
                    <a:pt x="192828" y="317183"/>
                    <a:pt x="177588" y="317183"/>
                  </a:cubicBezTo>
                  <a:cubicBezTo>
                    <a:pt x="161396" y="317183"/>
                    <a:pt x="146156" y="312420"/>
                    <a:pt x="131868" y="305752"/>
                  </a:cubicBezTo>
                  <a:cubicBezTo>
                    <a:pt x="120438" y="300038"/>
                    <a:pt x="108056" y="294322"/>
                    <a:pt x="99483" y="284797"/>
                  </a:cubicBezTo>
                  <a:cubicBezTo>
                    <a:pt x="89958" y="275272"/>
                    <a:pt x="84243" y="262890"/>
                    <a:pt x="84243" y="249555"/>
                  </a:cubicBezTo>
                  <a:cubicBezTo>
                    <a:pt x="85196" y="236220"/>
                    <a:pt x="93768" y="223838"/>
                    <a:pt x="106151" y="220027"/>
                  </a:cubicBezTo>
                  <a:cubicBezTo>
                    <a:pt x="96626" y="225742"/>
                    <a:pt x="97578" y="240983"/>
                    <a:pt x="105198" y="248602"/>
                  </a:cubicBezTo>
                  <a:cubicBezTo>
                    <a:pt x="112818" y="256222"/>
                    <a:pt x="124248" y="259080"/>
                    <a:pt x="134726" y="260985"/>
                  </a:cubicBezTo>
                  <a:cubicBezTo>
                    <a:pt x="129963" y="246697"/>
                    <a:pt x="126153" y="230505"/>
                    <a:pt x="129963" y="215265"/>
                  </a:cubicBezTo>
                  <a:cubicBezTo>
                    <a:pt x="133773" y="200025"/>
                    <a:pt x="147108" y="186690"/>
                    <a:pt x="162348" y="187642"/>
                  </a:cubicBezTo>
                  <a:cubicBezTo>
                    <a:pt x="123296" y="160020"/>
                    <a:pt x="84243" y="132397"/>
                    <a:pt x="45191" y="104775"/>
                  </a:cubicBezTo>
                  <a:cubicBezTo>
                    <a:pt x="30903" y="95250"/>
                    <a:pt x="17568" y="84772"/>
                    <a:pt x="8043" y="70485"/>
                  </a:cubicBezTo>
                  <a:cubicBezTo>
                    <a:pt x="423" y="59055"/>
                    <a:pt x="-2434" y="43815"/>
                    <a:pt x="2328" y="31433"/>
                  </a:cubicBezTo>
                  <a:cubicBezTo>
                    <a:pt x="48048" y="29527"/>
                    <a:pt x="91863" y="17145"/>
                    <a:pt x="135678" y="0"/>
                  </a:cubicBezTo>
                  <a:cubicBezTo>
                    <a:pt x="131868" y="7620"/>
                    <a:pt x="132821" y="18097"/>
                    <a:pt x="135678" y="26670"/>
                  </a:cubicBezTo>
                  <a:cubicBezTo>
                    <a:pt x="139488" y="36195"/>
                    <a:pt x="146156" y="44767"/>
                    <a:pt x="151871" y="53340"/>
                  </a:cubicBezTo>
                  <a:cubicBezTo>
                    <a:pt x="156633" y="59055"/>
                    <a:pt x="160443" y="64770"/>
                    <a:pt x="165206" y="70485"/>
                  </a:cubicBezTo>
                  <a:cubicBezTo>
                    <a:pt x="183303" y="94297"/>
                    <a:pt x="201401" y="118110"/>
                    <a:pt x="219498" y="141922"/>
                  </a:cubicBezTo>
                  <a:cubicBezTo>
                    <a:pt x="224261" y="147638"/>
                    <a:pt x="229023" y="154305"/>
                    <a:pt x="231881" y="160972"/>
                  </a:cubicBezTo>
                  <a:cubicBezTo>
                    <a:pt x="234738" y="171450"/>
                    <a:pt x="232833" y="182880"/>
                    <a:pt x="231881" y="19431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94" name="Shape 2094"/>
        <p:cNvGrpSpPr/>
        <p:nvPr/>
      </p:nvGrpSpPr>
      <p:grpSpPr>
        <a:xfrm>
          <a:off x="0" y="0"/>
          <a:ext cx="0" cy="0"/>
          <a:chOff x="0" y="0"/>
          <a:chExt cx="0" cy="0"/>
        </a:xfrm>
      </p:grpSpPr>
      <p:grpSp>
        <p:nvGrpSpPr>
          <p:cNvPr id="2095" name="Google Shape;2095;p37"/>
          <p:cNvGrpSpPr/>
          <p:nvPr/>
        </p:nvGrpSpPr>
        <p:grpSpPr>
          <a:xfrm>
            <a:off x="647082" y="1508026"/>
            <a:ext cx="1244504" cy="1346559"/>
            <a:chOff x="5997025" y="3166109"/>
            <a:chExt cx="2225906" cy="2408872"/>
          </a:xfrm>
        </p:grpSpPr>
        <p:sp>
          <p:nvSpPr>
            <p:cNvPr id="2096" name="Google Shape;2096;p37"/>
            <p:cNvSpPr/>
            <p:nvPr/>
          </p:nvSpPr>
          <p:spPr>
            <a:xfrm flipH="1">
              <a:off x="7815347" y="5063981"/>
              <a:ext cx="389904" cy="196180"/>
            </a:xfrm>
            <a:custGeom>
              <a:rect b="b" l="l" r="r" t="t"/>
              <a:pathLst>
                <a:path extrusionOk="0" h="196180" w="389904">
                  <a:moveTo>
                    <a:pt x="389904" y="136669"/>
                  </a:moveTo>
                  <a:cubicBezTo>
                    <a:pt x="377522" y="151909"/>
                    <a:pt x="362282" y="164291"/>
                    <a:pt x="346089" y="175721"/>
                  </a:cubicBezTo>
                  <a:cubicBezTo>
                    <a:pt x="342279" y="178578"/>
                    <a:pt x="337517" y="181436"/>
                    <a:pt x="331802" y="182388"/>
                  </a:cubicBezTo>
                  <a:cubicBezTo>
                    <a:pt x="325135" y="183341"/>
                    <a:pt x="318467" y="179531"/>
                    <a:pt x="312752" y="175721"/>
                  </a:cubicBezTo>
                  <a:cubicBezTo>
                    <a:pt x="282272" y="156671"/>
                    <a:pt x="251792" y="137621"/>
                    <a:pt x="219407" y="121428"/>
                  </a:cubicBezTo>
                  <a:cubicBezTo>
                    <a:pt x="191785" y="107141"/>
                    <a:pt x="161304" y="95711"/>
                    <a:pt x="130824" y="89996"/>
                  </a:cubicBezTo>
                  <a:cubicBezTo>
                    <a:pt x="135587" y="101426"/>
                    <a:pt x="132729" y="114761"/>
                    <a:pt x="124157" y="123334"/>
                  </a:cubicBezTo>
                  <a:cubicBezTo>
                    <a:pt x="115585" y="131906"/>
                    <a:pt x="103202" y="134763"/>
                    <a:pt x="91772" y="136669"/>
                  </a:cubicBezTo>
                  <a:cubicBezTo>
                    <a:pt x="85104" y="138574"/>
                    <a:pt x="77485" y="140478"/>
                    <a:pt x="71769" y="143336"/>
                  </a:cubicBezTo>
                  <a:cubicBezTo>
                    <a:pt x="71769" y="145241"/>
                    <a:pt x="72722" y="148099"/>
                    <a:pt x="73674" y="150003"/>
                  </a:cubicBezTo>
                  <a:cubicBezTo>
                    <a:pt x="76532" y="153813"/>
                    <a:pt x="80342" y="156671"/>
                    <a:pt x="85104" y="159528"/>
                  </a:cubicBezTo>
                  <a:cubicBezTo>
                    <a:pt x="99392" y="168101"/>
                    <a:pt x="113679" y="177626"/>
                    <a:pt x="127967" y="186199"/>
                  </a:cubicBezTo>
                  <a:cubicBezTo>
                    <a:pt x="110822" y="187151"/>
                    <a:pt x="95582" y="198581"/>
                    <a:pt x="79389" y="195724"/>
                  </a:cubicBezTo>
                  <a:cubicBezTo>
                    <a:pt x="72722" y="194771"/>
                    <a:pt x="67007" y="190961"/>
                    <a:pt x="61292" y="187151"/>
                  </a:cubicBezTo>
                  <a:cubicBezTo>
                    <a:pt x="48910" y="179531"/>
                    <a:pt x="36527" y="171911"/>
                    <a:pt x="25097" y="165244"/>
                  </a:cubicBezTo>
                  <a:cubicBezTo>
                    <a:pt x="18429" y="161434"/>
                    <a:pt x="11762" y="156671"/>
                    <a:pt x="7952" y="150003"/>
                  </a:cubicBezTo>
                  <a:cubicBezTo>
                    <a:pt x="3189" y="141431"/>
                    <a:pt x="4142" y="130001"/>
                    <a:pt x="4142" y="120476"/>
                  </a:cubicBezTo>
                  <a:cubicBezTo>
                    <a:pt x="3189" y="110951"/>
                    <a:pt x="1284" y="101426"/>
                    <a:pt x="332" y="91901"/>
                  </a:cubicBezTo>
                  <a:cubicBezTo>
                    <a:pt x="-621" y="82376"/>
                    <a:pt x="332" y="72851"/>
                    <a:pt x="5094" y="64278"/>
                  </a:cubicBezTo>
                  <a:cubicBezTo>
                    <a:pt x="11762" y="53801"/>
                    <a:pt x="24144" y="49038"/>
                    <a:pt x="35574" y="43324"/>
                  </a:cubicBezTo>
                  <a:cubicBezTo>
                    <a:pt x="49862" y="35703"/>
                    <a:pt x="63197" y="27131"/>
                    <a:pt x="75579" y="15701"/>
                  </a:cubicBezTo>
                  <a:cubicBezTo>
                    <a:pt x="81294" y="9986"/>
                    <a:pt x="87010" y="4271"/>
                    <a:pt x="94629" y="1413"/>
                  </a:cubicBezTo>
                  <a:cubicBezTo>
                    <a:pt x="103202" y="-1444"/>
                    <a:pt x="112727" y="461"/>
                    <a:pt x="121299" y="3319"/>
                  </a:cubicBezTo>
                  <a:cubicBezTo>
                    <a:pt x="177497" y="16653"/>
                    <a:pt x="235600" y="25226"/>
                    <a:pt x="292750" y="29988"/>
                  </a:cubicBezTo>
                  <a:cubicBezTo>
                    <a:pt x="297512" y="37609"/>
                    <a:pt x="303227" y="46181"/>
                    <a:pt x="307989" y="53801"/>
                  </a:cubicBezTo>
                  <a:cubicBezTo>
                    <a:pt x="331802" y="86186"/>
                    <a:pt x="359425" y="113809"/>
                    <a:pt x="389904" y="13666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7" name="Google Shape;2097;p37"/>
            <p:cNvSpPr/>
            <p:nvPr/>
          </p:nvSpPr>
          <p:spPr>
            <a:xfrm flipH="1">
              <a:off x="5997025" y="3166109"/>
              <a:ext cx="2225906" cy="2408872"/>
            </a:xfrm>
            <a:custGeom>
              <a:rect b="b" l="l" r="r" t="t"/>
              <a:pathLst>
                <a:path extrusionOk="0" h="2408872" w="2225906">
                  <a:moveTo>
                    <a:pt x="2139229" y="1939290"/>
                  </a:moveTo>
                  <a:cubicBezTo>
                    <a:pt x="2103987" y="1970723"/>
                    <a:pt x="2061124" y="1994535"/>
                    <a:pt x="2014452" y="2009775"/>
                  </a:cubicBezTo>
                  <a:cubicBezTo>
                    <a:pt x="2006832" y="2003108"/>
                    <a:pt x="2000164" y="1997393"/>
                    <a:pt x="1993497" y="1990725"/>
                  </a:cubicBezTo>
                  <a:cubicBezTo>
                    <a:pt x="1988734" y="1985963"/>
                    <a:pt x="1981114" y="1987868"/>
                    <a:pt x="1979209" y="1994535"/>
                  </a:cubicBezTo>
                  <a:cubicBezTo>
                    <a:pt x="1976352" y="2004060"/>
                    <a:pt x="1973494" y="2012633"/>
                    <a:pt x="1970637" y="2021205"/>
                  </a:cubicBezTo>
                  <a:cubicBezTo>
                    <a:pt x="1963969" y="2022158"/>
                    <a:pt x="1956349" y="2024063"/>
                    <a:pt x="1949682" y="2025015"/>
                  </a:cubicBezTo>
                  <a:cubicBezTo>
                    <a:pt x="1943967" y="2017395"/>
                    <a:pt x="1938252" y="2009775"/>
                    <a:pt x="1932537" y="2002155"/>
                  </a:cubicBezTo>
                  <a:cubicBezTo>
                    <a:pt x="1928727" y="1996440"/>
                    <a:pt x="1921107" y="1997393"/>
                    <a:pt x="1918249" y="2003108"/>
                  </a:cubicBezTo>
                  <a:cubicBezTo>
                    <a:pt x="1914439" y="2011680"/>
                    <a:pt x="1909677" y="2020253"/>
                    <a:pt x="1904914" y="2027873"/>
                  </a:cubicBezTo>
                  <a:cubicBezTo>
                    <a:pt x="1898247" y="2027873"/>
                    <a:pt x="1890627" y="2027873"/>
                    <a:pt x="1883959" y="2027873"/>
                  </a:cubicBezTo>
                  <a:cubicBezTo>
                    <a:pt x="1879197" y="2019300"/>
                    <a:pt x="1875387" y="2010728"/>
                    <a:pt x="1870624" y="2002155"/>
                  </a:cubicBezTo>
                  <a:cubicBezTo>
                    <a:pt x="1867767" y="1995488"/>
                    <a:pt x="1860147" y="1995488"/>
                    <a:pt x="1856337" y="2000250"/>
                  </a:cubicBezTo>
                  <a:cubicBezTo>
                    <a:pt x="1850622" y="2007870"/>
                    <a:pt x="1844907" y="2015490"/>
                    <a:pt x="1838239" y="2023110"/>
                  </a:cubicBezTo>
                  <a:cubicBezTo>
                    <a:pt x="1831572" y="2022158"/>
                    <a:pt x="1823952" y="2021205"/>
                    <a:pt x="1817284" y="2019300"/>
                  </a:cubicBezTo>
                  <a:cubicBezTo>
                    <a:pt x="1814427" y="2009775"/>
                    <a:pt x="1810617" y="2001203"/>
                    <a:pt x="1808712" y="1991678"/>
                  </a:cubicBezTo>
                  <a:cubicBezTo>
                    <a:pt x="1806807" y="1985010"/>
                    <a:pt x="1799187" y="1983105"/>
                    <a:pt x="1794424" y="1987868"/>
                  </a:cubicBezTo>
                  <a:cubicBezTo>
                    <a:pt x="1787757" y="1994535"/>
                    <a:pt x="1781089" y="2001203"/>
                    <a:pt x="1773469" y="2007870"/>
                  </a:cubicBezTo>
                  <a:cubicBezTo>
                    <a:pt x="1766802" y="2005965"/>
                    <a:pt x="1760134" y="2004060"/>
                    <a:pt x="1753467" y="2001203"/>
                  </a:cubicBezTo>
                  <a:cubicBezTo>
                    <a:pt x="1751562" y="1991678"/>
                    <a:pt x="1749657" y="1982153"/>
                    <a:pt x="1748704" y="1972628"/>
                  </a:cubicBezTo>
                  <a:cubicBezTo>
                    <a:pt x="1747752" y="1965960"/>
                    <a:pt x="1740132" y="1963103"/>
                    <a:pt x="1734417" y="1966913"/>
                  </a:cubicBezTo>
                  <a:cubicBezTo>
                    <a:pt x="1726797" y="1972628"/>
                    <a:pt x="1719177" y="1978343"/>
                    <a:pt x="1711557" y="1984058"/>
                  </a:cubicBezTo>
                  <a:cubicBezTo>
                    <a:pt x="1704889" y="1981200"/>
                    <a:pt x="1699174" y="1978343"/>
                    <a:pt x="1692507" y="1974533"/>
                  </a:cubicBezTo>
                  <a:cubicBezTo>
                    <a:pt x="1691554" y="1965008"/>
                    <a:pt x="1691554" y="1955483"/>
                    <a:pt x="1690602" y="1945958"/>
                  </a:cubicBezTo>
                  <a:cubicBezTo>
                    <a:pt x="1690602" y="1939290"/>
                    <a:pt x="1682982" y="1935480"/>
                    <a:pt x="1677267" y="1938338"/>
                  </a:cubicBezTo>
                  <a:cubicBezTo>
                    <a:pt x="1668694" y="1943100"/>
                    <a:pt x="1661074" y="1947863"/>
                    <a:pt x="1652502" y="1952625"/>
                  </a:cubicBezTo>
                  <a:cubicBezTo>
                    <a:pt x="1646787" y="1948815"/>
                    <a:pt x="1640119" y="1945005"/>
                    <a:pt x="1634404" y="1941195"/>
                  </a:cubicBezTo>
                  <a:cubicBezTo>
                    <a:pt x="1634404" y="1931670"/>
                    <a:pt x="1635357" y="1922145"/>
                    <a:pt x="1636309" y="1912620"/>
                  </a:cubicBezTo>
                  <a:cubicBezTo>
                    <a:pt x="1637262" y="1905953"/>
                    <a:pt x="1629642" y="1901190"/>
                    <a:pt x="1623927" y="1904048"/>
                  </a:cubicBezTo>
                  <a:cubicBezTo>
                    <a:pt x="1615354" y="1907858"/>
                    <a:pt x="1606782" y="1911668"/>
                    <a:pt x="1597257" y="1914525"/>
                  </a:cubicBezTo>
                  <a:cubicBezTo>
                    <a:pt x="1595352" y="1912620"/>
                    <a:pt x="1593447" y="1911668"/>
                    <a:pt x="1590589" y="1909763"/>
                  </a:cubicBezTo>
                  <a:cubicBezTo>
                    <a:pt x="1586779" y="1906905"/>
                    <a:pt x="1583922" y="1904048"/>
                    <a:pt x="1580112" y="1901190"/>
                  </a:cubicBezTo>
                  <a:cubicBezTo>
                    <a:pt x="1581064" y="1891665"/>
                    <a:pt x="1582969" y="1882140"/>
                    <a:pt x="1584874" y="1872615"/>
                  </a:cubicBezTo>
                  <a:cubicBezTo>
                    <a:pt x="1585827" y="1865948"/>
                    <a:pt x="1580112" y="1860233"/>
                    <a:pt x="1573444" y="1862138"/>
                  </a:cubicBezTo>
                  <a:cubicBezTo>
                    <a:pt x="1564872" y="1864995"/>
                    <a:pt x="1555347" y="1867853"/>
                    <a:pt x="1545822" y="1870710"/>
                  </a:cubicBezTo>
                  <a:cubicBezTo>
                    <a:pt x="1540107" y="1865948"/>
                    <a:pt x="1535344" y="1861185"/>
                    <a:pt x="1530582" y="1856423"/>
                  </a:cubicBezTo>
                  <a:cubicBezTo>
                    <a:pt x="1532487" y="1846898"/>
                    <a:pt x="1534392" y="1837373"/>
                    <a:pt x="1537249" y="1828800"/>
                  </a:cubicBezTo>
                  <a:cubicBezTo>
                    <a:pt x="1539154" y="1822133"/>
                    <a:pt x="1532487" y="1816418"/>
                    <a:pt x="1525819" y="1818323"/>
                  </a:cubicBezTo>
                  <a:cubicBezTo>
                    <a:pt x="1516294" y="1820228"/>
                    <a:pt x="1507722" y="1823085"/>
                    <a:pt x="1498197" y="1824990"/>
                  </a:cubicBezTo>
                  <a:cubicBezTo>
                    <a:pt x="1493434" y="1820228"/>
                    <a:pt x="1488672" y="1814513"/>
                    <a:pt x="1482957" y="1809750"/>
                  </a:cubicBezTo>
                  <a:lnTo>
                    <a:pt x="1490577" y="1782128"/>
                  </a:lnTo>
                  <a:cubicBezTo>
                    <a:pt x="1492482" y="1775460"/>
                    <a:pt x="1486767" y="1769745"/>
                    <a:pt x="1480099" y="1770698"/>
                  </a:cubicBezTo>
                  <a:lnTo>
                    <a:pt x="1452477" y="1777365"/>
                  </a:lnTo>
                  <a:cubicBezTo>
                    <a:pt x="1447714" y="1772603"/>
                    <a:pt x="1442952" y="1766888"/>
                    <a:pt x="1437237" y="1762125"/>
                  </a:cubicBezTo>
                  <a:lnTo>
                    <a:pt x="1443904" y="1734503"/>
                  </a:lnTo>
                  <a:cubicBezTo>
                    <a:pt x="1445809" y="1727835"/>
                    <a:pt x="1439142" y="1722120"/>
                    <a:pt x="1432474" y="1723073"/>
                  </a:cubicBezTo>
                  <a:cubicBezTo>
                    <a:pt x="1422949" y="1724978"/>
                    <a:pt x="1413424" y="1727835"/>
                    <a:pt x="1404852" y="1730693"/>
                  </a:cubicBezTo>
                  <a:cubicBezTo>
                    <a:pt x="1400089" y="1725930"/>
                    <a:pt x="1394374" y="1721168"/>
                    <a:pt x="1389612" y="1716405"/>
                  </a:cubicBezTo>
                  <a:cubicBezTo>
                    <a:pt x="1391517" y="1706880"/>
                    <a:pt x="1393422" y="1697355"/>
                    <a:pt x="1395327" y="1687830"/>
                  </a:cubicBezTo>
                  <a:cubicBezTo>
                    <a:pt x="1396279" y="1681163"/>
                    <a:pt x="1389612" y="1675448"/>
                    <a:pt x="1382944" y="1677353"/>
                  </a:cubicBezTo>
                  <a:cubicBezTo>
                    <a:pt x="1373419" y="1680210"/>
                    <a:pt x="1364847" y="1683068"/>
                    <a:pt x="1355322" y="1685925"/>
                  </a:cubicBezTo>
                  <a:cubicBezTo>
                    <a:pt x="1349607" y="1681163"/>
                    <a:pt x="1344844" y="1676400"/>
                    <a:pt x="1339129" y="1672590"/>
                  </a:cubicBezTo>
                  <a:cubicBezTo>
                    <a:pt x="1340082" y="1663065"/>
                    <a:pt x="1341034" y="1653540"/>
                    <a:pt x="1341987" y="1644015"/>
                  </a:cubicBezTo>
                  <a:cubicBezTo>
                    <a:pt x="1342939" y="1637348"/>
                    <a:pt x="1335319" y="1631633"/>
                    <a:pt x="1328652" y="1634490"/>
                  </a:cubicBezTo>
                  <a:cubicBezTo>
                    <a:pt x="1320079" y="1638300"/>
                    <a:pt x="1310554" y="1642110"/>
                    <a:pt x="1301982" y="1645920"/>
                  </a:cubicBezTo>
                  <a:cubicBezTo>
                    <a:pt x="1296267" y="1642110"/>
                    <a:pt x="1290552" y="1638300"/>
                    <a:pt x="1283884" y="1634490"/>
                  </a:cubicBezTo>
                  <a:cubicBezTo>
                    <a:pt x="1283884" y="1624965"/>
                    <a:pt x="1283884" y="1615440"/>
                    <a:pt x="1282932" y="1605915"/>
                  </a:cubicBezTo>
                  <a:cubicBezTo>
                    <a:pt x="1282932" y="1599248"/>
                    <a:pt x="1274359" y="1594485"/>
                    <a:pt x="1268644" y="1598295"/>
                  </a:cubicBezTo>
                  <a:cubicBezTo>
                    <a:pt x="1260072" y="1603058"/>
                    <a:pt x="1252452" y="1608773"/>
                    <a:pt x="1243879" y="1613535"/>
                  </a:cubicBezTo>
                  <a:cubicBezTo>
                    <a:pt x="1237212" y="1610678"/>
                    <a:pt x="1230544" y="1607820"/>
                    <a:pt x="1223877" y="1604963"/>
                  </a:cubicBezTo>
                  <a:cubicBezTo>
                    <a:pt x="1221972" y="1595438"/>
                    <a:pt x="1220067" y="1585913"/>
                    <a:pt x="1218162" y="1576388"/>
                  </a:cubicBezTo>
                  <a:cubicBezTo>
                    <a:pt x="1216257" y="1569720"/>
                    <a:pt x="1207684" y="1566863"/>
                    <a:pt x="1201969" y="1571625"/>
                  </a:cubicBezTo>
                  <a:cubicBezTo>
                    <a:pt x="1194349" y="1578293"/>
                    <a:pt x="1187682" y="1584960"/>
                    <a:pt x="1181014" y="1591628"/>
                  </a:cubicBezTo>
                  <a:cubicBezTo>
                    <a:pt x="1174347" y="1589723"/>
                    <a:pt x="1166727" y="1588770"/>
                    <a:pt x="1160059" y="1586865"/>
                  </a:cubicBezTo>
                  <a:cubicBezTo>
                    <a:pt x="1156249" y="1578293"/>
                    <a:pt x="1152439" y="1568768"/>
                    <a:pt x="1148629" y="1560195"/>
                  </a:cubicBezTo>
                  <a:cubicBezTo>
                    <a:pt x="1145772" y="1553528"/>
                    <a:pt x="1136247" y="1552575"/>
                    <a:pt x="1131484" y="1558290"/>
                  </a:cubicBezTo>
                  <a:cubicBezTo>
                    <a:pt x="1125769" y="1565910"/>
                    <a:pt x="1120054" y="1574483"/>
                    <a:pt x="1115292" y="1582103"/>
                  </a:cubicBezTo>
                  <a:cubicBezTo>
                    <a:pt x="1089574" y="1581150"/>
                    <a:pt x="1063857" y="1584960"/>
                    <a:pt x="1039092" y="1592580"/>
                  </a:cubicBezTo>
                  <a:cubicBezTo>
                    <a:pt x="1143867" y="1450658"/>
                    <a:pt x="1335319" y="1377315"/>
                    <a:pt x="1507722" y="1413510"/>
                  </a:cubicBezTo>
                  <a:cubicBezTo>
                    <a:pt x="1469622" y="1307783"/>
                    <a:pt x="1474384" y="1186815"/>
                    <a:pt x="1520104" y="1084898"/>
                  </a:cubicBezTo>
                  <a:cubicBezTo>
                    <a:pt x="1565824" y="982028"/>
                    <a:pt x="1652502" y="898208"/>
                    <a:pt x="1756324" y="855345"/>
                  </a:cubicBezTo>
                  <a:cubicBezTo>
                    <a:pt x="1689649" y="791528"/>
                    <a:pt x="1648692" y="701040"/>
                    <a:pt x="1646787" y="609600"/>
                  </a:cubicBezTo>
                  <a:cubicBezTo>
                    <a:pt x="1643929" y="517208"/>
                    <a:pt x="1679172" y="424815"/>
                    <a:pt x="1742989" y="358140"/>
                  </a:cubicBezTo>
                  <a:cubicBezTo>
                    <a:pt x="1675362" y="329565"/>
                    <a:pt x="1622974" y="269558"/>
                    <a:pt x="1604877" y="199073"/>
                  </a:cubicBezTo>
                  <a:cubicBezTo>
                    <a:pt x="1586779" y="131445"/>
                    <a:pt x="1601067" y="57150"/>
                    <a:pt x="1641072" y="0"/>
                  </a:cubicBezTo>
                  <a:cubicBezTo>
                    <a:pt x="1464859" y="1905"/>
                    <a:pt x="1288647" y="50483"/>
                    <a:pt x="1137199" y="140970"/>
                  </a:cubicBezTo>
                  <a:cubicBezTo>
                    <a:pt x="982894" y="233363"/>
                    <a:pt x="853354" y="367665"/>
                    <a:pt x="768582" y="525780"/>
                  </a:cubicBezTo>
                  <a:cubicBezTo>
                    <a:pt x="738102" y="582930"/>
                    <a:pt x="709527" y="646747"/>
                    <a:pt x="658092" y="684847"/>
                  </a:cubicBezTo>
                  <a:cubicBezTo>
                    <a:pt x="658092" y="684847"/>
                    <a:pt x="658092" y="684847"/>
                    <a:pt x="658092" y="684847"/>
                  </a:cubicBezTo>
                  <a:cubicBezTo>
                    <a:pt x="621897" y="658178"/>
                    <a:pt x="606657" y="605790"/>
                    <a:pt x="622849" y="563880"/>
                  </a:cubicBezTo>
                  <a:cubicBezTo>
                    <a:pt x="598084" y="582930"/>
                    <a:pt x="586654" y="614363"/>
                    <a:pt x="585702" y="644843"/>
                  </a:cubicBezTo>
                  <a:cubicBezTo>
                    <a:pt x="584749" y="675322"/>
                    <a:pt x="594274" y="705803"/>
                    <a:pt x="605704" y="734378"/>
                  </a:cubicBezTo>
                  <a:cubicBezTo>
                    <a:pt x="639042" y="818197"/>
                    <a:pt x="691429" y="893445"/>
                    <a:pt x="757152" y="954405"/>
                  </a:cubicBezTo>
                  <a:cubicBezTo>
                    <a:pt x="787632" y="982980"/>
                    <a:pt x="821922" y="1008697"/>
                    <a:pt x="850497" y="1038225"/>
                  </a:cubicBezTo>
                  <a:cubicBezTo>
                    <a:pt x="879072" y="1068705"/>
                    <a:pt x="903837" y="1105853"/>
                    <a:pt x="910504" y="1146810"/>
                  </a:cubicBezTo>
                  <a:cubicBezTo>
                    <a:pt x="911457" y="1155383"/>
                    <a:pt x="912409" y="1164908"/>
                    <a:pt x="912409" y="1173480"/>
                  </a:cubicBezTo>
                  <a:cubicBezTo>
                    <a:pt x="910504" y="1236345"/>
                    <a:pt x="871452" y="1295400"/>
                    <a:pt x="832399" y="1346835"/>
                  </a:cubicBezTo>
                  <a:cubicBezTo>
                    <a:pt x="757152" y="1444943"/>
                    <a:pt x="677142" y="1538288"/>
                    <a:pt x="592369" y="1627823"/>
                  </a:cubicBezTo>
                  <a:cubicBezTo>
                    <a:pt x="589512" y="1626870"/>
                    <a:pt x="585702" y="1625918"/>
                    <a:pt x="582844" y="1624013"/>
                  </a:cubicBezTo>
                  <a:cubicBezTo>
                    <a:pt x="581892" y="1614488"/>
                    <a:pt x="580939" y="1604963"/>
                    <a:pt x="581892" y="1596390"/>
                  </a:cubicBezTo>
                  <a:cubicBezTo>
                    <a:pt x="581892" y="1589723"/>
                    <a:pt x="577129" y="1586865"/>
                    <a:pt x="571414" y="1589723"/>
                  </a:cubicBezTo>
                  <a:cubicBezTo>
                    <a:pt x="562842" y="1593533"/>
                    <a:pt x="554269" y="1597343"/>
                    <a:pt x="545697" y="1600200"/>
                  </a:cubicBezTo>
                  <a:cubicBezTo>
                    <a:pt x="540934" y="1595438"/>
                    <a:pt x="536172" y="1590675"/>
                    <a:pt x="531409" y="1584960"/>
                  </a:cubicBezTo>
                  <a:cubicBezTo>
                    <a:pt x="534267" y="1576388"/>
                    <a:pt x="539029" y="1567815"/>
                    <a:pt x="542839" y="1559243"/>
                  </a:cubicBezTo>
                  <a:cubicBezTo>
                    <a:pt x="545697" y="1553528"/>
                    <a:pt x="542839" y="1548765"/>
                    <a:pt x="536172" y="1547813"/>
                  </a:cubicBezTo>
                  <a:cubicBezTo>
                    <a:pt x="526647" y="1547813"/>
                    <a:pt x="517122" y="1546860"/>
                    <a:pt x="508549" y="1545908"/>
                  </a:cubicBezTo>
                  <a:cubicBezTo>
                    <a:pt x="505692" y="1539240"/>
                    <a:pt x="503787" y="1533525"/>
                    <a:pt x="501882" y="1526858"/>
                  </a:cubicBezTo>
                  <a:cubicBezTo>
                    <a:pt x="508549" y="1520190"/>
                    <a:pt x="515217" y="1513523"/>
                    <a:pt x="521884" y="1506855"/>
                  </a:cubicBezTo>
                  <a:cubicBezTo>
                    <a:pt x="526647" y="1502093"/>
                    <a:pt x="525694" y="1495425"/>
                    <a:pt x="519027" y="1493520"/>
                  </a:cubicBezTo>
                  <a:cubicBezTo>
                    <a:pt x="510454" y="1490663"/>
                    <a:pt x="501882" y="1486853"/>
                    <a:pt x="492357" y="1483043"/>
                  </a:cubicBezTo>
                  <a:cubicBezTo>
                    <a:pt x="491404" y="1476375"/>
                    <a:pt x="491404" y="1468755"/>
                    <a:pt x="490452" y="1462088"/>
                  </a:cubicBezTo>
                  <a:cubicBezTo>
                    <a:pt x="498072" y="1456373"/>
                    <a:pt x="506644" y="1451610"/>
                    <a:pt x="514264" y="1446848"/>
                  </a:cubicBezTo>
                  <a:cubicBezTo>
                    <a:pt x="519979" y="1443038"/>
                    <a:pt x="519979" y="1435418"/>
                    <a:pt x="514264" y="1432560"/>
                  </a:cubicBezTo>
                  <a:cubicBezTo>
                    <a:pt x="505692" y="1427798"/>
                    <a:pt x="498072" y="1423035"/>
                    <a:pt x="489499" y="1417320"/>
                  </a:cubicBezTo>
                  <a:cubicBezTo>
                    <a:pt x="489499" y="1410653"/>
                    <a:pt x="490452" y="1403033"/>
                    <a:pt x="490452" y="1396365"/>
                  </a:cubicBezTo>
                  <a:lnTo>
                    <a:pt x="515217" y="1383030"/>
                  </a:lnTo>
                  <a:cubicBezTo>
                    <a:pt x="520932" y="1380173"/>
                    <a:pt x="521884" y="1371600"/>
                    <a:pt x="516169" y="1367790"/>
                  </a:cubicBezTo>
                  <a:cubicBezTo>
                    <a:pt x="508549" y="1362075"/>
                    <a:pt x="499977" y="1357313"/>
                    <a:pt x="492357" y="1352550"/>
                  </a:cubicBezTo>
                  <a:cubicBezTo>
                    <a:pt x="492357" y="1345883"/>
                    <a:pt x="492357" y="1338263"/>
                    <a:pt x="493309" y="1331595"/>
                  </a:cubicBezTo>
                  <a:cubicBezTo>
                    <a:pt x="501882" y="1326833"/>
                    <a:pt x="509502" y="1322070"/>
                    <a:pt x="518074" y="1316355"/>
                  </a:cubicBezTo>
                  <a:cubicBezTo>
                    <a:pt x="523789" y="1312545"/>
                    <a:pt x="523789" y="1303020"/>
                    <a:pt x="517122" y="1300163"/>
                  </a:cubicBezTo>
                  <a:cubicBezTo>
                    <a:pt x="508549" y="1295400"/>
                    <a:pt x="499977" y="1290638"/>
                    <a:pt x="491404" y="1286828"/>
                  </a:cubicBezTo>
                  <a:cubicBezTo>
                    <a:pt x="491404" y="1285875"/>
                    <a:pt x="491404" y="1284923"/>
                    <a:pt x="491404" y="1283018"/>
                  </a:cubicBezTo>
                  <a:cubicBezTo>
                    <a:pt x="490452" y="1277303"/>
                    <a:pt x="490452" y="1271588"/>
                    <a:pt x="489499" y="1265873"/>
                  </a:cubicBezTo>
                  <a:cubicBezTo>
                    <a:pt x="497119" y="1260158"/>
                    <a:pt x="503787" y="1253490"/>
                    <a:pt x="510454" y="1245870"/>
                  </a:cubicBezTo>
                  <a:cubicBezTo>
                    <a:pt x="515217" y="1241108"/>
                    <a:pt x="512359" y="1231583"/>
                    <a:pt x="505692" y="1229678"/>
                  </a:cubicBezTo>
                  <a:cubicBezTo>
                    <a:pt x="496167" y="1226820"/>
                    <a:pt x="486642" y="1224915"/>
                    <a:pt x="477117" y="1223010"/>
                  </a:cubicBezTo>
                  <a:cubicBezTo>
                    <a:pt x="474259" y="1216343"/>
                    <a:pt x="471402" y="1209675"/>
                    <a:pt x="468544" y="1203960"/>
                  </a:cubicBezTo>
                  <a:cubicBezTo>
                    <a:pt x="473307" y="1196340"/>
                    <a:pt x="478069" y="1187768"/>
                    <a:pt x="481879" y="1178243"/>
                  </a:cubicBezTo>
                  <a:cubicBezTo>
                    <a:pt x="484737" y="1171575"/>
                    <a:pt x="479022" y="1163003"/>
                    <a:pt x="471402" y="1163955"/>
                  </a:cubicBezTo>
                  <a:cubicBezTo>
                    <a:pt x="461877" y="1164908"/>
                    <a:pt x="451399" y="1165860"/>
                    <a:pt x="442827" y="1167765"/>
                  </a:cubicBezTo>
                  <a:cubicBezTo>
                    <a:pt x="439969" y="1163955"/>
                    <a:pt x="436159" y="1161098"/>
                    <a:pt x="432349" y="1158240"/>
                  </a:cubicBezTo>
                  <a:cubicBezTo>
                    <a:pt x="430444" y="1157288"/>
                    <a:pt x="428539" y="1155383"/>
                    <a:pt x="426634" y="1154430"/>
                  </a:cubicBezTo>
                  <a:cubicBezTo>
                    <a:pt x="427587" y="1144905"/>
                    <a:pt x="427587" y="1135380"/>
                    <a:pt x="426634" y="1124903"/>
                  </a:cubicBezTo>
                  <a:cubicBezTo>
                    <a:pt x="426634" y="1117283"/>
                    <a:pt x="417109" y="1112520"/>
                    <a:pt x="410442" y="1116330"/>
                  </a:cubicBezTo>
                  <a:cubicBezTo>
                    <a:pt x="401869" y="1121093"/>
                    <a:pt x="394249" y="1126808"/>
                    <a:pt x="386629" y="1133475"/>
                  </a:cubicBezTo>
                  <a:cubicBezTo>
                    <a:pt x="379962" y="1131570"/>
                    <a:pt x="373294" y="1129665"/>
                    <a:pt x="366627" y="1127760"/>
                  </a:cubicBezTo>
                  <a:cubicBezTo>
                    <a:pt x="363769" y="1118235"/>
                    <a:pt x="359959" y="1109663"/>
                    <a:pt x="356149" y="1101090"/>
                  </a:cubicBezTo>
                  <a:cubicBezTo>
                    <a:pt x="353292" y="1094423"/>
                    <a:pt x="343767" y="1093470"/>
                    <a:pt x="339004" y="1099185"/>
                  </a:cubicBezTo>
                  <a:cubicBezTo>
                    <a:pt x="333289" y="1106805"/>
                    <a:pt x="327574" y="1114425"/>
                    <a:pt x="321859" y="1122998"/>
                  </a:cubicBezTo>
                  <a:cubicBezTo>
                    <a:pt x="315192" y="1122998"/>
                    <a:pt x="307572" y="1122998"/>
                    <a:pt x="300904" y="1122998"/>
                  </a:cubicBezTo>
                  <a:cubicBezTo>
                    <a:pt x="296142" y="1115378"/>
                    <a:pt x="290427" y="1106805"/>
                    <a:pt x="284712" y="1099185"/>
                  </a:cubicBezTo>
                  <a:cubicBezTo>
                    <a:pt x="280902" y="1093470"/>
                    <a:pt x="271377" y="1094423"/>
                    <a:pt x="268519" y="1101090"/>
                  </a:cubicBezTo>
                  <a:cubicBezTo>
                    <a:pt x="264709" y="1109663"/>
                    <a:pt x="259947" y="1118235"/>
                    <a:pt x="257089" y="1126808"/>
                  </a:cubicBezTo>
                  <a:cubicBezTo>
                    <a:pt x="253279" y="1126808"/>
                    <a:pt x="250422" y="1127760"/>
                    <a:pt x="246612" y="1127760"/>
                  </a:cubicBezTo>
                  <a:cubicBezTo>
                    <a:pt x="248517" y="1108710"/>
                    <a:pt x="258042" y="1090613"/>
                    <a:pt x="271377" y="1077278"/>
                  </a:cubicBezTo>
                  <a:cubicBezTo>
                    <a:pt x="285664" y="1062038"/>
                    <a:pt x="304714" y="1051560"/>
                    <a:pt x="324717" y="1044893"/>
                  </a:cubicBezTo>
                  <a:cubicBezTo>
                    <a:pt x="355197" y="1034415"/>
                    <a:pt x="390439" y="1029653"/>
                    <a:pt x="412347" y="1005840"/>
                  </a:cubicBezTo>
                  <a:cubicBezTo>
                    <a:pt x="429492" y="987743"/>
                    <a:pt x="435207" y="961072"/>
                    <a:pt x="435207" y="935355"/>
                  </a:cubicBezTo>
                  <a:cubicBezTo>
                    <a:pt x="418062" y="964883"/>
                    <a:pt x="388534" y="984885"/>
                    <a:pt x="357102" y="997268"/>
                  </a:cubicBezTo>
                  <a:cubicBezTo>
                    <a:pt x="325669" y="1009650"/>
                    <a:pt x="292332" y="1015365"/>
                    <a:pt x="258994" y="1023938"/>
                  </a:cubicBezTo>
                  <a:cubicBezTo>
                    <a:pt x="238039" y="1029653"/>
                    <a:pt x="216132" y="1036320"/>
                    <a:pt x="200892" y="1051560"/>
                  </a:cubicBezTo>
                  <a:cubicBezTo>
                    <a:pt x="187557" y="1063943"/>
                    <a:pt x="178984" y="1081088"/>
                    <a:pt x="175174" y="1099185"/>
                  </a:cubicBezTo>
                  <a:cubicBezTo>
                    <a:pt x="172317" y="1112520"/>
                    <a:pt x="171364" y="1126808"/>
                    <a:pt x="170412" y="1141095"/>
                  </a:cubicBezTo>
                  <a:cubicBezTo>
                    <a:pt x="153267" y="1163955"/>
                    <a:pt x="133264" y="1183958"/>
                    <a:pt x="110404" y="1200150"/>
                  </a:cubicBezTo>
                  <a:cubicBezTo>
                    <a:pt x="99927" y="1207770"/>
                    <a:pt x="88497" y="1214438"/>
                    <a:pt x="84687" y="1226820"/>
                  </a:cubicBezTo>
                  <a:cubicBezTo>
                    <a:pt x="78972" y="1243013"/>
                    <a:pt x="89449" y="1260158"/>
                    <a:pt x="90402" y="1277303"/>
                  </a:cubicBezTo>
                  <a:cubicBezTo>
                    <a:pt x="91354" y="1294448"/>
                    <a:pt x="80877" y="1310640"/>
                    <a:pt x="68494" y="1322070"/>
                  </a:cubicBezTo>
                  <a:cubicBezTo>
                    <a:pt x="56112" y="1333500"/>
                    <a:pt x="40872" y="1342073"/>
                    <a:pt x="26584" y="1352550"/>
                  </a:cubicBezTo>
                  <a:cubicBezTo>
                    <a:pt x="18012" y="1358265"/>
                    <a:pt x="9439" y="1365885"/>
                    <a:pt x="5629" y="1375410"/>
                  </a:cubicBezTo>
                  <a:cubicBezTo>
                    <a:pt x="3724" y="1382078"/>
                    <a:pt x="5629" y="1390650"/>
                    <a:pt x="10392" y="1395413"/>
                  </a:cubicBezTo>
                  <a:cubicBezTo>
                    <a:pt x="6582" y="1404938"/>
                    <a:pt x="2772" y="1415415"/>
                    <a:pt x="867" y="1424940"/>
                  </a:cubicBezTo>
                  <a:cubicBezTo>
                    <a:pt x="-1038" y="1437323"/>
                    <a:pt x="-86" y="1451610"/>
                    <a:pt x="6582" y="1462088"/>
                  </a:cubicBezTo>
                  <a:cubicBezTo>
                    <a:pt x="13249" y="1472565"/>
                    <a:pt x="23727" y="1480185"/>
                    <a:pt x="35157" y="1485900"/>
                  </a:cubicBezTo>
                  <a:cubicBezTo>
                    <a:pt x="56112" y="1497330"/>
                    <a:pt x="80877" y="1503045"/>
                    <a:pt x="104689" y="1500188"/>
                  </a:cubicBezTo>
                  <a:cubicBezTo>
                    <a:pt x="98974" y="1491615"/>
                    <a:pt x="94212" y="1482090"/>
                    <a:pt x="91354" y="1471613"/>
                  </a:cubicBezTo>
                  <a:cubicBezTo>
                    <a:pt x="110404" y="1481138"/>
                    <a:pt x="130407" y="1485900"/>
                    <a:pt x="151362" y="1487805"/>
                  </a:cubicBezTo>
                  <a:cubicBezTo>
                    <a:pt x="156124" y="1487805"/>
                    <a:pt x="160887" y="1488758"/>
                    <a:pt x="165649" y="1485900"/>
                  </a:cubicBezTo>
                  <a:cubicBezTo>
                    <a:pt x="172317" y="1482090"/>
                    <a:pt x="175174" y="1474470"/>
                    <a:pt x="178032" y="1467803"/>
                  </a:cubicBezTo>
                  <a:cubicBezTo>
                    <a:pt x="184699" y="1450658"/>
                    <a:pt x="195177" y="1434465"/>
                    <a:pt x="208512" y="1423035"/>
                  </a:cubicBezTo>
                  <a:cubicBezTo>
                    <a:pt x="226609" y="1406843"/>
                    <a:pt x="249469" y="1396365"/>
                    <a:pt x="271377" y="1385888"/>
                  </a:cubicBezTo>
                  <a:cubicBezTo>
                    <a:pt x="293284" y="1375410"/>
                    <a:pt x="315192" y="1363028"/>
                    <a:pt x="331384" y="1344930"/>
                  </a:cubicBezTo>
                  <a:cubicBezTo>
                    <a:pt x="333289" y="1343025"/>
                    <a:pt x="334242" y="1341120"/>
                    <a:pt x="336147" y="1339215"/>
                  </a:cubicBezTo>
                  <a:cubicBezTo>
                    <a:pt x="339957" y="1407795"/>
                    <a:pt x="307572" y="1477328"/>
                    <a:pt x="288522" y="1545908"/>
                  </a:cubicBezTo>
                  <a:cubicBezTo>
                    <a:pt x="254232" y="1670685"/>
                    <a:pt x="265662" y="1810703"/>
                    <a:pt x="332337" y="1920240"/>
                  </a:cubicBezTo>
                  <a:cubicBezTo>
                    <a:pt x="337099" y="1927860"/>
                    <a:pt x="342814" y="1936433"/>
                    <a:pt x="347577" y="1944053"/>
                  </a:cubicBezTo>
                  <a:cubicBezTo>
                    <a:pt x="369484" y="1975485"/>
                    <a:pt x="397107" y="2003108"/>
                    <a:pt x="427587" y="2025968"/>
                  </a:cubicBezTo>
                  <a:cubicBezTo>
                    <a:pt x="489499" y="2072640"/>
                    <a:pt x="564747" y="2100263"/>
                    <a:pt x="640947" y="2099310"/>
                  </a:cubicBezTo>
                  <a:cubicBezTo>
                    <a:pt x="661902" y="2145983"/>
                    <a:pt x="671427" y="2198370"/>
                    <a:pt x="674284" y="2249805"/>
                  </a:cubicBezTo>
                  <a:cubicBezTo>
                    <a:pt x="675237" y="2276475"/>
                    <a:pt x="674284" y="2305050"/>
                    <a:pt x="657139" y="2326005"/>
                  </a:cubicBezTo>
                  <a:cubicBezTo>
                    <a:pt x="647614" y="2337435"/>
                    <a:pt x="634279" y="2345055"/>
                    <a:pt x="619992" y="2350770"/>
                  </a:cubicBezTo>
                  <a:cubicBezTo>
                    <a:pt x="606657" y="2357438"/>
                    <a:pt x="592369" y="2362200"/>
                    <a:pt x="579987" y="2370773"/>
                  </a:cubicBezTo>
                  <a:cubicBezTo>
                    <a:pt x="567604" y="2379345"/>
                    <a:pt x="557127" y="2390775"/>
                    <a:pt x="553317" y="2406015"/>
                  </a:cubicBezTo>
                  <a:lnTo>
                    <a:pt x="553317" y="2408873"/>
                  </a:lnTo>
                  <a:lnTo>
                    <a:pt x="727624" y="2408873"/>
                  </a:lnTo>
                  <a:cubicBezTo>
                    <a:pt x="740959" y="2388870"/>
                    <a:pt x="744769" y="2364105"/>
                    <a:pt x="739054" y="2340293"/>
                  </a:cubicBezTo>
                  <a:cubicBezTo>
                    <a:pt x="751437" y="2341245"/>
                    <a:pt x="762867" y="2346960"/>
                    <a:pt x="771439" y="2355533"/>
                  </a:cubicBezTo>
                  <a:cubicBezTo>
                    <a:pt x="775249" y="2346008"/>
                    <a:pt x="774297" y="2335530"/>
                    <a:pt x="771439" y="2326005"/>
                  </a:cubicBezTo>
                  <a:cubicBezTo>
                    <a:pt x="768582" y="2316480"/>
                    <a:pt x="763819" y="2306955"/>
                    <a:pt x="760962" y="2297430"/>
                  </a:cubicBezTo>
                  <a:cubicBezTo>
                    <a:pt x="753342" y="2270760"/>
                    <a:pt x="758104" y="2242185"/>
                    <a:pt x="767629" y="2216468"/>
                  </a:cubicBezTo>
                  <a:cubicBezTo>
                    <a:pt x="777154" y="2190750"/>
                    <a:pt x="790489" y="2165985"/>
                    <a:pt x="798109" y="2139315"/>
                  </a:cubicBezTo>
                  <a:cubicBezTo>
                    <a:pt x="806682" y="2113598"/>
                    <a:pt x="810492" y="2085023"/>
                    <a:pt x="800014" y="2059305"/>
                  </a:cubicBezTo>
                  <a:cubicBezTo>
                    <a:pt x="854307" y="2035493"/>
                    <a:pt x="907647" y="2007870"/>
                    <a:pt x="964797" y="1999298"/>
                  </a:cubicBezTo>
                  <a:cubicBezTo>
                    <a:pt x="988609" y="2036445"/>
                    <a:pt x="1021947" y="2066925"/>
                    <a:pt x="1060047" y="2088833"/>
                  </a:cubicBezTo>
                  <a:cubicBezTo>
                    <a:pt x="1091479" y="2106930"/>
                    <a:pt x="1125769" y="2118360"/>
                    <a:pt x="1159107" y="2131695"/>
                  </a:cubicBezTo>
                  <a:cubicBezTo>
                    <a:pt x="1184824" y="2142173"/>
                    <a:pt x="1209589" y="2154555"/>
                    <a:pt x="1231497" y="2170748"/>
                  </a:cubicBezTo>
                  <a:cubicBezTo>
                    <a:pt x="1232449" y="2198370"/>
                    <a:pt x="1220067" y="2225040"/>
                    <a:pt x="1206732" y="2250758"/>
                  </a:cubicBezTo>
                  <a:cubicBezTo>
                    <a:pt x="1195302" y="2273618"/>
                    <a:pt x="1182919" y="2296478"/>
                    <a:pt x="1163869" y="2312670"/>
                  </a:cubicBezTo>
                  <a:cubicBezTo>
                    <a:pt x="1145772" y="2327910"/>
                    <a:pt x="1121959" y="2336483"/>
                    <a:pt x="1101957" y="2347913"/>
                  </a:cubicBezTo>
                  <a:cubicBezTo>
                    <a:pt x="1081002" y="2360295"/>
                    <a:pt x="1062904" y="2380298"/>
                    <a:pt x="1062904" y="2404110"/>
                  </a:cubicBezTo>
                  <a:cubicBezTo>
                    <a:pt x="1075287" y="2386013"/>
                    <a:pt x="1097194" y="2374583"/>
                    <a:pt x="1119102" y="2374583"/>
                  </a:cubicBezTo>
                  <a:cubicBezTo>
                    <a:pt x="1108624" y="2383155"/>
                    <a:pt x="1101957" y="2395538"/>
                    <a:pt x="1101957" y="2408873"/>
                  </a:cubicBezTo>
                  <a:lnTo>
                    <a:pt x="1225782" y="2408873"/>
                  </a:lnTo>
                  <a:cubicBezTo>
                    <a:pt x="1234354" y="2401253"/>
                    <a:pt x="1240069" y="2390775"/>
                    <a:pt x="1244832" y="2381250"/>
                  </a:cubicBezTo>
                  <a:cubicBezTo>
                    <a:pt x="1251499" y="2366963"/>
                    <a:pt x="1261024" y="2350770"/>
                    <a:pt x="1276264" y="2346960"/>
                  </a:cubicBezTo>
                  <a:cubicBezTo>
                    <a:pt x="1292457" y="2343150"/>
                    <a:pt x="1309602" y="2354580"/>
                    <a:pt x="1319127" y="2368868"/>
                  </a:cubicBezTo>
                  <a:cubicBezTo>
                    <a:pt x="1322937" y="2360295"/>
                    <a:pt x="1319127" y="2348865"/>
                    <a:pt x="1313412" y="2341245"/>
                  </a:cubicBezTo>
                  <a:cubicBezTo>
                    <a:pt x="1307697" y="2333625"/>
                    <a:pt x="1299124" y="2327910"/>
                    <a:pt x="1292457" y="2321243"/>
                  </a:cubicBezTo>
                  <a:cubicBezTo>
                    <a:pt x="1288647" y="2317433"/>
                    <a:pt x="1284837" y="2312670"/>
                    <a:pt x="1281979" y="2306955"/>
                  </a:cubicBezTo>
                  <a:cubicBezTo>
                    <a:pt x="1281979" y="2302193"/>
                    <a:pt x="1282932" y="2296478"/>
                    <a:pt x="1285789" y="2291715"/>
                  </a:cubicBezTo>
                  <a:cubicBezTo>
                    <a:pt x="1291504" y="2283143"/>
                    <a:pt x="1300077" y="2278380"/>
                    <a:pt x="1307697" y="2272665"/>
                  </a:cubicBezTo>
                  <a:cubicBezTo>
                    <a:pt x="1329604" y="2256473"/>
                    <a:pt x="1347702" y="2234565"/>
                    <a:pt x="1359132" y="2209800"/>
                  </a:cubicBezTo>
                  <a:cubicBezTo>
                    <a:pt x="1362942" y="2202180"/>
                    <a:pt x="1365799" y="2194560"/>
                    <a:pt x="1369609" y="2187893"/>
                  </a:cubicBezTo>
                  <a:cubicBezTo>
                    <a:pt x="1374372" y="2181225"/>
                    <a:pt x="1381039" y="2175510"/>
                    <a:pt x="1389612" y="2174558"/>
                  </a:cubicBezTo>
                  <a:cubicBezTo>
                    <a:pt x="1401994" y="2172653"/>
                    <a:pt x="1412472" y="2182178"/>
                    <a:pt x="1421997" y="2190750"/>
                  </a:cubicBezTo>
                  <a:cubicBezTo>
                    <a:pt x="1416282" y="2165985"/>
                    <a:pt x="1397232" y="2145030"/>
                    <a:pt x="1373419" y="2135505"/>
                  </a:cubicBezTo>
                  <a:cubicBezTo>
                    <a:pt x="1358179" y="2129790"/>
                    <a:pt x="1340082" y="2127885"/>
                    <a:pt x="1327699" y="2116455"/>
                  </a:cubicBezTo>
                  <a:cubicBezTo>
                    <a:pt x="1319127" y="2108835"/>
                    <a:pt x="1315317" y="2098358"/>
                    <a:pt x="1311507" y="2086928"/>
                  </a:cubicBezTo>
                  <a:cubicBezTo>
                    <a:pt x="1304839" y="2067878"/>
                    <a:pt x="1299124" y="2048828"/>
                    <a:pt x="1291504" y="2030730"/>
                  </a:cubicBezTo>
                  <a:cubicBezTo>
                    <a:pt x="1283884" y="2012633"/>
                    <a:pt x="1272454" y="1994535"/>
                    <a:pt x="1257214" y="1983105"/>
                  </a:cubicBezTo>
                  <a:cubicBezTo>
                    <a:pt x="1242927" y="1971675"/>
                    <a:pt x="1223877" y="1965008"/>
                    <a:pt x="1205779" y="1967865"/>
                  </a:cubicBezTo>
                  <a:cubicBezTo>
                    <a:pt x="1226734" y="1952625"/>
                    <a:pt x="1241974" y="1929765"/>
                    <a:pt x="1247689" y="1904048"/>
                  </a:cubicBezTo>
                  <a:cubicBezTo>
                    <a:pt x="1335319" y="1890713"/>
                    <a:pt x="1424854" y="1925003"/>
                    <a:pt x="1504864" y="1965960"/>
                  </a:cubicBezTo>
                  <a:cubicBezTo>
                    <a:pt x="1589637" y="2009775"/>
                    <a:pt x="1670599" y="2064068"/>
                    <a:pt x="1763944" y="2085975"/>
                  </a:cubicBezTo>
                  <a:cubicBezTo>
                    <a:pt x="1860147" y="2107883"/>
                    <a:pt x="1963969" y="2091690"/>
                    <a:pt x="2048742" y="2042160"/>
                  </a:cubicBezTo>
                  <a:cubicBezTo>
                    <a:pt x="2089699" y="2018348"/>
                    <a:pt x="2125894" y="1986915"/>
                    <a:pt x="2155422" y="1949768"/>
                  </a:cubicBezTo>
                  <a:cubicBezTo>
                    <a:pt x="2187807" y="1909763"/>
                    <a:pt x="2211619" y="1864043"/>
                    <a:pt x="2225907" y="1815465"/>
                  </a:cubicBezTo>
                  <a:cubicBezTo>
                    <a:pt x="2206857" y="1863090"/>
                    <a:pt x="2177329" y="1905000"/>
                    <a:pt x="2139229" y="1939290"/>
                  </a:cubicBezTo>
                  <a:close/>
                  <a:moveTo>
                    <a:pt x="1666789" y="386715"/>
                  </a:moveTo>
                  <a:cubicBezTo>
                    <a:pt x="1361037" y="363855"/>
                    <a:pt x="1053379" y="442913"/>
                    <a:pt x="797157" y="609600"/>
                  </a:cubicBezTo>
                  <a:cubicBezTo>
                    <a:pt x="1040044" y="421005"/>
                    <a:pt x="1363894" y="338138"/>
                    <a:pt x="1666789" y="386715"/>
                  </a:cubicBezTo>
                  <a:close/>
                  <a:moveTo>
                    <a:pt x="1700127" y="857250"/>
                  </a:moveTo>
                  <a:cubicBezTo>
                    <a:pt x="1415329" y="734378"/>
                    <a:pt x="1106719" y="673418"/>
                    <a:pt x="797157" y="678180"/>
                  </a:cubicBezTo>
                  <a:cubicBezTo>
                    <a:pt x="1105767" y="648653"/>
                    <a:pt x="1425807" y="712470"/>
                    <a:pt x="1700127" y="857250"/>
                  </a:cubicBezTo>
                  <a:close/>
                  <a:moveTo>
                    <a:pt x="802872" y="748665"/>
                  </a:moveTo>
                  <a:cubicBezTo>
                    <a:pt x="1069572" y="900113"/>
                    <a:pt x="1298172" y="1121093"/>
                    <a:pt x="1460097" y="1381125"/>
                  </a:cubicBezTo>
                  <a:cubicBezTo>
                    <a:pt x="1278169" y="1134428"/>
                    <a:pt x="1056237" y="920115"/>
                    <a:pt x="802872" y="748665"/>
                  </a:cubicBezTo>
                  <a:close/>
                  <a:moveTo>
                    <a:pt x="945747" y="1175385"/>
                  </a:moveTo>
                  <a:cubicBezTo>
                    <a:pt x="1010517" y="1301115"/>
                    <a:pt x="1034329" y="1448753"/>
                    <a:pt x="1013374" y="1588770"/>
                  </a:cubicBezTo>
                  <a:cubicBezTo>
                    <a:pt x="1009564" y="1448753"/>
                    <a:pt x="986704" y="1309688"/>
                    <a:pt x="945747" y="11753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98" name="Google Shape;2098;p37"/>
          <p:cNvSpPr txBox="1"/>
          <p:nvPr>
            <p:ph type="title"/>
          </p:nvPr>
        </p:nvSpPr>
        <p:spPr>
          <a:xfrm>
            <a:off x="2044500" y="1539900"/>
            <a:ext cx="5055000" cy="2063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2099" name="Google Shape;2099;p37"/>
          <p:cNvGrpSpPr/>
          <p:nvPr/>
        </p:nvGrpSpPr>
        <p:grpSpPr>
          <a:xfrm>
            <a:off x="436021" y="2326244"/>
            <a:ext cx="1591509" cy="1309226"/>
            <a:chOff x="502333" y="3031106"/>
            <a:chExt cx="1591509" cy="1309226"/>
          </a:xfrm>
        </p:grpSpPr>
        <p:grpSp>
          <p:nvGrpSpPr>
            <p:cNvPr id="2100" name="Google Shape;2100;p37"/>
            <p:cNvGrpSpPr/>
            <p:nvPr/>
          </p:nvGrpSpPr>
          <p:grpSpPr>
            <a:xfrm rot="-1514041">
              <a:off x="806383" y="3417700"/>
              <a:ext cx="391804" cy="508877"/>
              <a:chOff x="169037" y="2037736"/>
              <a:chExt cx="485701" cy="630830"/>
            </a:xfrm>
          </p:grpSpPr>
          <p:sp>
            <p:nvSpPr>
              <p:cNvPr id="2101" name="Google Shape;2101;p37"/>
              <p:cNvSpPr/>
              <p:nvPr/>
            </p:nvSpPr>
            <p:spPr>
              <a:xfrm>
                <a:off x="169037" y="2259320"/>
                <a:ext cx="261938" cy="409245"/>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2" name="Google Shape;2102;p37"/>
              <p:cNvSpPr/>
              <p:nvPr/>
            </p:nvSpPr>
            <p:spPr>
              <a:xfrm>
                <a:off x="169100" y="2259320"/>
                <a:ext cx="239947" cy="408867"/>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3" name="Google Shape;2103;p37"/>
              <p:cNvSpPr/>
              <p:nvPr/>
            </p:nvSpPr>
            <p:spPr>
              <a:xfrm>
                <a:off x="376828" y="2076784"/>
                <a:ext cx="208993" cy="217047"/>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4" name="Google Shape;2104;p37"/>
              <p:cNvSpPr/>
              <p:nvPr/>
            </p:nvSpPr>
            <p:spPr>
              <a:xfrm>
                <a:off x="376751" y="2078239"/>
                <a:ext cx="208745" cy="215591"/>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5" name="Google Shape;2105;p37"/>
              <p:cNvSpPr/>
              <p:nvPr/>
            </p:nvSpPr>
            <p:spPr>
              <a:xfrm>
                <a:off x="452166" y="2207168"/>
                <a:ext cx="202572" cy="137493"/>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6" name="Google Shape;2106;p37"/>
              <p:cNvSpPr/>
              <p:nvPr/>
            </p:nvSpPr>
            <p:spPr>
              <a:xfrm>
                <a:off x="452156" y="2207582"/>
                <a:ext cx="171485" cy="137039"/>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7" name="Google Shape;2107;p37"/>
              <p:cNvSpPr/>
              <p:nvPr/>
            </p:nvSpPr>
            <p:spPr>
              <a:xfrm>
                <a:off x="291823" y="2037736"/>
                <a:ext cx="127118" cy="200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8" name="Google Shape;2108;p37"/>
              <p:cNvSpPr/>
              <p:nvPr/>
            </p:nvSpPr>
            <p:spPr>
              <a:xfrm>
                <a:off x="354483" y="2121038"/>
                <a:ext cx="211482" cy="186765"/>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9" name="Google Shape;2109;p37"/>
              <p:cNvSpPr/>
              <p:nvPr/>
            </p:nvSpPr>
            <p:spPr>
              <a:xfrm>
                <a:off x="354105" y="2137213"/>
                <a:ext cx="209097" cy="170582"/>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0" name="Google Shape;2110;p37"/>
              <p:cNvSpPr/>
              <p:nvPr/>
            </p:nvSpPr>
            <p:spPr>
              <a:xfrm>
                <a:off x="271017" y="2096708"/>
                <a:ext cx="316651" cy="268000"/>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1" name="Google Shape;2111;p37"/>
              <p:cNvSpPr/>
              <p:nvPr/>
            </p:nvSpPr>
            <p:spPr>
              <a:xfrm>
                <a:off x="359921" y="2060348"/>
                <a:ext cx="34679" cy="41480"/>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2" name="Google Shape;2112;p37"/>
              <p:cNvSpPr/>
              <p:nvPr/>
            </p:nvSpPr>
            <p:spPr>
              <a:xfrm>
                <a:off x="325027" y="2051158"/>
                <a:ext cx="28422" cy="1578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3" name="Google Shape;2113;p37"/>
              <p:cNvSpPr/>
              <p:nvPr/>
            </p:nvSpPr>
            <p:spPr>
              <a:xfrm>
                <a:off x="611853" y="2227068"/>
                <a:ext cx="23814" cy="27705"/>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4" name="Google Shape;2114;p37"/>
              <p:cNvSpPr/>
              <p:nvPr/>
            </p:nvSpPr>
            <p:spPr>
              <a:xfrm>
                <a:off x="428748" y="2131525"/>
                <a:ext cx="17288" cy="5206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5" name="Google Shape;2115;p37"/>
              <p:cNvSpPr/>
              <p:nvPr/>
            </p:nvSpPr>
            <p:spPr>
              <a:xfrm>
                <a:off x="482376" y="2186624"/>
                <a:ext cx="17102" cy="32985"/>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6" name="Google Shape;2116;p37"/>
              <p:cNvSpPr/>
              <p:nvPr/>
            </p:nvSpPr>
            <p:spPr>
              <a:xfrm>
                <a:off x="463400" y="2138706"/>
                <a:ext cx="10126" cy="20449"/>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7" name="Google Shape;2117;p37"/>
              <p:cNvSpPr/>
              <p:nvPr/>
            </p:nvSpPr>
            <p:spPr>
              <a:xfrm>
                <a:off x="387605" y="2143212"/>
                <a:ext cx="10014" cy="19888"/>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8" name="Google Shape;2118;p37"/>
              <p:cNvSpPr/>
              <p:nvPr/>
            </p:nvSpPr>
            <p:spPr>
              <a:xfrm>
                <a:off x="527729" y="2228307"/>
                <a:ext cx="19299" cy="28189"/>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9" name="Google Shape;2119;p37"/>
              <p:cNvSpPr/>
              <p:nvPr/>
            </p:nvSpPr>
            <p:spPr>
              <a:xfrm>
                <a:off x="524983" y="2201051"/>
                <a:ext cx="18677" cy="9123"/>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20" name="Google Shape;2120;p37"/>
            <p:cNvGrpSpPr/>
            <p:nvPr/>
          </p:nvGrpSpPr>
          <p:grpSpPr>
            <a:xfrm flipH="1" rot="-9941719">
              <a:off x="533691" y="3517169"/>
              <a:ext cx="337074" cy="296122"/>
              <a:chOff x="3602621" y="4169848"/>
              <a:chExt cx="1302051" cy="1143861"/>
            </a:xfrm>
          </p:grpSpPr>
          <p:sp>
            <p:nvSpPr>
              <p:cNvPr id="2121" name="Google Shape;2121;p37"/>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2" name="Google Shape;2122;p37"/>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3" name="Google Shape;2123;p37"/>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4" name="Google Shape;2124;p37"/>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5" name="Google Shape;2125;p37"/>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6" name="Google Shape;2126;p37"/>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7" name="Google Shape;2127;p37"/>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8" name="Google Shape;2128;p37"/>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9" name="Google Shape;2129;p37"/>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0" name="Google Shape;2130;p37"/>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31" name="Google Shape;2131;p37"/>
            <p:cNvGrpSpPr/>
            <p:nvPr/>
          </p:nvGrpSpPr>
          <p:grpSpPr>
            <a:xfrm flipH="1" rot="10800000">
              <a:off x="822292" y="3692719"/>
              <a:ext cx="427403" cy="490381"/>
              <a:chOff x="4514645" y="3240036"/>
              <a:chExt cx="1004708" cy="1152481"/>
            </a:xfrm>
          </p:grpSpPr>
          <p:sp>
            <p:nvSpPr>
              <p:cNvPr id="2132" name="Google Shape;2132;p37"/>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3" name="Google Shape;2133;p37"/>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4" name="Google Shape;2134;p37"/>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35" name="Google Shape;2135;p37"/>
              <p:cNvGrpSpPr/>
              <p:nvPr/>
            </p:nvGrpSpPr>
            <p:grpSpPr>
              <a:xfrm rot="5400000">
                <a:off x="4604936" y="3395552"/>
                <a:ext cx="447153" cy="528405"/>
                <a:chOff x="1926616" y="1754118"/>
                <a:chExt cx="949168" cy="1121641"/>
              </a:xfrm>
            </p:grpSpPr>
            <p:sp>
              <p:nvSpPr>
                <p:cNvPr id="2136" name="Google Shape;2136;p37"/>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7" name="Google Shape;2137;p37"/>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8" name="Google Shape;2138;p37"/>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39" name="Google Shape;2139;p37"/>
              <p:cNvGrpSpPr/>
              <p:nvPr/>
            </p:nvGrpSpPr>
            <p:grpSpPr>
              <a:xfrm rot="5400000">
                <a:off x="5028042" y="3454806"/>
                <a:ext cx="408217" cy="564097"/>
                <a:chOff x="2131600" y="859437"/>
                <a:chExt cx="866518" cy="1197404"/>
              </a:xfrm>
            </p:grpSpPr>
            <p:sp>
              <p:nvSpPr>
                <p:cNvPr id="2140" name="Google Shape;2140;p37"/>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1" name="Google Shape;2141;p37"/>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42" name="Google Shape;2142;p37"/>
              <p:cNvGrpSpPr/>
              <p:nvPr/>
            </p:nvGrpSpPr>
            <p:grpSpPr>
              <a:xfrm rot="5400000">
                <a:off x="4692849" y="3889458"/>
                <a:ext cx="613622" cy="392496"/>
                <a:chOff x="2654097" y="1535071"/>
                <a:chExt cx="1302531" cy="833147"/>
              </a:xfrm>
            </p:grpSpPr>
            <p:sp>
              <p:nvSpPr>
                <p:cNvPr id="2143" name="Google Shape;2143;p37"/>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4" name="Google Shape;2144;p37"/>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5" name="Google Shape;2145;p37"/>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46" name="Google Shape;2146;p37"/>
              <p:cNvGrpSpPr/>
              <p:nvPr/>
            </p:nvGrpSpPr>
            <p:grpSpPr>
              <a:xfrm>
                <a:off x="4860136" y="3650917"/>
                <a:ext cx="322187" cy="306813"/>
                <a:chOff x="4464634" y="3889240"/>
                <a:chExt cx="697375" cy="664097"/>
              </a:xfrm>
            </p:grpSpPr>
            <p:sp>
              <p:nvSpPr>
                <p:cNvPr id="2147" name="Google Shape;2147;p37"/>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8" name="Google Shape;2148;p37"/>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9" name="Google Shape;2149;p37"/>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0" name="Google Shape;2150;p37"/>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1" name="Google Shape;2151;p37"/>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2" name="Google Shape;2152;p37"/>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3" name="Google Shape;2153;p37"/>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4" name="Google Shape;2154;p37"/>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5" name="Google Shape;2155;p37"/>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6" name="Google Shape;2156;p37"/>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7" name="Google Shape;2157;p37"/>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8" name="Google Shape;2158;p37"/>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9" name="Google Shape;2159;p37"/>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0" name="Google Shape;2160;p37"/>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1" name="Google Shape;2161;p37"/>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2" name="Google Shape;2162;p37"/>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3" name="Google Shape;2163;p37"/>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4" name="Google Shape;2164;p37"/>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5" name="Google Shape;2165;p37"/>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6" name="Google Shape;2166;p37"/>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7" name="Google Shape;2167;p37"/>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8" name="Google Shape;2168;p37"/>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169" name="Google Shape;2169;p37"/>
            <p:cNvGrpSpPr/>
            <p:nvPr/>
          </p:nvGrpSpPr>
          <p:grpSpPr>
            <a:xfrm flipH="1" rot="-8100000">
              <a:off x="1026148" y="3173038"/>
              <a:ext cx="826163" cy="1025362"/>
              <a:chOff x="6065924" y="3098470"/>
              <a:chExt cx="1576749" cy="1956924"/>
            </a:xfrm>
          </p:grpSpPr>
          <p:grpSp>
            <p:nvGrpSpPr>
              <p:cNvPr id="2170" name="Google Shape;2170;p37"/>
              <p:cNvGrpSpPr/>
              <p:nvPr/>
            </p:nvGrpSpPr>
            <p:grpSpPr>
              <a:xfrm rot="5612616">
                <a:off x="6761392" y="4167001"/>
                <a:ext cx="747489" cy="970728"/>
                <a:chOff x="2994066" y="2985756"/>
                <a:chExt cx="1222248" cy="1587274"/>
              </a:xfrm>
            </p:grpSpPr>
            <p:sp>
              <p:nvSpPr>
                <p:cNvPr id="2171" name="Google Shape;2171;p37"/>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2" name="Google Shape;2172;p37"/>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3" name="Google Shape;2173;p37"/>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4" name="Google Shape;2174;p37"/>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5" name="Google Shape;2175;p37"/>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6" name="Google Shape;2176;p37"/>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7" name="Google Shape;2177;p37"/>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8" name="Google Shape;2178;p37"/>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9" name="Google Shape;2179;p37"/>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0" name="Google Shape;2180;p37"/>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1" name="Google Shape;2181;p37"/>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2" name="Google Shape;2182;p37"/>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3" name="Google Shape;2183;p37"/>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4" name="Google Shape;2184;p37"/>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5" name="Google Shape;2185;p37"/>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6" name="Google Shape;2186;p37"/>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7" name="Google Shape;2187;p37"/>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8" name="Google Shape;2188;p37"/>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9" name="Google Shape;2189;p37"/>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0" name="Google Shape;2190;p37"/>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91" name="Google Shape;2191;p37"/>
              <p:cNvGrpSpPr/>
              <p:nvPr/>
            </p:nvGrpSpPr>
            <p:grpSpPr>
              <a:xfrm>
                <a:off x="6065924" y="3098470"/>
                <a:ext cx="643343" cy="565182"/>
                <a:chOff x="3602621" y="4169848"/>
                <a:chExt cx="1302051" cy="1143861"/>
              </a:xfrm>
            </p:grpSpPr>
            <p:sp>
              <p:nvSpPr>
                <p:cNvPr id="2192" name="Google Shape;2192;p37"/>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3" name="Google Shape;2193;p37"/>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4" name="Google Shape;2194;p37"/>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5" name="Google Shape;2195;p37"/>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6" name="Google Shape;2196;p37"/>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7" name="Google Shape;2197;p37"/>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8" name="Google Shape;2198;p37"/>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9" name="Google Shape;2199;p37"/>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0" name="Google Shape;2200;p37"/>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1" name="Google Shape;2201;p37"/>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02" name="Google Shape;2202;p37"/>
              <p:cNvGrpSpPr/>
              <p:nvPr/>
            </p:nvGrpSpPr>
            <p:grpSpPr>
              <a:xfrm rot="1860125">
                <a:off x="6299935" y="3425795"/>
                <a:ext cx="1004768" cy="1152550"/>
                <a:chOff x="4514645" y="3240036"/>
                <a:chExt cx="1004708" cy="1152481"/>
              </a:xfrm>
            </p:grpSpPr>
            <p:sp>
              <p:nvSpPr>
                <p:cNvPr id="2203" name="Google Shape;2203;p37"/>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4" name="Google Shape;2204;p37"/>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5" name="Google Shape;2205;p37"/>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06" name="Google Shape;2206;p37"/>
                <p:cNvGrpSpPr/>
                <p:nvPr/>
              </p:nvGrpSpPr>
              <p:grpSpPr>
                <a:xfrm rot="5400000">
                  <a:off x="4604936" y="3395552"/>
                  <a:ext cx="447153" cy="528405"/>
                  <a:chOff x="1926616" y="1754118"/>
                  <a:chExt cx="949168" cy="1121641"/>
                </a:xfrm>
              </p:grpSpPr>
              <p:sp>
                <p:nvSpPr>
                  <p:cNvPr id="2207" name="Google Shape;2207;p37"/>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8" name="Google Shape;2208;p37"/>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9" name="Google Shape;2209;p37"/>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10" name="Google Shape;2210;p37"/>
                <p:cNvGrpSpPr/>
                <p:nvPr/>
              </p:nvGrpSpPr>
              <p:grpSpPr>
                <a:xfrm rot="5400000">
                  <a:off x="5028042" y="3454806"/>
                  <a:ext cx="408217" cy="564097"/>
                  <a:chOff x="2131600" y="859437"/>
                  <a:chExt cx="866518" cy="1197404"/>
                </a:xfrm>
              </p:grpSpPr>
              <p:sp>
                <p:nvSpPr>
                  <p:cNvPr id="2211" name="Google Shape;2211;p37"/>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2" name="Google Shape;2212;p37"/>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13" name="Google Shape;2213;p37"/>
                <p:cNvGrpSpPr/>
                <p:nvPr/>
              </p:nvGrpSpPr>
              <p:grpSpPr>
                <a:xfrm rot="5400000">
                  <a:off x="4692849" y="3889458"/>
                  <a:ext cx="613622" cy="392496"/>
                  <a:chOff x="2654097" y="1535071"/>
                  <a:chExt cx="1302531" cy="833147"/>
                </a:xfrm>
              </p:grpSpPr>
              <p:sp>
                <p:nvSpPr>
                  <p:cNvPr id="2214" name="Google Shape;2214;p37"/>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5" name="Google Shape;2215;p37"/>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6" name="Google Shape;2216;p37"/>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17" name="Google Shape;2217;p37"/>
                <p:cNvGrpSpPr/>
                <p:nvPr/>
              </p:nvGrpSpPr>
              <p:grpSpPr>
                <a:xfrm>
                  <a:off x="4860136" y="3650917"/>
                  <a:ext cx="322187" cy="306813"/>
                  <a:chOff x="4464634" y="3889240"/>
                  <a:chExt cx="697375" cy="664097"/>
                </a:xfrm>
              </p:grpSpPr>
              <p:sp>
                <p:nvSpPr>
                  <p:cNvPr id="2218" name="Google Shape;2218;p37"/>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9" name="Google Shape;2219;p37"/>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0" name="Google Shape;2220;p37"/>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1" name="Google Shape;2221;p37"/>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2" name="Google Shape;2222;p37"/>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3" name="Google Shape;2223;p37"/>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4" name="Google Shape;2224;p37"/>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5" name="Google Shape;2225;p37"/>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6" name="Google Shape;2226;p37"/>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7" name="Google Shape;2227;p37"/>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8" name="Google Shape;2228;p37"/>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9" name="Google Shape;2229;p37"/>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0" name="Google Shape;2230;p37"/>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1" name="Google Shape;2231;p37"/>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2" name="Google Shape;2232;p37"/>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3" name="Google Shape;2233;p37"/>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4" name="Google Shape;2234;p37"/>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5" name="Google Shape;2235;p37"/>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6" name="Google Shape;2236;p37"/>
                  <p:cNvSpPr/>
                  <p:nvPr/>
                </p:nvSpPr>
                <p:spPr>
                  <a:xfrm rot="5400000">
                    <a:off x="4568603" y="4376304"/>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7" name="Google Shape;2237;p37"/>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8" name="Google Shape;2238;p37"/>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9" name="Google Shape;2239;p37"/>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2240" name="Google Shape;2240;p37"/>
          <p:cNvGrpSpPr/>
          <p:nvPr/>
        </p:nvGrpSpPr>
        <p:grpSpPr>
          <a:xfrm flipH="1">
            <a:off x="7252414" y="1508026"/>
            <a:ext cx="1244504" cy="1346559"/>
            <a:chOff x="5997025" y="3166109"/>
            <a:chExt cx="2225906" cy="2408872"/>
          </a:xfrm>
        </p:grpSpPr>
        <p:sp>
          <p:nvSpPr>
            <p:cNvPr id="2241" name="Google Shape;2241;p37"/>
            <p:cNvSpPr/>
            <p:nvPr/>
          </p:nvSpPr>
          <p:spPr>
            <a:xfrm flipH="1">
              <a:off x="7815347" y="5063981"/>
              <a:ext cx="389904" cy="196180"/>
            </a:xfrm>
            <a:custGeom>
              <a:rect b="b" l="l" r="r" t="t"/>
              <a:pathLst>
                <a:path extrusionOk="0" h="196180" w="389904">
                  <a:moveTo>
                    <a:pt x="389904" y="136669"/>
                  </a:moveTo>
                  <a:cubicBezTo>
                    <a:pt x="377522" y="151909"/>
                    <a:pt x="362282" y="164291"/>
                    <a:pt x="346089" y="175721"/>
                  </a:cubicBezTo>
                  <a:cubicBezTo>
                    <a:pt x="342279" y="178578"/>
                    <a:pt x="337517" y="181436"/>
                    <a:pt x="331802" y="182388"/>
                  </a:cubicBezTo>
                  <a:cubicBezTo>
                    <a:pt x="325135" y="183341"/>
                    <a:pt x="318467" y="179531"/>
                    <a:pt x="312752" y="175721"/>
                  </a:cubicBezTo>
                  <a:cubicBezTo>
                    <a:pt x="282272" y="156671"/>
                    <a:pt x="251792" y="137621"/>
                    <a:pt x="219407" y="121428"/>
                  </a:cubicBezTo>
                  <a:cubicBezTo>
                    <a:pt x="191785" y="107141"/>
                    <a:pt x="161304" y="95711"/>
                    <a:pt x="130824" y="89996"/>
                  </a:cubicBezTo>
                  <a:cubicBezTo>
                    <a:pt x="135587" y="101426"/>
                    <a:pt x="132729" y="114761"/>
                    <a:pt x="124157" y="123334"/>
                  </a:cubicBezTo>
                  <a:cubicBezTo>
                    <a:pt x="115585" y="131906"/>
                    <a:pt x="103202" y="134763"/>
                    <a:pt x="91772" y="136669"/>
                  </a:cubicBezTo>
                  <a:cubicBezTo>
                    <a:pt x="85104" y="138574"/>
                    <a:pt x="77485" y="140478"/>
                    <a:pt x="71769" y="143336"/>
                  </a:cubicBezTo>
                  <a:cubicBezTo>
                    <a:pt x="71769" y="145241"/>
                    <a:pt x="72722" y="148099"/>
                    <a:pt x="73674" y="150003"/>
                  </a:cubicBezTo>
                  <a:cubicBezTo>
                    <a:pt x="76532" y="153813"/>
                    <a:pt x="80342" y="156671"/>
                    <a:pt x="85104" y="159528"/>
                  </a:cubicBezTo>
                  <a:cubicBezTo>
                    <a:pt x="99392" y="168101"/>
                    <a:pt x="113679" y="177626"/>
                    <a:pt x="127967" y="186199"/>
                  </a:cubicBezTo>
                  <a:cubicBezTo>
                    <a:pt x="110822" y="187151"/>
                    <a:pt x="95582" y="198581"/>
                    <a:pt x="79389" y="195724"/>
                  </a:cubicBezTo>
                  <a:cubicBezTo>
                    <a:pt x="72722" y="194771"/>
                    <a:pt x="67007" y="190961"/>
                    <a:pt x="61292" y="187151"/>
                  </a:cubicBezTo>
                  <a:cubicBezTo>
                    <a:pt x="48910" y="179531"/>
                    <a:pt x="36527" y="171911"/>
                    <a:pt x="25097" y="165244"/>
                  </a:cubicBezTo>
                  <a:cubicBezTo>
                    <a:pt x="18429" y="161434"/>
                    <a:pt x="11762" y="156671"/>
                    <a:pt x="7952" y="150003"/>
                  </a:cubicBezTo>
                  <a:cubicBezTo>
                    <a:pt x="3189" y="141431"/>
                    <a:pt x="4142" y="130001"/>
                    <a:pt x="4142" y="120476"/>
                  </a:cubicBezTo>
                  <a:cubicBezTo>
                    <a:pt x="3189" y="110951"/>
                    <a:pt x="1284" y="101426"/>
                    <a:pt x="332" y="91901"/>
                  </a:cubicBezTo>
                  <a:cubicBezTo>
                    <a:pt x="-621" y="82376"/>
                    <a:pt x="332" y="72851"/>
                    <a:pt x="5094" y="64278"/>
                  </a:cubicBezTo>
                  <a:cubicBezTo>
                    <a:pt x="11762" y="53801"/>
                    <a:pt x="24144" y="49038"/>
                    <a:pt x="35574" y="43324"/>
                  </a:cubicBezTo>
                  <a:cubicBezTo>
                    <a:pt x="49862" y="35703"/>
                    <a:pt x="63197" y="27131"/>
                    <a:pt x="75579" y="15701"/>
                  </a:cubicBezTo>
                  <a:cubicBezTo>
                    <a:pt x="81294" y="9986"/>
                    <a:pt x="87010" y="4271"/>
                    <a:pt x="94629" y="1413"/>
                  </a:cubicBezTo>
                  <a:cubicBezTo>
                    <a:pt x="103202" y="-1444"/>
                    <a:pt x="112727" y="461"/>
                    <a:pt x="121299" y="3319"/>
                  </a:cubicBezTo>
                  <a:cubicBezTo>
                    <a:pt x="177497" y="16653"/>
                    <a:pt x="235600" y="25226"/>
                    <a:pt x="292750" y="29988"/>
                  </a:cubicBezTo>
                  <a:cubicBezTo>
                    <a:pt x="297512" y="37609"/>
                    <a:pt x="303227" y="46181"/>
                    <a:pt x="307989" y="53801"/>
                  </a:cubicBezTo>
                  <a:cubicBezTo>
                    <a:pt x="331802" y="86186"/>
                    <a:pt x="359425" y="113809"/>
                    <a:pt x="389904" y="136669"/>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2" name="Google Shape;2242;p37"/>
            <p:cNvSpPr/>
            <p:nvPr/>
          </p:nvSpPr>
          <p:spPr>
            <a:xfrm flipH="1">
              <a:off x="5997025" y="3166109"/>
              <a:ext cx="2225906" cy="2408872"/>
            </a:xfrm>
            <a:custGeom>
              <a:rect b="b" l="l" r="r" t="t"/>
              <a:pathLst>
                <a:path extrusionOk="0" h="2408872" w="2225906">
                  <a:moveTo>
                    <a:pt x="2139229" y="1939290"/>
                  </a:moveTo>
                  <a:cubicBezTo>
                    <a:pt x="2103987" y="1970723"/>
                    <a:pt x="2061124" y="1994535"/>
                    <a:pt x="2014452" y="2009775"/>
                  </a:cubicBezTo>
                  <a:cubicBezTo>
                    <a:pt x="2006832" y="2003108"/>
                    <a:pt x="2000164" y="1997393"/>
                    <a:pt x="1993497" y="1990725"/>
                  </a:cubicBezTo>
                  <a:cubicBezTo>
                    <a:pt x="1988734" y="1985963"/>
                    <a:pt x="1981114" y="1987868"/>
                    <a:pt x="1979209" y="1994535"/>
                  </a:cubicBezTo>
                  <a:cubicBezTo>
                    <a:pt x="1976352" y="2004060"/>
                    <a:pt x="1973494" y="2012633"/>
                    <a:pt x="1970637" y="2021205"/>
                  </a:cubicBezTo>
                  <a:cubicBezTo>
                    <a:pt x="1963969" y="2022158"/>
                    <a:pt x="1956349" y="2024063"/>
                    <a:pt x="1949682" y="2025015"/>
                  </a:cubicBezTo>
                  <a:cubicBezTo>
                    <a:pt x="1943967" y="2017395"/>
                    <a:pt x="1938252" y="2009775"/>
                    <a:pt x="1932537" y="2002155"/>
                  </a:cubicBezTo>
                  <a:cubicBezTo>
                    <a:pt x="1928727" y="1996440"/>
                    <a:pt x="1921107" y="1997393"/>
                    <a:pt x="1918249" y="2003108"/>
                  </a:cubicBezTo>
                  <a:cubicBezTo>
                    <a:pt x="1914439" y="2011680"/>
                    <a:pt x="1909677" y="2020253"/>
                    <a:pt x="1904914" y="2027873"/>
                  </a:cubicBezTo>
                  <a:cubicBezTo>
                    <a:pt x="1898247" y="2027873"/>
                    <a:pt x="1890627" y="2027873"/>
                    <a:pt x="1883959" y="2027873"/>
                  </a:cubicBezTo>
                  <a:cubicBezTo>
                    <a:pt x="1879197" y="2019300"/>
                    <a:pt x="1875387" y="2010728"/>
                    <a:pt x="1870624" y="2002155"/>
                  </a:cubicBezTo>
                  <a:cubicBezTo>
                    <a:pt x="1867767" y="1995488"/>
                    <a:pt x="1860147" y="1995488"/>
                    <a:pt x="1856337" y="2000250"/>
                  </a:cubicBezTo>
                  <a:cubicBezTo>
                    <a:pt x="1850622" y="2007870"/>
                    <a:pt x="1844907" y="2015490"/>
                    <a:pt x="1838239" y="2023110"/>
                  </a:cubicBezTo>
                  <a:cubicBezTo>
                    <a:pt x="1831572" y="2022158"/>
                    <a:pt x="1823952" y="2021205"/>
                    <a:pt x="1817284" y="2019300"/>
                  </a:cubicBezTo>
                  <a:cubicBezTo>
                    <a:pt x="1814427" y="2009775"/>
                    <a:pt x="1810617" y="2001203"/>
                    <a:pt x="1808712" y="1991678"/>
                  </a:cubicBezTo>
                  <a:cubicBezTo>
                    <a:pt x="1806807" y="1985010"/>
                    <a:pt x="1799187" y="1983105"/>
                    <a:pt x="1794424" y="1987868"/>
                  </a:cubicBezTo>
                  <a:cubicBezTo>
                    <a:pt x="1787757" y="1994535"/>
                    <a:pt x="1781089" y="2001203"/>
                    <a:pt x="1773469" y="2007870"/>
                  </a:cubicBezTo>
                  <a:cubicBezTo>
                    <a:pt x="1766802" y="2005965"/>
                    <a:pt x="1760134" y="2004060"/>
                    <a:pt x="1753467" y="2001203"/>
                  </a:cubicBezTo>
                  <a:cubicBezTo>
                    <a:pt x="1751562" y="1991678"/>
                    <a:pt x="1749657" y="1982153"/>
                    <a:pt x="1748704" y="1972628"/>
                  </a:cubicBezTo>
                  <a:cubicBezTo>
                    <a:pt x="1747752" y="1965960"/>
                    <a:pt x="1740132" y="1963103"/>
                    <a:pt x="1734417" y="1966913"/>
                  </a:cubicBezTo>
                  <a:cubicBezTo>
                    <a:pt x="1726797" y="1972628"/>
                    <a:pt x="1719177" y="1978343"/>
                    <a:pt x="1711557" y="1984058"/>
                  </a:cubicBezTo>
                  <a:cubicBezTo>
                    <a:pt x="1704889" y="1981200"/>
                    <a:pt x="1699174" y="1978343"/>
                    <a:pt x="1692507" y="1974533"/>
                  </a:cubicBezTo>
                  <a:cubicBezTo>
                    <a:pt x="1691554" y="1965008"/>
                    <a:pt x="1691554" y="1955483"/>
                    <a:pt x="1690602" y="1945958"/>
                  </a:cubicBezTo>
                  <a:cubicBezTo>
                    <a:pt x="1690602" y="1939290"/>
                    <a:pt x="1682982" y="1935480"/>
                    <a:pt x="1677267" y="1938338"/>
                  </a:cubicBezTo>
                  <a:cubicBezTo>
                    <a:pt x="1668694" y="1943100"/>
                    <a:pt x="1661074" y="1947863"/>
                    <a:pt x="1652502" y="1952625"/>
                  </a:cubicBezTo>
                  <a:cubicBezTo>
                    <a:pt x="1646787" y="1948815"/>
                    <a:pt x="1640119" y="1945005"/>
                    <a:pt x="1634404" y="1941195"/>
                  </a:cubicBezTo>
                  <a:cubicBezTo>
                    <a:pt x="1634404" y="1931670"/>
                    <a:pt x="1635357" y="1922145"/>
                    <a:pt x="1636309" y="1912620"/>
                  </a:cubicBezTo>
                  <a:cubicBezTo>
                    <a:pt x="1637262" y="1905953"/>
                    <a:pt x="1629642" y="1901190"/>
                    <a:pt x="1623927" y="1904048"/>
                  </a:cubicBezTo>
                  <a:cubicBezTo>
                    <a:pt x="1615354" y="1907858"/>
                    <a:pt x="1606782" y="1911668"/>
                    <a:pt x="1597257" y="1914525"/>
                  </a:cubicBezTo>
                  <a:cubicBezTo>
                    <a:pt x="1595352" y="1912620"/>
                    <a:pt x="1593447" y="1911668"/>
                    <a:pt x="1590589" y="1909763"/>
                  </a:cubicBezTo>
                  <a:cubicBezTo>
                    <a:pt x="1586779" y="1906905"/>
                    <a:pt x="1583922" y="1904048"/>
                    <a:pt x="1580112" y="1901190"/>
                  </a:cubicBezTo>
                  <a:cubicBezTo>
                    <a:pt x="1581064" y="1891665"/>
                    <a:pt x="1582969" y="1882140"/>
                    <a:pt x="1584874" y="1872615"/>
                  </a:cubicBezTo>
                  <a:cubicBezTo>
                    <a:pt x="1585827" y="1865948"/>
                    <a:pt x="1580112" y="1860233"/>
                    <a:pt x="1573444" y="1862138"/>
                  </a:cubicBezTo>
                  <a:cubicBezTo>
                    <a:pt x="1564872" y="1864995"/>
                    <a:pt x="1555347" y="1867853"/>
                    <a:pt x="1545822" y="1870710"/>
                  </a:cubicBezTo>
                  <a:cubicBezTo>
                    <a:pt x="1540107" y="1865948"/>
                    <a:pt x="1535344" y="1861185"/>
                    <a:pt x="1530582" y="1856423"/>
                  </a:cubicBezTo>
                  <a:cubicBezTo>
                    <a:pt x="1532487" y="1846898"/>
                    <a:pt x="1534392" y="1837373"/>
                    <a:pt x="1537249" y="1828800"/>
                  </a:cubicBezTo>
                  <a:cubicBezTo>
                    <a:pt x="1539154" y="1822133"/>
                    <a:pt x="1532487" y="1816418"/>
                    <a:pt x="1525819" y="1818323"/>
                  </a:cubicBezTo>
                  <a:cubicBezTo>
                    <a:pt x="1516294" y="1820228"/>
                    <a:pt x="1507722" y="1823085"/>
                    <a:pt x="1498197" y="1824990"/>
                  </a:cubicBezTo>
                  <a:cubicBezTo>
                    <a:pt x="1493434" y="1820228"/>
                    <a:pt x="1488672" y="1814513"/>
                    <a:pt x="1482957" y="1809750"/>
                  </a:cubicBezTo>
                  <a:lnTo>
                    <a:pt x="1490577" y="1782128"/>
                  </a:lnTo>
                  <a:cubicBezTo>
                    <a:pt x="1492482" y="1775460"/>
                    <a:pt x="1486767" y="1769745"/>
                    <a:pt x="1480099" y="1770698"/>
                  </a:cubicBezTo>
                  <a:lnTo>
                    <a:pt x="1452477" y="1777365"/>
                  </a:lnTo>
                  <a:cubicBezTo>
                    <a:pt x="1447714" y="1772603"/>
                    <a:pt x="1442952" y="1766888"/>
                    <a:pt x="1437237" y="1762125"/>
                  </a:cubicBezTo>
                  <a:lnTo>
                    <a:pt x="1443904" y="1734503"/>
                  </a:lnTo>
                  <a:cubicBezTo>
                    <a:pt x="1445809" y="1727835"/>
                    <a:pt x="1439142" y="1722120"/>
                    <a:pt x="1432474" y="1723073"/>
                  </a:cubicBezTo>
                  <a:cubicBezTo>
                    <a:pt x="1422949" y="1724978"/>
                    <a:pt x="1413424" y="1727835"/>
                    <a:pt x="1404852" y="1730693"/>
                  </a:cubicBezTo>
                  <a:cubicBezTo>
                    <a:pt x="1400089" y="1725930"/>
                    <a:pt x="1394374" y="1721168"/>
                    <a:pt x="1389612" y="1716405"/>
                  </a:cubicBezTo>
                  <a:cubicBezTo>
                    <a:pt x="1391517" y="1706880"/>
                    <a:pt x="1393422" y="1697355"/>
                    <a:pt x="1395327" y="1687830"/>
                  </a:cubicBezTo>
                  <a:cubicBezTo>
                    <a:pt x="1396279" y="1681163"/>
                    <a:pt x="1389612" y="1675448"/>
                    <a:pt x="1382944" y="1677353"/>
                  </a:cubicBezTo>
                  <a:cubicBezTo>
                    <a:pt x="1373419" y="1680210"/>
                    <a:pt x="1364847" y="1683068"/>
                    <a:pt x="1355322" y="1685925"/>
                  </a:cubicBezTo>
                  <a:cubicBezTo>
                    <a:pt x="1349607" y="1681163"/>
                    <a:pt x="1344844" y="1676400"/>
                    <a:pt x="1339129" y="1672590"/>
                  </a:cubicBezTo>
                  <a:cubicBezTo>
                    <a:pt x="1340082" y="1663065"/>
                    <a:pt x="1341034" y="1653540"/>
                    <a:pt x="1341987" y="1644015"/>
                  </a:cubicBezTo>
                  <a:cubicBezTo>
                    <a:pt x="1342939" y="1637348"/>
                    <a:pt x="1335319" y="1631633"/>
                    <a:pt x="1328652" y="1634490"/>
                  </a:cubicBezTo>
                  <a:cubicBezTo>
                    <a:pt x="1320079" y="1638300"/>
                    <a:pt x="1310554" y="1642110"/>
                    <a:pt x="1301982" y="1645920"/>
                  </a:cubicBezTo>
                  <a:cubicBezTo>
                    <a:pt x="1296267" y="1642110"/>
                    <a:pt x="1290552" y="1638300"/>
                    <a:pt x="1283884" y="1634490"/>
                  </a:cubicBezTo>
                  <a:cubicBezTo>
                    <a:pt x="1283884" y="1624965"/>
                    <a:pt x="1283884" y="1615440"/>
                    <a:pt x="1282932" y="1605915"/>
                  </a:cubicBezTo>
                  <a:cubicBezTo>
                    <a:pt x="1282932" y="1599248"/>
                    <a:pt x="1274359" y="1594485"/>
                    <a:pt x="1268644" y="1598295"/>
                  </a:cubicBezTo>
                  <a:cubicBezTo>
                    <a:pt x="1260072" y="1603058"/>
                    <a:pt x="1252452" y="1608773"/>
                    <a:pt x="1243879" y="1613535"/>
                  </a:cubicBezTo>
                  <a:cubicBezTo>
                    <a:pt x="1237212" y="1610678"/>
                    <a:pt x="1230544" y="1607820"/>
                    <a:pt x="1223877" y="1604963"/>
                  </a:cubicBezTo>
                  <a:cubicBezTo>
                    <a:pt x="1221972" y="1595438"/>
                    <a:pt x="1220067" y="1585913"/>
                    <a:pt x="1218162" y="1576388"/>
                  </a:cubicBezTo>
                  <a:cubicBezTo>
                    <a:pt x="1216257" y="1569720"/>
                    <a:pt x="1207684" y="1566863"/>
                    <a:pt x="1201969" y="1571625"/>
                  </a:cubicBezTo>
                  <a:cubicBezTo>
                    <a:pt x="1194349" y="1578293"/>
                    <a:pt x="1187682" y="1584960"/>
                    <a:pt x="1181014" y="1591628"/>
                  </a:cubicBezTo>
                  <a:cubicBezTo>
                    <a:pt x="1174347" y="1589723"/>
                    <a:pt x="1166727" y="1588770"/>
                    <a:pt x="1160059" y="1586865"/>
                  </a:cubicBezTo>
                  <a:cubicBezTo>
                    <a:pt x="1156249" y="1578293"/>
                    <a:pt x="1152439" y="1568768"/>
                    <a:pt x="1148629" y="1560195"/>
                  </a:cubicBezTo>
                  <a:cubicBezTo>
                    <a:pt x="1145772" y="1553528"/>
                    <a:pt x="1136247" y="1552575"/>
                    <a:pt x="1131484" y="1558290"/>
                  </a:cubicBezTo>
                  <a:cubicBezTo>
                    <a:pt x="1125769" y="1565910"/>
                    <a:pt x="1120054" y="1574483"/>
                    <a:pt x="1115292" y="1582103"/>
                  </a:cubicBezTo>
                  <a:cubicBezTo>
                    <a:pt x="1089574" y="1581150"/>
                    <a:pt x="1063857" y="1584960"/>
                    <a:pt x="1039092" y="1592580"/>
                  </a:cubicBezTo>
                  <a:cubicBezTo>
                    <a:pt x="1143867" y="1450658"/>
                    <a:pt x="1335319" y="1377315"/>
                    <a:pt x="1507722" y="1413510"/>
                  </a:cubicBezTo>
                  <a:cubicBezTo>
                    <a:pt x="1469622" y="1307783"/>
                    <a:pt x="1474384" y="1186815"/>
                    <a:pt x="1520104" y="1084898"/>
                  </a:cubicBezTo>
                  <a:cubicBezTo>
                    <a:pt x="1565824" y="982028"/>
                    <a:pt x="1652502" y="898208"/>
                    <a:pt x="1756324" y="855345"/>
                  </a:cubicBezTo>
                  <a:cubicBezTo>
                    <a:pt x="1689649" y="791528"/>
                    <a:pt x="1648692" y="701040"/>
                    <a:pt x="1646787" y="609600"/>
                  </a:cubicBezTo>
                  <a:cubicBezTo>
                    <a:pt x="1643929" y="517208"/>
                    <a:pt x="1679172" y="424815"/>
                    <a:pt x="1742989" y="358140"/>
                  </a:cubicBezTo>
                  <a:cubicBezTo>
                    <a:pt x="1675362" y="329565"/>
                    <a:pt x="1622974" y="269558"/>
                    <a:pt x="1604877" y="199073"/>
                  </a:cubicBezTo>
                  <a:cubicBezTo>
                    <a:pt x="1586779" y="131445"/>
                    <a:pt x="1601067" y="57150"/>
                    <a:pt x="1641072" y="0"/>
                  </a:cubicBezTo>
                  <a:cubicBezTo>
                    <a:pt x="1464859" y="1905"/>
                    <a:pt x="1288647" y="50483"/>
                    <a:pt x="1137199" y="140970"/>
                  </a:cubicBezTo>
                  <a:cubicBezTo>
                    <a:pt x="982894" y="233363"/>
                    <a:pt x="853354" y="367665"/>
                    <a:pt x="768582" y="525780"/>
                  </a:cubicBezTo>
                  <a:cubicBezTo>
                    <a:pt x="738102" y="582930"/>
                    <a:pt x="709527" y="646747"/>
                    <a:pt x="658092" y="684847"/>
                  </a:cubicBezTo>
                  <a:cubicBezTo>
                    <a:pt x="658092" y="684847"/>
                    <a:pt x="658092" y="684847"/>
                    <a:pt x="658092" y="684847"/>
                  </a:cubicBezTo>
                  <a:cubicBezTo>
                    <a:pt x="621897" y="658178"/>
                    <a:pt x="606657" y="605790"/>
                    <a:pt x="622849" y="563880"/>
                  </a:cubicBezTo>
                  <a:cubicBezTo>
                    <a:pt x="598084" y="582930"/>
                    <a:pt x="586654" y="614363"/>
                    <a:pt x="585702" y="644843"/>
                  </a:cubicBezTo>
                  <a:cubicBezTo>
                    <a:pt x="584749" y="675322"/>
                    <a:pt x="594274" y="705803"/>
                    <a:pt x="605704" y="734378"/>
                  </a:cubicBezTo>
                  <a:cubicBezTo>
                    <a:pt x="639042" y="818197"/>
                    <a:pt x="691429" y="893445"/>
                    <a:pt x="757152" y="954405"/>
                  </a:cubicBezTo>
                  <a:cubicBezTo>
                    <a:pt x="787632" y="982980"/>
                    <a:pt x="821922" y="1008697"/>
                    <a:pt x="850497" y="1038225"/>
                  </a:cubicBezTo>
                  <a:cubicBezTo>
                    <a:pt x="879072" y="1068705"/>
                    <a:pt x="903837" y="1105853"/>
                    <a:pt x="910504" y="1146810"/>
                  </a:cubicBezTo>
                  <a:cubicBezTo>
                    <a:pt x="911457" y="1155383"/>
                    <a:pt x="912409" y="1164908"/>
                    <a:pt x="912409" y="1173480"/>
                  </a:cubicBezTo>
                  <a:cubicBezTo>
                    <a:pt x="910504" y="1236345"/>
                    <a:pt x="871452" y="1295400"/>
                    <a:pt x="832399" y="1346835"/>
                  </a:cubicBezTo>
                  <a:cubicBezTo>
                    <a:pt x="757152" y="1444943"/>
                    <a:pt x="677142" y="1538288"/>
                    <a:pt x="592369" y="1627823"/>
                  </a:cubicBezTo>
                  <a:cubicBezTo>
                    <a:pt x="589512" y="1626870"/>
                    <a:pt x="585702" y="1625918"/>
                    <a:pt x="582844" y="1624013"/>
                  </a:cubicBezTo>
                  <a:cubicBezTo>
                    <a:pt x="581892" y="1614488"/>
                    <a:pt x="580939" y="1604963"/>
                    <a:pt x="581892" y="1596390"/>
                  </a:cubicBezTo>
                  <a:cubicBezTo>
                    <a:pt x="581892" y="1589723"/>
                    <a:pt x="577129" y="1586865"/>
                    <a:pt x="571414" y="1589723"/>
                  </a:cubicBezTo>
                  <a:cubicBezTo>
                    <a:pt x="562842" y="1593533"/>
                    <a:pt x="554269" y="1597343"/>
                    <a:pt x="545697" y="1600200"/>
                  </a:cubicBezTo>
                  <a:cubicBezTo>
                    <a:pt x="540934" y="1595438"/>
                    <a:pt x="536172" y="1590675"/>
                    <a:pt x="531409" y="1584960"/>
                  </a:cubicBezTo>
                  <a:cubicBezTo>
                    <a:pt x="534267" y="1576388"/>
                    <a:pt x="539029" y="1567815"/>
                    <a:pt x="542839" y="1559243"/>
                  </a:cubicBezTo>
                  <a:cubicBezTo>
                    <a:pt x="545697" y="1553528"/>
                    <a:pt x="542839" y="1548765"/>
                    <a:pt x="536172" y="1547813"/>
                  </a:cubicBezTo>
                  <a:cubicBezTo>
                    <a:pt x="526647" y="1547813"/>
                    <a:pt x="517122" y="1546860"/>
                    <a:pt x="508549" y="1545908"/>
                  </a:cubicBezTo>
                  <a:cubicBezTo>
                    <a:pt x="505692" y="1539240"/>
                    <a:pt x="503787" y="1533525"/>
                    <a:pt x="501882" y="1526858"/>
                  </a:cubicBezTo>
                  <a:cubicBezTo>
                    <a:pt x="508549" y="1520190"/>
                    <a:pt x="515217" y="1513523"/>
                    <a:pt x="521884" y="1506855"/>
                  </a:cubicBezTo>
                  <a:cubicBezTo>
                    <a:pt x="526647" y="1502093"/>
                    <a:pt x="525694" y="1495425"/>
                    <a:pt x="519027" y="1493520"/>
                  </a:cubicBezTo>
                  <a:cubicBezTo>
                    <a:pt x="510454" y="1490663"/>
                    <a:pt x="501882" y="1486853"/>
                    <a:pt x="492357" y="1483043"/>
                  </a:cubicBezTo>
                  <a:cubicBezTo>
                    <a:pt x="491404" y="1476375"/>
                    <a:pt x="491404" y="1468755"/>
                    <a:pt x="490452" y="1462088"/>
                  </a:cubicBezTo>
                  <a:cubicBezTo>
                    <a:pt x="498072" y="1456373"/>
                    <a:pt x="506644" y="1451610"/>
                    <a:pt x="514264" y="1446848"/>
                  </a:cubicBezTo>
                  <a:cubicBezTo>
                    <a:pt x="519979" y="1443038"/>
                    <a:pt x="519979" y="1435418"/>
                    <a:pt x="514264" y="1432560"/>
                  </a:cubicBezTo>
                  <a:cubicBezTo>
                    <a:pt x="505692" y="1427798"/>
                    <a:pt x="498072" y="1423035"/>
                    <a:pt x="489499" y="1417320"/>
                  </a:cubicBezTo>
                  <a:cubicBezTo>
                    <a:pt x="489499" y="1410653"/>
                    <a:pt x="490452" y="1403033"/>
                    <a:pt x="490452" y="1396365"/>
                  </a:cubicBezTo>
                  <a:lnTo>
                    <a:pt x="515217" y="1383030"/>
                  </a:lnTo>
                  <a:cubicBezTo>
                    <a:pt x="520932" y="1380173"/>
                    <a:pt x="521884" y="1371600"/>
                    <a:pt x="516169" y="1367790"/>
                  </a:cubicBezTo>
                  <a:cubicBezTo>
                    <a:pt x="508549" y="1362075"/>
                    <a:pt x="499977" y="1357313"/>
                    <a:pt x="492357" y="1352550"/>
                  </a:cubicBezTo>
                  <a:cubicBezTo>
                    <a:pt x="492357" y="1345883"/>
                    <a:pt x="492357" y="1338263"/>
                    <a:pt x="493309" y="1331595"/>
                  </a:cubicBezTo>
                  <a:cubicBezTo>
                    <a:pt x="501882" y="1326833"/>
                    <a:pt x="509502" y="1322070"/>
                    <a:pt x="518074" y="1316355"/>
                  </a:cubicBezTo>
                  <a:cubicBezTo>
                    <a:pt x="523789" y="1312545"/>
                    <a:pt x="523789" y="1303020"/>
                    <a:pt x="517122" y="1300163"/>
                  </a:cubicBezTo>
                  <a:cubicBezTo>
                    <a:pt x="508549" y="1295400"/>
                    <a:pt x="499977" y="1290638"/>
                    <a:pt x="491404" y="1286828"/>
                  </a:cubicBezTo>
                  <a:cubicBezTo>
                    <a:pt x="491404" y="1285875"/>
                    <a:pt x="491404" y="1284923"/>
                    <a:pt x="491404" y="1283018"/>
                  </a:cubicBezTo>
                  <a:cubicBezTo>
                    <a:pt x="490452" y="1277303"/>
                    <a:pt x="490452" y="1271588"/>
                    <a:pt x="489499" y="1265873"/>
                  </a:cubicBezTo>
                  <a:cubicBezTo>
                    <a:pt x="497119" y="1260158"/>
                    <a:pt x="503787" y="1253490"/>
                    <a:pt x="510454" y="1245870"/>
                  </a:cubicBezTo>
                  <a:cubicBezTo>
                    <a:pt x="515217" y="1241108"/>
                    <a:pt x="512359" y="1231583"/>
                    <a:pt x="505692" y="1229678"/>
                  </a:cubicBezTo>
                  <a:cubicBezTo>
                    <a:pt x="496167" y="1226820"/>
                    <a:pt x="486642" y="1224915"/>
                    <a:pt x="477117" y="1223010"/>
                  </a:cubicBezTo>
                  <a:cubicBezTo>
                    <a:pt x="474259" y="1216343"/>
                    <a:pt x="471402" y="1209675"/>
                    <a:pt x="468544" y="1203960"/>
                  </a:cubicBezTo>
                  <a:cubicBezTo>
                    <a:pt x="473307" y="1196340"/>
                    <a:pt x="478069" y="1187768"/>
                    <a:pt x="481879" y="1178243"/>
                  </a:cubicBezTo>
                  <a:cubicBezTo>
                    <a:pt x="484737" y="1171575"/>
                    <a:pt x="479022" y="1163003"/>
                    <a:pt x="471402" y="1163955"/>
                  </a:cubicBezTo>
                  <a:cubicBezTo>
                    <a:pt x="461877" y="1164908"/>
                    <a:pt x="451399" y="1165860"/>
                    <a:pt x="442827" y="1167765"/>
                  </a:cubicBezTo>
                  <a:cubicBezTo>
                    <a:pt x="439969" y="1163955"/>
                    <a:pt x="436159" y="1161098"/>
                    <a:pt x="432349" y="1158240"/>
                  </a:cubicBezTo>
                  <a:cubicBezTo>
                    <a:pt x="430444" y="1157288"/>
                    <a:pt x="428539" y="1155383"/>
                    <a:pt x="426634" y="1154430"/>
                  </a:cubicBezTo>
                  <a:cubicBezTo>
                    <a:pt x="427587" y="1144905"/>
                    <a:pt x="427587" y="1135380"/>
                    <a:pt x="426634" y="1124903"/>
                  </a:cubicBezTo>
                  <a:cubicBezTo>
                    <a:pt x="426634" y="1117283"/>
                    <a:pt x="417109" y="1112520"/>
                    <a:pt x="410442" y="1116330"/>
                  </a:cubicBezTo>
                  <a:cubicBezTo>
                    <a:pt x="401869" y="1121093"/>
                    <a:pt x="394249" y="1126808"/>
                    <a:pt x="386629" y="1133475"/>
                  </a:cubicBezTo>
                  <a:cubicBezTo>
                    <a:pt x="379962" y="1131570"/>
                    <a:pt x="373294" y="1129665"/>
                    <a:pt x="366627" y="1127760"/>
                  </a:cubicBezTo>
                  <a:cubicBezTo>
                    <a:pt x="363769" y="1118235"/>
                    <a:pt x="359959" y="1109663"/>
                    <a:pt x="356149" y="1101090"/>
                  </a:cubicBezTo>
                  <a:cubicBezTo>
                    <a:pt x="353292" y="1094423"/>
                    <a:pt x="343767" y="1093470"/>
                    <a:pt x="339004" y="1099185"/>
                  </a:cubicBezTo>
                  <a:cubicBezTo>
                    <a:pt x="333289" y="1106805"/>
                    <a:pt x="327574" y="1114425"/>
                    <a:pt x="321859" y="1122998"/>
                  </a:cubicBezTo>
                  <a:cubicBezTo>
                    <a:pt x="315192" y="1122998"/>
                    <a:pt x="307572" y="1122998"/>
                    <a:pt x="300904" y="1122998"/>
                  </a:cubicBezTo>
                  <a:cubicBezTo>
                    <a:pt x="296142" y="1115378"/>
                    <a:pt x="290427" y="1106805"/>
                    <a:pt x="284712" y="1099185"/>
                  </a:cubicBezTo>
                  <a:cubicBezTo>
                    <a:pt x="280902" y="1093470"/>
                    <a:pt x="271377" y="1094423"/>
                    <a:pt x="268519" y="1101090"/>
                  </a:cubicBezTo>
                  <a:cubicBezTo>
                    <a:pt x="264709" y="1109663"/>
                    <a:pt x="259947" y="1118235"/>
                    <a:pt x="257089" y="1126808"/>
                  </a:cubicBezTo>
                  <a:cubicBezTo>
                    <a:pt x="253279" y="1126808"/>
                    <a:pt x="250422" y="1127760"/>
                    <a:pt x="246612" y="1127760"/>
                  </a:cubicBezTo>
                  <a:cubicBezTo>
                    <a:pt x="248517" y="1108710"/>
                    <a:pt x="258042" y="1090613"/>
                    <a:pt x="271377" y="1077278"/>
                  </a:cubicBezTo>
                  <a:cubicBezTo>
                    <a:pt x="285664" y="1062038"/>
                    <a:pt x="304714" y="1051560"/>
                    <a:pt x="324717" y="1044893"/>
                  </a:cubicBezTo>
                  <a:cubicBezTo>
                    <a:pt x="355197" y="1034415"/>
                    <a:pt x="390439" y="1029653"/>
                    <a:pt x="412347" y="1005840"/>
                  </a:cubicBezTo>
                  <a:cubicBezTo>
                    <a:pt x="429492" y="987743"/>
                    <a:pt x="435207" y="961072"/>
                    <a:pt x="435207" y="935355"/>
                  </a:cubicBezTo>
                  <a:cubicBezTo>
                    <a:pt x="418062" y="964883"/>
                    <a:pt x="388534" y="984885"/>
                    <a:pt x="357102" y="997268"/>
                  </a:cubicBezTo>
                  <a:cubicBezTo>
                    <a:pt x="325669" y="1009650"/>
                    <a:pt x="292332" y="1015365"/>
                    <a:pt x="258994" y="1023938"/>
                  </a:cubicBezTo>
                  <a:cubicBezTo>
                    <a:pt x="238039" y="1029653"/>
                    <a:pt x="216132" y="1036320"/>
                    <a:pt x="200892" y="1051560"/>
                  </a:cubicBezTo>
                  <a:cubicBezTo>
                    <a:pt x="187557" y="1063943"/>
                    <a:pt x="178984" y="1081088"/>
                    <a:pt x="175174" y="1099185"/>
                  </a:cubicBezTo>
                  <a:cubicBezTo>
                    <a:pt x="172317" y="1112520"/>
                    <a:pt x="171364" y="1126808"/>
                    <a:pt x="170412" y="1141095"/>
                  </a:cubicBezTo>
                  <a:cubicBezTo>
                    <a:pt x="153267" y="1163955"/>
                    <a:pt x="133264" y="1183958"/>
                    <a:pt x="110404" y="1200150"/>
                  </a:cubicBezTo>
                  <a:cubicBezTo>
                    <a:pt x="99927" y="1207770"/>
                    <a:pt x="88497" y="1214438"/>
                    <a:pt x="84687" y="1226820"/>
                  </a:cubicBezTo>
                  <a:cubicBezTo>
                    <a:pt x="78972" y="1243013"/>
                    <a:pt x="89449" y="1260158"/>
                    <a:pt x="90402" y="1277303"/>
                  </a:cubicBezTo>
                  <a:cubicBezTo>
                    <a:pt x="91354" y="1294448"/>
                    <a:pt x="80877" y="1310640"/>
                    <a:pt x="68494" y="1322070"/>
                  </a:cubicBezTo>
                  <a:cubicBezTo>
                    <a:pt x="56112" y="1333500"/>
                    <a:pt x="40872" y="1342073"/>
                    <a:pt x="26584" y="1352550"/>
                  </a:cubicBezTo>
                  <a:cubicBezTo>
                    <a:pt x="18012" y="1358265"/>
                    <a:pt x="9439" y="1365885"/>
                    <a:pt x="5629" y="1375410"/>
                  </a:cubicBezTo>
                  <a:cubicBezTo>
                    <a:pt x="3724" y="1382078"/>
                    <a:pt x="5629" y="1390650"/>
                    <a:pt x="10392" y="1395413"/>
                  </a:cubicBezTo>
                  <a:cubicBezTo>
                    <a:pt x="6582" y="1404938"/>
                    <a:pt x="2772" y="1415415"/>
                    <a:pt x="867" y="1424940"/>
                  </a:cubicBezTo>
                  <a:cubicBezTo>
                    <a:pt x="-1038" y="1437323"/>
                    <a:pt x="-86" y="1451610"/>
                    <a:pt x="6582" y="1462088"/>
                  </a:cubicBezTo>
                  <a:cubicBezTo>
                    <a:pt x="13249" y="1472565"/>
                    <a:pt x="23727" y="1480185"/>
                    <a:pt x="35157" y="1485900"/>
                  </a:cubicBezTo>
                  <a:cubicBezTo>
                    <a:pt x="56112" y="1497330"/>
                    <a:pt x="80877" y="1503045"/>
                    <a:pt x="104689" y="1500188"/>
                  </a:cubicBezTo>
                  <a:cubicBezTo>
                    <a:pt x="98974" y="1491615"/>
                    <a:pt x="94212" y="1482090"/>
                    <a:pt x="91354" y="1471613"/>
                  </a:cubicBezTo>
                  <a:cubicBezTo>
                    <a:pt x="110404" y="1481138"/>
                    <a:pt x="130407" y="1485900"/>
                    <a:pt x="151362" y="1487805"/>
                  </a:cubicBezTo>
                  <a:cubicBezTo>
                    <a:pt x="156124" y="1487805"/>
                    <a:pt x="160887" y="1488758"/>
                    <a:pt x="165649" y="1485900"/>
                  </a:cubicBezTo>
                  <a:cubicBezTo>
                    <a:pt x="172317" y="1482090"/>
                    <a:pt x="175174" y="1474470"/>
                    <a:pt x="178032" y="1467803"/>
                  </a:cubicBezTo>
                  <a:cubicBezTo>
                    <a:pt x="184699" y="1450658"/>
                    <a:pt x="195177" y="1434465"/>
                    <a:pt x="208512" y="1423035"/>
                  </a:cubicBezTo>
                  <a:cubicBezTo>
                    <a:pt x="226609" y="1406843"/>
                    <a:pt x="249469" y="1396365"/>
                    <a:pt x="271377" y="1385888"/>
                  </a:cubicBezTo>
                  <a:cubicBezTo>
                    <a:pt x="293284" y="1375410"/>
                    <a:pt x="315192" y="1363028"/>
                    <a:pt x="331384" y="1344930"/>
                  </a:cubicBezTo>
                  <a:cubicBezTo>
                    <a:pt x="333289" y="1343025"/>
                    <a:pt x="334242" y="1341120"/>
                    <a:pt x="336147" y="1339215"/>
                  </a:cubicBezTo>
                  <a:cubicBezTo>
                    <a:pt x="339957" y="1407795"/>
                    <a:pt x="307572" y="1477328"/>
                    <a:pt x="288522" y="1545908"/>
                  </a:cubicBezTo>
                  <a:cubicBezTo>
                    <a:pt x="254232" y="1670685"/>
                    <a:pt x="265662" y="1810703"/>
                    <a:pt x="332337" y="1920240"/>
                  </a:cubicBezTo>
                  <a:cubicBezTo>
                    <a:pt x="337099" y="1927860"/>
                    <a:pt x="342814" y="1936433"/>
                    <a:pt x="347577" y="1944053"/>
                  </a:cubicBezTo>
                  <a:cubicBezTo>
                    <a:pt x="369484" y="1975485"/>
                    <a:pt x="397107" y="2003108"/>
                    <a:pt x="427587" y="2025968"/>
                  </a:cubicBezTo>
                  <a:cubicBezTo>
                    <a:pt x="489499" y="2072640"/>
                    <a:pt x="564747" y="2100263"/>
                    <a:pt x="640947" y="2099310"/>
                  </a:cubicBezTo>
                  <a:cubicBezTo>
                    <a:pt x="661902" y="2145983"/>
                    <a:pt x="671427" y="2198370"/>
                    <a:pt x="674284" y="2249805"/>
                  </a:cubicBezTo>
                  <a:cubicBezTo>
                    <a:pt x="675237" y="2276475"/>
                    <a:pt x="674284" y="2305050"/>
                    <a:pt x="657139" y="2326005"/>
                  </a:cubicBezTo>
                  <a:cubicBezTo>
                    <a:pt x="647614" y="2337435"/>
                    <a:pt x="634279" y="2345055"/>
                    <a:pt x="619992" y="2350770"/>
                  </a:cubicBezTo>
                  <a:cubicBezTo>
                    <a:pt x="606657" y="2357438"/>
                    <a:pt x="592369" y="2362200"/>
                    <a:pt x="579987" y="2370773"/>
                  </a:cubicBezTo>
                  <a:cubicBezTo>
                    <a:pt x="567604" y="2379345"/>
                    <a:pt x="557127" y="2390775"/>
                    <a:pt x="553317" y="2406015"/>
                  </a:cubicBezTo>
                  <a:lnTo>
                    <a:pt x="553317" y="2408873"/>
                  </a:lnTo>
                  <a:lnTo>
                    <a:pt x="727624" y="2408873"/>
                  </a:lnTo>
                  <a:cubicBezTo>
                    <a:pt x="740959" y="2388870"/>
                    <a:pt x="744769" y="2364105"/>
                    <a:pt x="739054" y="2340293"/>
                  </a:cubicBezTo>
                  <a:cubicBezTo>
                    <a:pt x="751437" y="2341245"/>
                    <a:pt x="762867" y="2346960"/>
                    <a:pt x="771439" y="2355533"/>
                  </a:cubicBezTo>
                  <a:cubicBezTo>
                    <a:pt x="775249" y="2346008"/>
                    <a:pt x="774297" y="2335530"/>
                    <a:pt x="771439" y="2326005"/>
                  </a:cubicBezTo>
                  <a:cubicBezTo>
                    <a:pt x="768582" y="2316480"/>
                    <a:pt x="763819" y="2306955"/>
                    <a:pt x="760962" y="2297430"/>
                  </a:cubicBezTo>
                  <a:cubicBezTo>
                    <a:pt x="753342" y="2270760"/>
                    <a:pt x="758104" y="2242185"/>
                    <a:pt x="767629" y="2216468"/>
                  </a:cubicBezTo>
                  <a:cubicBezTo>
                    <a:pt x="777154" y="2190750"/>
                    <a:pt x="790489" y="2165985"/>
                    <a:pt x="798109" y="2139315"/>
                  </a:cubicBezTo>
                  <a:cubicBezTo>
                    <a:pt x="806682" y="2113598"/>
                    <a:pt x="810492" y="2085023"/>
                    <a:pt x="800014" y="2059305"/>
                  </a:cubicBezTo>
                  <a:cubicBezTo>
                    <a:pt x="854307" y="2035493"/>
                    <a:pt x="907647" y="2007870"/>
                    <a:pt x="964797" y="1999298"/>
                  </a:cubicBezTo>
                  <a:cubicBezTo>
                    <a:pt x="988609" y="2036445"/>
                    <a:pt x="1021947" y="2066925"/>
                    <a:pt x="1060047" y="2088833"/>
                  </a:cubicBezTo>
                  <a:cubicBezTo>
                    <a:pt x="1091479" y="2106930"/>
                    <a:pt x="1125769" y="2118360"/>
                    <a:pt x="1159107" y="2131695"/>
                  </a:cubicBezTo>
                  <a:cubicBezTo>
                    <a:pt x="1184824" y="2142173"/>
                    <a:pt x="1209589" y="2154555"/>
                    <a:pt x="1231497" y="2170748"/>
                  </a:cubicBezTo>
                  <a:cubicBezTo>
                    <a:pt x="1232449" y="2198370"/>
                    <a:pt x="1220067" y="2225040"/>
                    <a:pt x="1206732" y="2250758"/>
                  </a:cubicBezTo>
                  <a:cubicBezTo>
                    <a:pt x="1195302" y="2273618"/>
                    <a:pt x="1182919" y="2296478"/>
                    <a:pt x="1163869" y="2312670"/>
                  </a:cubicBezTo>
                  <a:cubicBezTo>
                    <a:pt x="1145772" y="2327910"/>
                    <a:pt x="1121959" y="2336483"/>
                    <a:pt x="1101957" y="2347913"/>
                  </a:cubicBezTo>
                  <a:cubicBezTo>
                    <a:pt x="1081002" y="2360295"/>
                    <a:pt x="1062904" y="2380298"/>
                    <a:pt x="1062904" y="2404110"/>
                  </a:cubicBezTo>
                  <a:cubicBezTo>
                    <a:pt x="1075287" y="2386013"/>
                    <a:pt x="1097194" y="2374583"/>
                    <a:pt x="1119102" y="2374583"/>
                  </a:cubicBezTo>
                  <a:cubicBezTo>
                    <a:pt x="1108624" y="2383155"/>
                    <a:pt x="1101957" y="2395538"/>
                    <a:pt x="1101957" y="2408873"/>
                  </a:cubicBezTo>
                  <a:lnTo>
                    <a:pt x="1225782" y="2408873"/>
                  </a:lnTo>
                  <a:cubicBezTo>
                    <a:pt x="1234354" y="2401253"/>
                    <a:pt x="1240069" y="2390775"/>
                    <a:pt x="1244832" y="2381250"/>
                  </a:cubicBezTo>
                  <a:cubicBezTo>
                    <a:pt x="1251499" y="2366963"/>
                    <a:pt x="1261024" y="2350770"/>
                    <a:pt x="1276264" y="2346960"/>
                  </a:cubicBezTo>
                  <a:cubicBezTo>
                    <a:pt x="1292457" y="2343150"/>
                    <a:pt x="1309602" y="2354580"/>
                    <a:pt x="1319127" y="2368868"/>
                  </a:cubicBezTo>
                  <a:cubicBezTo>
                    <a:pt x="1322937" y="2360295"/>
                    <a:pt x="1319127" y="2348865"/>
                    <a:pt x="1313412" y="2341245"/>
                  </a:cubicBezTo>
                  <a:cubicBezTo>
                    <a:pt x="1307697" y="2333625"/>
                    <a:pt x="1299124" y="2327910"/>
                    <a:pt x="1292457" y="2321243"/>
                  </a:cubicBezTo>
                  <a:cubicBezTo>
                    <a:pt x="1288647" y="2317433"/>
                    <a:pt x="1284837" y="2312670"/>
                    <a:pt x="1281979" y="2306955"/>
                  </a:cubicBezTo>
                  <a:cubicBezTo>
                    <a:pt x="1281979" y="2302193"/>
                    <a:pt x="1282932" y="2296478"/>
                    <a:pt x="1285789" y="2291715"/>
                  </a:cubicBezTo>
                  <a:cubicBezTo>
                    <a:pt x="1291504" y="2283143"/>
                    <a:pt x="1300077" y="2278380"/>
                    <a:pt x="1307697" y="2272665"/>
                  </a:cubicBezTo>
                  <a:cubicBezTo>
                    <a:pt x="1329604" y="2256473"/>
                    <a:pt x="1347702" y="2234565"/>
                    <a:pt x="1359132" y="2209800"/>
                  </a:cubicBezTo>
                  <a:cubicBezTo>
                    <a:pt x="1362942" y="2202180"/>
                    <a:pt x="1365799" y="2194560"/>
                    <a:pt x="1369609" y="2187893"/>
                  </a:cubicBezTo>
                  <a:cubicBezTo>
                    <a:pt x="1374372" y="2181225"/>
                    <a:pt x="1381039" y="2175510"/>
                    <a:pt x="1389612" y="2174558"/>
                  </a:cubicBezTo>
                  <a:cubicBezTo>
                    <a:pt x="1401994" y="2172653"/>
                    <a:pt x="1412472" y="2182178"/>
                    <a:pt x="1421997" y="2190750"/>
                  </a:cubicBezTo>
                  <a:cubicBezTo>
                    <a:pt x="1416282" y="2165985"/>
                    <a:pt x="1397232" y="2145030"/>
                    <a:pt x="1373419" y="2135505"/>
                  </a:cubicBezTo>
                  <a:cubicBezTo>
                    <a:pt x="1358179" y="2129790"/>
                    <a:pt x="1340082" y="2127885"/>
                    <a:pt x="1327699" y="2116455"/>
                  </a:cubicBezTo>
                  <a:cubicBezTo>
                    <a:pt x="1319127" y="2108835"/>
                    <a:pt x="1315317" y="2098358"/>
                    <a:pt x="1311507" y="2086928"/>
                  </a:cubicBezTo>
                  <a:cubicBezTo>
                    <a:pt x="1304839" y="2067878"/>
                    <a:pt x="1299124" y="2048828"/>
                    <a:pt x="1291504" y="2030730"/>
                  </a:cubicBezTo>
                  <a:cubicBezTo>
                    <a:pt x="1283884" y="2012633"/>
                    <a:pt x="1272454" y="1994535"/>
                    <a:pt x="1257214" y="1983105"/>
                  </a:cubicBezTo>
                  <a:cubicBezTo>
                    <a:pt x="1242927" y="1971675"/>
                    <a:pt x="1223877" y="1965008"/>
                    <a:pt x="1205779" y="1967865"/>
                  </a:cubicBezTo>
                  <a:cubicBezTo>
                    <a:pt x="1226734" y="1952625"/>
                    <a:pt x="1241974" y="1929765"/>
                    <a:pt x="1247689" y="1904048"/>
                  </a:cubicBezTo>
                  <a:cubicBezTo>
                    <a:pt x="1335319" y="1890713"/>
                    <a:pt x="1424854" y="1925003"/>
                    <a:pt x="1504864" y="1965960"/>
                  </a:cubicBezTo>
                  <a:cubicBezTo>
                    <a:pt x="1589637" y="2009775"/>
                    <a:pt x="1670599" y="2064068"/>
                    <a:pt x="1763944" y="2085975"/>
                  </a:cubicBezTo>
                  <a:cubicBezTo>
                    <a:pt x="1860147" y="2107883"/>
                    <a:pt x="1963969" y="2091690"/>
                    <a:pt x="2048742" y="2042160"/>
                  </a:cubicBezTo>
                  <a:cubicBezTo>
                    <a:pt x="2089699" y="2018348"/>
                    <a:pt x="2125894" y="1986915"/>
                    <a:pt x="2155422" y="1949768"/>
                  </a:cubicBezTo>
                  <a:cubicBezTo>
                    <a:pt x="2187807" y="1909763"/>
                    <a:pt x="2211619" y="1864043"/>
                    <a:pt x="2225907" y="1815465"/>
                  </a:cubicBezTo>
                  <a:cubicBezTo>
                    <a:pt x="2206857" y="1863090"/>
                    <a:pt x="2177329" y="1905000"/>
                    <a:pt x="2139229" y="1939290"/>
                  </a:cubicBezTo>
                  <a:close/>
                  <a:moveTo>
                    <a:pt x="1666789" y="386715"/>
                  </a:moveTo>
                  <a:cubicBezTo>
                    <a:pt x="1361037" y="363855"/>
                    <a:pt x="1053379" y="442913"/>
                    <a:pt x="797157" y="609600"/>
                  </a:cubicBezTo>
                  <a:cubicBezTo>
                    <a:pt x="1040044" y="421005"/>
                    <a:pt x="1363894" y="338138"/>
                    <a:pt x="1666789" y="386715"/>
                  </a:cubicBezTo>
                  <a:close/>
                  <a:moveTo>
                    <a:pt x="1700127" y="857250"/>
                  </a:moveTo>
                  <a:cubicBezTo>
                    <a:pt x="1415329" y="734378"/>
                    <a:pt x="1106719" y="673418"/>
                    <a:pt x="797157" y="678180"/>
                  </a:cubicBezTo>
                  <a:cubicBezTo>
                    <a:pt x="1105767" y="648653"/>
                    <a:pt x="1425807" y="712470"/>
                    <a:pt x="1700127" y="857250"/>
                  </a:cubicBezTo>
                  <a:close/>
                  <a:moveTo>
                    <a:pt x="802872" y="748665"/>
                  </a:moveTo>
                  <a:cubicBezTo>
                    <a:pt x="1069572" y="900113"/>
                    <a:pt x="1298172" y="1121093"/>
                    <a:pt x="1460097" y="1381125"/>
                  </a:cubicBezTo>
                  <a:cubicBezTo>
                    <a:pt x="1278169" y="1134428"/>
                    <a:pt x="1056237" y="920115"/>
                    <a:pt x="802872" y="748665"/>
                  </a:cubicBezTo>
                  <a:close/>
                  <a:moveTo>
                    <a:pt x="945747" y="1175385"/>
                  </a:moveTo>
                  <a:cubicBezTo>
                    <a:pt x="1010517" y="1301115"/>
                    <a:pt x="1034329" y="1448753"/>
                    <a:pt x="1013374" y="1588770"/>
                  </a:cubicBezTo>
                  <a:cubicBezTo>
                    <a:pt x="1009564" y="1448753"/>
                    <a:pt x="986704" y="1309688"/>
                    <a:pt x="945747" y="11753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43" name="Google Shape;2243;p37"/>
          <p:cNvGrpSpPr/>
          <p:nvPr/>
        </p:nvGrpSpPr>
        <p:grpSpPr>
          <a:xfrm flipH="1">
            <a:off x="7116470" y="2326244"/>
            <a:ext cx="1591186" cy="1309226"/>
            <a:chOff x="502657" y="3031106"/>
            <a:chExt cx="1591186" cy="1309226"/>
          </a:xfrm>
        </p:grpSpPr>
        <p:grpSp>
          <p:nvGrpSpPr>
            <p:cNvPr id="2244" name="Google Shape;2244;p37"/>
            <p:cNvGrpSpPr/>
            <p:nvPr/>
          </p:nvGrpSpPr>
          <p:grpSpPr>
            <a:xfrm rot="-1514041">
              <a:off x="806383" y="3417700"/>
              <a:ext cx="391804" cy="508877"/>
              <a:chOff x="169037" y="2037736"/>
              <a:chExt cx="485701" cy="630830"/>
            </a:xfrm>
          </p:grpSpPr>
          <p:sp>
            <p:nvSpPr>
              <p:cNvPr id="2245" name="Google Shape;2245;p37"/>
              <p:cNvSpPr/>
              <p:nvPr/>
            </p:nvSpPr>
            <p:spPr>
              <a:xfrm>
                <a:off x="169037" y="2259320"/>
                <a:ext cx="261938" cy="409245"/>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6" name="Google Shape;2246;p37"/>
              <p:cNvSpPr/>
              <p:nvPr/>
            </p:nvSpPr>
            <p:spPr>
              <a:xfrm>
                <a:off x="169100" y="2259320"/>
                <a:ext cx="239947" cy="408867"/>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7" name="Google Shape;2247;p37"/>
              <p:cNvSpPr/>
              <p:nvPr/>
            </p:nvSpPr>
            <p:spPr>
              <a:xfrm>
                <a:off x="376828" y="2076784"/>
                <a:ext cx="208993" cy="217047"/>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8" name="Google Shape;2248;p37"/>
              <p:cNvSpPr/>
              <p:nvPr/>
            </p:nvSpPr>
            <p:spPr>
              <a:xfrm>
                <a:off x="376751" y="2078239"/>
                <a:ext cx="208745" cy="215591"/>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9" name="Google Shape;2249;p37"/>
              <p:cNvSpPr/>
              <p:nvPr/>
            </p:nvSpPr>
            <p:spPr>
              <a:xfrm>
                <a:off x="452166" y="2207168"/>
                <a:ext cx="202572" cy="137493"/>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0" name="Google Shape;2250;p37"/>
              <p:cNvSpPr/>
              <p:nvPr/>
            </p:nvSpPr>
            <p:spPr>
              <a:xfrm>
                <a:off x="452156" y="2207582"/>
                <a:ext cx="171485" cy="137039"/>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1" name="Google Shape;2251;p37"/>
              <p:cNvSpPr/>
              <p:nvPr/>
            </p:nvSpPr>
            <p:spPr>
              <a:xfrm>
                <a:off x="291823" y="2037736"/>
                <a:ext cx="127118" cy="200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2" name="Google Shape;2252;p37"/>
              <p:cNvSpPr/>
              <p:nvPr/>
            </p:nvSpPr>
            <p:spPr>
              <a:xfrm>
                <a:off x="354483" y="2121038"/>
                <a:ext cx="211482" cy="186765"/>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3" name="Google Shape;2253;p37"/>
              <p:cNvSpPr/>
              <p:nvPr/>
            </p:nvSpPr>
            <p:spPr>
              <a:xfrm>
                <a:off x="354105" y="2137213"/>
                <a:ext cx="209097" cy="170582"/>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4" name="Google Shape;2254;p37"/>
              <p:cNvSpPr/>
              <p:nvPr/>
            </p:nvSpPr>
            <p:spPr>
              <a:xfrm>
                <a:off x="271017" y="2096708"/>
                <a:ext cx="316651" cy="268000"/>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5" name="Google Shape;2255;p37"/>
              <p:cNvSpPr/>
              <p:nvPr/>
            </p:nvSpPr>
            <p:spPr>
              <a:xfrm>
                <a:off x="359921" y="2060348"/>
                <a:ext cx="34679" cy="41480"/>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6" name="Google Shape;2256;p37"/>
              <p:cNvSpPr/>
              <p:nvPr/>
            </p:nvSpPr>
            <p:spPr>
              <a:xfrm>
                <a:off x="325027" y="2051158"/>
                <a:ext cx="28422" cy="1578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7" name="Google Shape;2257;p37"/>
              <p:cNvSpPr/>
              <p:nvPr/>
            </p:nvSpPr>
            <p:spPr>
              <a:xfrm>
                <a:off x="611853" y="2227068"/>
                <a:ext cx="23814" cy="27705"/>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8" name="Google Shape;2258;p37"/>
              <p:cNvSpPr/>
              <p:nvPr/>
            </p:nvSpPr>
            <p:spPr>
              <a:xfrm>
                <a:off x="428748" y="2131525"/>
                <a:ext cx="17288" cy="5206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9" name="Google Shape;2259;p37"/>
              <p:cNvSpPr/>
              <p:nvPr/>
            </p:nvSpPr>
            <p:spPr>
              <a:xfrm>
                <a:off x="482376" y="2186624"/>
                <a:ext cx="17102" cy="32985"/>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0" name="Google Shape;2260;p37"/>
              <p:cNvSpPr/>
              <p:nvPr/>
            </p:nvSpPr>
            <p:spPr>
              <a:xfrm>
                <a:off x="463400" y="2138706"/>
                <a:ext cx="10126" cy="20449"/>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1" name="Google Shape;2261;p37"/>
              <p:cNvSpPr/>
              <p:nvPr/>
            </p:nvSpPr>
            <p:spPr>
              <a:xfrm>
                <a:off x="387605" y="2143212"/>
                <a:ext cx="10014" cy="19888"/>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2" name="Google Shape;2262;p37"/>
              <p:cNvSpPr/>
              <p:nvPr/>
            </p:nvSpPr>
            <p:spPr>
              <a:xfrm>
                <a:off x="527729" y="2228307"/>
                <a:ext cx="19299" cy="28189"/>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3" name="Google Shape;2263;p37"/>
              <p:cNvSpPr/>
              <p:nvPr/>
            </p:nvSpPr>
            <p:spPr>
              <a:xfrm>
                <a:off x="524983" y="2201051"/>
                <a:ext cx="18677" cy="9123"/>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64" name="Google Shape;2264;p37"/>
            <p:cNvGrpSpPr/>
            <p:nvPr/>
          </p:nvGrpSpPr>
          <p:grpSpPr>
            <a:xfrm flipH="1" rot="-9941403">
              <a:off x="534030" y="3517069"/>
              <a:ext cx="337145" cy="296184"/>
              <a:chOff x="3602621" y="4169848"/>
              <a:chExt cx="1302051" cy="1143861"/>
            </a:xfrm>
          </p:grpSpPr>
          <p:sp>
            <p:nvSpPr>
              <p:cNvPr id="2265" name="Google Shape;2265;p37"/>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6" name="Google Shape;2266;p37"/>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7" name="Google Shape;2267;p37"/>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8" name="Google Shape;2268;p37"/>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9" name="Google Shape;2269;p37"/>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0" name="Google Shape;2270;p37"/>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1" name="Google Shape;2271;p37"/>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2" name="Google Shape;2272;p37"/>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3" name="Google Shape;2273;p37"/>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4" name="Google Shape;2274;p37"/>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75" name="Google Shape;2275;p37"/>
            <p:cNvGrpSpPr/>
            <p:nvPr/>
          </p:nvGrpSpPr>
          <p:grpSpPr>
            <a:xfrm flipH="1" rot="10800000">
              <a:off x="822292" y="3692719"/>
              <a:ext cx="427403" cy="490381"/>
              <a:chOff x="4514645" y="3240036"/>
              <a:chExt cx="1004708" cy="1152481"/>
            </a:xfrm>
          </p:grpSpPr>
          <p:sp>
            <p:nvSpPr>
              <p:cNvPr id="2276" name="Google Shape;2276;p37"/>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7" name="Google Shape;2277;p37"/>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8" name="Google Shape;2278;p37"/>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279" name="Google Shape;2279;p37"/>
              <p:cNvGrpSpPr/>
              <p:nvPr/>
            </p:nvGrpSpPr>
            <p:grpSpPr>
              <a:xfrm rot="5400000">
                <a:off x="4604936" y="3395552"/>
                <a:ext cx="447153" cy="528405"/>
                <a:chOff x="1926616" y="1754118"/>
                <a:chExt cx="949168" cy="1121641"/>
              </a:xfrm>
            </p:grpSpPr>
            <p:sp>
              <p:nvSpPr>
                <p:cNvPr id="2280" name="Google Shape;2280;p37"/>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1" name="Google Shape;2281;p37"/>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2" name="Google Shape;2282;p37"/>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83" name="Google Shape;2283;p37"/>
              <p:cNvGrpSpPr/>
              <p:nvPr/>
            </p:nvGrpSpPr>
            <p:grpSpPr>
              <a:xfrm rot="5400000">
                <a:off x="5028042" y="3454806"/>
                <a:ext cx="408217" cy="564097"/>
                <a:chOff x="2131600" y="859437"/>
                <a:chExt cx="866518" cy="1197404"/>
              </a:xfrm>
            </p:grpSpPr>
            <p:sp>
              <p:nvSpPr>
                <p:cNvPr id="2284" name="Google Shape;2284;p37"/>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5" name="Google Shape;2285;p37"/>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86" name="Google Shape;2286;p37"/>
              <p:cNvGrpSpPr/>
              <p:nvPr/>
            </p:nvGrpSpPr>
            <p:grpSpPr>
              <a:xfrm rot="5400000">
                <a:off x="4692849" y="3889458"/>
                <a:ext cx="613622" cy="392496"/>
                <a:chOff x="2654097" y="1535071"/>
                <a:chExt cx="1302531" cy="833147"/>
              </a:xfrm>
            </p:grpSpPr>
            <p:sp>
              <p:nvSpPr>
                <p:cNvPr id="2287" name="Google Shape;2287;p37"/>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8" name="Google Shape;2288;p37"/>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9" name="Google Shape;2289;p37"/>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90" name="Google Shape;2290;p37"/>
              <p:cNvGrpSpPr/>
              <p:nvPr/>
            </p:nvGrpSpPr>
            <p:grpSpPr>
              <a:xfrm>
                <a:off x="4860136" y="3650917"/>
                <a:ext cx="322187" cy="306813"/>
                <a:chOff x="4464634" y="3889240"/>
                <a:chExt cx="697375" cy="664097"/>
              </a:xfrm>
            </p:grpSpPr>
            <p:sp>
              <p:nvSpPr>
                <p:cNvPr id="2291" name="Google Shape;2291;p37"/>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2" name="Google Shape;2292;p37"/>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3" name="Google Shape;2293;p37"/>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4" name="Google Shape;2294;p37"/>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5" name="Google Shape;2295;p37"/>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6" name="Google Shape;2296;p37"/>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7" name="Google Shape;2297;p37"/>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8" name="Google Shape;2298;p37"/>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9" name="Google Shape;2299;p37"/>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0" name="Google Shape;2300;p37"/>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1" name="Google Shape;2301;p37"/>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2" name="Google Shape;2302;p37"/>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3" name="Google Shape;2303;p37"/>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4" name="Google Shape;2304;p37"/>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5" name="Google Shape;2305;p37"/>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6" name="Google Shape;2306;p37"/>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7" name="Google Shape;2307;p37"/>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8" name="Google Shape;2308;p37"/>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9" name="Google Shape;2309;p37"/>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0" name="Google Shape;2310;p37"/>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1" name="Google Shape;2311;p37"/>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2" name="Google Shape;2312;p37"/>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313" name="Google Shape;2313;p37"/>
            <p:cNvGrpSpPr/>
            <p:nvPr/>
          </p:nvGrpSpPr>
          <p:grpSpPr>
            <a:xfrm flipH="1" rot="-8100000">
              <a:off x="1026148" y="3173038"/>
              <a:ext cx="826163" cy="1025362"/>
              <a:chOff x="6065924" y="3098470"/>
              <a:chExt cx="1576749" cy="1956924"/>
            </a:xfrm>
          </p:grpSpPr>
          <p:grpSp>
            <p:nvGrpSpPr>
              <p:cNvPr id="2314" name="Google Shape;2314;p37"/>
              <p:cNvGrpSpPr/>
              <p:nvPr/>
            </p:nvGrpSpPr>
            <p:grpSpPr>
              <a:xfrm rot="5612616">
                <a:off x="6761392" y="4167001"/>
                <a:ext cx="747489" cy="970728"/>
                <a:chOff x="2994066" y="2985756"/>
                <a:chExt cx="1222248" cy="1587274"/>
              </a:xfrm>
            </p:grpSpPr>
            <p:sp>
              <p:nvSpPr>
                <p:cNvPr id="2315" name="Google Shape;2315;p37"/>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6" name="Google Shape;2316;p37"/>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7" name="Google Shape;2317;p37"/>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8" name="Google Shape;2318;p37"/>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9" name="Google Shape;2319;p37"/>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0" name="Google Shape;2320;p37"/>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1" name="Google Shape;2321;p37"/>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2" name="Google Shape;2322;p37"/>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3" name="Google Shape;2323;p37"/>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4" name="Google Shape;2324;p37"/>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5" name="Google Shape;2325;p37"/>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6" name="Google Shape;2326;p37"/>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7" name="Google Shape;2327;p37"/>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8" name="Google Shape;2328;p37"/>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9" name="Google Shape;2329;p37"/>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0" name="Google Shape;2330;p37"/>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1" name="Google Shape;2331;p37"/>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2" name="Google Shape;2332;p37"/>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3" name="Google Shape;2333;p37"/>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4" name="Google Shape;2334;p37"/>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35" name="Google Shape;2335;p37"/>
              <p:cNvGrpSpPr/>
              <p:nvPr/>
            </p:nvGrpSpPr>
            <p:grpSpPr>
              <a:xfrm>
                <a:off x="6065924" y="3098470"/>
                <a:ext cx="643343" cy="565182"/>
                <a:chOff x="3602621" y="4169848"/>
                <a:chExt cx="1302051" cy="1143861"/>
              </a:xfrm>
            </p:grpSpPr>
            <p:sp>
              <p:nvSpPr>
                <p:cNvPr id="2336" name="Google Shape;2336;p37"/>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7" name="Google Shape;2337;p37"/>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8" name="Google Shape;2338;p37"/>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9" name="Google Shape;2339;p37"/>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0" name="Google Shape;2340;p37"/>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1" name="Google Shape;2341;p37"/>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2" name="Google Shape;2342;p37"/>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3" name="Google Shape;2343;p37"/>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4" name="Google Shape;2344;p37"/>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5" name="Google Shape;2345;p37"/>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46" name="Google Shape;2346;p37"/>
              <p:cNvGrpSpPr/>
              <p:nvPr/>
            </p:nvGrpSpPr>
            <p:grpSpPr>
              <a:xfrm rot="1860125">
                <a:off x="6299935" y="3425795"/>
                <a:ext cx="1004768" cy="1152550"/>
                <a:chOff x="4514645" y="3240036"/>
                <a:chExt cx="1004708" cy="1152481"/>
              </a:xfrm>
            </p:grpSpPr>
            <p:sp>
              <p:nvSpPr>
                <p:cNvPr id="2347" name="Google Shape;2347;p37"/>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8" name="Google Shape;2348;p37"/>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9" name="Google Shape;2349;p37"/>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50" name="Google Shape;2350;p37"/>
                <p:cNvGrpSpPr/>
                <p:nvPr/>
              </p:nvGrpSpPr>
              <p:grpSpPr>
                <a:xfrm rot="5400000">
                  <a:off x="4604936" y="3395552"/>
                  <a:ext cx="447153" cy="528405"/>
                  <a:chOff x="1926616" y="1754118"/>
                  <a:chExt cx="949168" cy="1121641"/>
                </a:xfrm>
              </p:grpSpPr>
              <p:sp>
                <p:nvSpPr>
                  <p:cNvPr id="2351" name="Google Shape;2351;p37"/>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2" name="Google Shape;2352;p37"/>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3" name="Google Shape;2353;p37"/>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54" name="Google Shape;2354;p37"/>
                <p:cNvGrpSpPr/>
                <p:nvPr/>
              </p:nvGrpSpPr>
              <p:grpSpPr>
                <a:xfrm rot="5400000">
                  <a:off x="5028042" y="3454806"/>
                  <a:ext cx="408217" cy="564097"/>
                  <a:chOff x="2131600" y="859437"/>
                  <a:chExt cx="866518" cy="1197404"/>
                </a:xfrm>
              </p:grpSpPr>
              <p:sp>
                <p:nvSpPr>
                  <p:cNvPr id="2355" name="Google Shape;2355;p37"/>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6" name="Google Shape;2356;p37"/>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57" name="Google Shape;2357;p37"/>
                <p:cNvGrpSpPr/>
                <p:nvPr/>
              </p:nvGrpSpPr>
              <p:grpSpPr>
                <a:xfrm rot="5400000">
                  <a:off x="4692849" y="3889458"/>
                  <a:ext cx="613622" cy="392496"/>
                  <a:chOff x="2654097" y="1535071"/>
                  <a:chExt cx="1302531" cy="833147"/>
                </a:xfrm>
              </p:grpSpPr>
              <p:sp>
                <p:nvSpPr>
                  <p:cNvPr id="2358" name="Google Shape;2358;p37"/>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9" name="Google Shape;2359;p37"/>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0" name="Google Shape;2360;p37"/>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61" name="Google Shape;2361;p37"/>
                <p:cNvGrpSpPr/>
                <p:nvPr/>
              </p:nvGrpSpPr>
              <p:grpSpPr>
                <a:xfrm>
                  <a:off x="4860136" y="3650917"/>
                  <a:ext cx="322187" cy="306813"/>
                  <a:chOff x="4464634" y="3889240"/>
                  <a:chExt cx="697375" cy="664097"/>
                </a:xfrm>
              </p:grpSpPr>
              <p:sp>
                <p:nvSpPr>
                  <p:cNvPr id="2362" name="Google Shape;2362;p37"/>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3" name="Google Shape;2363;p37"/>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4" name="Google Shape;2364;p37"/>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5" name="Google Shape;2365;p37"/>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6" name="Google Shape;2366;p37"/>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7" name="Google Shape;2367;p37"/>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8" name="Google Shape;2368;p37"/>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9" name="Google Shape;2369;p37"/>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0" name="Google Shape;2370;p37"/>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1" name="Google Shape;2371;p37"/>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2" name="Google Shape;2372;p37"/>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3" name="Google Shape;2373;p37"/>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4" name="Google Shape;2374;p37"/>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5" name="Google Shape;2375;p37"/>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6" name="Google Shape;2376;p37"/>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7" name="Google Shape;2377;p37"/>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8" name="Google Shape;2378;p37"/>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9" name="Google Shape;2379;p37"/>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0" name="Google Shape;2380;p37"/>
                  <p:cNvSpPr/>
                  <p:nvPr/>
                </p:nvSpPr>
                <p:spPr>
                  <a:xfrm rot="5400000">
                    <a:off x="4568603" y="4376304"/>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1" name="Google Shape;2381;p37"/>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2" name="Google Shape;2382;p37"/>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3" name="Google Shape;2383;p37"/>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87" name="Shape 2387"/>
        <p:cNvGrpSpPr/>
        <p:nvPr/>
      </p:nvGrpSpPr>
      <p:grpSpPr>
        <a:xfrm>
          <a:off x="0" y="0"/>
          <a:ext cx="0" cy="0"/>
          <a:chOff x="0" y="0"/>
          <a:chExt cx="0" cy="0"/>
        </a:xfrm>
      </p:grpSpPr>
      <p:pic>
        <p:nvPicPr>
          <p:cNvPr id="2388" name="Google Shape;2388;p38"/>
          <p:cNvPicPr preferRelativeResize="0"/>
          <p:nvPr>
            <p:ph idx="2" type="pic"/>
          </p:nvPr>
        </p:nvPicPr>
        <p:blipFill rotWithShape="1">
          <a:blip r:embed="rId3">
            <a:alphaModFix/>
          </a:blip>
          <a:srcRect b="14839" l="0" r="0" t="14832"/>
          <a:stretch/>
        </p:blipFill>
        <p:spPr>
          <a:xfrm>
            <a:off x="0" y="0"/>
            <a:ext cx="9144003" cy="5143500"/>
          </a:xfrm>
          <a:prstGeom prst="rect">
            <a:avLst/>
          </a:prstGeom>
        </p:spPr>
      </p:pic>
      <p:sp>
        <p:nvSpPr>
          <p:cNvPr id="2389" name="Google Shape;2389;p38"/>
          <p:cNvSpPr txBox="1"/>
          <p:nvPr>
            <p:ph type="title"/>
          </p:nvPr>
        </p:nvSpPr>
        <p:spPr>
          <a:xfrm>
            <a:off x="713250" y="3910025"/>
            <a:ext cx="7717500" cy="693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3" name="Shape 2393"/>
        <p:cNvGrpSpPr/>
        <p:nvPr/>
      </p:nvGrpSpPr>
      <p:grpSpPr>
        <a:xfrm>
          <a:off x="0" y="0"/>
          <a:ext cx="0" cy="0"/>
          <a:chOff x="0" y="0"/>
          <a:chExt cx="0" cy="0"/>
        </a:xfrm>
      </p:grpSpPr>
      <p:sp>
        <p:nvSpPr>
          <p:cNvPr id="2394" name="Google Shape;2394;p39"/>
          <p:cNvSpPr txBox="1"/>
          <p:nvPr>
            <p:ph type="title"/>
          </p:nvPr>
        </p:nvSpPr>
        <p:spPr>
          <a:xfrm>
            <a:off x="7151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Product demo</a:t>
            </a:r>
            <a:endParaRPr/>
          </a:p>
        </p:txBody>
      </p:sp>
      <p:sp>
        <p:nvSpPr>
          <p:cNvPr id="2395" name="Google Shape;2395;p39"/>
          <p:cNvSpPr txBox="1"/>
          <p:nvPr>
            <p:ph idx="1" type="subTitle"/>
          </p:nvPr>
        </p:nvSpPr>
        <p:spPr>
          <a:xfrm>
            <a:off x="5789145" y="2214525"/>
            <a:ext cx="2316300" cy="1330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a:t>
            </a:r>
            <a:r>
              <a:rPr lang="en"/>
              <a:t> can replace the image on the screen with your own work. Just right-click on it and select “Replace image”</a:t>
            </a:r>
            <a:endParaRPr/>
          </a:p>
        </p:txBody>
      </p:sp>
      <p:grpSp>
        <p:nvGrpSpPr>
          <p:cNvPr id="2396" name="Google Shape;2396;p39"/>
          <p:cNvGrpSpPr/>
          <p:nvPr/>
        </p:nvGrpSpPr>
        <p:grpSpPr>
          <a:xfrm>
            <a:off x="1038555" y="1886800"/>
            <a:ext cx="3942064" cy="2211275"/>
            <a:chOff x="4729131" y="1936699"/>
            <a:chExt cx="3820200" cy="2142916"/>
          </a:xfrm>
        </p:grpSpPr>
        <p:sp>
          <p:nvSpPr>
            <p:cNvPr id="2397" name="Google Shape;2397;p39"/>
            <p:cNvSpPr/>
            <p:nvPr/>
          </p:nvSpPr>
          <p:spPr>
            <a:xfrm>
              <a:off x="4928413" y="1936699"/>
              <a:ext cx="3421500" cy="1990200"/>
            </a:xfrm>
            <a:prstGeom prst="round2SameRect">
              <a:avLst>
                <a:gd fmla="val 9051" name="adj1"/>
                <a:gd fmla="val 0" name="adj2"/>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9"/>
            <p:cNvSpPr/>
            <p:nvPr/>
          </p:nvSpPr>
          <p:spPr>
            <a:xfrm rot="10800000">
              <a:off x="4729131" y="3926915"/>
              <a:ext cx="3820200" cy="152700"/>
            </a:xfrm>
            <a:prstGeom prst="round2SameRect">
              <a:avLst>
                <a:gd fmla="val 50000" name="adj1"/>
                <a:gd fmla="val 0" name="adj2"/>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39"/>
            <p:cNvSpPr/>
            <p:nvPr/>
          </p:nvSpPr>
          <p:spPr>
            <a:xfrm>
              <a:off x="6606475" y="2008050"/>
              <a:ext cx="65400" cy="65400"/>
            </a:xfrm>
            <a:prstGeom prst="ellipse">
              <a:avLst/>
            </a:prstGeom>
            <a:solidFill>
              <a:schemeClr val="lt2"/>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400" name="Google Shape;2400;p39"/>
          <p:cNvPicPr preferRelativeResize="0"/>
          <p:nvPr>
            <p:ph idx="2" type="pic"/>
          </p:nvPr>
        </p:nvPicPr>
        <p:blipFill rotWithShape="1">
          <a:blip r:embed="rId3">
            <a:alphaModFix/>
          </a:blip>
          <a:srcRect b="0" l="16008" r="0" t="29363"/>
          <a:stretch/>
        </p:blipFill>
        <p:spPr>
          <a:xfrm>
            <a:off x="1391920" y="2020796"/>
            <a:ext cx="3235348" cy="1813375"/>
          </a:xfrm>
          <a:prstGeom prst="rect">
            <a:avLst/>
          </a:prstGeom>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04" name="Shape 2404"/>
        <p:cNvGrpSpPr/>
        <p:nvPr/>
      </p:nvGrpSpPr>
      <p:grpSpPr>
        <a:xfrm>
          <a:off x="0" y="0"/>
          <a:ext cx="0" cy="0"/>
          <a:chOff x="0" y="0"/>
          <a:chExt cx="0" cy="0"/>
        </a:xfrm>
      </p:grpSpPr>
      <p:grpSp>
        <p:nvGrpSpPr>
          <p:cNvPr id="2405" name="Google Shape;2405;p40"/>
          <p:cNvGrpSpPr/>
          <p:nvPr/>
        </p:nvGrpSpPr>
        <p:grpSpPr>
          <a:xfrm>
            <a:off x="807894" y="1661052"/>
            <a:ext cx="5056777" cy="2693930"/>
            <a:chOff x="233350" y="949250"/>
            <a:chExt cx="7137300" cy="3802300"/>
          </a:xfrm>
        </p:grpSpPr>
        <p:sp>
          <p:nvSpPr>
            <p:cNvPr id="2406" name="Google Shape;2406;p40"/>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0"/>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0"/>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0"/>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0"/>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0"/>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0"/>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0"/>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0"/>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0"/>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0"/>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0"/>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0"/>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0"/>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0"/>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0"/>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0"/>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0"/>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0"/>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0"/>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0"/>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0"/>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0"/>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0"/>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0"/>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0"/>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0"/>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0"/>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0"/>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0"/>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0"/>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0"/>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0"/>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0"/>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0"/>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0"/>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0"/>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0"/>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0"/>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0"/>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0"/>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0"/>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0"/>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0"/>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0"/>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0"/>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0"/>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0"/>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0"/>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0"/>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0"/>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5C8B49">
                <a:alpha val="7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7" name="Google Shape;2457;p4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his is a map</a:t>
            </a:r>
            <a:endParaRPr b="1"/>
          </a:p>
        </p:txBody>
      </p:sp>
      <p:sp>
        <p:nvSpPr>
          <p:cNvPr id="2458" name="Google Shape;2458;p40"/>
          <p:cNvSpPr txBox="1"/>
          <p:nvPr/>
        </p:nvSpPr>
        <p:spPr>
          <a:xfrm>
            <a:off x="6035100" y="2153353"/>
            <a:ext cx="1973400" cy="77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lbert Sans"/>
                <a:ea typeface="Albert Sans"/>
                <a:cs typeface="Albert Sans"/>
                <a:sym typeface="Albert Sans"/>
              </a:rPr>
              <a:t>Mercury is</a:t>
            </a:r>
            <a:r>
              <a:rPr lang="en">
                <a:solidFill>
                  <a:schemeClr val="dk1"/>
                </a:solidFill>
                <a:latin typeface="Albert Sans"/>
                <a:ea typeface="Albert Sans"/>
                <a:cs typeface="Albert Sans"/>
                <a:sym typeface="Albert Sans"/>
              </a:rPr>
              <a:t> the closest planet to the Sun</a:t>
            </a:r>
            <a:endParaRPr>
              <a:solidFill>
                <a:schemeClr val="dk1"/>
              </a:solidFill>
              <a:latin typeface="Albert Sans"/>
              <a:ea typeface="Albert Sans"/>
              <a:cs typeface="Albert Sans"/>
              <a:sym typeface="Albert Sans"/>
            </a:endParaRPr>
          </a:p>
        </p:txBody>
      </p:sp>
      <p:sp>
        <p:nvSpPr>
          <p:cNvPr id="2459" name="Google Shape;2459;p40"/>
          <p:cNvSpPr txBox="1"/>
          <p:nvPr/>
        </p:nvSpPr>
        <p:spPr>
          <a:xfrm>
            <a:off x="6035100" y="1833700"/>
            <a:ext cx="1973400" cy="431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Angkor"/>
                <a:ea typeface="Angkor"/>
                <a:cs typeface="Angkor"/>
                <a:sym typeface="Angkor"/>
              </a:rPr>
              <a:t>Mercury</a:t>
            </a:r>
            <a:endParaRPr sz="1800">
              <a:solidFill>
                <a:schemeClr val="dk1"/>
              </a:solidFill>
              <a:latin typeface="Angkor"/>
              <a:ea typeface="Angkor"/>
              <a:cs typeface="Angkor"/>
              <a:sym typeface="Angkor"/>
            </a:endParaRPr>
          </a:p>
        </p:txBody>
      </p:sp>
      <p:sp>
        <p:nvSpPr>
          <p:cNvPr id="2460" name="Google Shape;2460;p40"/>
          <p:cNvSpPr txBox="1"/>
          <p:nvPr/>
        </p:nvSpPr>
        <p:spPr>
          <a:xfrm>
            <a:off x="6035100" y="3448475"/>
            <a:ext cx="1973400" cy="77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2461" name="Google Shape;2461;p40"/>
          <p:cNvSpPr txBox="1"/>
          <p:nvPr/>
        </p:nvSpPr>
        <p:spPr>
          <a:xfrm>
            <a:off x="6035100" y="3128852"/>
            <a:ext cx="1973400" cy="431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Angkor"/>
                <a:ea typeface="Angkor"/>
                <a:cs typeface="Angkor"/>
                <a:sym typeface="Angkor"/>
              </a:rPr>
              <a:t>Venus</a:t>
            </a:r>
            <a:endParaRPr sz="1800">
              <a:solidFill>
                <a:schemeClr val="dk1"/>
              </a:solidFill>
              <a:latin typeface="Angkor"/>
              <a:ea typeface="Angkor"/>
              <a:cs typeface="Angkor"/>
              <a:sym typeface="Angkor"/>
            </a:endParaRPr>
          </a:p>
        </p:txBody>
      </p:sp>
      <p:sp>
        <p:nvSpPr>
          <p:cNvPr id="2462" name="Google Shape;2462;p40"/>
          <p:cNvSpPr/>
          <p:nvPr/>
        </p:nvSpPr>
        <p:spPr>
          <a:xfrm>
            <a:off x="2125079" y="3491700"/>
            <a:ext cx="164700" cy="164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0"/>
          <p:cNvSpPr/>
          <p:nvPr/>
        </p:nvSpPr>
        <p:spPr>
          <a:xfrm>
            <a:off x="3127579" y="2734175"/>
            <a:ext cx="164700" cy="164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0"/>
          <p:cNvSpPr/>
          <p:nvPr/>
        </p:nvSpPr>
        <p:spPr>
          <a:xfrm>
            <a:off x="8106229" y="1966900"/>
            <a:ext cx="164700" cy="164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0"/>
          <p:cNvSpPr/>
          <p:nvPr/>
        </p:nvSpPr>
        <p:spPr>
          <a:xfrm>
            <a:off x="8106229" y="3262050"/>
            <a:ext cx="164700" cy="164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69" name="Shape 2469"/>
        <p:cNvGrpSpPr/>
        <p:nvPr/>
      </p:nvGrpSpPr>
      <p:grpSpPr>
        <a:xfrm>
          <a:off x="0" y="0"/>
          <a:ext cx="0" cy="0"/>
          <a:chOff x="0" y="0"/>
          <a:chExt cx="0" cy="0"/>
        </a:xfrm>
      </p:grpSpPr>
      <p:sp>
        <p:nvSpPr>
          <p:cNvPr id="2470" name="Google Shape;2470;p41"/>
          <p:cNvSpPr txBox="1"/>
          <p:nvPr>
            <p:ph type="title"/>
          </p:nvPr>
        </p:nvSpPr>
        <p:spPr>
          <a:xfrm>
            <a:off x="720000" y="539500"/>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Our h</a:t>
            </a:r>
            <a:r>
              <a:rPr lang="en"/>
              <a:t>istory</a:t>
            </a:r>
            <a:endParaRPr/>
          </a:p>
        </p:txBody>
      </p:sp>
      <p:sp>
        <p:nvSpPr>
          <p:cNvPr id="2471" name="Google Shape;2471;p41"/>
          <p:cNvSpPr/>
          <p:nvPr/>
        </p:nvSpPr>
        <p:spPr>
          <a:xfrm>
            <a:off x="1552575" y="2421400"/>
            <a:ext cx="1123800" cy="8604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2"/>
                </a:solidFill>
                <a:latin typeface="Angkor"/>
                <a:ea typeface="Angkor"/>
                <a:cs typeface="Angkor"/>
                <a:sym typeface="Angkor"/>
              </a:rPr>
              <a:t>2XXX</a:t>
            </a:r>
            <a:endParaRPr sz="1800">
              <a:solidFill>
                <a:schemeClr val="dk2"/>
              </a:solidFill>
              <a:latin typeface="Angkor"/>
              <a:ea typeface="Angkor"/>
              <a:cs typeface="Angkor"/>
              <a:sym typeface="Angkor"/>
            </a:endParaRPr>
          </a:p>
        </p:txBody>
      </p:sp>
      <p:sp>
        <p:nvSpPr>
          <p:cNvPr id="2472" name="Google Shape;2472;p41"/>
          <p:cNvSpPr/>
          <p:nvPr/>
        </p:nvSpPr>
        <p:spPr>
          <a:xfrm>
            <a:off x="3190902" y="2421400"/>
            <a:ext cx="1123800" cy="8604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2"/>
                </a:solidFill>
                <a:latin typeface="Angkor"/>
                <a:ea typeface="Angkor"/>
                <a:cs typeface="Angkor"/>
                <a:sym typeface="Angkor"/>
              </a:rPr>
              <a:t>2XXX</a:t>
            </a:r>
            <a:endParaRPr sz="1800">
              <a:solidFill>
                <a:schemeClr val="dk2"/>
              </a:solidFill>
              <a:latin typeface="Angkor"/>
              <a:ea typeface="Angkor"/>
              <a:cs typeface="Angkor"/>
              <a:sym typeface="Angkor"/>
            </a:endParaRPr>
          </a:p>
        </p:txBody>
      </p:sp>
      <p:sp>
        <p:nvSpPr>
          <p:cNvPr id="2473" name="Google Shape;2473;p41"/>
          <p:cNvSpPr/>
          <p:nvPr/>
        </p:nvSpPr>
        <p:spPr>
          <a:xfrm>
            <a:off x="4829230" y="2421400"/>
            <a:ext cx="1123800" cy="8604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2"/>
                </a:solidFill>
                <a:latin typeface="Angkor"/>
                <a:ea typeface="Angkor"/>
                <a:cs typeface="Angkor"/>
                <a:sym typeface="Angkor"/>
              </a:rPr>
              <a:t>2XXX</a:t>
            </a:r>
            <a:endParaRPr sz="1800">
              <a:solidFill>
                <a:schemeClr val="dk2"/>
              </a:solidFill>
              <a:latin typeface="Angkor"/>
              <a:ea typeface="Angkor"/>
              <a:cs typeface="Angkor"/>
              <a:sym typeface="Angkor"/>
            </a:endParaRPr>
          </a:p>
        </p:txBody>
      </p:sp>
      <p:sp>
        <p:nvSpPr>
          <p:cNvPr id="2474" name="Google Shape;2474;p41"/>
          <p:cNvSpPr/>
          <p:nvPr/>
        </p:nvSpPr>
        <p:spPr>
          <a:xfrm>
            <a:off x="6467649" y="2421400"/>
            <a:ext cx="1123800" cy="8604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chemeClr val="dk2"/>
                </a:solidFill>
                <a:latin typeface="Angkor"/>
                <a:ea typeface="Angkor"/>
                <a:cs typeface="Angkor"/>
                <a:sym typeface="Angkor"/>
              </a:rPr>
              <a:t>2XXX</a:t>
            </a:r>
            <a:endParaRPr sz="1800">
              <a:solidFill>
                <a:schemeClr val="dk2"/>
              </a:solidFill>
              <a:latin typeface="Angkor"/>
              <a:ea typeface="Angkor"/>
              <a:cs typeface="Angkor"/>
              <a:sym typeface="Angkor"/>
            </a:endParaRPr>
          </a:p>
        </p:txBody>
      </p:sp>
      <p:cxnSp>
        <p:nvCxnSpPr>
          <p:cNvPr id="2475" name="Google Shape;2475;p41"/>
          <p:cNvCxnSpPr>
            <a:stCxn id="2471" idx="3"/>
            <a:endCxn id="2472" idx="1"/>
          </p:cNvCxnSpPr>
          <p:nvPr/>
        </p:nvCxnSpPr>
        <p:spPr>
          <a:xfrm>
            <a:off x="2676375" y="2851600"/>
            <a:ext cx="514500" cy="0"/>
          </a:xfrm>
          <a:prstGeom prst="straightConnector1">
            <a:avLst/>
          </a:prstGeom>
          <a:noFill/>
          <a:ln cap="flat" cmpd="sng" w="9525">
            <a:solidFill>
              <a:schemeClr val="dk2"/>
            </a:solidFill>
            <a:prstDash val="solid"/>
            <a:round/>
            <a:headEnd len="med" w="med" type="none"/>
            <a:tailEnd len="med" w="med" type="none"/>
          </a:ln>
        </p:spPr>
      </p:cxnSp>
      <p:cxnSp>
        <p:nvCxnSpPr>
          <p:cNvPr id="2476" name="Google Shape;2476;p41"/>
          <p:cNvCxnSpPr>
            <a:stCxn id="2472" idx="3"/>
            <a:endCxn id="2473" idx="1"/>
          </p:cNvCxnSpPr>
          <p:nvPr/>
        </p:nvCxnSpPr>
        <p:spPr>
          <a:xfrm>
            <a:off x="4314702" y="2851600"/>
            <a:ext cx="514500" cy="0"/>
          </a:xfrm>
          <a:prstGeom prst="straightConnector1">
            <a:avLst/>
          </a:prstGeom>
          <a:noFill/>
          <a:ln cap="flat" cmpd="sng" w="9525">
            <a:solidFill>
              <a:schemeClr val="dk2"/>
            </a:solidFill>
            <a:prstDash val="solid"/>
            <a:round/>
            <a:headEnd len="med" w="med" type="none"/>
            <a:tailEnd len="med" w="med" type="none"/>
          </a:ln>
        </p:spPr>
      </p:cxnSp>
      <p:cxnSp>
        <p:nvCxnSpPr>
          <p:cNvPr id="2477" name="Google Shape;2477;p41"/>
          <p:cNvCxnSpPr>
            <a:stCxn id="2473" idx="3"/>
            <a:endCxn id="2474" idx="1"/>
          </p:cNvCxnSpPr>
          <p:nvPr/>
        </p:nvCxnSpPr>
        <p:spPr>
          <a:xfrm>
            <a:off x="5953030" y="2851600"/>
            <a:ext cx="514500" cy="0"/>
          </a:xfrm>
          <a:prstGeom prst="straightConnector1">
            <a:avLst/>
          </a:prstGeom>
          <a:noFill/>
          <a:ln cap="flat" cmpd="sng" w="9525">
            <a:solidFill>
              <a:schemeClr val="dk2"/>
            </a:solidFill>
            <a:prstDash val="solid"/>
            <a:round/>
            <a:headEnd len="med" w="med" type="none"/>
            <a:tailEnd len="med" w="med" type="none"/>
          </a:ln>
        </p:spPr>
      </p:cxnSp>
      <p:sp>
        <p:nvSpPr>
          <p:cNvPr id="2478" name="Google Shape;2478;p41"/>
          <p:cNvSpPr txBox="1"/>
          <p:nvPr/>
        </p:nvSpPr>
        <p:spPr>
          <a:xfrm>
            <a:off x="961721" y="3634156"/>
            <a:ext cx="23055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Angkor"/>
                <a:ea typeface="Angkor"/>
                <a:cs typeface="Angkor"/>
                <a:sym typeface="Angkor"/>
              </a:rPr>
              <a:t>Venus</a:t>
            </a:r>
            <a:endParaRPr sz="1800">
              <a:solidFill>
                <a:schemeClr val="dk1"/>
              </a:solidFill>
              <a:latin typeface="Angkor"/>
              <a:ea typeface="Angkor"/>
              <a:cs typeface="Angkor"/>
              <a:sym typeface="Angkor"/>
            </a:endParaRPr>
          </a:p>
        </p:txBody>
      </p:sp>
      <p:sp>
        <p:nvSpPr>
          <p:cNvPr id="2479" name="Google Shape;2479;p41"/>
          <p:cNvSpPr txBox="1"/>
          <p:nvPr/>
        </p:nvSpPr>
        <p:spPr>
          <a:xfrm>
            <a:off x="961700" y="3968581"/>
            <a:ext cx="2305500" cy="57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lbert Sans"/>
                <a:ea typeface="Albert Sans"/>
                <a:cs typeface="Albert Sans"/>
                <a:sym typeface="Albert Sans"/>
              </a:rPr>
              <a:t>Venus is the second planet from the Sun</a:t>
            </a:r>
            <a:endParaRPr>
              <a:solidFill>
                <a:schemeClr val="dk1"/>
              </a:solidFill>
              <a:latin typeface="Albert Sans"/>
              <a:ea typeface="Albert Sans"/>
              <a:cs typeface="Albert Sans"/>
              <a:sym typeface="Albert Sans"/>
            </a:endParaRPr>
          </a:p>
        </p:txBody>
      </p:sp>
      <p:sp>
        <p:nvSpPr>
          <p:cNvPr id="2480" name="Google Shape;2480;p41"/>
          <p:cNvSpPr txBox="1"/>
          <p:nvPr/>
        </p:nvSpPr>
        <p:spPr>
          <a:xfrm>
            <a:off x="2600071" y="1277426"/>
            <a:ext cx="23055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Angkor"/>
                <a:ea typeface="Angkor"/>
                <a:cs typeface="Angkor"/>
                <a:sym typeface="Angkor"/>
              </a:rPr>
              <a:t>Saturn</a:t>
            </a:r>
            <a:endParaRPr sz="1800">
              <a:solidFill>
                <a:schemeClr val="dk1"/>
              </a:solidFill>
              <a:latin typeface="Angkor"/>
              <a:ea typeface="Angkor"/>
              <a:cs typeface="Angkor"/>
              <a:sym typeface="Angkor"/>
            </a:endParaRPr>
          </a:p>
        </p:txBody>
      </p:sp>
      <p:sp>
        <p:nvSpPr>
          <p:cNvPr id="2481" name="Google Shape;2481;p41"/>
          <p:cNvSpPr txBox="1"/>
          <p:nvPr/>
        </p:nvSpPr>
        <p:spPr>
          <a:xfrm>
            <a:off x="2600071" y="1615226"/>
            <a:ext cx="2305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lbert Sans"/>
                <a:ea typeface="Albert Sans"/>
                <a:cs typeface="Albert Sans"/>
                <a:sym typeface="Albert Sans"/>
              </a:rPr>
              <a:t>Saturn is composed of hydrogen and helium</a:t>
            </a:r>
            <a:endParaRPr>
              <a:solidFill>
                <a:schemeClr val="dk1"/>
              </a:solidFill>
              <a:latin typeface="Albert Sans"/>
              <a:ea typeface="Albert Sans"/>
              <a:cs typeface="Albert Sans"/>
              <a:sym typeface="Albert Sans"/>
            </a:endParaRPr>
          </a:p>
        </p:txBody>
      </p:sp>
      <p:sp>
        <p:nvSpPr>
          <p:cNvPr id="2482" name="Google Shape;2482;p41"/>
          <p:cNvSpPr txBox="1"/>
          <p:nvPr/>
        </p:nvSpPr>
        <p:spPr>
          <a:xfrm>
            <a:off x="4238424" y="3634156"/>
            <a:ext cx="23055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Angkor"/>
                <a:ea typeface="Angkor"/>
                <a:cs typeface="Angkor"/>
                <a:sym typeface="Angkor"/>
              </a:rPr>
              <a:t>Mars</a:t>
            </a:r>
            <a:endParaRPr sz="1800">
              <a:solidFill>
                <a:schemeClr val="dk1"/>
              </a:solidFill>
              <a:latin typeface="Angkor"/>
              <a:ea typeface="Angkor"/>
              <a:cs typeface="Angkor"/>
              <a:sym typeface="Angkor"/>
            </a:endParaRPr>
          </a:p>
        </p:txBody>
      </p:sp>
      <p:sp>
        <p:nvSpPr>
          <p:cNvPr id="2483" name="Google Shape;2483;p41"/>
          <p:cNvSpPr txBox="1"/>
          <p:nvPr/>
        </p:nvSpPr>
        <p:spPr>
          <a:xfrm>
            <a:off x="4238433" y="3968581"/>
            <a:ext cx="2305500" cy="576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a:t>
            </a:r>
            <a:endParaRPr>
              <a:solidFill>
                <a:schemeClr val="dk1"/>
              </a:solidFill>
              <a:latin typeface="Albert Sans"/>
              <a:ea typeface="Albert Sans"/>
              <a:cs typeface="Albert Sans"/>
              <a:sym typeface="Albert Sans"/>
            </a:endParaRPr>
          </a:p>
        </p:txBody>
      </p:sp>
      <p:sp>
        <p:nvSpPr>
          <p:cNvPr id="2484" name="Google Shape;2484;p41"/>
          <p:cNvSpPr txBox="1"/>
          <p:nvPr/>
        </p:nvSpPr>
        <p:spPr>
          <a:xfrm>
            <a:off x="5876799" y="1277426"/>
            <a:ext cx="2305500" cy="425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chemeClr val="dk1"/>
                </a:solidFill>
                <a:latin typeface="Angkor"/>
                <a:ea typeface="Angkor"/>
                <a:cs typeface="Angkor"/>
                <a:sym typeface="Angkor"/>
              </a:rPr>
              <a:t>Neptune</a:t>
            </a:r>
            <a:endParaRPr sz="1800">
              <a:solidFill>
                <a:schemeClr val="dk1"/>
              </a:solidFill>
              <a:latin typeface="Angkor"/>
              <a:ea typeface="Angkor"/>
              <a:cs typeface="Angkor"/>
              <a:sym typeface="Angkor"/>
            </a:endParaRPr>
          </a:p>
        </p:txBody>
      </p:sp>
      <p:sp>
        <p:nvSpPr>
          <p:cNvPr id="2485" name="Google Shape;2485;p41"/>
          <p:cNvSpPr txBox="1"/>
          <p:nvPr/>
        </p:nvSpPr>
        <p:spPr>
          <a:xfrm>
            <a:off x="5876799" y="1615226"/>
            <a:ext cx="2305500" cy="572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Albert Sans"/>
                <a:ea typeface="Albert Sans"/>
                <a:cs typeface="Albert Sans"/>
                <a:sym typeface="Albert Sans"/>
              </a:rPr>
              <a:t>Neptune is the farthest planet from the Sun</a:t>
            </a:r>
            <a:endParaRPr>
              <a:solidFill>
                <a:schemeClr val="dk1"/>
              </a:solidFill>
              <a:latin typeface="Albert Sans"/>
              <a:ea typeface="Albert Sans"/>
              <a:cs typeface="Albert Sans"/>
              <a:sym typeface="Albert Sans"/>
            </a:endParaRPr>
          </a:p>
        </p:txBody>
      </p:sp>
      <p:cxnSp>
        <p:nvCxnSpPr>
          <p:cNvPr id="2486" name="Google Shape;2486;p41"/>
          <p:cNvCxnSpPr>
            <a:stCxn id="2481" idx="2"/>
            <a:endCxn id="2472" idx="0"/>
          </p:cNvCxnSpPr>
          <p:nvPr/>
        </p:nvCxnSpPr>
        <p:spPr>
          <a:xfrm>
            <a:off x="3752821" y="2187926"/>
            <a:ext cx="0" cy="233400"/>
          </a:xfrm>
          <a:prstGeom prst="straightConnector1">
            <a:avLst/>
          </a:prstGeom>
          <a:noFill/>
          <a:ln cap="flat" cmpd="sng" w="9525">
            <a:solidFill>
              <a:schemeClr val="dk2"/>
            </a:solidFill>
            <a:prstDash val="solid"/>
            <a:round/>
            <a:headEnd len="med" w="med" type="none"/>
            <a:tailEnd len="med" w="med" type="none"/>
          </a:ln>
        </p:spPr>
      </p:cxnSp>
      <p:cxnSp>
        <p:nvCxnSpPr>
          <p:cNvPr id="2487" name="Google Shape;2487;p41"/>
          <p:cNvCxnSpPr>
            <a:stCxn id="2485" idx="2"/>
            <a:endCxn id="2474" idx="0"/>
          </p:cNvCxnSpPr>
          <p:nvPr/>
        </p:nvCxnSpPr>
        <p:spPr>
          <a:xfrm>
            <a:off x="7029549" y="2187926"/>
            <a:ext cx="0" cy="233400"/>
          </a:xfrm>
          <a:prstGeom prst="straightConnector1">
            <a:avLst/>
          </a:prstGeom>
          <a:noFill/>
          <a:ln cap="flat" cmpd="sng" w="9525">
            <a:solidFill>
              <a:schemeClr val="dk2"/>
            </a:solidFill>
            <a:prstDash val="solid"/>
            <a:round/>
            <a:headEnd len="med" w="med" type="none"/>
            <a:tailEnd len="med" w="med" type="none"/>
          </a:ln>
        </p:spPr>
      </p:cxnSp>
      <p:cxnSp>
        <p:nvCxnSpPr>
          <p:cNvPr id="2488" name="Google Shape;2488;p41"/>
          <p:cNvCxnSpPr>
            <a:stCxn id="2471" idx="2"/>
            <a:endCxn id="2478" idx="0"/>
          </p:cNvCxnSpPr>
          <p:nvPr/>
        </p:nvCxnSpPr>
        <p:spPr>
          <a:xfrm>
            <a:off x="2114475" y="3281800"/>
            <a:ext cx="0" cy="352500"/>
          </a:xfrm>
          <a:prstGeom prst="straightConnector1">
            <a:avLst/>
          </a:prstGeom>
          <a:noFill/>
          <a:ln cap="flat" cmpd="sng" w="9525">
            <a:solidFill>
              <a:schemeClr val="dk2"/>
            </a:solidFill>
            <a:prstDash val="solid"/>
            <a:round/>
            <a:headEnd len="med" w="med" type="none"/>
            <a:tailEnd len="med" w="med" type="none"/>
          </a:ln>
        </p:spPr>
      </p:cxnSp>
      <p:cxnSp>
        <p:nvCxnSpPr>
          <p:cNvPr id="2489" name="Google Shape;2489;p41"/>
          <p:cNvCxnSpPr>
            <a:stCxn id="2473" idx="2"/>
            <a:endCxn id="2482" idx="0"/>
          </p:cNvCxnSpPr>
          <p:nvPr/>
        </p:nvCxnSpPr>
        <p:spPr>
          <a:xfrm>
            <a:off x="5391130" y="3281800"/>
            <a:ext cx="0" cy="35250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3" name="Shape 2493"/>
        <p:cNvGrpSpPr/>
        <p:nvPr/>
      </p:nvGrpSpPr>
      <p:grpSpPr>
        <a:xfrm>
          <a:off x="0" y="0"/>
          <a:ext cx="0" cy="0"/>
          <a:chOff x="0" y="0"/>
          <a:chExt cx="0" cy="0"/>
        </a:xfrm>
      </p:grpSpPr>
      <p:sp>
        <p:nvSpPr>
          <p:cNvPr id="2494" name="Google Shape;2494;p42"/>
          <p:cNvSpPr/>
          <p:nvPr/>
        </p:nvSpPr>
        <p:spPr>
          <a:xfrm>
            <a:off x="3450067" y="1864109"/>
            <a:ext cx="744300" cy="7443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2"/>
          <p:cNvSpPr/>
          <p:nvPr/>
        </p:nvSpPr>
        <p:spPr>
          <a:xfrm>
            <a:off x="4949633" y="3315871"/>
            <a:ext cx="744300" cy="7443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2"/>
          <p:cNvSpPr/>
          <p:nvPr/>
        </p:nvSpPr>
        <p:spPr>
          <a:xfrm>
            <a:off x="3450079" y="3315957"/>
            <a:ext cx="744300" cy="7443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2"/>
          <p:cNvSpPr/>
          <p:nvPr/>
        </p:nvSpPr>
        <p:spPr>
          <a:xfrm>
            <a:off x="4949633" y="1864089"/>
            <a:ext cx="744300" cy="7443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2"/>
          <p:cNvSpPr txBox="1"/>
          <p:nvPr>
            <p:ph type="title"/>
          </p:nvPr>
        </p:nvSpPr>
        <p:spPr>
          <a:xfrm>
            <a:off x="720000" y="539500"/>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Y</a:t>
            </a:r>
            <a:r>
              <a:rPr lang="en"/>
              <a:t>ou can use an infographic</a:t>
            </a:r>
            <a:endParaRPr/>
          </a:p>
        </p:txBody>
      </p:sp>
      <p:sp>
        <p:nvSpPr>
          <p:cNvPr id="2499" name="Google Shape;2499;p42"/>
          <p:cNvSpPr txBox="1"/>
          <p:nvPr>
            <p:ph idx="4294967295" type="subTitle"/>
          </p:nvPr>
        </p:nvSpPr>
        <p:spPr>
          <a:xfrm>
            <a:off x="6241075" y="3736766"/>
            <a:ext cx="2189700" cy="576000"/>
          </a:xfrm>
          <a:prstGeom prst="rect">
            <a:avLst/>
          </a:prstGeom>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Jupiter is the biggest planet of them all</a:t>
            </a:r>
            <a:endParaRPr/>
          </a:p>
        </p:txBody>
      </p:sp>
      <p:sp>
        <p:nvSpPr>
          <p:cNvPr id="2500" name="Google Shape;2500;p42"/>
          <p:cNvSpPr txBox="1"/>
          <p:nvPr>
            <p:ph idx="4294967295" type="title"/>
          </p:nvPr>
        </p:nvSpPr>
        <p:spPr>
          <a:xfrm>
            <a:off x="6241075" y="1866175"/>
            <a:ext cx="2189700" cy="4209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t>Venus</a:t>
            </a:r>
            <a:endParaRPr sz="1800"/>
          </a:p>
        </p:txBody>
      </p:sp>
      <p:sp>
        <p:nvSpPr>
          <p:cNvPr id="2501" name="Google Shape;2501;p42"/>
          <p:cNvSpPr txBox="1"/>
          <p:nvPr>
            <p:ph idx="4294967295" type="subTitle"/>
          </p:nvPr>
        </p:nvSpPr>
        <p:spPr>
          <a:xfrm>
            <a:off x="6241075" y="2285399"/>
            <a:ext cx="2189700" cy="572700"/>
          </a:xfrm>
          <a:prstGeom prst="rect">
            <a:avLst/>
          </a:prstGeom>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Venus is the second planet from the Sun</a:t>
            </a:r>
            <a:endParaRPr/>
          </a:p>
        </p:txBody>
      </p:sp>
      <p:sp>
        <p:nvSpPr>
          <p:cNvPr id="2502" name="Google Shape;2502;p42"/>
          <p:cNvSpPr txBox="1"/>
          <p:nvPr>
            <p:ph idx="4294967295" type="title"/>
          </p:nvPr>
        </p:nvSpPr>
        <p:spPr>
          <a:xfrm>
            <a:off x="6241075" y="3326121"/>
            <a:ext cx="2189700" cy="420900"/>
          </a:xfrm>
          <a:prstGeom prst="rect">
            <a:avLst/>
          </a:prstGeom>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t>Jupiter</a:t>
            </a:r>
            <a:endParaRPr sz="1800"/>
          </a:p>
        </p:txBody>
      </p:sp>
      <p:sp>
        <p:nvSpPr>
          <p:cNvPr id="2503" name="Google Shape;2503;p42"/>
          <p:cNvSpPr txBox="1"/>
          <p:nvPr>
            <p:ph idx="4294967295" type="title"/>
          </p:nvPr>
        </p:nvSpPr>
        <p:spPr>
          <a:xfrm>
            <a:off x="718801" y="3326121"/>
            <a:ext cx="2189700" cy="420900"/>
          </a:xfrm>
          <a:prstGeom prst="rect">
            <a:avLst/>
          </a:prstGeom>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800"/>
              <a:t>Saturn</a:t>
            </a:r>
            <a:endParaRPr sz="1800"/>
          </a:p>
        </p:txBody>
      </p:sp>
      <p:sp>
        <p:nvSpPr>
          <p:cNvPr id="2504" name="Google Shape;2504;p42"/>
          <p:cNvSpPr txBox="1"/>
          <p:nvPr>
            <p:ph idx="4294967295" type="subTitle"/>
          </p:nvPr>
        </p:nvSpPr>
        <p:spPr>
          <a:xfrm>
            <a:off x="718800" y="3736766"/>
            <a:ext cx="2189700" cy="576000"/>
          </a:xfrm>
          <a:prstGeom prst="rect">
            <a:avLst/>
          </a:prstGeom>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t>Saturn is composed of hydrogen and helium</a:t>
            </a:r>
            <a:endParaRPr/>
          </a:p>
        </p:txBody>
      </p:sp>
      <p:sp>
        <p:nvSpPr>
          <p:cNvPr id="2505" name="Google Shape;2505;p42"/>
          <p:cNvSpPr txBox="1"/>
          <p:nvPr>
            <p:ph idx="4294967295" type="title"/>
          </p:nvPr>
        </p:nvSpPr>
        <p:spPr>
          <a:xfrm>
            <a:off x="713925" y="1866175"/>
            <a:ext cx="2189700" cy="420900"/>
          </a:xfrm>
          <a:prstGeom prst="rect">
            <a:avLst/>
          </a:prstGeom>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800"/>
              <a:t>Mars</a:t>
            </a:r>
            <a:endParaRPr sz="1800"/>
          </a:p>
        </p:txBody>
      </p:sp>
      <p:sp>
        <p:nvSpPr>
          <p:cNvPr id="2506" name="Google Shape;2506;p42"/>
          <p:cNvSpPr txBox="1"/>
          <p:nvPr>
            <p:ph idx="4294967295" type="subTitle"/>
          </p:nvPr>
        </p:nvSpPr>
        <p:spPr>
          <a:xfrm>
            <a:off x="713925" y="2285399"/>
            <a:ext cx="2189700" cy="572700"/>
          </a:xfrm>
          <a:prstGeom prst="rect">
            <a:avLst/>
          </a:prstGeom>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grpSp>
        <p:nvGrpSpPr>
          <p:cNvPr id="2507" name="Google Shape;2507;p42"/>
          <p:cNvGrpSpPr/>
          <p:nvPr/>
        </p:nvGrpSpPr>
        <p:grpSpPr>
          <a:xfrm>
            <a:off x="5172699" y="2015765"/>
            <a:ext cx="298169" cy="339253"/>
            <a:chOff x="1529350" y="258825"/>
            <a:chExt cx="423475" cy="481825"/>
          </a:xfrm>
        </p:grpSpPr>
        <p:sp>
          <p:nvSpPr>
            <p:cNvPr id="2508" name="Google Shape;2508;p42"/>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509" name="Google Shape;2509;p42"/>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2510" name="Google Shape;2510;p42"/>
          <p:cNvGrpSpPr/>
          <p:nvPr/>
        </p:nvGrpSpPr>
        <p:grpSpPr>
          <a:xfrm>
            <a:off x="3647016" y="2066299"/>
            <a:ext cx="350431" cy="339887"/>
            <a:chOff x="3270675" y="841800"/>
            <a:chExt cx="497700" cy="482725"/>
          </a:xfrm>
        </p:grpSpPr>
        <p:sp>
          <p:nvSpPr>
            <p:cNvPr id="2511" name="Google Shape;2511;p42"/>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512" name="Google Shape;2512;p42"/>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513" name="Google Shape;2513;p42"/>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2514" name="Google Shape;2514;p42"/>
          <p:cNvSpPr/>
          <p:nvPr/>
        </p:nvSpPr>
        <p:spPr>
          <a:xfrm>
            <a:off x="5152157" y="3529073"/>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2515" name="Google Shape;2515;p42"/>
          <p:cNvGrpSpPr/>
          <p:nvPr/>
        </p:nvGrpSpPr>
        <p:grpSpPr>
          <a:xfrm>
            <a:off x="3650502" y="3518452"/>
            <a:ext cx="343442" cy="339288"/>
            <a:chOff x="3858100" y="1435075"/>
            <a:chExt cx="487775" cy="481875"/>
          </a:xfrm>
        </p:grpSpPr>
        <p:sp>
          <p:nvSpPr>
            <p:cNvPr id="2516" name="Google Shape;2516;p42"/>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517" name="Google Shape;2517;p42"/>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518" name="Google Shape;2518;p42"/>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519" name="Google Shape;2519;p42"/>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2520" name="Google Shape;2520;p42"/>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cxnSp>
        <p:nvCxnSpPr>
          <p:cNvPr id="2521" name="Google Shape;2521;p42"/>
          <p:cNvCxnSpPr>
            <a:stCxn id="2494" idx="0"/>
            <a:endCxn id="2497" idx="0"/>
          </p:cNvCxnSpPr>
          <p:nvPr/>
        </p:nvCxnSpPr>
        <p:spPr>
          <a:xfrm flipH="1" rot="-5400000">
            <a:off x="4571767" y="1114559"/>
            <a:ext cx="600" cy="1499700"/>
          </a:xfrm>
          <a:prstGeom prst="bentConnector3">
            <a:avLst>
              <a:gd fmla="val -39690735" name="adj1"/>
            </a:avLst>
          </a:prstGeom>
          <a:noFill/>
          <a:ln cap="flat" cmpd="sng" w="9525">
            <a:solidFill>
              <a:schemeClr val="dk2"/>
            </a:solidFill>
            <a:prstDash val="solid"/>
            <a:round/>
            <a:headEnd len="med" w="med" type="none"/>
            <a:tailEnd len="med" w="med" type="none"/>
          </a:ln>
        </p:spPr>
      </p:cxnSp>
      <p:cxnSp>
        <p:nvCxnSpPr>
          <p:cNvPr id="2522" name="Google Shape;2522;p42"/>
          <p:cNvCxnSpPr>
            <a:stCxn id="2497" idx="2"/>
            <a:endCxn id="2495" idx="0"/>
          </p:cNvCxnSpPr>
          <p:nvPr/>
        </p:nvCxnSpPr>
        <p:spPr>
          <a:xfrm flipH="1" rot="-5400000">
            <a:off x="4968383" y="2961789"/>
            <a:ext cx="707400" cy="600"/>
          </a:xfrm>
          <a:prstGeom prst="bentConnector3">
            <a:avLst>
              <a:gd fmla="val 50006" name="adj1"/>
            </a:avLst>
          </a:prstGeom>
          <a:noFill/>
          <a:ln cap="flat" cmpd="sng" w="9525">
            <a:solidFill>
              <a:schemeClr val="dk2"/>
            </a:solidFill>
            <a:prstDash val="solid"/>
            <a:round/>
            <a:headEnd len="med" w="med" type="none"/>
            <a:tailEnd len="med" w="med" type="none"/>
          </a:ln>
        </p:spPr>
      </p:cxnSp>
      <p:cxnSp>
        <p:nvCxnSpPr>
          <p:cNvPr id="2523" name="Google Shape;2523;p42"/>
          <p:cNvCxnSpPr>
            <a:stCxn id="2495" idx="2"/>
            <a:endCxn id="2496" idx="2"/>
          </p:cNvCxnSpPr>
          <p:nvPr/>
        </p:nvCxnSpPr>
        <p:spPr>
          <a:xfrm rot="5400000">
            <a:off x="4571633" y="3310621"/>
            <a:ext cx="600" cy="1499700"/>
          </a:xfrm>
          <a:prstGeom prst="bentConnector3">
            <a:avLst>
              <a:gd fmla="val 39701727" name="adj1"/>
            </a:avLst>
          </a:prstGeom>
          <a:noFill/>
          <a:ln cap="flat" cmpd="sng" w="9525">
            <a:solidFill>
              <a:schemeClr val="dk2"/>
            </a:solidFill>
            <a:prstDash val="solid"/>
            <a:round/>
            <a:headEnd len="med" w="med" type="none"/>
            <a:tailEnd len="med" w="med" type="none"/>
          </a:ln>
        </p:spPr>
      </p:cxnSp>
      <p:cxnSp>
        <p:nvCxnSpPr>
          <p:cNvPr id="2524" name="Google Shape;2524;p42"/>
          <p:cNvCxnSpPr>
            <a:stCxn id="2494" idx="2"/>
            <a:endCxn id="2496" idx="0"/>
          </p:cNvCxnSpPr>
          <p:nvPr/>
        </p:nvCxnSpPr>
        <p:spPr>
          <a:xfrm>
            <a:off x="3822217" y="2608409"/>
            <a:ext cx="0" cy="707400"/>
          </a:xfrm>
          <a:prstGeom prst="straightConnector1">
            <a:avLst/>
          </a:prstGeom>
          <a:noFill/>
          <a:ln cap="flat" cmpd="sng" w="9525">
            <a:solidFill>
              <a:schemeClr val="dk2"/>
            </a:solidFill>
            <a:prstDash val="solid"/>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28" name="Shape 2528"/>
        <p:cNvGrpSpPr/>
        <p:nvPr/>
      </p:nvGrpSpPr>
      <p:grpSpPr>
        <a:xfrm>
          <a:off x="0" y="0"/>
          <a:ext cx="0" cy="0"/>
          <a:chOff x="0" y="0"/>
          <a:chExt cx="0" cy="0"/>
        </a:xfrm>
      </p:grpSpPr>
      <p:sp>
        <p:nvSpPr>
          <p:cNvPr id="2529" name="Google Shape;2529;p4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table</a:t>
            </a:r>
            <a:endParaRPr/>
          </a:p>
        </p:txBody>
      </p:sp>
      <p:graphicFrame>
        <p:nvGraphicFramePr>
          <p:cNvPr id="2530" name="Google Shape;2530;p43"/>
          <p:cNvGraphicFramePr/>
          <p:nvPr/>
        </p:nvGraphicFramePr>
        <p:xfrm>
          <a:off x="715100" y="1518700"/>
          <a:ext cx="3000000" cy="3000000"/>
        </p:xfrm>
        <a:graphic>
          <a:graphicData uri="http://schemas.openxmlformats.org/drawingml/2006/table">
            <a:tbl>
              <a:tblPr>
                <a:noFill/>
                <a:tableStyleId>{2F1907B1-A319-4A59-B413-3D727DD213A3}</a:tableStyleId>
              </a:tblPr>
              <a:tblGrid>
                <a:gridCol w="2596050"/>
                <a:gridCol w="2596050"/>
                <a:gridCol w="2511900"/>
              </a:tblGrid>
              <a:tr h="544350">
                <a:tc>
                  <a:txBody>
                    <a:bodyPr/>
                    <a:lstStyle/>
                    <a:p>
                      <a:pPr indent="0" lvl="0" marL="0" rtl="0" algn="ctr">
                        <a:spcBef>
                          <a:spcPts val="0"/>
                        </a:spcBef>
                        <a:spcAft>
                          <a:spcPts val="0"/>
                        </a:spcAft>
                        <a:buNone/>
                      </a:pPr>
                      <a:r>
                        <a:rPr lang="en" sz="1800">
                          <a:solidFill>
                            <a:schemeClr val="dk1"/>
                          </a:solidFill>
                          <a:latin typeface="Angkor"/>
                          <a:ea typeface="Angkor"/>
                          <a:cs typeface="Angkor"/>
                          <a:sym typeface="Angkor"/>
                        </a:rPr>
                        <a:t>Year</a:t>
                      </a:r>
                      <a:endParaRPr sz="1800">
                        <a:solidFill>
                          <a:schemeClr val="dk1"/>
                        </a:solidFill>
                        <a:latin typeface="Angkor"/>
                        <a:ea typeface="Angkor"/>
                        <a:cs typeface="Angkor"/>
                        <a:sym typeface="Angko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rgbClr val="FFDF43">
                        <a:alpha val="23130"/>
                      </a:srgbClr>
                    </a:solidFill>
                  </a:tcPr>
                </a:tc>
                <a:tc>
                  <a:txBody>
                    <a:bodyPr/>
                    <a:lstStyle/>
                    <a:p>
                      <a:pPr indent="0" lvl="0" marL="0" rtl="0" algn="ctr">
                        <a:spcBef>
                          <a:spcPts val="0"/>
                        </a:spcBef>
                        <a:spcAft>
                          <a:spcPts val="0"/>
                        </a:spcAft>
                        <a:buNone/>
                      </a:pPr>
                      <a:r>
                        <a:rPr lang="en" sz="1800">
                          <a:solidFill>
                            <a:schemeClr val="dk1"/>
                          </a:solidFill>
                          <a:latin typeface="Angkor"/>
                          <a:ea typeface="Angkor"/>
                          <a:cs typeface="Angkor"/>
                          <a:sym typeface="Angkor"/>
                        </a:rPr>
                        <a:t>Venus</a:t>
                      </a:r>
                      <a:endParaRPr sz="1800">
                        <a:solidFill>
                          <a:schemeClr val="dk1"/>
                        </a:solidFill>
                        <a:latin typeface="Angkor"/>
                        <a:ea typeface="Angkor"/>
                        <a:cs typeface="Angkor"/>
                        <a:sym typeface="Angkor"/>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rgbClr val="FFDF43">
                        <a:alpha val="23130"/>
                      </a:srgbClr>
                    </a:solidFill>
                  </a:tcPr>
                </a:tc>
                <a:tc>
                  <a:txBody>
                    <a:bodyPr/>
                    <a:lstStyle/>
                    <a:p>
                      <a:pPr indent="0" lvl="0" marL="0" rtl="0" algn="ctr">
                        <a:spcBef>
                          <a:spcPts val="0"/>
                        </a:spcBef>
                        <a:spcAft>
                          <a:spcPts val="0"/>
                        </a:spcAft>
                        <a:buNone/>
                      </a:pPr>
                      <a:r>
                        <a:rPr lang="en" sz="1800">
                          <a:solidFill>
                            <a:schemeClr val="dk1"/>
                          </a:solidFill>
                          <a:latin typeface="Angkor"/>
                          <a:ea typeface="Angkor"/>
                          <a:cs typeface="Angkor"/>
                          <a:sym typeface="Angkor"/>
                        </a:rPr>
                        <a:t>Mars</a:t>
                      </a:r>
                      <a:endParaRPr sz="1800">
                        <a:solidFill>
                          <a:schemeClr val="dk1"/>
                        </a:solidFill>
                        <a:latin typeface="Angkor"/>
                        <a:ea typeface="Angkor"/>
                        <a:cs typeface="Angkor"/>
                        <a:sym typeface="Angkor"/>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rgbClr val="FFDF43">
                        <a:alpha val="23130"/>
                      </a:srgbClr>
                    </a:solidFill>
                  </a:tcPr>
                </a:tc>
              </a:tr>
              <a:tr h="544350">
                <a:tc>
                  <a:txBody>
                    <a:bodyPr/>
                    <a:lstStyle/>
                    <a:p>
                      <a:pPr indent="0" lvl="0" marL="0" rtl="0" algn="ctr">
                        <a:spcBef>
                          <a:spcPts val="0"/>
                        </a:spcBef>
                        <a:spcAft>
                          <a:spcPts val="0"/>
                        </a:spcAft>
                        <a:buNone/>
                      </a:pPr>
                      <a:r>
                        <a:rPr lang="en" sz="1800">
                          <a:solidFill>
                            <a:schemeClr val="dk1"/>
                          </a:solidFill>
                          <a:latin typeface="Angkor"/>
                          <a:ea typeface="Angkor"/>
                          <a:cs typeface="Angkor"/>
                          <a:sym typeface="Angkor"/>
                        </a:rPr>
                        <a:t>2xxx</a:t>
                      </a:r>
                      <a:endParaRPr sz="1800">
                        <a:solidFill>
                          <a:schemeClr val="dk1"/>
                        </a:solidFill>
                        <a:latin typeface="Angkor"/>
                        <a:ea typeface="Angkor"/>
                        <a:cs typeface="Angkor"/>
                        <a:sym typeface="Angko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solidFill>
                      <a:prstDash val="solid"/>
                      <a:round/>
                      <a:headEnd len="sm" w="sm" type="none"/>
                      <a:tailEnd len="sm" w="sm" type="none"/>
                    </a:lnB>
                    <a:solidFill>
                      <a:srgbClr val="FFDF43">
                        <a:alpha val="23130"/>
                      </a:srgbClr>
                    </a:solidFill>
                  </a:tcPr>
                </a:tc>
                <a:tc>
                  <a:txBody>
                    <a:bodyPr/>
                    <a:lstStyle/>
                    <a:p>
                      <a:pPr indent="0" lvl="0" marL="0" rtl="0" algn="ctr">
                        <a:spcBef>
                          <a:spcPts val="0"/>
                        </a:spcBef>
                        <a:spcAft>
                          <a:spcPts val="0"/>
                        </a:spcAft>
                        <a:buNone/>
                      </a:pPr>
                      <a:r>
                        <a:rPr lang="en">
                          <a:solidFill>
                            <a:schemeClr val="dk1"/>
                          </a:solidFill>
                          <a:latin typeface="Albert Sans"/>
                          <a:ea typeface="Albert Sans"/>
                          <a:cs typeface="Albert Sans"/>
                          <a:sym typeface="Albert Sans"/>
                        </a:rPr>
                        <a:t>$0.30</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solidFill>
                      <a:prstDash val="solid"/>
                      <a:round/>
                      <a:headEnd len="sm" w="sm" type="none"/>
                      <a:tailEnd len="sm" w="sm" type="none"/>
                    </a:lnB>
                    <a:solidFill>
                      <a:srgbClr val="FFDF43">
                        <a:alpha val="23130"/>
                      </a:srgbClr>
                    </a:solidFill>
                  </a:tcPr>
                </a:tc>
                <a:tc>
                  <a:txBody>
                    <a:bodyPr/>
                    <a:lstStyle/>
                    <a:p>
                      <a:pPr indent="0" lvl="0" marL="0" rtl="0" algn="ctr">
                        <a:spcBef>
                          <a:spcPts val="0"/>
                        </a:spcBef>
                        <a:spcAft>
                          <a:spcPts val="0"/>
                        </a:spcAft>
                        <a:buNone/>
                      </a:pPr>
                      <a:r>
                        <a:rPr lang="en">
                          <a:solidFill>
                            <a:schemeClr val="dk1"/>
                          </a:solidFill>
                          <a:latin typeface="Albert Sans"/>
                          <a:ea typeface="Albert Sans"/>
                          <a:cs typeface="Albert Sans"/>
                          <a:sym typeface="Albert Sans"/>
                        </a:rPr>
                        <a:t>$31.90</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solidFill>
                      <a:prstDash val="solid"/>
                      <a:round/>
                      <a:headEnd len="sm" w="sm" type="none"/>
                      <a:tailEnd len="sm" w="sm" type="none"/>
                    </a:lnB>
                    <a:solidFill>
                      <a:srgbClr val="FFDF43">
                        <a:alpha val="23130"/>
                      </a:srgbClr>
                    </a:solidFill>
                  </a:tcPr>
                </a:tc>
              </a:tr>
              <a:tr h="544350">
                <a:tc>
                  <a:txBody>
                    <a:bodyPr/>
                    <a:lstStyle/>
                    <a:p>
                      <a:pPr indent="0" lvl="0" marL="0" rtl="0" algn="ctr">
                        <a:spcBef>
                          <a:spcPts val="0"/>
                        </a:spcBef>
                        <a:spcAft>
                          <a:spcPts val="0"/>
                        </a:spcAft>
                        <a:buNone/>
                      </a:pPr>
                      <a:r>
                        <a:rPr lang="en" sz="1800">
                          <a:solidFill>
                            <a:schemeClr val="dk1"/>
                          </a:solidFill>
                          <a:latin typeface="Angkor"/>
                          <a:ea typeface="Angkor"/>
                          <a:cs typeface="Angkor"/>
                          <a:sym typeface="Angkor"/>
                        </a:rPr>
                        <a:t>2xxx</a:t>
                      </a:r>
                      <a:endParaRPr sz="1800">
                        <a:solidFill>
                          <a:schemeClr val="dk1"/>
                        </a:solidFill>
                        <a:latin typeface="Angkor"/>
                        <a:ea typeface="Angkor"/>
                        <a:cs typeface="Angkor"/>
                        <a:sym typeface="Angko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rgbClr val="FFDF43">
                        <a:alpha val="23130"/>
                      </a:srgbClr>
                    </a:solidFill>
                  </a:tcPr>
                </a:tc>
                <a:tc>
                  <a:txBody>
                    <a:bodyPr/>
                    <a:lstStyle/>
                    <a:p>
                      <a:pPr indent="0" lvl="0" marL="0" rtl="0" algn="ctr">
                        <a:spcBef>
                          <a:spcPts val="0"/>
                        </a:spcBef>
                        <a:spcAft>
                          <a:spcPts val="0"/>
                        </a:spcAft>
                        <a:buNone/>
                      </a:pPr>
                      <a:r>
                        <a:rPr lang="en">
                          <a:solidFill>
                            <a:schemeClr val="dk1"/>
                          </a:solidFill>
                          <a:latin typeface="Albert Sans"/>
                          <a:ea typeface="Albert Sans"/>
                          <a:cs typeface="Albert Sans"/>
                          <a:sym typeface="Albert Sans"/>
                        </a:rPr>
                        <a:t>$3.90</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rgbClr val="FFDF43">
                        <a:alpha val="23130"/>
                      </a:srgbClr>
                    </a:solidFill>
                  </a:tcPr>
                </a:tc>
                <a:tc>
                  <a:txBody>
                    <a:bodyPr/>
                    <a:lstStyle/>
                    <a:p>
                      <a:pPr indent="0" lvl="0" marL="0" rtl="0" algn="ctr">
                        <a:spcBef>
                          <a:spcPts val="0"/>
                        </a:spcBef>
                        <a:spcAft>
                          <a:spcPts val="0"/>
                        </a:spcAft>
                        <a:buNone/>
                      </a:pPr>
                      <a:r>
                        <a:rPr lang="en">
                          <a:solidFill>
                            <a:schemeClr val="dk1"/>
                          </a:solidFill>
                          <a:latin typeface="Albert Sans"/>
                          <a:ea typeface="Albert Sans"/>
                          <a:cs typeface="Albert Sans"/>
                          <a:sym typeface="Albert Sans"/>
                        </a:rPr>
                        <a:t>$15.40</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rgbClr val="FFDF43">
                        <a:alpha val="23130"/>
                      </a:srgbClr>
                    </a:solidFill>
                  </a:tcPr>
                </a:tc>
              </a:tr>
              <a:tr h="544350">
                <a:tc>
                  <a:txBody>
                    <a:bodyPr/>
                    <a:lstStyle/>
                    <a:p>
                      <a:pPr indent="0" lvl="0" marL="0" rtl="0" algn="ctr">
                        <a:spcBef>
                          <a:spcPts val="0"/>
                        </a:spcBef>
                        <a:spcAft>
                          <a:spcPts val="0"/>
                        </a:spcAft>
                        <a:buNone/>
                      </a:pPr>
                      <a:r>
                        <a:rPr lang="en" sz="1800">
                          <a:solidFill>
                            <a:schemeClr val="dk1"/>
                          </a:solidFill>
                          <a:latin typeface="Angkor"/>
                          <a:ea typeface="Angkor"/>
                          <a:cs typeface="Angkor"/>
                          <a:sym typeface="Angkor"/>
                        </a:rPr>
                        <a:t>2xxx</a:t>
                      </a:r>
                      <a:endParaRPr sz="1800">
                        <a:solidFill>
                          <a:schemeClr val="dk1"/>
                        </a:solidFill>
                        <a:latin typeface="Angkor"/>
                        <a:ea typeface="Angkor"/>
                        <a:cs typeface="Angkor"/>
                        <a:sym typeface="Angko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solidFill>
                      <a:prstDash val="solid"/>
                      <a:round/>
                      <a:headEnd len="sm" w="sm" type="none"/>
                      <a:tailEnd len="sm" w="sm" type="none"/>
                    </a:lnB>
                    <a:solidFill>
                      <a:srgbClr val="FFDF43">
                        <a:alpha val="23130"/>
                      </a:srgbClr>
                    </a:solidFill>
                  </a:tcPr>
                </a:tc>
                <a:tc>
                  <a:txBody>
                    <a:bodyPr/>
                    <a:lstStyle/>
                    <a:p>
                      <a:pPr indent="0" lvl="0" marL="0" rtl="0" algn="ctr">
                        <a:spcBef>
                          <a:spcPts val="0"/>
                        </a:spcBef>
                        <a:spcAft>
                          <a:spcPts val="0"/>
                        </a:spcAft>
                        <a:buNone/>
                      </a:pPr>
                      <a:r>
                        <a:rPr lang="en">
                          <a:solidFill>
                            <a:schemeClr val="dk1"/>
                          </a:solidFill>
                          <a:latin typeface="Albert Sans"/>
                          <a:ea typeface="Albert Sans"/>
                          <a:cs typeface="Albert Sans"/>
                          <a:sym typeface="Albert Sans"/>
                        </a:rPr>
                        <a:t>$157.30</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solidFill>
                      <a:prstDash val="solid"/>
                      <a:round/>
                      <a:headEnd len="sm" w="sm" type="none"/>
                      <a:tailEnd len="sm" w="sm" type="none"/>
                    </a:lnB>
                    <a:solidFill>
                      <a:srgbClr val="FFDF43">
                        <a:alpha val="23130"/>
                      </a:srgbClr>
                    </a:solidFill>
                  </a:tcPr>
                </a:tc>
                <a:tc>
                  <a:txBody>
                    <a:bodyPr/>
                    <a:lstStyle/>
                    <a:p>
                      <a:pPr indent="0" lvl="0" marL="0" rtl="0" algn="ctr">
                        <a:spcBef>
                          <a:spcPts val="0"/>
                        </a:spcBef>
                        <a:spcAft>
                          <a:spcPts val="0"/>
                        </a:spcAft>
                        <a:buNone/>
                      </a:pPr>
                      <a:r>
                        <a:rPr lang="en">
                          <a:solidFill>
                            <a:schemeClr val="dk1"/>
                          </a:solidFill>
                          <a:latin typeface="Albert Sans"/>
                          <a:ea typeface="Albert Sans"/>
                          <a:cs typeface="Albert Sans"/>
                          <a:sym typeface="Albert Sans"/>
                        </a:rPr>
                        <a:t>$492.80</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solidFill>
                      <a:prstDash val="solid"/>
                      <a:round/>
                      <a:headEnd len="sm" w="sm" type="none"/>
                      <a:tailEnd len="sm" w="sm" type="none"/>
                    </a:lnB>
                    <a:solidFill>
                      <a:srgbClr val="FFDF43">
                        <a:alpha val="23130"/>
                      </a:srgbClr>
                    </a:solidFill>
                  </a:tcPr>
                </a:tc>
              </a:tr>
              <a:tr h="544350">
                <a:tc>
                  <a:txBody>
                    <a:bodyPr/>
                    <a:lstStyle/>
                    <a:p>
                      <a:pPr indent="0" lvl="0" marL="0" rtl="0" algn="ctr">
                        <a:spcBef>
                          <a:spcPts val="0"/>
                        </a:spcBef>
                        <a:spcAft>
                          <a:spcPts val="0"/>
                        </a:spcAft>
                        <a:buNone/>
                      </a:pPr>
                      <a:r>
                        <a:rPr lang="en" sz="1800">
                          <a:solidFill>
                            <a:schemeClr val="dk1"/>
                          </a:solidFill>
                          <a:latin typeface="Angkor"/>
                          <a:ea typeface="Angkor"/>
                          <a:cs typeface="Angkor"/>
                          <a:sym typeface="Angkor"/>
                        </a:rPr>
                        <a:t>2xxx</a:t>
                      </a:r>
                      <a:endParaRPr sz="1800">
                        <a:solidFill>
                          <a:schemeClr val="dk1"/>
                        </a:solidFill>
                        <a:latin typeface="Angkor"/>
                        <a:ea typeface="Angkor"/>
                        <a:cs typeface="Angkor"/>
                        <a:sym typeface="Angkor"/>
                      </a:endParaRPr>
                    </a:p>
                  </a:txBody>
                  <a:tcPr marT="91425" marB="91425" marR="91425" marL="91425" anchor="ctr">
                    <a:lnL cap="flat" cmpd="sng" w="9525">
                      <a:solidFill>
                        <a:schemeClr val="lt2"/>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rgbClr val="FFDF43">
                        <a:alpha val="23130"/>
                      </a:srgbClr>
                    </a:solidFill>
                  </a:tcPr>
                </a:tc>
                <a:tc>
                  <a:txBody>
                    <a:bodyPr/>
                    <a:lstStyle/>
                    <a:p>
                      <a:pPr indent="0" lvl="0" marL="0" rtl="0" algn="ctr">
                        <a:spcBef>
                          <a:spcPts val="0"/>
                        </a:spcBef>
                        <a:spcAft>
                          <a:spcPts val="0"/>
                        </a:spcAft>
                        <a:buNone/>
                      </a:pPr>
                      <a:r>
                        <a:rPr lang="en">
                          <a:solidFill>
                            <a:schemeClr val="dk1"/>
                          </a:solidFill>
                          <a:latin typeface="Albert Sans"/>
                          <a:ea typeface="Albert Sans"/>
                          <a:cs typeface="Albert Sans"/>
                          <a:sym typeface="Albert Sans"/>
                        </a:rPr>
                        <a:t>$3,368.20</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rgbClr val="FFDF43">
                        <a:alpha val="23130"/>
                      </a:srgbClr>
                    </a:solidFill>
                  </a:tcPr>
                </a:tc>
                <a:tc>
                  <a:txBody>
                    <a:bodyPr/>
                    <a:lstStyle/>
                    <a:p>
                      <a:pPr indent="0" lvl="0" marL="0" rtl="0" algn="ctr">
                        <a:spcBef>
                          <a:spcPts val="0"/>
                        </a:spcBef>
                        <a:spcAft>
                          <a:spcPts val="0"/>
                        </a:spcAft>
                        <a:buNone/>
                      </a:pPr>
                      <a:r>
                        <a:rPr lang="en">
                          <a:solidFill>
                            <a:schemeClr val="dk1"/>
                          </a:solidFill>
                          <a:latin typeface="Albert Sans"/>
                          <a:ea typeface="Albert Sans"/>
                          <a:cs typeface="Albert Sans"/>
                          <a:sym typeface="Albert Sans"/>
                        </a:rPr>
                        <a:t>$13,929.80</a:t>
                      </a:r>
                      <a:endParaRPr>
                        <a:solidFill>
                          <a:schemeClr val="dk1"/>
                        </a:solidFill>
                        <a:latin typeface="Albert Sans"/>
                        <a:ea typeface="Albert Sans"/>
                        <a:cs typeface="Albert Sans"/>
                        <a:sym typeface="Albert Sans"/>
                      </a:endParaRPr>
                    </a:p>
                  </a:txBody>
                  <a:tcPr marT="91425" marB="91425" marR="91425" marL="91425" anchor="ctr">
                    <a:lnL cap="flat" cmpd="sng" w="9525">
                      <a:solidFill>
                        <a:schemeClr val="lt2">
                          <a:alpha val="0"/>
                        </a:schemeClr>
                      </a:solidFill>
                      <a:prstDash val="solid"/>
                      <a:round/>
                      <a:headEnd len="sm" w="sm" type="none"/>
                      <a:tailEnd len="sm" w="sm" type="none"/>
                    </a:lnL>
                    <a:lnR cap="flat" cmpd="sng" w="9525">
                      <a:solidFill>
                        <a:schemeClr val="lt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rgbClr val="FFDF43">
                        <a:alpha val="23130"/>
                      </a:srgbClr>
                    </a:solidFill>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34" name="Shape 2534"/>
        <p:cNvGrpSpPr/>
        <p:nvPr/>
      </p:nvGrpSpPr>
      <p:grpSpPr>
        <a:xfrm>
          <a:off x="0" y="0"/>
          <a:ext cx="0" cy="0"/>
          <a:chOff x="0" y="0"/>
          <a:chExt cx="0" cy="0"/>
        </a:xfrm>
      </p:grpSpPr>
      <p:sp>
        <p:nvSpPr>
          <p:cNvPr id="2535" name="Google Shape;2535;p44"/>
          <p:cNvSpPr txBox="1"/>
          <p:nvPr>
            <p:ph type="title"/>
          </p:nvPr>
        </p:nvSpPr>
        <p:spPr>
          <a:xfrm>
            <a:off x="720000" y="539500"/>
            <a:ext cx="7704000" cy="5727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t>This is a g</a:t>
            </a:r>
            <a:r>
              <a:rPr lang="en"/>
              <a:t>raph</a:t>
            </a:r>
            <a:endParaRPr/>
          </a:p>
        </p:txBody>
      </p:sp>
      <p:sp>
        <p:nvSpPr>
          <p:cNvPr id="2536" name="Google Shape;2536;p44"/>
          <p:cNvSpPr txBox="1"/>
          <p:nvPr/>
        </p:nvSpPr>
        <p:spPr>
          <a:xfrm>
            <a:off x="5951747" y="1502125"/>
            <a:ext cx="2226600" cy="409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Angkor"/>
                <a:ea typeface="Angkor"/>
                <a:cs typeface="Angkor"/>
                <a:sym typeface="Angkor"/>
              </a:rPr>
              <a:t>Mars</a:t>
            </a:r>
            <a:endParaRPr sz="1800">
              <a:solidFill>
                <a:schemeClr val="dk1"/>
              </a:solidFill>
              <a:latin typeface="Angkor"/>
              <a:ea typeface="Angkor"/>
              <a:cs typeface="Angkor"/>
              <a:sym typeface="Angkor"/>
            </a:endParaRPr>
          </a:p>
        </p:txBody>
      </p:sp>
      <p:sp>
        <p:nvSpPr>
          <p:cNvPr id="2537" name="Google Shape;2537;p44"/>
          <p:cNvSpPr txBox="1"/>
          <p:nvPr/>
        </p:nvSpPr>
        <p:spPr>
          <a:xfrm>
            <a:off x="5951741" y="1835183"/>
            <a:ext cx="2226600" cy="576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lbert Sans"/>
                <a:ea typeface="Albert Sans"/>
                <a:cs typeface="Albert Sans"/>
                <a:sym typeface="Albert Sans"/>
              </a:rPr>
              <a:t>Despite being red, Mars is actually a cold place</a:t>
            </a:r>
            <a:endParaRPr>
              <a:solidFill>
                <a:schemeClr val="dk1"/>
              </a:solidFill>
              <a:latin typeface="Albert Sans"/>
              <a:ea typeface="Albert Sans"/>
              <a:cs typeface="Albert Sans"/>
              <a:sym typeface="Albert Sans"/>
            </a:endParaRPr>
          </a:p>
        </p:txBody>
      </p:sp>
      <p:sp>
        <p:nvSpPr>
          <p:cNvPr id="2538" name="Google Shape;2538;p44"/>
          <p:cNvSpPr txBox="1"/>
          <p:nvPr/>
        </p:nvSpPr>
        <p:spPr>
          <a:xfrm>
            <a:off x="5951747" y="2902718"/>
            <a:ext cx="2226600" cy="4092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Angkor"/>
                <a:ea typeface="Angkor"/>
                <a:cs typeface="Angkor"/>
                <a:sym typeface="Angkor"/>
              </a:rPr>
              <a:t>Neptune</a:t>
            </a:r>
            <a:endParaRPr sz="1800">
              <a:solidFill>
                <a:schemeClr val="dk1"/>
              </a:solidFill>
              <a:latin typeface="Angkor"/>
              <a:ea typeface="Angkor"/>
              <a:cs typeface="Angkor"/>
              <a:sym typeface="Angkor"/>
            </a:endParaRPr>
          </a:p>
        </p:txBody>
      </p:sp>
      <p:sp>
        <p:nvSpPr>
          <p:cNvPr id="2539" name="Google Shape;2539;p44"/>
          <p:cNvSpPr txBox="1"/>
          <p:nvPr/>
        </p:nvSpPr>
        <p:spPr>
          <a:xfrm>
            <a:off x="5951741" y="3235726"/>
            <a:ext cx="2226600" cy="576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Albert Sans"/>
                <a:ea typeface="Albert Sans"/>
                <a:cs typeface="Albert Sans"/>
                <a:sym typeface="Albert Sans"/>
              </a:rPr>
              <a:t>Neptune is the farthest planet from the Sun</a:t>
            </a:r>
            <a:endParaRPr>
              <a:solidFill>
                <a:schemeClr val="dk1"/>
              </a:solidFill>
              <a:latin typeface="Albert Sans"/>
              <a:ea typeface="Albert Sans"/>
              <a:cs typeface="Albert Sans"/>
              <a:sym typeface="Albert Sans"/>
            </a:endParaRPr>
          </a:p>
        </p:txBody>
      </p:sp>
      <p:sp>
        <p:nvSpPr>
          <p:cNvPr id="2540" name="Google Shape;2540;p44"/>
          <p:cNvSpPr txBox="1"/>
          <p:nvPr>
            <p:ph idx="4294967295" type="subTitle"/>
          </p:nvPr>
        </p:nvSpPr>
        <p:spPr>
          <a:xfrm>
            <a:off x="720000" y="4337450"/>
            <a:ext cx="7704000" cy="2664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1200"/>
              <a:t>Follow the link in the graph to modify its data and then paste the new one here. </a:t>
            </a:r>
            <a:r>
              <a:rPr b="1" lang="en" sz="1200" u="sng">
                <a:hlinkClick r:id="rId3"/>
              </a:rPr>
              <a:t>For more info, click here</a:t>
            </a:r>
            <a:endParaRPr b="1" sz="1200" u="sng"/>
          </a:p>
        </p:txBody>
      </p:sp>
      <p:pic>
        <p:nvPicPr>
          <p:cNvPr id="2541" name="Google Shape;2541;p44">
            <a:hlinkClick r:id="rId4"/>
          </p:cNvPr>
          <p:cNvPicPr preferRelativeResize="0"/>
          <p:nvPr/>
        </p:nvPicPr>
        <p:blipFill>
          <a:blip r:embed="rId5">
            <a:alphaModFix/>
          </a:blip>
          <a:stretch>
            <a:fillRect/>
          </a:stretch>
        </p:blipFill>
        <p:spPr>
          <a:xfrm>
            <a:off x="901875" y="1264600"/>
            <a:ext cx="4723098" cy="2920449"/>
          </a:xfrm>
          <a:prstGeom prst="rect">
            <a:avLst/>
          </a:prstGeom>
          <a:noFill/>
          <a:ln>
            <a:noFill/>
          </a:ln>
        </p:spPr>
      </p:pic>
      <p:sp>
        <p:nvSpPr>
          <p:cNvPr id="2542" name="Google Shape;2542;p44"/>
          <p:cNvSpPr/>
          <p:nvPr/>
        </p:nvSpPr>
        <p:spPr>
          <a:xfrm>
            <a:off x="8199928" y="1624375"/>
            <a:ext cx="164700" cy="1647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4"/>
          <p:cNvSpPr/>
          <p:nvPr/>
        </p:nvSpPr>
        <p:spPr>
          <a:xfrm>
            <a:off x="8199928" y="3024975"/>
            <a:ext cx="164700" cy="1647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47" name="Shape 2547"/>
        <p:cNvGrpSpPr/>
        <p:nvPr/>
      </p:nvGrpSpPr>
      <p:grpSpPr>
        <a:xfrm>
          <a:off x="0" y="0"/>
          <a:ext cx="0" cy="0"/>
          <a:chOff x="0" y="0"/>
          <a:chExt cx="0" cy="0"/>
        </a:xfrm>
      </p:grpSpPr>
      <p:sp>
        <p:nvSpPr>
          <p:cNvPr id="2548" name="Google Shape;2548;p45"/>
          <p:cNvSpPr txBox="1"/>
          <p:nvPr>
            <p:ph type="title"/>
          </p:nvPr>
        </p:nvSpPr>
        <p:spPr>
          <a:xfrm>
            <a:off x="3479250" y="1839182"/>
            <a:ext cx="4928700" cy="946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21 million</a:t>
            </a:r>
            <a:endParaRPr/>
          </a:p>
        </p:txBody>
      </p:sp>
      <p:sp>
        <p:nvSpPr>
          <p:cNvPr id="2549" name="Google Shape;2549;p45"/>
          <p:cNvSpPr txBox="1"/>
          <p:nvPr>
            <p:ph idx="1" type="subTitle"/>
          </p:nvPr>
        </p:nvSpPr>
        <p:spPr>
          <a:xfrm>
            <a:off x="3479250" y="2861218"/>
            <a:ext cx="4928700" cy="443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Big numbers catch your audience’s attention</a:t>
            </a:r>
            <a:endParaRPr/>
          </a:p>
        </p:txBody>
      </p:sp>
      <p:grpSp>
        <p:nvGrpSpPr>
          <p:cNvPr id="2550" name="Google Shape;2550;p45"/>
          <p:cNvGrpSpPr/>
          <p:nvPr/>
        </p:nvGrpSpPr>
        <p:grpSpPr>
          <a:xfrm rot="-5400000">
            <a:off x="2523385" y="2231480"/>
            <a:ext cx="593079" cy="680540"/>
            <a:chOff x="4514645" y="3240036"/>
            <a:chExt cx="1004708" cy="1152481"/>
          </a:xfrm>
        </p:grpSpPr>
        <p:sp>
          <p:nvSpPr>
            <p:cNvPr id="2551" name="Google Shape;2551;p45"/>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2" name="Google Shape;2552;p45"/>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3" name="Google Shape;2553;p45"/>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54" name="Google Shape;2554;p45"/>
            <p:cNvGrpSpPr/>
            <p:nvPr/>
          </p:nvGrpSpPr>
          <p:grpSpPr>
            <a:xfrm rot="5400000">
              <a:off x="4604936" y="3395552"/>
              <a:ext cx="447153" cy="528405"/>
              <a:chOff x="1926616" y="1754118"/>
              <a:chExt cx="949168" cy="1121641"/>
            </a:xfrm>
          </p:grpSpPr>
          <p:sp>
            <p:nvSpPr>
              <p:cNvPr id="2555" name="Google Shape;2555;p45"/>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6" name="Google Shape;2556;p45"/>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7" name="Google Shape;2557;p45"/>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58" name="Google Shape;2558;p45"/>
            <p:cNvGrpSpPr/>
            <p:nvPr/>
          </p:nvGrpSpPr>
          <p:grpSpPr>
            <a:xfrm rot="5400000">
              <a:off x="5028042" y="3454806"/>
              <a:ext cx="408217" cy="564097"/>
              <a:chOff x="2131600" y="859437"/>
              <a:chExt cx="866518" cy="1197404"/>
            </a:xfrm>
          </p:grpSpPr>
          <p:sp>
            <p:nvSpPr>
              <p:cNvPr id="2559" name="Google Shape;2559;p45"/>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0" name="Google Shape;2560;p45"/>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61" name="Google Shape;2561;p45"/>
            <p:cNvGrpSpPr/>
            <p:nvPr/>
          </p:nvGrpSpPr>
          <p:grpSpPr>
            <a:xfrm rot="5400000">
              <a:off x="4692849" y="3889458"/>
              <a:ext cx="613622" cy="392496"/>
              <a:chOff x="2654097" y="1535071"/>
              <a:chExt cx="1302531" cy="833147"/>
            </a:xfrm>
          </p:grpSpPr>
          <p:sp>
            <p:nvSpPr>
              <p:cNvPr id="2562" name="Google Shape;2562;p45"/>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3" name="Google Shape;2563;p45"/>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4" name="Google Shape;2564;p45"/>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65" name="Google Shape;2565;p45"/>
            <p:cNvGrpSpPr/>
            <p:nvPr/>
          </p:nvGrpSpPr>
          <p:grpSpPr>
            <a:xfrm>
              <a:off x="4860136" y="3650917"/>
              <a:ext cx="322187" cy="306813"/>
              <a:chOff x="4464634" y="3889240"/>
              <a:chExt cx="697375" cy="664097"/>
            </a:xfrm>
          </p:grpSpPr>
          <p:sp>
            <p:nvSpPr>
              <p:cNvPr id="2566" name="Google Shape;2566;p45"/>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7" name="Google Shape;2567;p45"/>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8" name="Google Shape;2568;p45"/>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9" name="Google Shape;2569;p45"/>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0" name="Google Shape;2570;p45"/>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1" name="Google Shape;2571;p45"/>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2" name="Google Shape;2572;p45"/>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3" name="Google Shape;2573;p45"/>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4" name="Google Shape;2574;p45"/>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5" name="Google Shape;2575;p45"/>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6" name="Google Shape;2576;p45"/>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7" name="Google Shape;2577;p45"/>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8" name="Google Shape;2578;p45"/>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9" name="Google Shape;2579;p45"/>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0" name="Google Shape;2580;p45"/>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1" name="Google Shape;2581;p45"/>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2" name="Google Shape;2582;p45"/>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3" name="Google Shape;2583;p45"/>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4" name="Google Shape;2584;p45"/>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5" name="Google Shape;2585;p45"/>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6" name="Google Shape;2586;p45"/>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7" name="Google Shape;2587;p45"/>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588" name="Google Shape;2588;p45"/>
          <p:cNvGrpSpPr/>
          <p:nvPr/>
        </p:nvGrpSpPr>
        <p:grpSpPr>
          <a:xfrm>
            <a:off x="713232" y="2950157"/>
            <a:ext cx="1534589" cy="1653840"/>
            <a:chOff x="407894" y="1689614"/>
            <a:chExt cx="1972987" cy="2126305"/>
          </a:xfrm>
        </p:grpSpPr>
        <p:sp>
          <p:nvSpPr>
            <p:cNvPr id="2589" name="Google Shape;2589;p45"/>
            <p:cNvSpPr/>
            <p:nvPr/>
          </p:nvSpPr>
          <p:spPr>
            <a:xfrm rot="-5400000">
              <a:off x="619573" y="1524815"/>
              <a:ext cx="1596509" cy="1926107"/>
            </a:xfrm>
            <a:custGeom>
              <a:rect b="b" l="l" r="r" t="t"/>
              <a:pathLst>
                <a:path extrusionOk="0" h="2392679" w="1983241">
                  <a:moveTo>
                    <a:pt x="1980248" y="430530"/>
                  </a:moveTo>
                  <a:cubicBezTo>
                    <a:pt x="1964055" y="246698"/>
                    <a:pt x="1856423" y="60960"/>
                    <a:pt x="1682115" y="0"/>
                  </a:cubicBezTo>
                  <a:cubicBezTo>
                    <a:pt x="1744028" y="48578"/>
                    <a:pt x="1767840" y="136208"/>
                    <a:pt x="1750695" y="213360"/>
                  </a:cubicBezTo>
                  <a:cubicBezTo>
                    <a:pt x="1733550" y="289560"/>
                    <a:pt x="1679258" y="355283"/>
                    <a:pt x="1612583" y="397192"/>
                  </a:cubicBezTo>
                  <a:cubicBezTo>
                    <a:pt x="1545908" y="439102"/>
                    <a:pt x="1467803" y="460058"/>
                    <a:pt x="1389698" y="469583"/>
                  </a:cubicBezTo>
                  <a:cubicBezTo>
                    <a:pt x="1443990" y="594360"/>
                    <a:pt x="1471613" y="736283"/>
                    <a:pt x="1433513" y="866775"/>
                  </a:cubicBezTo>
                  <a:cubicBezTo>
                    <a:pt x="1395413" y="997268"/>
                    <a:pt x="1276350" y="1109663"/>
                    <a:pt x="1141095" y="1110615"/>
                  </a:cubicBezTo>
                  <a:cubicBezTo>
                    <a:pt x="1180148" y="1163955"/>
                    <a:pt x="1209675" y="1224915"/>
                    <a:pt x="1217295" y="1290638"/>
                  </a:cubicBezTo>
                  <a:cubicBezTo>
                    <a:pt x="1224915" y="1356360"/>
                    <a:pt x="1207770" y="1425893"/>
                    <a:pt x="1163955" y="1475423"/>
                  </a:cubicBezTo>
                  <a:cubicBezTo>
                    <a:pt x="1152525" y="1487805"/>
                    <a:pt x="1140143" y="1498283"/>
                    <a:pt x="1126808" y="1507808"/>
                  </a:cubicBezTo>
                  <a:cubicBezTo>
                    <a:pt x="1118235" y="1441133"/>
                    <a:pt x="1091565" y="1375410"/>
                    <a:pt x="1058228" y="1316355"/>
                  </a:cubicBezTo>
                  <a:cubicBezTo>
                    <a:pt x="1012507" y="1235393"/>
                    <a:pt x="954405" y="1163002"/>
                    <a:pt x="907733" y="1082993"/>
                  </a:cubicBezTo>
                  <a:cubicBezTo>
                    <a:pt x="901065" y="1070610"/>
                    <a:pt x="893445" y="1058227"/>
                    <a:pt x="887730" y="1045845"/>
                  </a:cubicBezTo>
                  <a:cubicBezTo>
                    <a:pt x="826770" y="929640"/>
                    <a:pt x="790575" y="799148"/>
                    <a:pt x="789623" y="667702"/>
                  </a:cubicBezTo>
                  <a:cubicBezTo>
                    <a:pt x="789623" y="645795"/>
                    <a:pt x="790575" y="624840"/>
                    <a:pt x="792480" y="602933"/>
                  </a:cubicBezTo>
                  <a:cubicBezTo>
                    <a:pt x="806768" y="436245"/>
                    <a:pt x="882968" y="273367"/>
                    <a:pt x="1010602" y="165735"/>
                  </a:cubicBezTo>
                  <a:cubicBezTo>
                    <a:pt x="1138238" y="58103"/>
                    <a:pt x="1319213" y="12383"/>
                    <a:pt x="1480185" y="57150"/>
                  </a:cubicBezTo>
                  <a:cubicBezTo>
                    <a:pt x="1412558" y="14288"/>
                    <a:pt x="1329690" y="-952"/>
                    <a:pt x="1249680" y="7620"/>
                  </a:cubicBezTo>
                  <a:cubicBezTo>
                    <a:pt x="1170623" y="15240"/>
                    <a:pt x="1093470" y="45720"/>
                    <a:pt x="1024890" y="86678"/>
                  </a:cubicBezTo>
                  <a:cubicBezTo>
                    <a:pt x="886777" y="168592"/>
                    <a:pt x="776288" y="295275"/>
                    <a:pt x="707708" y="440055"/>
                  </a:cubicBezTo>
                  <a:cubicBezTo>
                    <a:pt x="702945" y="422910"/>
                    <a:pt x="698183" y="405765"/>
                    <a:pt x="692468" y="389573"/>
                  </a:cubicBezTo>
                  <a:cubicBezTo>
                    <a:pt x="654368" y="274320"/>
                    <a:pt x="582930" y="167640"/>
                    <a:pt x="481012" y="101917"/>
                  </a:cubicBezTo>
                  <a:cubicBezTo>
                    <a:pt x="341948" y="11430"/>
                    <a:pt x="165735" y="5715"/>
                    <a:pt x="0" y="3810"/>
                  </a:cubicBezTo>
                  <a:cubicBezTo>
                    <a:pt x="108585" y="60960"/>
                    <a:pt x="176212" y="183833"/>
                    <a:pt x="179070" y="306705"/>
                  </a:cubicBezTo>
                  <a:cubicBezTo>
                    <a:pt x="181928" y="429577"/>
                    <a:pt x="125730" y="549593"/>
                    <a:pt x="40005" y="637223"/>
                  </a:cubicBezTo>
                  <a:cubicBezTo>
                    <a:pt x="141923" y="692468"/>
                    <a:pt x="223837" y="782955"/>
                    <a:pt x="269558" y="890588"/>
                  </a:cubicBezTo>
                  <a:cubicBezTo>
                    <a:pt x="314325" y="997268"/>
                    <a:pt x="321945" y="1120140"/>
                    <a:pt x="289560" y="1231583"/>
                  </a:cubicBezTo>
                  <a:cubicBezTo>
                    <a:pt x="337185" y="1239202"/>
                    <a:pt x="382905" y="1255395"/>
                    <a:pt x="425768" y="1276350"/>
                  </a:cubicBezTo>
                  <a:cubicBezTo>
                    <a:pt x="556260" y="1332548"/>
                    <a:pt x="666750" y="1437323"/>
                    <a:pt x="727710" y="1564958"/>
                  </a:cubicBezTo>
                  <a:cubicBezTo>
                    <a:pt x="604838" y="1383983"/>
                    <a:pt x="446723" y="1302068"/>
                    <a:pt x="446723" y="1302068"/>
                  </a:cubicBezTo>
                  <a:cubicBezTo>
                    <a:pt x="446723" y="1302068"/>
                    <a:pt x="401955" y="1414463"/>
                    <a:pt x="493395" y="1450658"/>
                  </a:cubicBezTo>
                  <a:cubicBezTo>
                    <a:pt x="545783" y="1471613"/>
                    <a:pt x="583883" y="1496377"/>
                    <a:pt x="606743" y="1513523"/>
                  </a:cubicBezTo>
                  <a:cubicBezTo>
                    <a:pt x="612458" y="1551623"/>
                    <a:pt x="621030" y="1589723"/>
                    <a:pt x="639127" y="1623060"/>
                  </a:cubicBezTo>
                  <a:cubicBezTo>
                    <a:pt x="673418" y="1689735"/>
                    <a:pt x="739140" y="1733550"/>
                    <a:pt x="804863" y="1768793"/>
                  </a:cubicBezTo>
                  <a:cubicBezTo>
                    <a:pt x="807720" y="1770698"/>
                    <a:pt x="811530" y="1772602"/>
                    <a:pt x="814388" y="1774508"/>
                  </a:cubicBezTo>
                  <a:cubicBezTo>
                    <a:pt x="790575" y="1793558"/>
                    <a:pt x="764858" y="1810702"/>
                    <a:pt x="737235" y="1822133"/>
                  </a:cubicBezTo>
                  <a:cubicBezTo>
                    <a:pt x="739140" y="1810702"/>
                    <a:pt x="734377" y="1797368"/>
                    <a:pt x="723900" y="1791652"/>
                  </a:cubicBezTo>
                  <a:cubicBezTo>
                    <a:pt x="714375" y="1784985"/>
                    <a:pt x="701040" y="1784985"/>
                    <a:pt x="689610" y="1784985"/>
                  </a:cubicBezTo>
                  <a:cubicBezTo>
                    <a:pt x="682943" y="1784985"/>
                    <a:pt x="675323" y="1784985"/>
                    <a:pt x="668655" y="1783080"/>
                  </a:cubicBezTo>
                  <a:cubicBezTo>
                    <a:pt x="668655" y="1781175"/>
                    <a:pt x="668655" y="1778318"/>
                    <a:pt x="669608" y="1776413"/>
                  </a:cubicBezTo>
                  <a:cubicBezTo>
                    <a:pt x="671513" y="1771650"/>
                    <a:pt x="675323" y="1767840"/>
                    <a:pt x="678180" y="1764983"/>
                  </a:cubicBezTo>
                  <a:cubicBezTo>
                    <a:pt x="689610" y="1753552"/>
                    <a:pt x="701993" y="1741170"/>
                    <a:pt x="713423" y="1729740"/>
                  </a:cubicBezTo>
                  <a:cubicBezTo>
                    <a:pt x="697230" y="1732598"/>
                    <a:pt x="679133" y="1724025"/>
                    <a:pt x="663893" y="1730693"/>
                  </a:cubicBezTo>
                  <a:cubicBezTo>
                    <a:pt x="658177" y="1733550"/>
                    <a:pt x="653415" y="1738313"/>
                    <a:pt x="648652" y="1742123"/>
                  </a:cubicBezTo>
                  <a:cubicBezTo>
                    <a:pt x="638175" y="1751648"/>
                    <a:pt x="628650" y="1762125"/>
                    <a:pt x="618173" y="1771650"/>
                  </a:cubicBezTo>
                  <a:cubicBezTo>
                    <a:pt x="612458" y="1777365"/>
                    <a:pt x="606743" y="1782127"/>
                    <a:pt x="604838" y="1789748"/>
                  </a:cubicBezTo>
                  <a:cubicBezTo>
                    <a:pt x="601980" y="1799273"/>
                    <a:pt x="605790" y="1809750"/>
                    <a:pt x="607695" y="1819275"/>
                  </a:cubicBezTo>
                  <a:cubicBezTo>
                    <a:pt x="609600" y="1828800"/>
                    <a:pt x="608648" y="1838325"/>
                    <a:pt x="610552" y="1846898"/>
                  </a:cubicBezTo>
                  <a:cubicBezTo>
                    <a:pt x="611505" y="1856423"/>
                    <a:pt x="614363" y="1865948"/>
                    <a:pt x="621030" y="1872615"/>
                  </a:cubicBezTo>
                  <a:cubicBezTo>
                    <a:pt x="629602" y="1881188"/>
                    <a:pt x="642938" y="1883093"/>
                    <a:pt x="655320" y="1885950"/>
                  </a:cubicBezTo>
                  <a:cubicBezTo>
                    <a:pt x="670560" y="1889760"/>
                    <a:pt x="685800" y="1895475"/>
                    <a:pt x="700088" y="1904048"/>
                  </a:cubicBezTo>
                  <a:cubicBezTo>
                    <a:pt x="706755" y="1907858"/>
                    <a:pt x="713423" y="1912620"/>
                    <a:pt x="721043" y="1913573"/>
                  </a:cubicBezTo>
                  <a:cubicBezTo>
                    <a:pt x="729615" y="1914525"/>
                    <a:pt x="738188" y="1910715"/>
                    <a:pt x="746760" y="1905952"/>
                  </a:cubicBezTo>
                  <a:cubicBezTo>
                    <a:pt x="777240" y="1890713"/>
                    <a:pt x="808673" y="1877377"/>
                    <a:pt x="840105" y="1865948"/>
                  </a:cubicBezTo>
                  <a:cubicBezTo>
                    <a:pt x="847725" y="1863090"/>
                    <a:pt x="855345" y="1860233"/>
                    <a:pt x="862965" y="1857375"/>
                  </a:cubicBezTo>
                  <a:cubicBezTo>
                    <a:pt x="863918" y="1857375"/>
                    <a:pt x="864870" y="1857375"/>
                    <a:pt x="865823" y="1856423"/>
                  </a:cubicBezTo>
                  <a:lnTo>
                    <a:pt x="865823" y="1856423"/>
                  </a:lnTo>
                  <a:cubicBezTo>
                    <a:pt x="866775" y="1856423"/>
                    <a:pt x="867727" y="1855470"/>
                    <a:pt x="869633" y="1855470"/>
                  </a:cubicBezTo>
                  <a:cubicBezTo>
                    <a:pt x="882015" y="1850708"/>
                    <a:pt x="894398" y="1846898"/>
                    <a:pt x="906780" y="1843088"/>
                  </a:cubicBezTo>
                  <a:cubicBezTo>
                    <a:pt x="908685" y="1838325"/>
                    <a:pt x="939165" y="1844040"/>
                    <a:pt x="951548" y="1853565"/>
                  </a:cubicBezTo>
                  <a:cubicBezTo>
                    <a:pt x="963930" y="1875473"/>
                    <a:pt x="979170" y="1895475"/>
                    <a:pt x="996315" y="1913573"/>
                  </a:cubicBezTo>
                  <a:cubicBezTo>
                    <a:pt x="999173" y="1916430"/>
                    <a:pt x="1001077" y="1918335"/>
                    <a:pt x="1003935" y="1921193"/>
                  </a:cubicBezTo>
                  <a:cubicBezTo>
                    <a:pt x="1030605" y="1946910"/>
                    <a:pt x="1062038" y="1967865"/>
                    <a:pt x="1095375" y="1985963"/>
                  </a:cubicBezTo>
                  <a:cubicBezTo>
                    <a:pt x="1106805" y="1991677"/>
                    <a:pt x="1118235" y="1997393"/>
                    <a:pt x="1129665" y="2003108"/>
                  </a:cubicBezTo>
                  <a:cubicBezTo>
                    <a:pt x="1208723" y="2037398"/>
                    <a:pt x="1293495" y="2056448"/>
                    <a:pt x="1374458" y="2085023"/>
                  </a:cubicBezTo>
                  <a:cubicBezTo>
                    <a:pt x="1387793" y="2089785"/>
                    <a:pt x="1401128" y="2094548"/>
                    <a:pt x="1412558" y="2104073"/>
                  </a:cubicBezTo>
                  <a:cubicBezTo>
                    <a:pt x="1433513" y="2120265"/>
                    <a:pt x="1443990" y="2146935"/>
                    <a:pt x="1446848" y="2173605"/>
                  </a:cubicBezTo>
                  <a:cubicBezTo>
                    <a:pt x="1449705" y="2200275"/>
                    <a:pt x="1443990" y="2226945"/>
                    <a:pt x="1439228" y="2252663"/>
                  </a:cubicBezTo>
                  <a:cubicBezTo>
                    <a:pt x="1507808" y="2233613"/>
                    <a:pt x="1586865" y="2260283"/>
                    <a:pt x="1629728" y="2316480"/>
                  </a:cubicBezTo>
                  <a:cubicBezTo>
                    <a:pt x="1644968" y="2336483"/>
                    <a:pt x="1658303" y="2361248"/>
                    <a:pt x="1683068" y="2368868"/>
                  </a:cubicBezTo>
                  <a:cubicBezTo>
                    <a:pt x="1690688" y="2360295"/>
                    <a:pt x="1701165" y="2354580"/>
                    <a:pt x="1711643" y="2351723"/>
                  </a:cubicBezTo>
                  <a:cubicBezTo>
                    <a:pt x="1713548" y="2365058"/>
                    <a:pt x="1716405" y="2379345"/>
                    <a:pt x="1719263" y="2392680"/>
                  </a:cubicBezTo>
                  <a:cubicBezTo>
                    <a:pt x="1744980" y="2361248"/>
                    <a:pt x="1768793" y="2328863"/>
                    <a:pt x="1791653" y="2294573"/>
                  </a:cubicBezTo>
                  <a:cubicBezTo>
                    <a:pt x="1793558" y="2291715"/>
                    <a:pt x="1795463" y="2288858"/>
                    <a:pt x="1795463" y="2286000"/>
                  </a:cubicBezTo>
                  <a:cubicBezTo>
                    <a:pt x="1795463" y="2281238"/>
                    <a:pt x="1792605" y="2276475"/>
                    <a:pt x="1789748" y="2272665"/>
                  </a:cubicBezTo>
                  <a:cubicBezTo>
                    <a:pt x="1765935" y="2240280"/>
                    <a:pt x="1747838" y="2203133"/>
                    <a:pt x="1735455" y="2165033"/>
                  </a:cubicBezTo>
                  <a:cubicBezTo>
                    <a:pt x="1732598" y="2156460"/>
                    <a:pt x="1730693" y="2146935"/>
                    <a:pt x="1733550" y="2138363"/>
                  </a:cubicBezTo>
                  <a:cubicBezTo>
                    <a:pt x="1735455" y="2132648"/>
                    <a:pt x="1740218" y="2127885"/>
                    <a:pt x="1742123" y="2122170"/>
                  </a:cubicBezTo>
                  <a:cubicBezTo>
                    <a:pt x="1744980" y="2112645"/>
                    <a:pt x="1741170" y="2103120"/>
                    <a:pt x="1736408" y="2094548"/>
                  </a:cubicBezTo>
                  <a:cubicBezTo>
                    <a:pt x="1728788" y="2077402"/>
                    <a:pt x="1720215" y="2060258"/>
                    <a:pt x="1712595" y="2042160"/>
                  </a:cubicBezTo>
                  <a:cubicBezTo>
                    <a:pt x="1709738" y="2036445"/>
                    <a:pt x="1706880" y="2030730"/>
                    <a:pt x="1703070" y="2025968"/>
                  </a:cubicBezTo>
                  <a:cubicBezTo>
                    <a:pt x="1697355" y="2019300"/>
                    <a:pt x="1690688" y="2015490"/>
                    <a:pt x="1683068" y="2011680"/>
                  </a:cubicBezTo>
                  <a:cubicBezTo>
                    <a:pt x="1650683" y="1993583"/>
                    <a:pt x="1615440" y="1975485"/>
                    <a:pt x="1599248" y="1943100"/>
                  </a:cubicBezTo>
                  <a:cubicBezTo>
                    <a:pt x="1583055" y="1910715"/>
                    <a:pt x="1588770" y="1871663"/>
                    <a:pt x="1578293" y="1836420"/>
                  </a:cubicBezTo>
                  <a:cubicBezTo>
                    <a:pt x="1566863" y="1800225"/>
                    <a:pt x="1539240" y="1771650"/>
                    <a:pt x="1506855" y="1752600"/>
                  </a:cubicBezTo>
                  <a:cubicBezTo>
                    <a:pt x="1474470" y="1733550"/>
                    <a:pt x="1438275" y="1723073"/>
                    <a:pt x="1402080" y="1712595"/>
                  </a:cubicBezTo>
                  <a:cubicBezTo>
                    <a:pt x="1439228" y="1739265"/>
                    <a:pt x="1475423" y="1768793"/>
                    <a:pt x="1498283" y="1808798"/>
                  </a:cubicBezTo>
                  <a:cubicBezTo>
                    <a:pt x="1521143" y="1848802"/>
                    <a:pt x="1528763" y="1899285"/>
                    <a:pt x="1506855" y="1940243"/>
                  </a:cubicBezTo>
                  <a:cubicBezTo>
                    <a:pt x="1436370" y="1902143"/>
                    <a:pt x="1364933" y="1863090"/>
                    <a:pt x="1303020" y="1810702"/>
                  </a:cubicBezTo>
                  <a:cubicBezTo>
                    <a:pt x="1267778" y="1780223"/>
                    <a:pt x="1235393" y="1744980"/>
                    <a:pt x="1209675" y="1705927"/>
                  </a:cubicBezTo>
                  <a:cubicBezTo>
                    <a:pt x="1237298" y="1606868"/>
                    <a:pt x="1295400" y="1518285"/>
                    <a:pt x="1364933" y="1443038"/>
                  </a:cubicBezTo>
                  <a:cubicBezTo>
                    <a:pt x="1442085" y="1360170"/>
                    <a:pt x="1534478" y="1291590"/>
                    <a:pt x="1626870" y="1225868"/>
                  </a:cubicBezTo>
                  <a:cubicBezTo>
                    <a:pt x="1656398" y="1204913"/>
                    <a:pt x="1703070" y="1184910"/>
                    <a:pt x="1724978" y="1214438"/>
                  </a:cubicBezTo>
                  <a:cubicBezTo>
                    <a:pt x="1737360" y="1229677"/>
                    <a:pt x="1734503" y="1252538"/>
                    <a:pt x="1724025" y="1269683"/>
                  </a:cubicBezTo>
                  <a:cubicBezTo>
                    <a:pt x="1713548" y="1285875"/>
                    <a:pt x="1697355" y="1298258"/>
                    <a:pt x="1681163" y="1308735"/>
                  </a:cubicBezTo>
                  <a:cubicBezTo>
                    <a:pt x="1728788" y="1302068"/>
                    <a:pt x="1785938" y="1287780"/>
                    <a:pt x="1800225" y="1241108"/>
                  </a:cubicBezTo>
                  <a:cubicBezTo>
                    <a:pt x="1804988" y="1225868"/>
                    <a:pt x="1803083" y="1209675"/>
                    <a:pt x="1804035" y="1193483"/>
                  </a:cubicBezTo>
                  <a:cubicBezTo>
                    <a:pt x="1804035" y="1115377"/>
                    <a:pt x="1838325" y="1042035"/>
                    <a:pt x="1868805" y="969645"/>
                  </a:cubicBezTo>
                  <a:cubicBezTo>
                    <a:pt x="1938338" y="796290"/>
                    <a:pt x="1997393" y="614363"/>
                    <a:pt x="1980248" y="430530"/>
                  </a:cubicBezTo>
                  <a:close/>
                  <a:moveTo>
                    <a:pt x="96203" y="627698"/>
                  </a:moveTo>
                  <a:cubicBezTo>
                    <a:pt x="259080" y="566738"/>
                    <a:pt x="435293" y="634365"/>
                    <a:pt x="581025" y="711518"/>
                  </a:cubicBezTo>
                  <a:cubicBezTo>
                    <a:pt x="424815" y="659130"/>
                    <a:pt x="262890" y="593408"/>
                    <a:pt x="96203" y="627698"/>
                  </a:cubicBezTo>
                  <a:close/>
                  <a:moveTo>
                    <a:pt x="332423" y="1196340"/>
                  </a:moveTo>
                  <a:cubicBezTo>
                    <a:pt x="407670" y="1142048"/>
                    <a:pt x="574358" y="1107758"/>
                    <a:pt x="650558" y="1173480"/>
                  </a:cubicBezTo>
                  <a:cubicBezTo>
                    <a:pt x="564833" y="1133475"/>
                    <a:pt x="420052" y="1165860"/>
                    <a:pt x="332423" y="1196340"/>
                  </a:cubicBezTo>
                  <a:close/>
                  <a:moveTo>
                    <a:pt x="870585" y="1240155"/>
                  </a:moveTo>
                  <a:cubicBezTo>
                    <a:pt x="870585" y="1242060"/>
                    <a:pt x="869633" y="1243013"/>
                    <a:pt x="868680" y="1244918"/>
                  </a:cubicBezTo>
                  <a:lnTo>
                    <a:pt x="857250" y="1273493"/>
                  </a:lnTo>
                  <a:lnTo>
                    <a:pt x="851535" y="1243013"/>
                  </a:lnTo>
                  <a:cubicBezTo>
                    <a:pt x="845820" y="1212533"/>
                    <a:pt x="828675" y="1183005"/>
                    <a:pt x="803910" y="1164908"/>
                  </a:cubicBezTo>
                  <a:cubicBezTo>
                    <a:pt x="800100" y="1162050"/>
                    <a:pt x="795338" y="1158240"/>
                    <a:pt x="791527" y="1157288"/>
                  </a:cubicBezTo>
                  <a:cubicBezTo>
                    <a:pt x="779145" y="1152525"/>
                    <a:pt x="772477" y="1169670"/>
                    <a:pt x="766763" y="1180148"/>
                  </a:cubicBezTo>
                  <a:cubicBezTo>
                    <a:pt x="753427" y="1210627"/>
                    <a:pt x="753427" y="1243965"/>
                    <a:pt x="753427" y="1276350"/>
                  </a:cubicBezTo>
                  <a:cubicBezTo>
                    <a:pt x="753427" y="1364933"/>
                    <a:pt x="774383" y="1454468"/>
                    <a:pt x="814388" y="1533525"/>
                  </a:cubicBezTo>
                  <a:cubicBezTo>
                    <a:pt x="758190" y="1436370"/>
                    <a:pt x="730568" y="1320165"/>
                    <a:pt x="743902" y="1207770"/>
                  </a:cubicBezTo>
                  <a:cubicBezTo>
                    <a:pt x="748665" y="1182052"/>
                    <a:pt x="762952" y="1128713"/>
                    <a:pt x="798195" y="1141095"/>
                  </a:cubicBezTo>
                  <a:cubicBezTo>
                    <a:pt x="826770" y="1155383"/>
                    <a:pt x="848677" y="1180148"/>
                    <a:pt x="861060" y="1208723"/>
                  </a:cubicBezTo>
                  <a:cubicBezTo>
                    <a:pt x="864870" y="1186815"/>
                    <a:pt x="863918" y="1163002"/>
                    <a:pt x="858202" y="1141095"/>
                  </a:cubicBezTo>
                  <a:cubicBezTo>
                    <a:pt x="842963" y="1074420"/>
                    <a:pt x="798195" y="1019175"/>
                    <a:pt x="763905" y="961073"/>
                  </a:cubicBezTo>
                  <a:cubicBezTo>
                    <a:pt x="746760" y="930593"/>
                    <a:pt x="730568" y="899160"/>
                    <a:pt x="719138" y="865823"/>
                  </a:cubicBezTo>
                  <a:cubicBezTo>
                    <a:pt x="695325" y="800100"/>
                    <a:pt x="684848" y="729615"/>
                    <a:pt x="688658" y="659130"/>
                  </a:cubicBezTo>
                  <a:cubicBezTo>
                    <a:pt x="690563" y="589598"/>
                    <a:pt x="717233" y="521970"/>
                    <a:pt x="698183" y="453390"/>
                  </a:cubicBezTo>
                  <a:cubicBezTo>
                    <a:pt x="721995" y="520065"/>
                    <a:pt x="698183" y="590550"/>
                    <a:pt x="699135" y="659130"/>
                  </a:cubicBezTo>
                  <a:cubicBezTo>
                    <a:pt x="698183" y="727710"/>
                    <a:pt x="710565" y="796290"/>
                    <a:pt x="734377" y="860108"/>
                  </a:cubicBezTo>
                  <a:cubicBezTo>
                    <a:pt x="757238" y="930593"/>
                    <a:pt x="805815" y="987743"/>
                    <a:pt x="841058" y="1051560"/>
                  </a:cubicBezTo>
                  <a:cubicBezTo>
                    <a:pt x="842963" y="1056323"/>
                    <a:pt x="845820" y="1060133"/>
                    <a:pt x="847725" y="1064895"/>
                  </a:cubicBezTo>
                  <a:cubicBezTo>
                    <a:pt x="859155" y="1087755"/>
                    <a:pt x="869633" y="1111568"/>
                    <a:pt x="875348" y="1138238"/>
                  </a:cubicBezTo>
                  <a:cubicBezTo>
                    <a:pt x="882968" y="1170623"/>
                    <a:pt x="883920" y="1206818"/>
                    <a:pt x="870585" y="1240155"/>
                  </a:cubicBezTo>
                  <a:close/>
                  <a:moveTo>
                    <a:pt x="1220153" y="1148715"/>
                  </a:moveTo>
                  <a:cubicBezTo>
                    <a:pt x="1216343" y="1148715"/>
                    <a:pt x="1210628" y="1144905"/>
                    <a:pt x="1207770" y="1147763"/>
                  </a:cubicBezTo>
                  <a:cubicBezTo>
                    <a:pt x="1207770" y="1148715"/>
                    <a:pt x="1208723" y="1150620"/>
                    <a:pt x="1209675" y="1149668"/>
                  </a:cubicBezTo>
                  <a:cubicBezTo>
                    <a:pt x="1208723" y="1151573"/>
                    <a:pt x="1205865" y="1149668"/>
                    <a:pt x="1205865" y="1147763"/>
                  </a:cubicBezTo>
                  <a:cubicBezTo>
                    <a:pt x="1207770" y="1142048"/>
                    <a:pt x="1215390" y="1143952"/>
                    <a:pt x="1220153" y="1143952"/>
                  </a:cubicBezTo>
                  <a:cubicBezTo>
                    <a:pt x="1316355" y="1143952"/>
                    <a:pt x="1413510" y="1176338"/>
                    <a:pt x="1486853" y="1238250"/>
                  </a:cubicBezTo>
                  <a:cubicBezTo>
                    <a:pt x="1402080" y="1198245"/>
                    <a:pt x="1313498" y="1167765"/>
                    <a:pt x="1220153" y="1148715"/>
                  </a:cubicBezTo>
                  <a:close/>
                  <a:moveTo>
                    <a:pt x="1720215" y="1044893"/>
                  </a:moveTo>
                  <a:cubicBezTo>
                    <a:pt x="1705928" y="837248"/>
                    <a:pt x="1614488" y="639127"/>
                    <a:pt x="1465898" y="493395"/>
                  </a:cubicBezTo>
                  <a:cubicBezTo>
                    <a:pt x="1633538" y="619125"/>
                    <a:pt x="1732598" y="835343"/>
                    <a:pt x="1720215" y="104489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90" name="Google Shape;2590;p45"/>
            <p:cNvGrpSpPr/>
            <p:nvPr/>
          </p:nvGrpSpPr>
          <p:grpSpPr>
            <a:xfrm>
              <a:off x="407894" y="2192903"/>
              <a:ext cx="1972454" cy="1623016"/>
              <a:chOff x="331694" y="2314128"/>
              <a:chExt cx="1972454" cy="1623016"/>
            </a:xfrm>
          </p:grpSpPr>
          <p:grpSp>
            <p:nvGrpSpPr>
              <p:cNvPr id="2591" name="Google Shape;2591;p45"/>
              <p:cNvGrpSpPr/>
              <p:nvPr/>
            </p:nvGrpSpPr>
            <p:grpSpPr>
              <a:xfrm rot="-1513952">
                <a:off x="708301" y="2793356"/>
                <a:ext cx="485709" cy="630840"/>
                <a:chOff x="169037" y="2037736"/>
                <a:chExt cx="485701" cy="630830"/>
              </a:xfrm>
            </p:grpSpPr>
            <p:sp>
              <p:nvSpPr>
                <p:cNvPr id="2592" name="Google Shape;2592;p45"/>
                <p:cNvSpPr/>
                <p:nvPr/>
              </p:nvSpPr>
              <p:spPr>
                <a:xfrm>
                  <a:off x="169037" y="2259320"/>
                  <a:ext cx="261938" cy="409245"/>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3" name="Google Shape;2593;p45"/>
                <p:cNvSpPr/>
                <p:nvPr/>
              </p:nvSpPr>
              <p:spPr>
                <a:xfrm>
                  <a:off x="169100" y="2259320"/>
                  <a:ext cx="239947" cy="408867"/>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4" name="Google Shape;2594;p45"/>
                <p:cNvSpPr/>
                <p:nvPr/>
              </p:nvSpPr>
              <p:spPr>
                <a:xfrm>
                  <a:off x="376828" y="2076784"/>
                  <a:ext cx="208993" cy="217047"/>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5" name="Google Shape;2595;p45"/>
                <p:cNvSpPr/>
                <p:nvPr/>
              </p:nvSpPr>
              <p:spPr>
                <a:xfrm>
                  <a:off x="376751" y="2078239"/>
                  <a:ext cx="208745" cy="215591"/>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6" name="Google Shape;2596;p45"/>
                <p:cNvSpPr/>
                <p:nvPr/>
              </p:nvSpPr>
              <p:spPr>
                <a:xfrm>
                  <a:off x="452166" y="2207168"/>
                  <a:ext cx="202572" cy="137493"/>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7" name="Google Shape;2597;p45"/>
                <p:cNvSpPr/>
                <p:nvPr/>
              </p:nvSpPr>
              <p:spPr>
                <a:xfrm>
                  <a:off x="452156" y="2207582"/>
                  <a:ext cx="171485" cy="137039"/>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8" name="Google Shape;2598;p45"/>
                <p:cNvSpPr/>
                <p:nvPr/>
              </p:nvSpPr>
              <p:spPr>
                <a:xfrm>
                  <a:off x="291823" y="2037736"/>
                  <a:ext cx="127118" cy="200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9" name="Google Shape;2599;p45"/>
                <p:cNvSpPr/>
                <p:nvPr/>
              </p:nvSpPr>
              <p:spPr>
                <a:xfrm>
                  <a:off x="354483" y="2121038"/>
                  <a:ext cx="211482" cy="186765"/>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0" name="Google Shape;2600;p45"/>
                <p:cNvSpPr/>
                <p:nvPr/>
              </p:nvSpPr>
              <p:spPr>
                <a:xfrm>
                  <a:off x="354105" y="2137213"/>
                  <a:ext cx="209097" cy="170582"/>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1" name="Google Shape;2601;p45"/>
                <p:cNvSpPr/>
                <p:nvPr/>
              </p:nvSpPr>
              <p:spPr>
                <a:xfrm>
                  <a:off x="271017" y="2096708"/>
                  <a:ext cx="316651" cy="268000"/>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2" name="Google Shape;2602;p45"/>
                <p:cNvSpPr/>
                <p:nvPr/>
              </p:nvSpPr>
              <p:spPr>
                <a:xfrm>
                  <a:off x="359921" y="2060348"/>
                  <a:ext cx="34679" cy="41480"/>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3" name="Google Shape;2603;p45"/>
                <p:cNvSpPr/>
                <p:nvPr/>
              </p:nvSpPr>
              <p:spPr>
                <a:xfrm>
                  <a:off x="325027" y="2051158"/>
                  <a:ext cx="28422" cy="1578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4" name="Google Shape;2604;p45"/>
                <p:cNvSpPr/>
                <p:nvPr/>
              </p:nvSpPr>
              <p:spPr>
                <a:xfrm>
                  <a:off x="611853" y="2227068"/>
                  <a:ext cx="23814" cy="27705"/>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5" name="Google Shape;2605;p45"/>
                <p:cNvSpPr/>
                <p:nvPr/>
              </p:nvSpPr>
              <p:spPr>
                <a:xfrm>
                  <a:off x="428748" y="2131525"/>
                  <a:ext cx="17288" cy="5206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6" name="Google Shape;2606;p45"/>
                <p:cNvSpPr/>
                <p:nvPr/>
              </p:nvSpPr>
              <p:spPr>
                <a:xfrm>
                  <a:off x="482376" y="2186624"/>
                  <a:ext cx="17102" cy="32985"/>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7" name="Google Shape;2607;p45"/>
                <p:cNvSpPr/>
                <p:nvPr/>
              </p:nvSpPr>
              <p:spPr>
                <a:xfrm>
                  <a:off x="463400" y="2138706"/>
                  <a:ext cx="10126" cy="20449"/>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8" name="Google Shape;2608;p45"/>
                <p:cNvSpPr/>
                <p:nvPr/>
              </p:nvSpPr>
              <p:spPr>
                <a:xfrm>
                  <a:off x="387605" y="2143212"/>
                  <a:ext cx="10014" cy="19888"/>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9" name="Google Shape;2609;p45"/>
                <p:cNvSpPr/>
                <p:nvPr/>
              </p:nvSpPr>
              <p:spPr>
                <a:xfrm>
                  <a:off x="527729" y="2228307"/>
                  <a:ext cx="19299" cy="28189"/>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0" name="Google Shape;2610;p45"/>
                <p:cNvSpPr/>
                <p:nvPr/>
              </p:nvSpPr>
              <p:spPr>
                <a:xfrm>
                  <a:off x="524983" y="2201051"/>
                  <a:ext cx="18677" cy="9123"/>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11" name="Google Shape;2611;p45"/>
              <p:cNvGrpSpPr/>
              <p:nvPr/>
            </p:nvGrpSpPr>
            <p:grpSpPr>
              <a:xfrm flipH="1" rot="-9941719">
                <a:off x="370570" y="3483595"/>
                <a:ext cx="417894" cy="367123"/>
                <a:chOff x="3602621" y="4169848"/>
                <a:chExt cx="1302051" cy="1143861"/>
              </a:xfrm>
            </p:grpSpPr>
            <p:sp>
              <p:nvSpPr>
                <p:cNvPr id="2612" name="Google Shape;2612;p45"/>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3" name="Google Shape;2613;p45"/>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4" name="Google Shape;2614;p45"/>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5" name="Google Shape;2615;p45"/>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6" name="Google Shape;2616;p45"/>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7" name="Google Shape;2617;p45"/>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8" name="Google Shape;2618;p45"/>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9" name="Google Shape;2619;p45"/>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0" name="Google Shape;2620;p45"/>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1" name="Google Shape;2621;p45"/>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22" name="Google Shape;2622;p45"/>
              <p:cNvGrpSpPr/>
              <p:nvPr/>
            </p:nvGrpSpPr>
            <p:grpSpPr>
              <a:xfrm flipH="1" rot="10800000">
                <a:off x="728171" y="3134514"/>
                <a:ext cx="529883" cy="607934"/>
                <a:chOff x="4514645" y="3240036"/>
                <a:chExt cx="1004708" cy="1152481"/>
              </a:xfrm>
            </p:grpSpPr>
            <p:sp>
              <p:nvSpPr>
                <p:cNvPr id="2623" name="Google Shape;2623;p45"/>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4" name="Google Shape;2624;p45"/>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5" name="Google Shape;2625;p45"/>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26" name="Google Shape;2626;p45"/>
                <p:cNvGrpSpPr/>
                <p:nvPr/>
              </p:nvGrpSpPr>
              <p:grpSpPr>
                <a:xfrm rot="5400000">
                  <a:off x="4604936" y="3395552"/>
                  <a:ext cx="447153" cy="528405"/>
                  <a:chOff x="1926616" y="1754118"/>
                  <a:chExt cx="949168" cy="1121641"/>
                </a:xfrm>
              </p:grpSpPr>
              <p:sp>
                <p:nvSpPr>
                  <p:cNvPr id="2627" name="Google Shape;2627;p45"/>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8" name="Google Shape;2628;p45"/>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9" name="Google Shape;2629;p45"/>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30" name="Google Shape;2630;p45"/>
                <p:cNvGrpSpPr/>
                <p:nvPr/>
              </p:nvGrpSpPr>
              <p:grpSpPr>
                <a:xfrm rot="5400000">
                  <a:off x="5028042" y="3454806"/>
                  <a:ext cx="408217" cy="564097"/>
                  <a:chOff x="2131600" y="859437"/>
                  <a:chExt cx="866518" cy="1197404"/>
                </a:xfrm>
              </p:grpSpPr>
              <p:sp>
                <p:nvSpPr>
                  <p:cNvPr id="2631" name="Google Shape;2631;p45"/>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2" name="Google Shape;2632;p45"/>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33" name="Google Shape;2633;p45"/>
                <p:cNvGrpSpPr/>
                <p:nvPr/>
              </p:nvGrpSpPr>
              <p:grpSpPr>
                <a:xfrm rot="5400000">
                  <a:off x="4692849" y="3889458"/>
                  <a:ext cx="613622" cy="392496"/>
                  <a:chOff x="2654097" y="1535071"/>
                  <a:chExt cx="1302531" cy="833147"/>
                </a:xfrm>
              </p:grpSpPr>
              <p:sp>
                <p:nvSpPr>
                  <p:cNvPr id="2634" name="Google Shape;2634;p45"/>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5" name="Google Shape;2635;p45"/>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6" name="Google Shape;2636;p45"/>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37" name="Google Shape;2637;p45"/>
                <p:cNvGrpSpPr/>
                <p:nvPr/>
              </p:nvGrpSpPr>
              <p:grpSpPr>
                <a:xfrm>
                  <a:off x="4860136" y="3650917"/>
                  <a:ext cx="322187" cy="306813"/>
                  <a:chOff x="4464634" y="3889240"/>
                  <a:chExt cx="697375" cy="664097"/>
                </a:xfrm>
              </p:grpSpPr>
              <p:sp>
                <p:nvSpPr>
                  <p:cNvPr id="2638" name="Google Shape;2638;p45"/>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9" name="Google Shape;2639;p45"/>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0" name="Google Shape;2640;p45"/>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1" name="Google Shape;2641;p45"/>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2" name="Google Shape;2642;p45"/>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3" name="Google Shape;2643;p45"/>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4" name="Google Shape;2644;p45"/>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5" name="Google Shape;2645;p45"/>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6" name="Google Shape;2646;p45"/>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7" name="Google Shape;2647;p45"/>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8" name="Google Shape;2648;p45"/>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9" name="Google Shape;2649;p45"/>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0" name="Google Shape;2650;p45"/>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1" name="Google Shape;2651;p45"/>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2" name="Google Shape;2652;p45"/>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3" name="Google Shape;2653;p45"/>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4" name="Google Shape;2654;p45"/>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5" name="Google Shape;2655;p45"/>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6" name="Google Shape;2656;p45"/>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7" name="Google Shape;2657;p45"/>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8" name="Google Shape;2658;p45"/>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9" name="Google Shape;2659;p45"/>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660" name="Google Shape;2660;p45"/>
              <p:cNvGrpSpPr/>
              <p:nvPr/>
            </p:nvGrpSpPr>
            <p:grpSpPr>
              <a:xfrm flipH="1" rot="-8100000">
                <a:off x="980553" y="2490077"/>
                <a:ext cx="1024175" cy="1271117"/>
                <a:chOff x="6065924" y="3098470"/>
                <a:chExt cx="1576749" cy="1956924"/>
              </a:xfrm>
            </p:grpSpPr>
            <p:grpSp>
              <p:nvGrpSpPr>
                <p:cNvPr id="2661" name="Google Shape;2661;p45"/>
                <p:cNvGrpSpPr/>
                <p:nvPr/>
              </p:nvGrpSpPr>
              <p:grpSpPr>
                <a:xfrm rot="5612616">
                  <a:off x="6761392" y="4167001"/>
                  <a:ext cx="747489" cy="970728"/>
                  <a:chOff x="2994066" y="2985756"/>
                  <a:chExt cx="1222248" cy="1587274"/>
                </a:xfrm>
              </p:grpSpPr>
              <p:sp>
                <p:nvSpPr>
                  <p:cNvPr id="2662" name="Google Shape;2662;p45"/>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3" name="Google Shape;2663;p45"/>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4" name="Google Shape;2664;p45"/>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5" name="Google Shape;2665;p45"/>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6" name="Google Shape;2666;p45"/>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7" name="Google Shape;2667;p45"/>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8" name="Google Shape;2668;p45"/>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9" name="Google Shape;2669;p45"/>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0" name="Google Shape;2670;p45"/>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1" name="Google Shape;2671;p45"/>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2" name="Google Shape;2672;p45"/>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3" name="Google Shape;2673;p45"/>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4" name="Google Shape;2674;p45"/>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5" name="Google Shape;2675;p45"/>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6" name="Google Shape;2676;p45"/>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7" name="Google Shape;2677;p45"/>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8" name="Google Shape;2678;p45"/>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9" name="Google Shape;2679;p45"/>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0" name="Google Shape;2680;p45"/>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1" name="Google Shape;2681;p45"/>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82" name="Google Shape;2682;p45"/>
                <p:cNvGrpSpPr/>
                <p:nvPr/>
              </p:nvGrpSpPr>
              <p:grpSpPr>
                <a:xfrm>
                  <a:off x="6065924" y="3098470"/>
                  <a:ext cx="643343" cy="565182"/>
                  <a:chOff x="3602621" y="4169848"/>
                  <a:chExt cx="1302051" cy="1143861"/>
                </a:xfrm>
              </p:grpSpPr>
              <p:sp>
                <p:nvSpPr>
                  <p:cNvPr id="2683" name="Google Shape;2683;p45"/>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4" name="Google Shape;2684;p45"/>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5" name="Google Shape;2685;p45"/>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6" name="Google Shape;2686;p45"/>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7" name="Google Shape;2687;p45"/>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8" name="Google Shape;2688;p45"/>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9" name="Google Shape;2689;p45"/>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0" name="Google Shape;2690;p45"/>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1" name="Google Shape;2691;p45"/>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2" name="Google Shape;2692;p45"/>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93" name="Google Shape;2693;p45"/>
                <p:cNvGrpSpPr/>
                <p:nvPr/>
              </p:nvGrpSpPr>
              <p:grpSpPr>
                <a:xfrm rot="1860125">
                  <a:off x="6299935" y="3425795"/>
                  <a:ext cx="1004768" cy="1152550"/>
                  <a:chOff x="4514645" y="3240036"/>
                  <a:chExt cx="1004708" cy="1152481"/>
                </a:xfrm>
              </p:grpSpPr>
              <p:sp>
                <p:nvSpPr>
                  <p:cNvPr id="2694" name="Google Shape;2694;p45"/>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5" name="Google Shape;2695;p45"/>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6" name="Google Shape;2696;p45"/>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97" name="Google Shape;2697;p45"/>
                  <p:cNvGrpSpPr/>
                  <p:nvPr/>
                </p:nvGrpSpPr>
                <p:grpSpPr>
                  <a:xfrm rot="5400000">
                    <a:off x="4604936" y="3395552"/>
                    <a:ext cx="447153" cy="528405"/>
                    <a:chOff x="1926616" y="1754118"/>
                    <a:chExt cx="949168" cy="1121641"/>
                  </a:xfrm>
                </p:grpSpPr>
                <p:sp>
                  <p:nvSpPr>
                    <p:cNvPr id="2698" name="Google Shape;2698;p45"/>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9" name="Google Shape;2699;p45"/>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0" name="Google Shape;2700;p45"/>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01" name="Google Shape;2701;p45"/>
                  <p:cNvGrpSpPr/>
                  <p:nvPr/>
                </p:nvGrpSpPr>
                <p:grpSpPr>
                  <a:xfrm rot="5400000">
                    <a:off x="5028042" y="3454806"/>
                    <a:ext cx="408217" cy="564097"/>
                    <a:chOff x="2131600" y="859437"/>
                    <a:chExt cx="866518" cy="1197404"/>
                  </a:xfrm>
                </p:grpSpPr>
                <p:sp>
                  <p:nvSpPr>
                    <p:cNvPr id="2702" name="Google Shape;2702;p45"/>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3" name="Google Shape;2703;p45"/>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04" name="Google Shape;2704;p45"/>
                  <p:cNvGrpSpPr/>
                  <p:nvPr/>
                </p:nvGrpSpPr>
                <p:grpSpPr>
                  <a:xfrm rot="5400000">
                    <a:off x="4692849" y="3889458"/>
                    <a:ext cx="613622" cy="392496"/>
                    <a:chOff x="2654097" y="1535071"/>
                    <a:chExt cx="1302531" cy="833147"/>
                  </a:xfrm>
                </p:grpSpPr>
                <p:sp>
                  <p:nvSpPr>
                    <p:cNvPr id="2705" name="Google Shape;2705;p45"/>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6" name="Google Shape;2706;p45"/>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7" name="Google Shape;2707;p45"/>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08" name="Google Shape;2708;p45"/>
                  <p:cNvGrpSpPr/>
                  <p:nvPr/>
                </p:nvGrpSpPr>
                <p:grpSpPr>
                  <a:xfrm>
                    <a:off x="4860136" y="3650917"/>
                    <a:ext cx="322187" cy="306813"/>
                    <a:chOff x="4464634" y="3889240"/>
                    <a:chExt cx="697375" cy="664097"/>
                  </a:xfrm>
                </p:grpSpPr>
                <p:sp>
                  <p:nvSpPr>
                    <p:cNvPr id="2709" name="Google Shape;2709;p45"/>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0" name="Google Shape;2710;p45"/>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1" name="Google Shape;2711;p45"/>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2" name="Google Shape;2712;p45"/>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3" name="Google Shape;2713;p45"/>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4" name="Google Shape;2714;p45"/>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5" name="Google Shape;2715;p45"/>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6" name="Google Shape;2716;p45"/>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7" name="Google Shape;2717;p45"/>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8" name="Google Shape;2718;p45"/>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9" name="Google Shape;2719;p45"/>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0" name="Google Shape;2720;p45"/>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1" name="Google Shape;2721;p45"/>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2" name="Google Shape;2722;p45"/>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3" name="Google Shape;2723;p45"/>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4" name="Google Shape;2724;p45"/>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5" name="Google Shape;2725;p45"/>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6" name="Google Shape;2726;p45"/>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7" name="Google Shape;2727;p45"/>
                    <p:cNvSpPr/>
                    <p:nvPr/>
                  </p:nvSpPr>
                  <p:spPr>
                    <a:xfrm rot="5400000">
                      <a:off x="4568603" y="4376304"/>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8" name="Google Shape;2728;p45"/>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9" name="Google Shape;2729;p45"/>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0" name="Google Shape;2730;p45"/>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34" name="Shape 2734"/>
        <p:cNvGrpSpPr/>
        <p:nvPr/>
      </p:nvGrpSpPr>
      <p:grpSpPr>
        <a:xfrm>
          <a:off x="0" y="0"/>
          <a:ext cx="0" cy="0"/>
          <a:chOff x="0" y="0"/>
          <a:chExt cx="0" cy="0"/>
        </a:xfrm>
      </p:grpSpPr>
      <p:sp>
        <p:nvSpPr>
          <p:cNvPr id="2735" name="Google Shape;2735;p46"/>
          <p:cNvSpPr txBox="1"/>
          <p:nvPr>
            <p:ph type="title"/>
          </p:nvPr>
        </p:nvSpPr>
        <p:spPr>
          <a:xfrm>
            <a:off x="698750" y="1228801"/>
            <a:ext cx="4281000" cy="75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2736" name="Google Shape;2736;p46"/>
          <p:cNvSpPr txBox="1"/>
          <p:nvPr>
            <p:ph idx="1" type="subTitle"/>
          </p:nvPr>
        </p:nvSpPr>
        <p:spPr>
          <a:xfrm>
            <a:off x="698750" y="1983683"/>
            <a:ext cx="42810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2737" name="Google Shape;2737;p46"/>
          <p:cNvSpPr txBox="1"/>
          <p:nvPr>
            <p:ph idx="2" type="title"/>
          </p:nvPr>
        </p:nvSpPr>
        <p:spPr>
          <a:xfrm>
            <a:off x="4164250" y="2850596"/>
            <a:ext cx="4281000" cy="754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2738" name="Google Shape;2738;p46"/>
          <p:cNvSpPr txBox="1"/>
          <p:nvPr>
            <p:ph idx="3" type="subTitle"/>
          </p:nvPr>
        </p:nvSpPr>
        <p:spPr>
          <a:xfrm>
            <a:off x="4164250" y="3605399"/>
            <a:ext cx="42810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2739" name="Google Shape;2739;p46"/>
          <p:cNvGrpSpPr/>
          <p:nvPr/>
        </p:nvGrpSpPr>
        <p:grpSpPr>
          <a:xfrm rot="-5400000">
            <a:off x="2509635" y="495780"/>
            <a:ext cx="593079" cy="680540"/>
            <a:chOff x="4514645" y="3240036"/>
            <a:chExt cx="1004708" cy="1152481"/>
          </a:xfrm>
        </p:grpSpPr>
        <p:sp>
          <p:nvSpPr>
            <p:cNvPr id="2740" name="Google Shape;2740;p46"/>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1" name="Google Shape;2741;p46"/>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2" name="Google Shape;2742;p46"/>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43" name="Google Shape;2743;p46"/>
            <p:cNvGrpSpPr/>
            <p:nvPr/>
          </p:nvGrpSpPr>
          <p:grpSpPr>
            <a:xfrm rot="5400000">
              <a:off x="4604936" y="3395552"/>
              <a:ext cx="447153" cy="528405"/>
              <a:chOff x="1926616" y="1754118"/>
              <a:chExt cx="949168" cy="1121641"/>
            </a:xfrm>
          </p:grpSpPr>
          <p:sp>
            <p:nvSpPr>
              <p:cNvPr id="2744" name="Google Shape;2744;p46"/>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5" name="Google Shape;2745;p46"/>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6" name="Google Shape;2746;p46"/>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47" name="Google Shape;2747;p46"/>
            <p:cNvGrpSpPr/>
            <p:nvPr/>
          </p:nvGrpSpPr>
          <p:grpSpPr>
            <a:xfrm rot="5400000">
              <a:off x="5028042" y="3454806"/>
              <a:ext cx="408217" cy="564097"/>
              <a:chOff x="2131600" y="859437"/>
              <a:chExt cx="866518" cy="1197404"/>
            </a:xfrm>
          </p:grpSpPr>
          <p:sp>
            <p:nvSpPr>
              <p:cNvPr id="2748" name="Google Shape;2748;p46"/>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9" name="Google Shape;2749;p46"/>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50" name="Google Shape;2750;p46"/>
            <p:cNvGrpSpPr/>
            <p:nvPr/>
          </p:nvGrpSpPr>
          <p:grpSpPr>
            <a:xfrm rot="5400000">
              <a:off x="4692849" y="3889458"/>
              <a:ext cx="613622" cy="392496"/>
              <a:chOff x="2654097" y="1535071"/>
              <a:chExt cx="1302531" cy="833147"/>
            </a:xfrm>
          </p:grpSpPr>
          <p:sp>
            <p:nvSpPr>
              <p:cNvPr id="2751" name="Google Shape;2751;p46"/>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2" name="Google Shape;2752;p46"/>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3" name="Google Shape;2753;p46"/>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54" name="Google Shape;2754;p46"/>
            <p:cNvGrpSpPr/>
            <p:nvPr/>
          </p:nvGrpSpPr>
          <p:grpSpPr>
            <a:xfrm>
              <a:off x="4860136" y="3650917"/>
              <a:ext cx="322187" cy="306813"/>
              <a:chOff x="4464634" y="3889240"/>
              <a:chExt cx="697375" cy="664097"/>
            </a:xfrm>
          </p:grpSpPr>
          <p:sp>
            <p:nvSpPr>
              <p:cNvPr id="2755" name="Google Shape;2755;p46"/>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6" name="Google Shape;2756;p46"/>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7" name="Google Shape;2757;p46"/>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8" name="Google Shape;2758;p46"/>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9" name="Google Shape;2759;p46"/>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0" name="Google Shape;2760;p46"/>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1" name="Google Shape;2761;p46"/>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2" name="Google Shape;2762;p46"/>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3" name="Google Shape;2763;p46"/>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4" name="Google Shape;2764;p46"/>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5" name="Google Shape;2765;p46"/>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6" name="Google Shape;2766;p46"/>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7" name="Google Shape;2767;p46"/>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8" name="Google Shape;2768;p46"/>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9" name="Google Shape;2769;p46"/>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0" name="Google Shape;2770;p46"/>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1" name="Google Shape;2771;p46"/>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2" name="Google Shape;2772;p46"/>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3" name="Google Shape;2773;p46"/>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4" name="Google Shape;2774;p46"/>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5" name="Google Shape;2775;p46"/>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6" name="Google Shape;2776;p46"/>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777" name="Google Shape;2777;p46"/>
          <p:cNvGrpSpPr/>
          <p:nvPr/>
        </p:nvGrpSpPr>
        <p:grpSpPr>
          <a:xfrm rot="-5400000">
            <a:off x="5975135" y="3967180"/>
            <a:ext cx="593079" cy="680540"/>
            <a:chOff x="4514645" y="3240036"/>
            <a:chExt cx="1004708" cy="1152481"/>
          </a:xfrm>
        </p:grpSpPr>
        <p:sp>
          <p:nvSpPr>
            <p:cNvPr id="2778" name="Google Shape;2778;p46"/>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9" name="Google Shape;2779;p46"/>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0" name="Google Shape;2780;p46"/>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81" name="Google Shape;2781;p46"/>
            <p:cNvGrpSpPr/>
            <p:nvPr/>
          </p:nvGrpSpPr>
          <p:grpSpPr>
            <a:xfrm rot="5400000">
              <a:off x="4604936" y="3395552"/>
              <a:ext cx="447153" cy="528405"/>
              <a:chOff x="1926616" y="1754118"/>
              <a:chExt cx="949168" cy="1121641"/>
            </a:xfrm>
          </p:grpSpPr>
          <p:sp>
            <p:nvSpPr>
              <p:cNvPr id="2782" name="Google Shape;2782;p46"/>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3" name="Google Shape;2783;p46"/>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4" name="Google Shape;2784;p46"/>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85" name="Google Shape;2785;p46"/>
            <p:cNvGrpSpPr/>
            <p:nvPr/>
          </p:nvGrpSpPr>
          <p:grpSpPr>
            <a:xfrm rot="5400000">
              <a:off x="5028042" y="3454806"/>
              <a:ext cx="408217" cy="564097"/>
              <a:chOff x="2131600" y="859437"/>
              <a:chExt cx="866518" cy="1197404"/>
            </a:xfrm>
          </p:grpSpPr>
          <p:sp>
            <p:nvSpPr>
              <p:cNvPr id="2786" name="Google Shape;2786;p46"/>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7" name="Google Shape;2787;p46"/>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88" name="Google Shape;2788;p46"/>
            <p:cNvGrpSpPr/>
            <p:nvPr/>
          </p:nvGrpSpPr>
          <p:grpSpPr>
            <a:xfrm rot="5400000">
              <a:off x="4692849" y="3889458"/>
              <a:ext cx="613622" cy="392496"/>
              <a:chOff x="2654097" y="1535071"/>
              <a:chExt cx="1302531" cy="833147"/>
            </a:xfrm>
          </p:grpSpPr>
          <p:sp>
            <p:nvSpPr>
              <p:cNvPr id="2789" name="Google Shape;2789;p46"/>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0" name="Google Shape;2790;p46"/>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1" name="Google Shape;2791;p46"/>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92" name="Google Shape;2792;p46"/>
            <p:cNvGrpSpPr/>
            <p:nvPr/>
          </p:nvGrpSpPr>
          <p:grpSpPr>
            <a:xfrm>
              <a:off x="4860136" y="3650917"/>
              <a:ext cx="322187" cy="306813"/>
              <a:chOff x="4464634" y="3889240"/>
              <a:chExt cx="697375" cy="664097"/>
            </a:xfrm>
          </p:grpSpPr>
          <p:sp>
            <p:nvSpPr>
              <p:cNvPr id="2793" name="Google Shape;2793;p46"/>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4" name="Google Shape;2794;p46"/>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5" name="Google Shape;2795;p46"/>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6" name="Google Shape;2796;p46"/>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7" name="Google Shape;2797;p46"/>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8" name="Google Shape;2798;p46"/>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9" name="Google Shape;2799;p46"/>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0" name="Google Shape;2800;p46"/>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1" name="Google Shape;2801;p46"/>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2" name="Google Shape;2802;p46"/>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3" name="Google Shape;2803;p46"/>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4" name="Google Shape;2804;p46"/>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5" name="Google Shape;2805;p46"/>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6" name="Google Shape;2806;p46"/>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7" name="Google Shape;2807;p46"/>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8" name="Google Shape;2808;p46"/>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9" name="Google Shape;2809;p46"/>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0" name="Google Shape;2810;p46"/>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1" name="Google Shape;2811;p46"/>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2" name="Google Shape;2812;p46"/>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3" name="Google Shape;2813;p46"/>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4" name="Google Shape;2814;p46"/>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9" name="Shape 1719"/>
        <p:cNvGrpSpPr/>
        <p:nvPr/>
      </p:nvGrpSpPr>
      <p:grpSpPr>
        <a:xfrm>
          <a:off x="0" y="0"/>
          <a:ext cx="0" cy="0"/>
          <a:chOff x="0" y="0"/>
          <a:chExt cx="0" cy="0"/>
        </a:xfrm>
      </p:grpSpPr>
      <p:sp>
        <p:nvSpPr>
          <p:cNvPr id="1720" name="Google Shape;1720;p2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1721" name="Google Shape;1721;p29"/>
          <p:cNvSpPr txBox="1"/>
          <p:nvPr>
            <p:ph idx="1" type="body"/>
          </p:nvPr>
        </p:nvSpPr>
        <p:spPr>
          <a:xfrm>
            <a:off x="720000" y="1143575"/>
            <a:ext cx="7704000" cy="43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a:t>
            </a:r>
            <a:endParaRPr/>
          </a:p>
        </p:txBody>
      </p:sp>
      <p:graphicFrame>
        <p:nvGraphicFramePr>
          <p:cNvPr id="1722" name="Google Shape;1722;p29"/>
          <p:cNvGraphicFramePr/>
          <p:nvPr/>
        </p:nvGraphicFramePr>
        <p:xfrm>
          <a:off x="720000" y="1700500"/>
          <a:ext cx="3000000" cy="3000000"/>
        </p:xfrm>
        <a:graphic>
          <a:graphicData uri="http://schemas.openxmlformats.org/drawingml/2006/table">
            <a:tbl>
              <a:tblPr>
                <a:noFill/>
                <a:tableStyleId>{2F1907B1-A319-4A59-B413-3D727DD213A3}</a:tableStyleId>
              </a:tblPr>
              <a:tblGrid>
                <a:gridCol w="2092325"/>
                <a:gridCol w="5611675"/>
              </a:tblGrid>
              <a:tr h="379650">
                <a:tc>
                  <a:txBody>
                    <a:bodyPr/>
                    <a:lstStyle/>
                    <a:p>
                      <a:pPr indent="0" lvl="0" marL="0" rtl="0" algn="l">
                        <a:spcBef>
                          <a:spcPts val="0"/>
                        </a:spcBef>
                        <a:spcAft>
                          <a:spcPts val="0"/>
                        </a:spcAft>
                        <a:buNone/>
                      </a:pPr>
                      <a:r>
                        <a:rPr b="1" lang="en" sz="1100" u="sng">
                          <a:solidFill>
                            <a:schemeClr val="hlink"/>
                          </a:solidFill>
                          <a:latin typeface="Albert Sans"/>
                          <a:ea typeface="Albert Sans"/>
                          <a:cs typeface="Albert Sans"/>
                          <a:sym typeface="Albert Sans"/>
                          <a:hlinkClick action="ppaction://hlinksldjump" r:id="rId3"/>
                        </a:rPr>
                        <a:t>Fonts</a:t>
                      </a:r>
                      <a:endParaRPr b="1" sz="1100" u="sng">
                        <a:solidFill>
                          <a:schemeClr val="dk1"/>
                        </a:solidFill>
                        <a:latin typeface="Albert Sans"/>
                        <a:ea typeface="Albert Sans"/>
                        <a:cs typeface="Albert Sans"/>
                        <a:sym typeface="Albert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solidFill>
                      <a:prstDash val="solid"/>
                      <a:round/>
                      <a:headEnd len="sm" w="sm" type="none"/>
                      <a:tailEnd len="sm" w="sm" type="none"/>
                    </a:lnB>
                    <a:solidFill>
                      <a:srgbClr val="FFDF43">
                        <a:alpha val="23130"/>
                      </a:srgbClr>
                    </a:solidFill>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To view this template correctly in PowerPoint, download and install the fonts we used</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solidFill>
                      <a:prstDash val="solid"/>
                      <a:round/>
                      <a:headEnd len="sm" w="sm" type="none"/>
                      <a:tailEnd len="sm" w="sm" type="none"/>
                    </a:lnB>
                    <a:solidFill>
                      <a:srgbClr val="FFDF43">
                        <a:alpha val="23130"/>
                      </a:srgbClr>
                    </a:solidFill>
                  </a:tcPr>
                </a:tc>
              </a:tr>
              <a:tr h="379650">
                <a:tc>
                  <a:txBody>
                    <a:bodyPr/>
                    <a:lstStyle/>
                    <a:p>
                      <a:pPr indent="0" lvl="0" marL="0" rtl="0" algn="l">
                        <a:spcBef>
                          <a:spcPts val="0"/>
                        </a:spcBef>
                        <a:spcAft>
                          <a:spcPts val="0"/>
                        </a:spcAft>
                        <a:buNone/>
                      </a:pPr>
                      <a:r>
                        <a:rPr b="1" lang="en" sz="1100" u="sng">
                          <a:solidFill>
                            <a:schemeClr val="hlink"/>
                          </a:solidFill>
                          <a:latin typeface="Albert Sans"/>
                          <a:ea typeface="Albert Sans"/>
                          <a:cs typeface="Albert Sans"/>
                          <a:sym typeface="Albert Sans"/>
                          <a:hlinkClick action="ppaction://hlinksldjump" r:id="rId4"/>
                        </a:rPr>
                        <a:t>Used</a:t>
                      </a:r>
                      <a:r>
                        <a:rPr b="1" lang="en" sz="1100">
                          <a:solidFill>
                            <a:schemeClr val="dk1"/>
                          </a:solidFill>
                          <a:latin typeface="Albert Sans"/>
                          <a:ea typeface="Albert Sans"/>
                          <a:cs typeface="Albert Sans"/>
                          <a:sym typeface="Albert Sans"/>
                        </a:rPr>
                        <a:t> and </a:t>
                      </a:r>
                      <a:r>
                        <a:rPr b="1" lang="en" sz="1100" u="sng">
                          <a:solidFill>
                            <a:schemeClr val="hlink"/>
                          </a:solidFill>
                          <a:latin typeface="Albert Sans"/>
                          <a:ea typeface="Albert Sans"/>
                          <a:cs typeface="Albert Sans"/>
                          <a:sym typeface="Albert Sans"/>
                          <a:hlinkClick action="ppaction://hlinksldjump" r:id="rId5"/>
                        </a:rPr>
                        <a:t>alternative</a:t>
                      </a:r>
                      <a:r>
                        <a:rPr b="1" lang="en" sz="1100" u="sng">
                          <a:solidFill>
                            <a:schemeClr val="hlink"/>
                          </a:solidFill>
                          <a:latin typeface="Albert Sans"/>
                          <a:ea typeface="Albert Sans"/>
                          <a:cs typeface="Albert Sans"/>
                          <a:sym typeface="Albert Sans"/>
                          <a:hlinkClick action="ppaction://hlinksldjump" r:id="rId6"/>
                        </a:rPr>
                        <a:t> resources</a:t>
                      </a:r>
                      <a:endParaRPr b="1" sz="1100" u="sng">
                        <a:solidFill>
                          <a:schemeClr val="dk1"/>
                        </a:solidFill>
                        <a:latin typeface="Albert Sans"/>
                        <a:ea typeface="Albert Sans"/>
                        <a:cs typeface="Albert Sans"/>
                        <a:sym typeface="Albert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rgbClr val="FFDF43">
                        <a:alpha val="23130"/>
                      </a:srgbClr>
                    </a:solidFill>
                  </a:tcPr>
                </a:tc>
                <a:tc>
                  <a:txBody>
                    <a:bodyPr/>
                    <a:lstStyle/>
                    <a:p>
                      <a:pPr indent="0" lvl="0" marL="0" marR="0" rtl="0" algn="l">
                        <a:lnSpc>
                          <a:spcPct val="100000"/>
                        </a:lnSpc>
                        <a:spcBef>
                          <a:spcPts val="0"/>
                        </a:spcBef>
                        <a:spcAft>
                          <a:spcPts val="1600"/>
                        </a:spcAft>
                        <a:buNone/>
                      </a:pPr>
                      <a:r>
                        <a:rPr lang="en" sz="1000">
                          <a:solidFill>
                            <a:schemeClr val="dk1"/>
                          </a:solidFill>
                          <a:latin typeface="Albert Sans"/>
                          <a:ea typeface="Albert Sans"/>
                          <a:cs typeface="Albert Sans"/>
                          <a:sym typeface="Albert Sans"/>
                        </a:rPr>
                        <a:t>An assortment of graphic resources that are suitable for use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rgbClr val="FFDF43">
                        <a:alpha val="23130"/>
                      </a:srgbClr>
                    </a:solidFill>
                  </a:tcPr>
                </a:tc>
              </a:tr>
              <a:tr h="379650">
                <a:tc>
                  <a:txBody>
                    <a:bodyPr/>
                    <a:lstStyle/>
                    <a:p>
                      <a:pPr indent="0" lvl="0" marL="0" rtl="0" algn="l">
                        <a:spcBef>
                          <a:spcPts val="0"/>
                        </a:spcBef>
                        <a:spcAft>
                          <a:spcPts val="0"/>
                        </a:spcAft>
                        <a:buNone/>
                      </a:pPr>
                      <a:r>
                        <a:rPr b="1" lang="en" sz="1100" u="sng">
                          <a:solidFill>
                            <a:schemeClr val="dk1"/>
                          </a:solidFill>
                          <a:latin typeface="Albert Sans"/>
                          <a:ea typeface="Albert Sans"/>
                          <a:cs typeface="Albert Sans"/>
                          <a:sym typeface="Albert Sans"/>
                          <a:hlinkClick action="ppaction://hlinksldjump" r:id="rId7">
                            <a:extLst>
                              <a:ext uri="{A12FA001-AC4F-418D-AE19-62706E023703}">
                                <ahyp:hlinkClr val="tx"/>
                              </a:ext>
                            </a:extLst>
                          </a:hlinkClick>
                        </a:rPr>
                        <a:t>Thanks slide</a:t>
                      </a:r>
                      <a:endParaRPr b="1" sz="1100" u="sng">
                        <a:solidFill>
                          <a:schemeClr val="dk1"/>
                        </a:solidFill>
                        <a:latin typeface="Albert Sans"/>
                        <a:ea typeface="Albert Sans"/>
                        <a:cs typeface="Albert Sans"/>
                        <a:sym typeface="Albert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solidFill>
                      <a:prstDash val="solid"/>
                      <a:round/>
                      <a:headEnd len="sm" w="sm" type="none"/>
                      <a:tailEnd len="sm" w="sm" type="none"/>
                    </a:lnB>
                    <a:solidFill>
                      <a:srgbClr val="FFDF43">
                        <a:alpha val="23130"/>
                      </a:srgbClr>
                    </a:solidFill>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must keep it so that proper credits for our design are given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solidFill>
                      <a:prstDash val="solid"/>
                      <a:round/>
                      <a:headEnd len="sm" w="sm" type="none"/>
                      <a:tailEnd len="sm" w="sm" type="none"/>
                    </a:lnB>
                    <a:solidFill>
                      <a:srgbClr val="FFDF43">
                        <a:alpha val="23130"/>
                      </a:srgbClr>
                    </a:solidFill>
                  </a:tcPr>
                </a:tc>
              </a:tr>
              <a:tr h="379650">
                <a:tc>
                  <a:txBody>
                    <a:bodyPr/>
                    <a:lstStyle/>
                    <a:p>
                      <a:pPr indent="0" lvl="0" marL="0" rtl="0" algn="l">
                        <a:spcBef>
                          <a:spcPts val="0"/>
                        </a:spcBef>
                        <a:spcAft>
                          <a:spcPts val="0"/>
                        </a:spcAft>
                        <a:buNone/>
                      </a:pPr>
                      <a:r>
                        <a:rPr b="1" lang="en" sz="1100" u="sng">
                          <a:solidFill>
                            <a:schemeClr val="hlink"/>
                          </a:solidFill>
                          <a:latin typeface="Albert Sans"/>
                          <a:ea typeface="Albert Sans"/>
                          <a:cs typeface="Albert Sans"/>
                          <a:sym typeface="Albert Sans"/>
                          <a:hlinkClick action="ppaction://hlinksldjump" r:id="rId8"/>
                        </a:rPr>
                        <a:t>Colors</a:t>
                      </a:r>
                      <a:endParaRPr b="1" sz="1100" u="sng">
                        <a:solidFill>
                          <a:schemeClr val="dk1"/>
                        </a:solidFill>
                        <a:latin typeface="Albert Sans"/>
                        <a:ea typeface="Albert Sans"/>
                        <a:cs typeface="Albert Sans"/>
                        <a:sym typeface="Albert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rgbClr val="FFDF43">
                        <a:alpha val="23130"/>
                      </a:srgbClr>
                    </a:solidFill>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All the colors used in this presentation</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rgbClr val="FFDF43">
                        <a:alpha val="23130"/>
                      </a:srgbClr>
                    </a:solidFill>
                  </a:tcPr>
                </a:tc>
              </a:tr>
              <a:tr h="379650">
                <a:tc>
                  <a:txBody>
                    <a:bodyPr/>
                    <a:lstStyle/>
                    <a:p>
                      <a:pPr indent="0" lvl="0" marL="0" rtl="0" algn="l">
                        <a:spcBef>
                          <a:spcPts val="0"/>
                        </a:spcBef>
                        <a:spcAft>
                          <a:spcPts val="0"/>
                        </a:spcAft>
                        <a:buNone/>
                      </a:pPr>
                      <a:r>
                        <a:rPr b="1" lang="en" sz="1100" u="sng">
                          <a:solidFill>
                            <a:schemeClr val="hlink"/>
                          </a:solidFill>
                          <a:latin typeface="Albert Sans"/>
                          <a:ea typeface="Albert Sans"/>
                          <a:cs typeface="Albert Sans"/>
                          <a:sym typeface="Albert Sans"/>
                          <a:hlinkClick action="ppaction://hlinksldjump" r:id="rId9"/>
                        </a:rPr>
                        <a:t>Icons</a:t>
                      </a:r>
                      <a:r>
                        <a:rPr b="1" lang="en" sz="1100">
                          <a:solidFill>
                            <a:schemeClr val="dk1"/>
                          </a:solidFill>
                          <a:latin typeface="Albert Sans"/>
                          <a:ea typeface="Albert Sans"/>
                          <a:cs typeface="Albert Sans"/>
                          <a:sym typeface="Albert Sans"/>
                        </a:rPr>
                        <a:t> and </a:t>
                      </a:r>
                      <a:r>
                        <a:rPr b="1" lang="en" sz="1100" u="sng">
                          <a:solidFill>
                            <a:schemeClr val="hlink"/>
                          </a:solidFill>
                          <a:latin typeface="Albert Sans"/>
                          <a:ea typeface="Albert Sans"/>
                          <a:cs typeface="Albert Sans"/>
                          <a:sym typeface="Albert Sans"/>
                          <a:hlinkClick action="ppaction://hlinksldjump" r:id="rId10"/>
                        </a:rPr>
                        <a:t>infographic resources</a:t>
                      </a:r>
                      <a:endParaRPr b="1" sz="1100" u="sng">
                        <a:solidFill>
                          <a:schemeClr val="dk1"/>
                        </a:solidFill>
                        <a:latin typeface="Albert Sans"/>
                        <a:ea typeface="Albert Sans"/>
                        <a:cs typeface="Albert Sans"/>
                        <a:sym typeface="Albert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solidFill>
                      <a:prstDash val="solid"/>
                      <a:round/>
                      <a:headEnd len="sm" w="sm" type="none"/>
                      <a:tailEnd len="sm" w="sm" type="none"/>
                    </a:lnB>
                    <a:solidFill>
                      <a:srgbClr val="FFDF43">
                        <a:alpha val="23130"/>
                      </a:srgbClr>
                    </a:solidFill>
                  </a:tcPr>
                </a:tc>
                <a:tc>
                  <a:txBody>
                    <a:bodyPr/>
                    <a:lstStyle/>
                    <a:p>
                      <a:pPr indent="0" lvl="0" marL="0" rtl="0" algn="l">
                        <a:spcBef>
                          <a:spcPts val="0"/>
                        </a:spcBef>
                        <a:spcAft>
                          <a:spcPts val="0"/>
                        </a:spcAft>
                        <a:buNone/>
                      </a:pPr>
                      <a:r>
                        <a:rPr lang="en" sz="1000">
                          <a:solidFill>
                            <a:schemeClr val="dk1"/>
                          </a:solidFill>
                          <a:latin typeface="Albert Sans"/>
                          <a:ea typeface="Albert Sans"/>
                          <a:cs typeface="Albert Sans"/>
                          <a:sym typeface="Albert Sans"/>
                        </a:rPr>
                        <a:t>These can be used in the template, and their size and color can be edited</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lt2"/>
                      </a:solidFill>
                      <a:prstDash val="solid"/>
                      <a:round/>
                      <a:headEnd len="sm" w="sm" type="none"/>
                      <a:tailEnd len="sm" w="sm" type="none"/>
                    </a:lnT>
                    <a:lnB cap="flat" cmpd="sng" w="9525">
                      <a:solidFill>
                        <a:schemeClr val="dk2"/>
                      </a:solidFill>
                      <a:prstDash val="solid"/>
                      <a:round/>
                      <a:headEnd len="sm" w="sm" type="none"/>
                      <a:tailEnd len="sm" w="sm" type="none"/>
                    </a:lnB>
                    <a:solidFill>
                      <a:srgbClr val="FFDF43">
                        <a:alpha val="23130"/>
                      </a:srgbClr>
                    </a:solidFill>
                  </a:tcPr>
                </a:tc>
              </a:tr>
              <a:tr h="379650">
                <a:tc>
                  <a:txBody>
                    <a:bodyPr/>
                    <a:lstStyle/>
                    <a:p>
                      <a:pPr indent="0" lvl="0" marL="0" rtl="0" algn="l">
                        <a:spcBef>
                          <a:spcPts val="0"/>
                        </a:spcBef>
                        <a:spcAft>
                          <a:spcPts val="0"/>
                        </a:spcAft>
                        <a:buNone/>
                      </a:pPr>
                      <a:r>
                        <a:rPr b="1" lang="en" sz="1100">
                          <a:solidFill>
                            <a:schemeClr val="dk1"/>
                          </a:solidFill>
                          <a:latin typeface="Albert Sans"/>
                          <a:ea typeface="Albert Sans"/>
                          <a:cs typeface="Albert Sans"/>
                          <a:sym typeface="Albert Sans"/>
                        </a:rPr>
                        <a:t>Editable presentation theme </a:t>
                      </a:r>
                      <a:endParaRPr b="1" sz="1100">
                        <a:solidFill>
                          <a:schemeClr val="dk1"/>
                        </a:solidFill>
                        <a:latin typeface="Albert Sans"/>
                        <a:ea typeface="Albert Sans"/>
                        <a:cs typeface="Albert Sans"/>
                        <a:sym typeface="Albert Sans"/>
                      </a:endParaRPr>
                    </a:p>
                  </a:txBody>
                  <a:tcPr marT="0" marB="0" marR="91425" marL="91425" anchor="ctr">
                    <a:lnL cap="flat" cmpd="sng" w="9525">
                      <a:solidFill>
                        <a:schemeClr val="dk2"/>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rgbClr val="FFDF43">
                        <a:alpha val="23130"/>
                      </a:srgbClr>
                    </a:solidFill>
                  </a:tcPr>
                </a:tc>
                <a:tc>
                  <a:txBody>
                    <a:bodyPr/>
                    <a:lstStyle/>
                    <a:p>
                      <a:pPr indent="0" lvl="0" marL="0" rtl="0" algn="l">
                        <a:spcBef>
                          <a:spcPts val="0"/>
                        </a:spcBef>
                        <a:spcAft>
                          <a:spcPts val="1600"/>
                        </a:spcAft>
                        <a:buNone/>
                      </a:pPr>
                      <a:r>
                        <a:rPr lang="en" sz="1000">
                          <a:solidFill>
                            <a:schemeClr val="dk1"/>
                          </a:solidFill>
                          <a:latin typeface="Albert Sans"/>
                          <a:ea typeface="Albert Sans"/>
                          <a:cs typeface="Albert Sans"/>
                          <a:sym typeface="Albert Sans"/>
                        </a:rPr>
                        <a:t>You can edit the master slides easily. For more info, click </a:t>
                      </a:r>
                      <a:r>
                        <a:rPr lang="en" sz="1000" u="sng">
                          <a:solidFill>
                            <a:schemeClr val="dk1"/>
                          </a:solidFill>
                          <a:latin typeface="Albert Sans"/>
                          <a:ea typeface="Albert Sans"/>
                          <a:cs typeface="Albert Sans"/>
                          <a:sym typeface="Albert Sans"/>
                          <a:hlinkClick r:id="rId11">
                            <a:extLst>
                              <a:ext uri="{A12FA001-AC4F-418D-AE19-62706E023703}">
                                <ahyp:hlinkClr val="tx"/>
                              </a:ext>
                            </a:extLst>
                          </a:hlinkClick>
                        </a:rPr>
                        <a:t>here</a:t>
                      </a:r>
                      <a:endParaRPr sz="1000">
                        <a:solidFill>
                          <a:schemeClr val="dk1"/>
                        </a:solidFill>
                        <a:latin typeface="Albert Sans"/>
                        <a:ea typeface="Albert Sans"/>
                        <a:cs typeface="Albert Sans"/>
                        <a:sym typeface="Albert Sans"/>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solidFill>
                      <a:prstDash val="solid"/>
                      <a:round/>
                      <a:headEnd len="sm" w="sm" type="none"/>
                      <a:tailEnd len="sm" w="sm" type="none"/>
                    </a:lnR>
                    <a:lnT cap="flat" cmpd="sng" w="9525">
                      <a:solidFill>
                        <a:schemeClr val="dk2"/>
                      </a:solidFill>
                      <a:prstDash val="solid"/>
                      <a:round/>
                      <a:headEnd len="sm" w="sm" type="none"/>
                      <a:tailEnd len="sm" w="sm" type="none"/>
                    </a:lnT>
                    <a:lnB cap="flat" cmpd="sng" w="9525">
                      <a:solidFill>
                        <a:schemeClr val="lt2"/>
                      </a:solidFill>
                      <a:prstDash val="solid"/>
                      <a:round/>
                      <a:headEnd len="sm" w="sm" type="none"/>
                      <a:tailEnd len="sm" w="sm" type="none"/>
                    </a:lnB>
                    <a:solidFill>
                      <a:srgbClr val="FFDF43">
                        <a:alpha val="23130"/>
                      </a:srgbClr>
                    </a:solidFill>
                  </a:tcPr>
                </a:tc>
              </a:tr>
            </a:tbl>
          </a:graphicData>
        </a:graphic>
      </p:graphicFrame>
      <p:sp>
        <p:nvSpPr>
          <p:cNvPr id="1723" name="Google Shape;1723;p29"/>
          <p:cNvSpPr txBox="1"/>
          <p:nvPr/>
        </p:nvSpPr>
        <p:spPr>
          <a:xfrm>
            <a:off x="719966" y="4109000"/>
            <a:ext cx="3854400" cy="495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Albert Sans"/>
                <a:ea typeface="Albert Sans"/>
                <a:cs typeface="Albert Sans"/>
                <a:sym typeface="Albert Sans"/>
              </a:rPr>
              <a:t>For more info:</a:t>
            </a:r>
            <a:br>
              <a:rPr lang="en" sz="1100">
                <a:solidFill>
                  <a:schemeClr val="dk1"/>
                </a:solidFill>
                <a:latin typeface="Albert Sans"/>
                <a:ea typeface="Albert Sans"/>
                <a:cs typeface="Albert Sans"/>
                <a:sym typeface="Albert Sans"/>
              </a:rPr>
            </a:br>
            <a:r>
              <a:rPr b="1" lang="en" sz="1100" u="sng">
                <a:solidFill>
                  <a:schemeClr val="dk1"/>
                </a:solidFill>
                <a:latin typeface="Albert Sans"/>
                <a:ea typeface="Albert Sans"/>
                <a:cs typeface="Albert Sans"/>
                <a:sym typeface="Albert Sans"/>
                <a:hlinkClick r:id="rId12">
                  <a:extLst>
                    <a:ext uri="{A12FA001-AC4F-418D-AE19-62706E023703}">
                      <ahyp:hlinkClr val="tx"/>
                    </a:ext>
                  </a:extLst>
                </a:hlinkClick>
              </a:rPr>
              <a:t>Slidesgo</a:t>
            </a:r>
            <a:r>
              <a:rPr b="1" lang="en" sz="1100">
                <a:solidFill>
                  <a:schemeClr val="dk1"/>
                </a:solidFill>
                <a:uFill>
                  <a:noFill/>
                </a:uFill>
                <a:latin typeface="Albert Sans"/>
                <a:ea typeface="Albert Sans"/>
                <a:cs typeface="Albert Sans"/>
                <a:sym typeface="Albert Sans"/>
                <a:hlinkClick r:id="rId13">
                  <a:extLst>
                    <a:ext uri="{A12FA001-AC4F-418D-AE19-62706E023703}">
                      <ahyp:hlinkClr val="tx"/>
                    </a:ext>
                  </a:extLst>
                </a:hlinkClick>
              </a:rPr>
              <a:t> </a:t>
            </a:r>
            <a:r>
              <a:rPr b="1" lang="en" sz="1100">
                <a:solidFill>
                  <a:schemeClr val="dk1"/>
                </a:solidFill>
                <a:latin typeface="Albert Sans"/>
                <a:ea typeface="Albert Sans"/>
                <a:cs typeface="Albert Sans"/>
                <a:sym typeface="Albert Sans"/>
              </a:rPr>
              <a:t> |  </a:t>
            </a:r>
            <a:r>
              <a:rPr b="1" lang="en" sz="1100" u="sng">
                <a:solidFill>
                  <a:schemeClr val="dk1"/>
                </a:solidFill>
                <a:latin typeface="Albert Sans"/>
                <a:ea typeface="Albert Sans"/>
                <a:cs typeface="Albert Sans"/>
                <a:sym typeface="Albert Sans"/>
                <a:hlinkClick r:id="rId14">
                  <a:extLst>
                    <a:ext uri="{A12FA001-AC4F-418D-AE19-62706E023703}">
                      <ahyp:hlinkClr val="tx"/>
                    </a:ext>
                  </a:extLst>
                </a:hlinkClick>
              </a:rPr>
              <a:t>Blog</a:t>
            </a:r>
            <a:r>
              <a:rPr b="1" lang="en" sz="1100">
                <a:solidFill>
                  <a:schemeClr val="dk1"/>
                </a:solidFill>
                <a:latin typeface="Albert Sans"/>
                <a:ea typeface="Albert Sans"/>
                <a:cs typeface="Albert Sans"/>
                <a:sym typeface="Albert Sans"/>
              </a:rPr>
              <a:t>  |  </a:t>
            </a:r>
            <a:r>
              <a:rPr b="1" lang="en" sz="1100" u="sng">
                <a:solidFill>
                  <a:schemeClr val="dk1"/>
                </a:solidFill>
                <a:latin typeface="Albert Sans"/>
                <a:ea typeface="Albert Sans"/>
                <a:cs typeface="Albert Sans"/>
                <a:sym typeface="Albert Sans"/>
              </a:rPr>
              <a:t>FAQ</a:t>
            </a:r>
            <a:r>
              <a:rPr b="1" lang="en" sz="1100" u="sng">
                <a:solidFill>
                  <a:schemeClr val="dk1"/>
                </a:solidFill>
                <a:latin typeface="Albert Sans"/>
                <a:ea typeface="Albert Sans"/>
                <a:cs typeface="Albert Sans"/>
                <a:sym typeface="Albert Sans"/>
                <a:hlinkClick r:id="rId15">
                  <a:extLst>
                    <a:ext uri="{A12FA001-AC4F-418D-AE19-62706E023703}">
                      <ahyp:hlinkClr val="tx"/>
                    </a:ext>
                  </a:extLst>
                </a:hlinkClick>
              </a:rPr>
              <a:t>s</a:t>
            </a:r>
            <a:endParaRPr b="1" sz="1100" u="sng">
              <a:solidFill>
                <a:schemeClr val="dk1"/>
              </a:solidFill>
              <a:latin typeface="Albert Sans"/>
              <a:ea typeface="Albert Sans"/>
              <a:cs typeface="Albert Sans"/>
              <a:sym typeface="Albert Sans"/>
            </a:endParaRPr>
          </a:p>
        </p:txBody>
      </p:sp>
      <p:sp>
        <p:nvSpPr>
          <p:cNvPr id="1724" name="Google Shape;1724;p29"/>
          <p:cNvSpPr txBox="1"/>
          <p:nvPr/>
        </p:nvSpPr>
        <p:spPr>
          <a:xfrm>
            <a:off x="4569634" y="4108990"/>
            <a:ext cx="3854400" cy="495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1"/>
                </a:solidFill>
                <a:latin typeface="Albert Sans"/>
                <a:ea typeface="Albert Sans"/>
                <a:cs typeface="Albert Sans"/>
                <a:sym typeface="Albert Sans"/>
              </a:rPr>
              <a:t>You can visit our sister </a:t>
            </a:r>
            <a:r>
              <a:rPr lang="en" sz="1100">
                <a:solidFill>
                  <a:schemeClr val="dk1"/>
                </a:solidFill>
                <a:latin typeface="Albert Sans"/>
                <a:ea typeface="Albert Sans"/>
                <a:cs typeface="Albert Sans"/>
                <a:sym typeface="Albert Sans"/>
              </a:rPr>
              <a:t>projects</a:t>
            </a:r>
            <a:r>
              <a:rPr lang="en" sz="1100">
                <a:solidFill>
                  <a:schemeClr val="dk1"/>
                </a:solidFill>
                <a:latin typeface="Albert Sans"/>
                <a:ea typeface="Albert Sans"/>
                <a:cs typeface="Albert Sans"/>
                <a:sym typeface="Albert Sans"/>
              </a:rPr>
              <a:t>:</a:t>
            </a:r>
            <a:br>
              <a:rPr lang="en" sz="1100">
                <a:solidFill>
                  <a:schemeClr val="dk1"/>
                </a:solidFill>
                <a:latin typeface="Albert Sans"/>
                <a:ea typeface="Albert Sans"/>
                <a:cs typeface="Albert Sans"/>
                <a:sym typeface="Albert Sans"/>
              </a:rPr>
            </a:br>
            <a:r>
              <a:rPr b="1" lang="en" sz="1100" u="sng">
                <a:solidFill>
                  <a:schemeClr val="dk1"/>
                </a:solidFill>
                <a:latin typeface="Albert Sans"/>
                <a:ea typeface="Albert Sans"/>
                <a:cs typeface="Albert Sans"/>
                <a:sym typeface="Albert Sans"/>
                <a:hlinkClick r:id="rId16">
                  <a:extLst>
                    <a:ext uri="{A12FA001-AC4F-418D-AE19-62706E023703}">
                      <ahyp:hlinkClr val="tx"/>
                    </a:ext>
                  </a:extLst>
                </a:hlinkClick>
              </a:rPr>
              <a:t>Freepik</a:t>
            </a:r>
            <a:r>
              <a:rPr b="1" lang="en" sz="1100">
                <a:solidFill>
                  <a:schemeClr val="dk1"/>
                </a:solidFill>
                <a:latin typeface="Albert Sans"/>
                <a:ea typeface="Albert Sans"/>
                <a:cs typeface="Albert Sans"/>
                <a:sym typeface="Albert Sans"/>
              </a:rPr>
              <a:t> | </a:t>
            </a:r>
            <a:r>
              <a:rPr b="1" lang="en" sz="1100" u="sng">
                <a:solidFill>
                  <a:schemeClr val="dk1"/>
                </a:solidFill>
                <a:latin typeface="Albert Sans"/>
                <a:ea typeface="Albert Sans"/>
                <a:cs typeface="Albert Sans"/>
                <a:sym typeface="Albert Sans"/>
                <a:hlinkClick r:id="rId17">
                  <a:extLst>
                    <a:ext uri="{A12FA001-AC4F-418D-AE19-62706E023703}">
                      <ahyp:hlinkClr val="tx"/>
                    </a:ext>
                  </a:extLst>
                </a:hlinkClick>
              </a:rPr>
              <a:t>Flaticon</a:t>
            </a:r>
            <a:r>
              <a:rPr b="1" lang="en" sz="1100">
                <a:solidFill>
                  <a:schemeClr val="dk1"/>
                </a:solidFill>
                <a:latin typeface="Albert Sans"/>
                <a:ea typeface="Albert Sans"/>
                <a:cs typeface="Albert Sans"/>
                <a:sym typeface="Albert Sans"/>
              </a:rPr>
              <a:t> | </a:t>
            </a:r>
            <a:r>
              <a:rPr b="1" lang="en" sz="1100" u="sng">
                <a:solidFill>
                  <a:schemeClr val="dk1"/>
                </a:solidFill>
                <a:latin typeface="Albert Sans"/>
                <a:ea typeface="Albert Sans"/>
                <a:cs typeface="Albert Sans"/>
                <a:sym typeface="Albert Sans"/>
                <a:hlinkClick r:id="rId18">
                  <a:extLst>
                    <a:ext uri="{A12FA001-AC4F-418D-AE19-62706E023703}">
                      <ahyp:hlinkClr val="tx"/>
                    </a:ext>
                  </a:extLst>
                </a:hlinkClick>
              </a:rPr>
              <a:t>Storyset</a:t>
            </a:r>
            <a:r>
              <a:rPr b="1" lang="en" sz="1100">
                <a:solidFill>
                  <a:schemeClr val="dk1"/>
                </a:solidFill>
                <a:latin typeface="Albert Sans"/>
                <a:ea typeface="Albert Sans"/>
                <a:cs typeface="Albert Sans"/>
                <a:sym typeface="Albert Sans"/>
              </a:rPr>
              <a:t> | </a:t>
            </a:r>
            <a:r>
              <a:rPr b="1" lang="en" sz="1100" u="sng">
                <a:solidFill>
                  <a:schemeClr val="dk1"/>
                </a:solidFill>
                <a:latin typeface="Albert Sans"/>
                <a:ea typeface="Albert Sans"/>
                <a:cs typeface="Albert Sans"/>
                <a:sym typeface="Albert Sans"/>
                <a:hlinkClick r:id="rId19">
                  <a:extLst>
                    <a:ext uri="{A12FA001-AC4F-418D-AE19-62706E023703}">
                      <ahyp:hlinkClr val="tx"/>
                    </a:ext>
                  </a:extLst>
                </a:hlinkClick>
              </a:rPr>
              <a:t>Wepik</a:t>
            </a:r>
            <a:r>
              <a:rPr b="1" lang="en" sz="1100">
                <a:solidFill>
                  <a:schemeClr val="dk1"/>
                </a:solidFill>
                <a:uFill>
                  <a:noFill/>
                </a:uFill>
                <a:latin typeface="Albert Sans"/>
                <a:ea typeface="Albert Sans"/>
                <a:cs typeface="Albert Sans"/>
                <a:sym typeface="Albert Sans"/>
                <a:hlinkClick r:id="rId20">
                  <a:extLst>
                    <a:ext uri="{A12FA001-AC4F-418D-AE19-62706E023703}">
                      <ahyp:hlinkClr val="tx"/>
                    </a:ext>
                  </a:extLst>
                </a:hlinkClick>
              </a:rPr>
              <a:t> </a:t>
            </a:r>
            <a:r>
              <a:rPr b="1" lang="en" sz="1100">
                <a:solidFill>
                  <a:schemeClr val="dk1"/>
                </a:solidFill>
                <a:latin typeface="Albert Sans"/>
                <a:ea typeface="Albert Sans"/>
                <a:cs typeface="Albert Sans"/>
                <a:sym typeface="Albert Sans"/>
              </a:rPr>
              <a:t>| </a:t>
            </a:r>
            <a:r>
              <a:rPr b="1" lang="en" sz="1100" u="sng">
                <a:solidFill>
                  <a:schemeClr val="dk1"/>
                </a:solidFill>
                <a:latin typeface="Albert Sans"/>
                <a:ea typeface="Albert Sans"/>
                <a:cs typeface="Albert Sans"/>
                <a:sym typeface="Albert Sans"/>
                <a:hlinkClick r:id="rId21">
                  <a:extLst>
                    <a:ext uri="{A12FA001-AC4F-418D-AE19-62706E023703}">
                      <ahyp:hlinkClr val="tx"/>
                    </a:ext>
                  </a:extLst>
                </a:hlinkClick>
              </a:rPr>
              <a:t>Videvo</a:t>
            </a:r>
            <a:endParaRPr b="1" sz="1100" u="sng">
              <a:solidFill>
                <a:schemeClr val="dk1"/>
              </a:solidFill>
              <a:latin typeface="Albert Sans"/>
              <a:ea typeface="Albert Sans"/>
              <a:cs typeface="Albert Sans"/>
              <a:sym typeface="Albert Sans"/>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8" name="Shape 2818"/>
        <p:cNvGrpSpPr/>
        <p:nvPr/>
      </p:nvGrpSpPr>
      <p:grpSpPr>
        <a:xfrm>
          <a:off x="0" y="0"/>
          <a:ext cx="0" cy="0"/>
          <a:chOff x="0" y="0"/>
          <a:chExt cx="0" cy="0"/>
        </a:xfrm>
      </p:grpSpPr>
      <p:sp>
        <p:nvSpPr>
          <p:cNvPr id="2819" name="Google Shape;2819;p47"/>
          <p:cNvSpPr txBox="1"/>
          <p:nvPr>
            <p:ph type="title"/>
          </p:nvPr>
        </p:nvSpPr>
        <p:spPr>
          <a:xfrm>
            <a:off x="2347919" y="540000"/>
            <a:ext cx="4448100" cy="105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hanks!</a:t>
            </a:r>
            <a:endParaRPr/>
          </a:p>
        </p:txBody>
      </p:sp>
      <p:sp>
        <p:nvSpPr>
          <p:cNvPr id="2820" name="Google Shape;2820;p47"/>
          <p:cNvSpPr txBox="1"/>
          <p:nvPr>
            <p:ph idx="1" type="subTitle"/>
          </p:nvPr>
        </p:nvSpPr>
        <p:spPr>
          <a:xfrm>
            <a:off x="2347919" y="1612850"/>
            <a:ext cx="4448100" cy="123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a:t>
            </a:r>
            <a:r>
              <a:rPr b="1" lang="en"/>
              <a:t>o you have any questions?</a:t>
            </a:r>
            <a:endParaRPr b="1"/>
          </a:p>
          <a:p>
            <a:pPr indent="0" lvl="0" marL="0" rtl="0" algn="ctr">
              <a:spcBef>
                <a:spcPts val="100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2821" name="Google Shape;2821;p47"/>
          <p:cNvSpPr/>
          <p:nvPr/>
        </p:nvSpPr>
        <p:spPr>
          <a:xfrm>
            <a:off x="3485375" y="3088037"/>
            <a:ext cx="437400" cy="4374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7"/>
          <p:cNvSpPr/>
          <p:nvPr/>
        </p:nvSpPr>
        <p:spPr>
          <a:xfrm>
            <a:off x="4353250" y="3088037"/>
            <a:ext cx="437400" cy="4374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7"/>
          <p:cNvSpPr/>
          <p:nvPr/>
        </p:nvSpPr>
        <p:spPr>
          <a:xfrm>
            <a:off x="5221125" y="3088037"/>
            <a:ext cx="437400" cy="4374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4" name="Google Shape;2824;p47"/>
          <p:cNvGrpSpPr/>
          <p:nvPr/>
        </p:nvGrpSpPr>
        <p:grpSpPr>
          <a:xfrm>
            <a:off x="3572524" y="3167535"/>
            <a:ext cx="276012" cy="275991"/>
            <a:chOff x="3368074" y="3882537"/>
            <a:chExt cx="215298" cy="215298"/>
          </a:xfrm>
        </p:grpSpPr>
        <p:sp>
          <p:nvSpPr>
            <p:cNvPr id="2825" name="Google Shape;2825;p4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8" name="Google Shape;2828;p47"/>
          <p:cNvGrpSpPr/>
          <p:nvPr/>
        </p:nvGrpSpPr>
        <p:grpSpPr>
          <a:xfrm>
            <a:off x="4438556" y="3186243"/>
            <a:ext cx="266790" cy="238574"/>
            <a:chOff x="3824739" y="3890112"/>
            <a:chExt cx="208105" cy="186110"/>
          </a:xfrm>
        </p:grpSpPr>
        <p:sp>
          <p:nvSpPr>
            <p:cNvPr id="2829" name="Google Shape;2829;p4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2" name="Google Shape;2832;p47"/>
          <p:cNvSpPr/>
          <p:nvPr/>
        </p:nvSpPr>
        <p:spPr>
          <a:xfrm>
            <a:off x="5302440" y="3186482"/>
            <a:ext cx="291511" cy="238097"/>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7"/>
          <p:cNvSpPr txBox="1"/>
          <p:nvPr/>
        </p:nvSpPr>
        <p:spPr>
          <a:xfrm>
            <a:off x="2496150" y="4295900"/>
            <a:ext cx="4151700" cy="308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Albert Sans"/>
                <a:ea typeface="Albert Sans"/>
                <a:cs typeface="Albert Sans"/>
                <a:sym typeface="Albert Sans"/>
              </a:rPr>
              <a:t>Please keep this slide for attribution</a:t>
            </a:r>
            <a:endParaRPr sz="1200">
              <a:solidFill>
                <a:schemeClr val="dk1"/>
              </a:solidFill>
              <a:latin typeface="Albert Sans"/>
              <a:ea typeface="Albert Sans"/>
              <a:cs typeface="Albert Sans"/>
              <a:sym typeface="Albert Sans"/>
            </a:endParaRPr>
          </a:p>
        </p:txBody>
      </p:sp>
      <p:grpSp>
        <p:nvGrpSpPr>
          <p:cNvPr id="2834" name="Google Shape;2834;p47"/>
          <p:cNvGrpSpPr/>
          <p:nvPr/>
        </p:nvGrpSpPr>
        <p:grpSpPr>
          <a:xfrm>
            <a:off x="331694" y="1555193"/>
            <a:ext cx="1972454" cy="2033114"/>
            <a:chOff x="331694" y="2140753"/>
            <a:chExt cx="1972454" cy="2033114"/>
          </a:xfrm>
        </p:grpSpPr>
        <p:sp>
          <p:nvSpPr>
            <p:cNvPr id="2835" name="Google Shape;2835;p47"/>
            <p:cNvSpPr/>
            <p:nvPr/>
          </p:nvSpPr>
          <p:spPr>
            <a:xfrm rot="-5400000">
              <a:off x="658895" y="2012804"/>
              <a:ext cx="1239526" cy="1495424"/>
            </a:xfrm>
            <a:custGeom>
              <a:rect b="b" l="l" r="r" t="t"/>
              <a:pathLst>
                <a:path extrusionOk="0" h="2392679" w="1983241">
                  <a:moveTo>
                    <a:pt x="1980248" y="430530"/>
                  </a:moveTo>
                  <a:cubicBezTo>
                    <a:pt x="1964055" y="246698"/>
                    <a:pt x="1856423" y="60960"/>
                    <a:pt x="1682115" y="0"/>
                  </a:cubicBezTo>
                  <a:cubicBezTo>
                    <a:pt x="1744028" y="48578"/>
                    <a:pt x="1767840" y="136208"/>
                    <a:pt x="1750695" y="213360"/>
                  </a:cubicBezTo>
                  <a:cubicBezTo>
                    <a:pt x="1733550" y="289560"/>
                    <a:pt x="1679258" y="355283"/>
                    <a:pt x="1612583" y="397192"/>
                  </a:cubicBezTo>
                  <a:cubicBezTo>
                    <a:pt x="1545908" y="439102"/>
                    <a:pt x="1467803" y="460058"/>
                    <a:pt x="1389698" y="469583"/>
                  </a:cubicBezTo>
                  <a:cubicBezTo>
                    <a:pt x="1443990" y="594360"/>
                    <a:pt x="1471613" y="736283"/>
                    <a:pt x="1433513" y="866775"/>
                  </a:cubicBezTo>
                  <a:cubicBezTo>
                    <a:pt x="1395413" y="997268"/>
                    <a:pt x="1276350" y="1109663"/>
                    <a:pt x="1141095" y="1110615"/>
                  </a:cubicBezTo>
                  <a:cubicBezTo>
                    <a:pt x="1180148" y="1163955"/>
                    <a:pt x="1209675" y="1224915"/>
                    <a:pt x="1217295" y="1290638"/>
                  </a:cubicBezTo>
                  <a:cubicBezTo>
                    <a:pt x="1224915" y="1356360"/>
                    <a:pt x="1207770" y="1425893"/>
                    <a:pt x="1163955" y="1475423"/>
                  </a:cubicBezTo>
                  <a:cubicBezTo>
                    <a:pt x="1152525" y="1487805"/>
                    <a:pt x="1140143" y="1498283"/>
                    <a:pt x="1126808" y="1507808"/>
                  </a:cubicBezTo>
                  <a:cubicBezTo>
                    <a:pt x="1118235" y="1441133"/>
                    <a:pt x="1091565" y="1375410"/>
                    <a:pt x="1058228" y="1316355"/>
                  </a:cubicBezTo>
                  <a:cubicBezTo>
                    <a:pt x="1012507" y="1235393"/>
                    <a:pt x="954405" y="1163002"/>
                    <a:pt x="907733" y="1082993"/>
                  </a:cubicBezTo>
                  <a:cubicBezTo>
                    <a:pt x="901065" y="1070610"/>
                    <a:pt x="893445" y="1058227"/>
                    <a:pt x="887730" y="1045845"/>
                  </a:cubicBezTo>
                  <a:cubicBezTo>
                    <a:pt x="826770" y="929640"/>
                    <a:pt x="790575" y="799148"/>
                    <a:pt x="789623" y="667702"/>
                  </a:cubicBezTo>
                  <a:cubicBezTo>
                    <a:pt x="789623" y="645795"/>
                    <a:pt x="790575" y="624840"/>
                    <a:pt x="792480" y="602933"/>
                  </a:cubicBezTo>
                  <a:cubicBezTo>
                    <a:pt x="806768" y="436245"/>
                    <a:pt x="882968" y="273367"/>
                    <a:pt x="1010602" y="165735"/>
                  </a:cubicBezTo>
                  <a:cubicBezTo>
                    <a:pt x="1138238" y="58103"/>
                    <a:pt x="1319213" y="12383"/>
                    <a:pt x="1480185" y="57150"/>
                  </a:cubicBezTo>
                  <a:cubicBezTo>
                    <a:pt x="1412558" y="14288"/>
                    <a:pt x="1329690" y="-952"/>
                    <a:pt x="1249680" y="7620"/>
                  </a:cubicBezTo>
                  <a:cubicBezTo>
                    <a:pt x="1170623" y="15240"/>
                    <a:pt x="1093470" y="45720"/>
                    <a:pt x="1024890" y="86678"/>
                  </a:cubicBezTo>
                  <a:cubicBezTo>
                    <a:pt x="886777" y="168592"/>
                    <a:pt x="776288" y="295275"/>
                    <a:pt x="707708" y="440055"/>
                  </a:cubicBezTo>
                  <a:cubicBezTo>
                    <a:pt x="702945" y="422910"/>
                    <a:pt x="698183" y="405765"/>
                    <a:pt x="692468" y="389573"/>
                  </a:cubicBezTo>
                  <a:cubicBezTo>
                    <a:pt x="654368" y="274320"/>
                    <a:pt x="582930" y="167640"/>
                    <a:pt x="481012" y="101917"/>
                  </a:cubicBezTo>
                  <a:cubicBezTo>
                    <a:pt x="341948" y="11430"/>
                    <a:pt x="165735" y="5715"/>
                    <a:pt x="0" y="3810"/>
                  </a:cubicBezTo>
                  <a:cubicBezTo>
                    <a:pt x="108585" y="60960"/>
                    <a:pt x="176212" y="183833"/>
                    <a:pt x="179070" y="306705"/>
                  </a:cubicBezTo>
                  <a:cubicBezTo>
                    <a:pt x="181928" y="429577"/>
                    <a:pt x="125730" y="549593"/>
                    <a:pt x="40005" y="637223"/>
                  </a:cubicBezTo>
                  <a:cubicBezTo>
                    <a:pt x="141923" y="692468"/>
                    <a:pt x="223837" y="782955"/>
                    <a:pt x="269558" y="890588"/>
                  </a:cubicBezTo>
                  <a:cubicBezTo>
                    <a:pt x="314325" y="997268"/>
                    <a:pt x="321945" y="1120140"/>
                    <a:pt x="289560" y="1231583"/>
                  </a:cubicBezTo>
                  <a:cubicBezTo>
                    <a:pt x="337185" y="1239202"/>
                    <a:pt x="382905" y="1255395"/>
                    <a:pt x="425768" y="1276350"/>
                  </a:cubicBezTo>
                  <a:cubicBezTo>
                    <a:pt x="556260" y="1332548"/>
                    <a:pt x="666750" y="1437323"/>
                    <a:pt x="727710" y="1564958"/>
                  </a:cubicBezTo>
                  <a:cubicBezTo>
                    <a:pt x="604838" y="1383983"/>
                    <a:pt x="446723" y="1302068"/>
                    <a:pt x="446723" y="1302068"/>
                  </a:cubicBezTo>
                  <a:cubicBezTo>
                    <a:pt x="446723" y="1302068"/>
                    <a:pt x="401955" y="1414463"/>
                    <a:pt x="493395" y="1450658"/>
                  </a:cubicBezTo>
                  <a:cubicBezTo>
                    <a:pt x="545783" y="1471613"/>
                    <a:pt x="583883" y="1496377"/>
                    <a:pt x="606743" y="1513523"/>
                  </a:cubicBezTo>
                  <a:cubicBezTo>
                    <a:pt x="612458" y="1551623"/>
                    <a:pt x="621030" y="1589723"/>
                    <a:pt x="639127" y="1623060"/>
                  </a:cubicBezTo>
                  <a:cubicBezTo>
                    <a:pt x="673418" y="1689735"/>
                    <a:pt x="739140" y="1733550"/>
                    <a:pt x="804863" y="1768793"/>
                  </a:cubicBezTo>
                  <a:cubicBezTo>
                    <a:pt x="807720" y="1770698"/>
                    <a:pt x="811530" y="1772602"/>
                    <a:pt x="814388" y="1774508"/>
                  </a:cubicBezTo>
                  <a:cubicBezTo>
                    <a:pt x="790575" y="1793558"/>
                    <a:pt x="764858" y="1810702"/>
                    <a:pt x="737235" y="1822133"/>
                  </a:cubicBezTo>
                  <a:cubicBezTo>
                    <a:pt x="739140" y="1810702"/>
                    <a:pt x="734377" y="1797368"/>
                    <a:pt x="723900" y="1791652"/>
                  </a:cubicBezTo>
                  <a:cubicBezTo>
                    <a:pt x="714375" y="1784985"/>
                    <a:pt x="701040" y="1784985"/>
                    <a:pt x="689610" y="1784985"/>
                  </a:cubicBezTo>
                  <a:cubicBezTo>
                    <a:pt x="682943" y="1784985"/>
                    <a:pt x="675323" y="1784985"/>
                    <a:pt x="668655" y="1783080"/>
                  </a:cubicBezTo>
                  <a:cubicBezTo>
                    <a:pt x="668655" y="1781175"/>
                    <a:pt x="668655" y="1778318"/>
                    <a:pt x="669608" y="1776413"/>
                  </a:cubicBezTo>
                  <a:cubicBezTo>
                    <a:pt x="671513" y="1771650"/>
                    <a:pt x="675323" y="1767840"/>
                    <a:pt x="678180" y="1764983"/>
                  </a:cubicBezTo>
                  <a:cubicBezTo>
                    <a:pt x="689610" y="1753552"/>
                    <a:pt x="701993" y="1741170"/>
                    <a:pt x="713423" y="1729740"/>
                  </a:cubicBezTo>
                  <a:cubicBezTo>
                    <a:pt x="697230" y="1732598"/>
                    <a:pt x="679133" y="1724025"/>
                    <a:pt x="663893" y="1730693"/>
                  </a:cubicBezTo>
                  <a:cubicBezTo>
                    <a:pt x="658177" y="1733550"/>
                    <a:pt x="653415" y="1738313"/>
                    <a:pt x="648652" y="1742123"/>
                  </a:cubicBezTo>
                  <a:cubicBezTo>
                    <a:pt x="638175" y="1751648"/>
                    <a:pt x="628650" y="1762125"/>
                    <a:pt x="618173" y="1771650"/>
                  </a:cubicBezTo>
                  <a:cubicBezTo>
                    <a:pt x="612458" y="1777365"/>
                    <a:pt x="606743" y="1782127"/>
                    <a:pt x="604838" y="1789748"/>
                  </a:cubicBezTo>
                  <a:cubicBezTo>
                    <a:pt x="601980" y="1799273"/>
                    <a:pt x="605790" y="1809750"/>
                    <a:pt x="607695" y="1819275"/>
                  </a:cubicBezTo>
                  <a:cubicBezTo>
                    <a:pt x="609600" y="1828800"/>
                    <a:pt x="608648" y="1838325"/>
                    <a:pt x="610552" y="1846898"/>
                  </a:cubicBezTo>
                  <a:cubicBezTo>
                    <a:pt x="611505" y="1856423"/>
                    <a:pt x="614363" y="1865948"/>
                    <a:pt x="621030" y="1872615"/>
                  </a:cubicBezTo>
                  <a:cubicBezTo>
                    <a:pt x="629602" y="1881188"/>
                    <a:pt x="642938" y="1883093"/>
                    <a:pt x="655320" y="1885950"/>
                  </a:cubicBezTo>
                  <a:cubicBezTo>
                    <a:pt x="670560" y="1889760"/>
                    <a:pt x="685800" y="1895475"/>
                    <a:pt x="700088" y="1904048"/>
                  </a:cubicBezTo>
                  <a:cubicBezTo>
                    <a:pt x="706755" y="1907858"/>
                    <a:pt x="713423" y="1912620"/>
                    <a:pt x="721043" y="1913573"/>
                  </a:cubicBezTo>
                  <a:cubicBezTo>
                    <a:pt x="729615" y="1914525"/>
                    <a:pt x="738188" y="1910715"/>
                    <a:pt x="746760" y="1905952"/>
                  </a:cubicBezTo>
                  <a:cubicBezTo>
                    <a:pt x="777240" y="1890713"/>
                    <a:pt x="808673" y="1877377"/>
                    <a:pt x="840105" y="1865948"/>
                  </a:cubicBezTo>
                  <a:cubicBezTo>
                    <a:pt x="847725" y="1863090"/>
                    <a:pt x="855345" y="1860233"/>
                    <a:pt x="862965" y="1857375"/>
                  </a:cubicBezTo>
                  <a:cubicBezTo>
                    <a:pt x="863918" y="1857375"/>
                    <a:pt x="864870" y="1857375"/>
                    <a:pt x="865823" y="1856423"/>
                  </a:cubicBezTo>
                  <a:lnTo>
                    <a:pt x="865823" y="1856423"/>
                  </a:lnTo>
                  <a:cubicBezTo>
                    <a:pt x="866775" y="1856423"/>
                    <a:pt x="867727" y="1855470"/>
                    <a:pt x="869633" y="1855470"/>
                  </a:cubicBezTo>
                  <a:cubicBezTo>
                    <a:pt x="882015" y="1850708"/>
                    <a:pt x="894398" y="1846898"/>
                    <a:pt x="906780" y="1843088"/>
                  </a:cubicBezTo>
                  <a:cubicBezTo>
                    <a:pt x="908685" y="1838325"/>
                    <a:pt x="939165" y="1844040"/>
                    <a:pt x="951548" y="1853565"/>
                  </a:cubicBezTo>
                  <a:cubicBezTo>
                    <a:pt x="963930" y="1875473"/>
                    <a:pt x="979170" y="1895475"/>
                    <a:pt x="996315" y="1913573"/>
                  </a:cubicBezTo>
                  <a:cubicBezTo>
                    <a:pt x="999173" y="1916430"/>
                    <a:pt x="1001077" y="1918335"/>
                    <a:pt x="1003935" y="1921193"/>
                  </a:cubicBezTo>
                  <a:cubicBezTo>
                    <a:pt x="1030605" y="1946910"/>
                    <a:pt x="1062038" y="1967865"/>
                    <a:pt x="1095375" y="1985963"/>
                  </a:cubicBezTo>
                  <a:cubicBezTo>
                    <a:pt x="1106805" y="1991677"/>
                    <a:pt x="1118235" y="1997393"/>
                    <a:pt x="1129665" y="2003108"/>
                  </a:cubicBezTo>
                  <a:cubicBezTo>
                    <a:pt x="1208723" y="2037398"/>
                    <a:pt x="1293495" y="2056448"/>
                    <a:pt x="1374458" y="2085023"/>
                  </a:cubicBezTo>
                  <a:cubicBezTo>
                    <a:pt x="1387793" y="2089785"/>
                    <a:pt x="1401128" y="2094548"/>
                    <a:pt x="1412558" y="2104073"/>
                  </a:cubicBezTo>
                  <a:cubicBezTo>
                    <a:pt x="1433513" y="2120265"/>
                    <a:pt x="1443990" y="2146935"/>
                    <a:pt x="1446848" y="2173605"/>
                  </a:cubicBezTo>
                  <a:cubicBezTo>
                    <a:pt x="1449705" y="2200275"/>
                    <a:pt x="1443990" y="2226945"/>
                    <a:pt x="1439228" y="2252663"/>
                  </a:cubicBezTo>
                  <a:cubicBezTo>
                    <a:pt x="1507808" y="2233613"/>
                    <a:pt x="1586865" y="2260283"/>
                    <a:pt x="1629728" y="2316480"/>
                  </a:cubicBezTo>
                  <a:cubicBezTo>
                    <a:pt x="1644968" y="2336483"/>
                    <a:pt x="1658303" y="2361248"/>
                    <a:pt x="1683068" y="2368868"/>
                  </a:cubicBezTo>
                  <a:cubicBezTo>
                    <a:pt x="1690688" y="2360295"/>
                    <a:pt x="1701165" y="2354580"/>
                    <a:pt x="1711643" y="2351723"/>
                  </a:cubicBezTo>
                  <a:cubicBezTo>
                    <a:pt x="1713548" y="2365058"/>
                    <a:pt x="1716405" y="2379345"/>
                    <a:pt x="1719263" y="2392680"/>
                  </a:cubicBezTo>
                  <a:cubicBezTo>
                    <a:pt x="1744980" y="2361248"/>
                    <a:pt x="1768793" y="2328863"/>
                    <a:pt x="1791653" y="2294573"/>
                  </a:cubicBezTo>
                  <a:cubicBezTo>
                    <a:pt x="1793558" y="2291715"/>
                    <a:pt x="1795463" y="2288858"/>
                    <a:pt x="1795463" y="2286000"/>
                  </a:cubicBezTo>
                  <a:cubicBezTo>
                    <a:pt x="1795463" y="2281238"/>
                    <a:pt x="1792605" y="2276475"/>
                    <a:pt x="1789748" y="2272665"/>
                  </a:cubicBezTo>
                  <a:cubicBezTo>
                    <a:pt x="1765935" y="2240280"/>
                    <a:pt x="1747838" y="2203133"/>
                    <a:pt x="1735455" y="2165033"/>
                  </a:cubicBezTo>
                  <a:cubicBezTo>
                    <a:pt x="1732598" y="2156460"/>
                    <a:pt x="1730693" y="2146935"/>
                    <a:pt x="1733550" y="2138363"/>
                  </a:cubicBezTo>
                  <a:cubicBezTo>
                    <a:pt x="1735455" y="2132648"/>
                    <a:pt x="1740218" y="2127885"/>
                    <a:pt x="1742123" y="2122170"/>
                  </a:cubicBezTo>
                  <a:cubicBezTo>
                    <a:pt x="1744980" y="2112645"/>
                    <a:pt x="1741170" y="2103120"/>
                    <a:pt x="1736408" y="2094548"/>
                  </a:cubicBezTo>
                  <a:cubicBezTo>
                    <a:pt x="1728788" y="2077402"/>
                    <a:pt x="1720215" y="2060258"/>
                    <a:pt x="1712595" y="2042160"/>
                  </a:cubicBezTo>
                  <a:cubicBezTo>
                    <a:pt x="1709738" y="2036445"/>
                    <a:pt x="1706880" y="2030730"/>
                    <a:pt x="1703070" y="2025968"/>
                  </a:cubicBezTo>
                  <a:cubicBezTo>
                    <a:pt x="1697355" y="2019300"/>
                    <a:pt x="1690688" y="2015490"/>
                    <a:pt x="1683068" y="2011680"/>
                  </a:cubicBezTo>
                  <a:cubicBezTo>
                    <a:pt x="1650683" y="1993583"/>
                    <a:pt x="1615440" y="1975485"/>
                    <a:pt x="1599248" y="1943100"/>
                  </a:cubicBezTo>
                  <a:cubicBezTo>
                    <a:pt x="1583055" y="1910715"/>
                    <a:pt x="1588770" y="1871663"/>
                    <a:pt x="1578293" y="1836420"/>
                  </a:cubicBezTo>
                  <a:cubicBezTo>
                    <a:pt x="1566863" y="1800225"/>
                    <a:pt x="1539240" y="1771650"/>
                    <a:pt x="1506855" y="1752600"/>
                  </a:cubicBezTo>
                  <a:cubicBezTo>
                    <a:pt x="1474470" y="1733550"/>
                    <a:pt x="1438275" y="1723073"/>
                    <a:pt x="1402080" y="1712595"/>
                  </a:cubicBezTo>
                  <a:cubicBezTo>
                    <a:pt x="1439228" y="1739265"/>
                    <a:pt x="1475423" y="1768793"/>
                    <a:pt x="1498283" y="1808798"/>
                  </a:cubicBezTo>
                  <a:cubicBezTo>
                    <a:pt x="1521143" y="1848802"/>
                    <a:pt x="1528763" y="1899285"/>
                    <a:pt x="1506855" y="1940243"/>
                  </a:cubicBezTo>
                  <a:cubicBezTo>
                    <a:pt x="1436370" y="1902143"/>
                    <a:pt x="1364933" y="1863090"/>
                    <a:pt x="1303020" y="1810702"/>
                  </a:cubicBezTo>
                  <a:cubicBezTo>
                    <a:pt x="1267778" y="1780223"/>
                    <a:pt x="1235393" y="1744980"/>
                    <a:pt x="1209675" y="1705927"/>
                  </a:cubicBezTo>
                  <a:cubicBezTo>
                    <a:pt x="1237298" y="1606868"/>
                    <a:pt x="1295400" y="1518285"/>
                    <a:pt x="1364933" y="1443038"/>
                  </a:cubicBezTo>
                  <a:cubicBezTo>
                    <a:pt x="1442085" y="1360170"/>
                    <a:pt x="1534478" y="1291590"/>
                    <a:pt x="1626870" y="1225868"/>
                  </a:cubicBezTo>
                  <a:cubicBezTo>
                    <a:pt x="1656398" y="1204913"/>
                    <a:pt x="1703070" y="1184910"/>
                    <a:pt x="1724978" y="1214438"/>
                  </a:cubicBezTo>
                  <a:cubicBezTo>
                    <a:pt x="1737360" y="1229677"/>
                    <a:pt x="1734503" y="1252538"/>
                    <a:pt x="1724025" y="1269683"/>
                  </a:cubicBezTo>
                  <a:cubicBezTo>
                    <a:pt x="1713548" y="1285875"/>
                    <a:pt x="1697355" y="1298258"/>
                    <a:pt x="1681163" y="1308735"/>
                  </a:cubicBezTo>
                  <a:cubicBezTo>
                    <a:pt x="1728788" y="1302068"/>
                    <a:pt x="1785938" y="1287780"/>
                    <a:pt x="1800225" y="1241108"/>
                  </a:cubicBezTo>
                  <a:cubicBezTo>
                    <a:pt x="1804988" y="1225868"/>
                    <a:pt x="1803083" y="1209675"/>
                    <a:pt x="1804035" y="1193483"/>
                  </a:cubicBezTo>
                  <a:cubicBezTo>
                    <a:pt x="1804035" y="1115377"/>
                    <a:pt x="1838325" y="1042035"/>
                    <a:pt x="1868805" y="969645"/>
                  </a:cubicBezTo>
                  <a:cubicBezTo>
                    <a:pt x="1938338" y="796290"/>
                    <a:pt x="1997393" y="614363"/>
                    <a:pt x="1980248" y="430530"/>
                  </a:cubicBezTo>
                  <a:close/>
                  <a:moveTo>
                    <a:pt x="96203" y="627698"/>
                  </a:moveTo>
                  <a:cubicBezTo>
                    <a:pt x="259080" y="566738"/>
                    <a:pt x="435293" y="634365"/>
                    <a:pt x="581025" y="711518"/>
                  </a:cubicBezTo>
                  <a:cubicBezTo>
                    <a:pt x="424815" y="659130"/>
                    <a:pt x="262890" y="593408"/>
                    <a:pt x="96203" y="627698"/>
                  </a:cubicBezTo>
                  <a:close/>
                  <a:moveTo>
                    <a:pt x="332423" y="1196340"/>
                  </a:moveTo>
                  <a:cubicBezTo>
                    <a:pt x="407670" y="1142048"/>
                    <a:pt x="574358" y="1107758"/>
                    <a:pt x="650558" y="1173480"/>
                  </a:cubicBezTo>
                  <a:cubicBezTo>
                    <a:pt x="564833" y="1133475"/>
                    <a:pt x="420052" y="1165860"/>
                    <a:pt x="332423" y="1196340"/>
                  </a:cubicBezTo>
                  <a:close/>
                  <a:moveTo>
                    <a:pt x="870585" y="1240155"/>
                  </a:moveTo>
                  <a:cubicBezTo>
                    <a:pt x="870585" y="1242060"/>
                    <a:pt x="869633" y="1243013"/>
                    <a:pt x="868680" y="1244918"/>
                  </a:cubicBezTo>
                  <a:lnTo>
                    <a:pt x="857250" y="1273493"/>
                  </a:lnTo>
                  <a:lnTo>
                    <a:pt x="851535" y="1243013"/>
                  </a:lnTo>
                  <a:cubicBezTo>
                    <a:pt x="845820" y="1212533"/>
                    <a:pt x="828675" y="1183005"/>
                    <a:pt x="803910" y="1164908"/>
                  </a:cubicBezTo>
                  <a:cubicBezTo>
                    <a:pt x="800100" y="1162050"/>
                    <a:pt x="795338" y="1158240"/>
                    <a:pt x="791527" y="1157288"/>
                  </a:cubicBezTo>
                  <a:cubicBezTo>
                    <a:pt x="779145" y="1152525"/>
                    <a:pt x="772477" y="1169670"/>
                    <a:pt x="766763" y="1180148"/>
                  </a:cubicBezTo>
                  <a:cubicBezTo>
                    <a:pt x="753427" y="1210627"/>
                    <a:pt x="753427" y="1243965"/>
                    <a:pt x="753427" y="1276350"/>
                  </a:cubicBezTo>
                  <a:cubicBezTo>
                    <a:pt x="753427" y="1364933"/>
                    <a:pt x="774383" y="1454468"/>
                    <a:pt x="814388" y="1533525"/>
                  </a:cubicBezTo>
                  <a:cubicBezTo>
                    <a:pt x="758190" y="1436370"/>
                    <a:pt x="730568" y="1320165"/>
                    <a:pt x="743902" y="1207770"/>
                  </a:cubicBezTo>
                  <a:cubicBezTo>
                    <a:pt x="748665" y="1182052"/>
                    <a:pt x="762952" y="1128713"/>
                    <a:pt x="798195" y="1141095"/>
                  </a:cubicBezTo>
                  <a:cubicBezTo>
                    <a:pt x="826770" y="1155383"/>
                    <a:pt x="848677" y="1180148"/>
                    <a:pt x="861060" y="1208723"/>
                  </a:cubicBezTo>
                  <a:cubicBezTo>
                    <a:pt x="864870" y="1186815"/>
                    <a:pt x="863918" y="1163002"/>
                    <a:pt x="858202" y="1141095"/>
                  </a:cubicBezTo>
                  <a:cubicBezTo>
                    <a:pt x="842963" y="1074420"/>
                    <a:pt x="798195" y="1019175"/>
                    <a:pt x="763905" y="961073"/>
                  </a:cubicBezTo>
                  <a:cubicBezTo>
                    <a:pt x="746760" y="930593"/>
                    <a:pt x="730568" y="899160"/>
                    <a:pt x="719138" y="865823"/>
                  </a:cubicBezTo>
                  <a:cubicBezTo>
                    <a:pt x="695325" y="800100"/>
                    <a:pt x="684848" y="729615"/>
                    <a:pt x="688658" y="659130"/>
                  </a:cubicBezTo>
                  <a:cubicBezTo>
                    <a:pt x="690563" y="589598"/>
                    <a:pt x="717233" y="521970"/>
                    <a:pt x="698183" y="453390"/>
                  </a:cubicBezTo>
                  <a:cubicBezTo>
                    <a:pt x="721995" y="520065"/>
                    <a:pt x="698183" y="590550"/>
                    <a:pt x="699135" y="659130"/>
                  </a:cubicBezTo>
                  <a:cubicBezTo>
                    <a:pt x="698183" y="727710"/>
                    <a:pt x="710565" y="796290"/>
                    <a:pt x="734377" y="860108"/>
                  </a:cubicBezTo>
                  <a:cubicBezTo>
                    <a:pt x="757238" y="930593"/>
                    <a:pt x="805815" y="987743"/>
                    <a:pt x="841058" y="1051560"/>
                  </a:cubicBezTo>
                  <a:cubicBezTo>
                    <a:pt x="842963" y="1056323"/>
                    <a:pt x="845820" y="1060133"/>
                    <a:pt x="847725" y="1064895"/>
                  </a:cubicBezTo>
                  <a:cubicBezTo>
                    <a:pt x="859155" y="1087755"/>
                    <a:pt x="869633" y="1111568"/>
                    <a:pt x="875348" y="1138238"/>
                  </a:cubicBezTo>
                  <a:cubicBezTo>
                    <a:pt x="882968" y="1170623"/>
                    <a:pt x="883920" y="1206818"/>
                    <a:pt x="870585" y="1240155"/>
                  </a:cubicBezTo>
                  <a:close/>
                  <a:moveTo>
                    <a:pt x="1220153" y="1148715"/>
                  </a:moveTo>
                  <a:cubicBezTo>
                    <a:pt x="1216343" y="1148715"/>
                    <a:pt x="1210628" y="1144905"/>
                    <a:pt x="1207770" y="1147763"/>
                  </a:cubicBezTo>
                  <a:cubicBezTo>
                    <a:pt x="1207770" y="1148715"/>
                    <a:pt x="1208723" y="1150620"/>
                    <a:pt x="1209675" y="1149668"/>
                  </a:cubicBezTo>
                  <a:cubicBezTo>
                    <a:pt x="1208723" y="1151573"/>
                    <a:pt x="1205865" y="1149668"/>
                    <a:pt x="1205865" y="1147763"/>
                  </a:cubicBezTo>
                  <a:cubicBezTo>
                    <a:pt x="1207770" y="1142048"/>
                    <a:pt x="1215390" y="1143952"/>
                    <a:pt x="1220153" y="1143952"/>
                  </a:cubicBezTo>
                  <a:cubicBezTo>
                    <a:pt x="1316355" y="1143952"/>
                    <a:pt x="1413510" y="1176338"/>
                    <a:pt x="1486853" y="1238250"/>
                  </a:cubicBezTo>
                  <a:cubicBezTo>
                    <a:pt x="1402080" y="1198245"/>
                    <a:pt x="1313498" y="1167765"/>
                    <a:pt x="1220153" y="1148715"/>
                  </a:cubicBezTo>
                  <a:close/>
                  <a:moveTo>
                    <a:pt x="1720215" y="1044893"/>
                  </a:moveTo>
                  <a:cubicBezTo>
                    <a:pt x="1705928" y="837248"/>
                    <a:pt x="1614488" y="639127"/>
                    <a:pt x="1465898" y="493395"/>
                  </a:cubicBezTo>
                  <a:cubicBezTo>
                    <a:pt x="1633538" y="619125"/>
                    <a:pt x="1732598" y="835343"/>
                    <a:pt x="1720215" y="104489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36" name="Google Shape;2836;p47"/>
            <p:cNvGrpSpPr/>
            <p:nvPr/>
          </p:nvGrpSpPr>
          <p:grpSpPr>
            <a:xfrm rot="-1513952">
              <a:off x="708301" y="3030079"/>
              <a:ext cx="485709" cy="630840"/>
              <a:chOff x="169037" y="2037736"/>
              <a:chExt cx="485701" cy="630830"/>
            </a:xfrm>
          </p:grpSpPr>
          <p:sp>
            <p:nvSpPr>
              <p:cNvPr id="2837" name="Google Shape;2837;p47"/>
              <p:cNvSpPr/>
              <p:nvPr/>
            </p:nvSpPr>
            <p:spPr>
              <a:xfrm>
                <a:off x="169037" y="2259320"/>
                <a:ext cx="261938" cy="409245"/>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8" name="Google Shape;2838;p47"/>
              <p:cNvSpPr/>
              <p:nvPr/>
            </p:nvSpPr>
            <p:spPr>
              <a:xfrm>
                <a:off x="169100" y="2259320"/>
                <a:ext cx="239947" cy="408867"/>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9" name="Google Shape;2839;p47"/>
              <p:cNvSpPr/>
              <p:nvPr/>
            </p:nvSpPr>
            <p:spPr>
              <a:xfrm>
                <a:off x="376828" y="2076784"/>
                <a:ext cx="208993" cy="217047"/>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0" name="Google Shape;2840;p47"/>
              <p:cNvSpPr/>
              <p:nvPr/>
            </p:nvSpPr>
            <p:spPr>
              <a:xfrm>
                <a:off x="376751" y="2078239"/>
                <a:ext cx="208745" cy="215591"/>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1" name="Google Shape;2841;p47"/>
              <p:cNvSpPr/>
              <p:nvPr/>
            </p:nvSpPr>
            <p:spPr>
              <a:xfrm>
                <a:off x="452166" y="2207168"/>
                <a:ext cx="202572" cy="137493"/>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2" name="Google Shape;2842;p47"/>
              <p:cNvSpPr/>
              <p:nvPr/>
            </p:nvSpPr>
            <p:spPr>
              <a:xfrm>
                <a:off x="452156" y="2207582"/>
                <a:ext cx="171485" cy="137039"/>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3" name="Google Shape;2843;p47"/>
              <p:cNvSpPr/>
              <p:nvPr/>
            </p:nvSpPr>
            <p:spPr>
              <a:xfrm>
                <a:off x="291823" y="2037736"/>
                <a:ext cx="127118" cy="200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4" name="Google Shape;2844;p47"/>
              <p:cNvSpPr/>
              <p:nvPr/>
            </p:nvSpPr>
            <p:spPr>
              <a:xfrm>
                <a:off x="354483" y="2121038"/>
                <a:ext cx="211482" cy="186765"/>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5" name="Google Shape;2845;p47"/>
              <p:cNvSpPr/>
              <p:nvPr/>
            </p:nvSpPr>
            <p:spPr>
              <a:xfrm>
                <a:off x="354105" y="2137213"/>
                <a:ext cx="209097" cy="170582"/>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6" name="Google Shape;2846;p47"/>
              <p:cNvSpPr/>
              <p:nvPr/>
            </p:nvSpPr>
            <p:spPr>
              <a:xfrm>
                <a:off x="271017" y="2096708"/>
                <a:ext cx="316651" cy="268000"/>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7" name="Google Shape;2847;p47"/>
              <p:cNvSpPr/>
              <p:nvPr/>
            </p:nvSpPr>
            <p:spPr>
              <a:xfrm>
                <a:off x="359921" y="2060348"/>
                <a:ext cx="34679" cy="41480"/>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8" name="Google Shape;2848;p47"/>
              <p:cNvSpPr/>
              <p:nvPr/>
            </p:nvSpPr>
            <p:spPr>
              <a:xfrm>
                <a:off x="325027" y="2051158"/>
                <a:ext cx="28422" cy="1578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9" name="Google Shape;2849;p47"/>
              <p:cNvSpPr/>
              <p:nvPr/>
            </p:nvSpPr>
            <p:spPr>
              <a:xfrm>
                <a:off x="611853" y="2227068"/>
                <a:ext cx="23814" cy="27705"/>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0" name="Google Shape;2850;p47"/>
              <p:cNvSpPr/>
              <p:nvPr/>
            </p:nvSpPr>
            <p:spPr>
              <a:xfrm>
                <a:off x="428748" y="2131525"/>
                <a:ext cx="17288" cy="5206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1" name="Google Shape;2851;p47"/>
              <p:cNvSpPr/>
              <p:nvPr/>
            </p:nvSpPr>
            <p:spPr>
              <a:xfrm>
                <a:off x="482376" y="2186624"/>
                <a:ext cx="17102" cy="32985"/>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2" name="Google Shape;2852;p47"/>
              <p:cNvSpPr/>
              <p:nvPr/>
            </p:nvSpPr>
            <p:spPr>
              <a:xfrm>
                <a:off x="463400" y="2138706"/>
                <a:ext cx="10126" cy="20449"/>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3" name="Google Shape;2853;p47"/>
              <p:cNvSpPr/>
              <p:nvPr/>
            </p:nvSpPr>
            <p:spPr>
              <a:xfrm>
                <a:off x="387605" y="2143212"/>
                <a:ext cx="10014" cy="19888"/>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4" name="Google Shape;2854;p47"/>
              <p:cNvSpPr/>
              <p:nvPr/>
            </p:nvSpPr>
            <p:spPr>
              <a:xfrm>
                <a:off x="527729" y="2228307"/>
                <a:ext cx="19299" cy="28189"/>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5" name="Google Shape;2855;p47"/>
              <p:cNvSpPr/>
              <p:nvPr/>
            </p:nvSpPr>
            <p:spPr>
              <a:xfrm>
                <a:off x="524983" y="2201051"/>
                <a:ext cx="18677" cy="9123"/>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56" name="Google Shape;2856;p47"/>
            <p:cNvGrpSpPr/>
            <p:nvPr/>
          </p:nvGrpSpPr>
          <p:grpSpPr>
            <a:xfrm flipH="1" rot="-9941719">
              <a:off x="370570" y="3720318"/>
              <a:ext cx="417894" cy="367123"/>
              <a:chOff x="3602621" y="4169848"/>
              <a:chExt cx="1302051" cy="1143861"/>
            </a:xfrm>
          </p:grpSpPr>
          <p:sp>
            <p:nvSpPr>
              <p:cNvPr id="2857" name="Google Shape;2857;p47"/>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8" name="Google Shape;2858;p47"/>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9" name="Google Shape;2859;p47"/>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0" name="Google Shape;2860;p47"/>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1" name="Google Shape;2861;p47"/>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2" name="Google Shape;2862;p47"/>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3" name="Google Shape;2863;p47"/>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4" name="Google Shape;2864;p47"/>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5" name="Google Shape;2865;p47"/>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6" name="Google Shape;2866;p47"/>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67" name="Google Shape;2867;p47"/>
            <p:cNvGrpSpPr/>
            <p:nvPr/>
          </p:nvGrpSpPr>
          <p:grpSpPr>
            <a:xfrm flipH="1" rot="10800000">
              <a:off x="728171" y="3371237"/>
              <a:ext cx="529883" cy="607934"/>
              <a:chOff x="4514645" y="3240036"/>
              <a:chExt cx="1004708" cy="1152481"/>
            </a:xfrm>
          </p:grpSpPr>
          <p:sp>
            <p:nvSpPr>
              <p:cNvPr id="2868" name="Google Shape;2868;p47"/>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9" name="Google Shape;2869;p47"/>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0" name="Google Shape;2870;p47"/>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71" name="Google Shape;2871;p47"/>
              <p:cNvGrpSpPr/>
              <p:nvPr/>
            </p:nvGrpSpPr>
            <p:grpSpPr>
              <a:xfrm rot="5400000">
                <a:off x="4604936" y="3395552"/>
                <a:ext cx="447153" cy="528405"/>
                <a:chOff x="1926616" y="1754118"/>
                <a:chExt cx="949168" cy="1121641"/>
              </a:xfrm>
            </p:grpSpPr>
            <p:sp>
              <p:nvSpPr>
                <p:cNvPr id="2872" name="Google Shape;2872;p47"/>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3" name="Google Shape;2873;p47"/>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4" name="Google Shape;2874;p47"/>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75" name="Google Shape;2875;p47"/>
              <p:cNvGrpSpPr/>
              <p:nvPr/>
            </p:nvGrpSpPr>
            <p:grpSpPr>
              <a:xfrm rot="5400000">
                <a:off x="5028042" y="3454806"/>
                <a:ext cx="408217" cy="564097"/>
                <a:chOff x="2131600" y="859437"/>
                <a:chExt cx="866518" cy="1197404"/>
              </a:xfrm>
            </p:grpSpPr>
            <p:sp>
              <p:nvSpPr>
                <p:cNvPr id="2876" name="Google Shape;2876;p47"/>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7" name="Google Shape;2877;p47"/>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78" name="Google Shape;2878;p47"/>
              <p:cNvGrpSpPr/>
              <p:nvPr/>
            </p:nvGrpSpPr>
            <p:grpSpPr>
              <a:xfrm rot="5400000">
                <a:off x="4692849" y="3889458"/>
                <a:ext cx="613622" cy="392496"/>
                <a:chOff x="2654097" y="1535071"/>
                <a:chExt cx="1302531" cy="833147"/>
              </a:xfrm>
            </p:grpSpPr>
            <p:sp>
              <p:nvSpPr>
                <p:cNvPr id="2879" name="Google Shape;2879;p47"/>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0" name="Google Shape;2880;p47"/>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1" name="Google Shape;2881;p47"/>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82" name="Google Shape;2882;p47"/>
              <p:cNvGrpSpPr/>
              <p:nvPr/>
            </p:nvGrpSpPr>
            <p:grpSpPr>
              <a:xfrm>
                <a:off x="4860136" y="3650917"/>
                <a:ext cx="322187" cy="306813"/>
                <a:chOff x="4464634" y="3889240"/>
                <a:chExt cx="697375" cy="664097"/>
              </a:xfrm>
            </p:grpSpPr>
            <p:sp>
              <p:nvSpPr>
                <p:cNvPr id="2883" name="Google Shape;2883;p47"/>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4" name="Google Shape;2884;p47"/>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5" name="Google Shape;2885;p47"/>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6" name="Google Shape;2886;p47"/>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7" name="Google Shape;2887;p47"/>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8" name="Google Shape;2888;p47"/>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9" name="Google Shape;2889;p47"/>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0" name="Google Shape;2890;p47"/>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1" name="Google Shape;2891;p47"/>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2" name="Google Shape;2892;p47"/>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3" name="Google Shape;2893;p47"/>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4" name="Google Shape;2894;p47"/>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5" name="Google Shape;2895;p47"/>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6" name="Google Shape;2896;p47"/>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7" name="Google Shape;2897;p47"/>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8" name="Google Shape;2898;p47"/>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9" name="Google Shape;2899;p47"/>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0" name="Google Shape;2900;p47"/>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1" name="Google Shape;2901;p47"/>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2" name="Google Shape;2902;p47"/>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3" name="Google Shape;2903;p47"/>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4" name="Google Shape;2904;p47"/>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905" name="Google Shape;2905;p47"/>
            <p:cNvGrpSpPr/>
            <p:nvPr/>
          </p:nvGrpSpPr>
          <p:grpSpPr>
            <a:xfrm flipH="1" rot="-8100000">
              <a:off x="980553" y="2726800"/>
              <a:ext cx="1024175" cy="1271117"/>
              <a:chOff x="6065924" y="3098470"/>
              <a:chExt cx="1576749" cy="1956924"/>
            </a:xfrm>
          </p:grpSpPr>
          <p:grpSp>
            <p:nvGrpSpPr>
              <p:cNvPr id="2906" name="Google Shape;2906;p47"/>
              <p:cNvGrpSpPr/>
              <p:nvPr/>
            </p:nvGrpSpPr>
            <p:grpSpPr>
              <a:xfrm rot="5612616">
                <a:off x="6761392" y="4167001"/>
                <a:ext cx="747489" cy="970728"/>
                <a:chOff x="2994066" y="2985756"/>
                <a:chExt cx="1222248" cy="1587274"/>
              </a:xfrm>
            </p:grpSpPr>
            <p:sp>
              <p:nvSpPr>
                <p:cNvPr id="2907" name="Google Shape;2907;p47"/>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8" name="Google Shape;2908;p47"/>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9" name="Google Shape;2909;p47"/>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0" name="Google Shape;2910;p47"/>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1" name="Google Shape;2911;p47"/>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2" name="Google Shape;2912;p47"/>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3" name="Google Shape;2913;p47"/>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4" name="Google Shape;2914;p47"/>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5" name="Google Shape;2915;p47"/>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6" name="Google Shape;2916;p47"/>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7" name="Google Shape;2917;p47"/>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8" name="Google Shape;2918;p47"/>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9" name="Google Shape;2919;p47"/>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0" name="Google Shape;2920;p47"/>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1" name="Google Shape;2921;p47"/>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2" name="Google Shape;2922;p47"/>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3" name="Google Shape;2923;p47"/>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4" name="Google Shape;2924;p47"/>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5" name="Google Shape;2925;p47"/>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6" name="Google Shape;2926;p47"/>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27" name="Google Shape;2927;p47"/>
              <p:cNvGrpSpPr/>
              <p:nvPr/>
            </p:nvGrpSpPr>
            <p:grpSpPr>
              <a:xfrm>
                <a:off x="6065924" y="3098470"/>
                <a:ext cx="643343" cy="565182"/>
                <a:chOff x="3602621" y="4169848"/>
                <a:chExt cx="1302051" cy="1143861"/>
              </a:xfrm>
            </p:grpSpPr>
            <p:sp>
              <p:nvSpPr>
                <p:cNvPr id="2928" name="Google Shape;2928;p47"/>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9" name="Google Shape;2929;p47"/>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0" name="Google Shape;2930;p47"/>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1" name="Google Shape;2931;p47"/>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2" name="Google Shape;2932;p47"/>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3" name="Google Shape;2933;p47"/>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4" name="Google Shape;2934;p47"/>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5" name="Google Shape;2935;p47"/>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6" name="Google Shape;2936;p47"/>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7" name="Google Shape;2937;p47"/>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38" name="Google Shape;2938;p47"/>
              <p:cNvGrpSpPr/>
              <p:nvPr/>
            </p:nvGrpSpPr>
            <p:grpSpPr>
              <a:xfrm rot="1860125">
                <a:off x="6299935" y="3425795"/>
                <a:ext cx="1004768" cy="1152550"/>
                <a:chOff x="4514645" y="3240036"/>
                <a:chExt cx="1004708" cy="1152481"/>
              </a:xfrm>
            </p:grpSpPr>
            <p:sp>
              <p:nvSpPr>
                <p:cNvPr id="2939" name="Google Shape;2939;p47"/>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0" name="Google Shape;2940;p47"/>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1" name="Google Shape;2941;p47"/>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42" name="Google Shape;2942;p47"/>
                <p:cNvGrpSpPr/>
                <p:nvPr/>
              </p:nvGrpSpPr>
              <p:grpSpPr>
                <a:xfrm rot="5400000">
                  <a:off x="4604936" y="3395552"/>
                  <a:ext cx="447153" cy="528405"/>
                  <a:chOff x="1926616" y="1754118"/>
                  <a:chExt cx="949168" cy="1121641"/>
                </a:xfrm>
              </p:grpSpPr>
              <p:sp>
                <p:nvSpPr>
                  <p:cNvPr id="2943" name="Google Shape;2943;p47"/>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4" name="Google Shape;2944;p47"/>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5" name="Google Shape;2945;p47"/>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46" name="Google Shape;2946;p47"/>
                <p:cNvGrpSpPr/>
                <p:nvPr/>
              </p:nvGrpSpPr>
              <p:grpSpPr>
                <a:xfrm rot="5400000">
                  <a:off x="5028042" y="3454806"/>
                  <a:ext cx="408217" cy="564097"/>
                  <a:chOff x="2131600" y="859437"/>
                  <a:chExt cx="866518" cy="1197404"/>
                </a:xfrm>
              </p:grpSpPr>
              <p:sp>
                <p:nvSpPr>
                  <p:cNvPr id="2947" name="Google Shape;2947;p47"/>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8" name="Google Shape;2948;p47"/>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49" name="Google Shape;2949;p47"/>
                <p:cNvGrpSpPr/>
                <p:nvPr/>
              </p:nvGrpSpPr>
              <p:grpSpPr>
                <a:xfrm rot="5400000">
                  <a:off x="4692849" y="3889458"/>
                  <a:ext cx="613622" cy="392496"/>
                  <a:chOff x="2654097" y="1535071"/>
                  <a:chExt cx="1302531" cy="833147"/>
                </a:xfrm>
              </p:grpSpPr>
              <p:sp>
                <p:nvSpPr>
                  <p:cNvPr id="2950" name="Google Shape;2950;p47"/>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1" name="Google Shape;2951;p47"/>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2" name="Google Shape;2952;p47"/>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53" name="Google Shape;2953;p47"/>
                <p:cNvGrpSpPr/>
                <p:nvPr/>
              </p:nvGrpSpPr>
              <p:grpSpPr>
                <a:xfrm>
                  <a:off x="4860136" y="3650917"/>
                  <a:ext cx="322187" cy="306813"/>
                  <a:chOff x="4464634" y="3889240"/>
                  <a:chExt cx="697375" cy="664097"/>
                </a:xfrm>
              </p:grpSpPr>
              <p:sp>
                <p:nvSpPr>
                  <p:cNvPr id="2954" name="Google Shape;2954;p47"/>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5" name="Google Shape;2955;p47"/>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6" name="Google Shape;2956;p47"/>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7" name="Google Shape;2957;p47"/>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8" name="Google Shape;2958;p47"/>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9" name="Google Shape;2959;p47"/>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0" name="Google Shape;2960;p47"/>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1" name="Google Shape;2961;p47"/>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2" name="Google Shape;2962;p47"/>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3" name="Google Shape;2963;p47"/>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4" name="Google Shape;2964;p47"/>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5" name="Google Shape;2965;p47"/>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6" name="Google Shape;2966;p47"/>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7" name="Google Shape;2967;p47"/>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8" name="Google Shape;2968;p47"/>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9" name="Google Shape;2969;p47"/>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0" name="Google Shape;2970;p47"/>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1" name="Google Shape;2971;p47"/>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2" name="Google Shape;2972;p47"/>
                  <p:cNvSpPr/>
                  <p:nvPr/>
                </p:nvSpPr>
                <p:spPr>
                  <a:xfrm rot="5400000">
                    <a:off x="4568603" y="4376304"/>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3" name="Google Shape;2973;p47"/>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4" name="Google Shape;2974;p47"/>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5" name="Google Shape;2975;p47"/>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2976" name="Google Shape;2976;p47"/>
          <p:cNvGrpSpPr/>
          <p:nvPr/>
        </p:nvGrpSpPr>
        <p:grpSpPr>
          <a:xfrm>
            <a:off x="6839319" y="1555193"/>
            <a:ext cx="1972454" cy="2033114"/>
            <a:chOff x="6839319" y="2140753"/>
            <a:chExt cx="1972454" cy="2033114"/>
          </a:xfrm>
        </p:grpSpPr>
        <p:sp>
          <p:nvSpPr>
            <p:cNvPr id="2977" name="Google Shape;2977;p47"/>
            <p:cNvSpPr/>
            <p:nvPr/>
          </p:nvSpPr>
          <p:spPr>
            <a:xfrm flipH="1" rot="5400000">
              <a:off x="7026833" y="2012804"/>
              <a:ext cx="1239526" cy="1495424"/>
            </a:xfrm>
            <a:custGeom>
              <a:rect b="b" l="l" r="r" t="t"/>
              <a:pathLst>
                <a:path extrusionOk="0" h="2392679" w="1983241">
                  <a:moveTo>
                    <a:pt x="1980248" y="430530"/>
                  </a:moveTo>
                  <a:cubicBezTo>
                    <a:pt x="1964055" y="246698"/>
                    <a:pt x="1856423" y="60960"/>
                    <a:pt x="1682115" y="0"/>
                  </a:cubicBezTo>
                  <a:cubicBezTo>
                    <a:pt x="1744028" y="48578"/>
                    <a:pt x="1767840" y="136208"/>
                    <a:pt x="1750695" y="213360"/>
                  </a:cubicBezTo>
                  <a:cubicBezTo>
                    <a:pt x="1733550" y="289560"/>
                    <a:pt x="1679258" y="355283"/>
                    <a:pt x="1612583" y="397192"/>
                  </a:cubicBezTo>
                  <a:cubicBezTo>
                    <a:pt x="1545908" y="439102"/>
                    <a:pt x="1467803" y="460058"/>
                    <a:pt x="1389698" y="469583"/>
                  </a:cubicBezTo>
                  <a:cubicBezTo>
                    <a:pt x="1443990" y="594360"/>
                    <a:pt x="1471613" y="736283"/>
                    <a:pt x="1433513" y="866775"/>
                  </a:cubicBezTo>
                  <a:cubicBezTo>
                    <a:pt x="1395413" y="997268"/>
                    <a:pt x="1276350" y="1109663"/>
                    <a:pt x="1141095" y="1110615"/>
                  </a:cubicBezTo>
                  <a:cubicBezTo>
                    <a:pt x="1180148" y="1163955"/>
                    <a:pt x="1209675" y="1224915"/>
                    <a:pt x="1217295" y="1290638"/>
                  </a:cubicBezTo>
                  <a:cubicBezTo>
                    <a:pt x="1224915" y="1356360"/>
                    <a:pt x="1207770" y="1425893"/>
                    <a:pt x="1163955" y="1475423"/>
                  </a:cubicBezTo>
                  <a:cubicBezTo>
                    <a:pt x="1152525" y="1487805"/>
                    <a:pt x="1140143" y="1498283"/>
                    <a:pt x="1126808" y="1507808"/>
                  </a:cubicBezTo>
                  <a:cubicBezTo>
                    <a:pt x="1118235" y="1441133"/>
                    <a:pt x="1091565" y="1375410"/>
                    <a:pt x="1058228" y="1316355"/>
                  </a:cubicBezTo>
                  <a:cubicBezTo>
                    <a:pt x="1012507" y="1235393"/>
                    <a:pt x="954405" y="1163002"/>
                    <a:pt x="907733" y="1082993"/>
                  </a:cubicBezTo>
                  <a:cubicBezTo>
                    <a:pt x="901065" y="1070610"/>
                    <a:pt x="893445" y="1058227"/>
                    <a:pt x="887730" y="1045845"/>
                  </a:cubicBezTo>
                  <a:cubicBezTo>
                    <a:pt x="826770" y="929640"/>
                    <a:pt x="790575" y="799148"/>
                    <a:pt x="789623" y="667702"/>
                  </a:cubicBezTo>
                  <a:cubicBezTo>
                    <a:pt x="789623" y="645795"/>
                    <a:pt x="790575" y="624840"/>
                    <a:pt x="792480" y="602933"/>
                  </a:cubicBezTo>
                  <a:cubicBezTo>
                    <a:pt x="806768" y="436245"/>
                    <a:pt x="882968" y="273367"/>
                    <a:pt x="1010602" y="165735"/>
                  </a:cubicBezTo>
                  <a:cubicBezTo>
                    <a:pt x="1138238" y="58103"/>
                    <a:pt x="1319213" y="12383"/>
                    <a:pt x="1480185" y="57150"/>
                  </a:cubicBezTo>
                  <a:cubicBezTo>
                    <a:pt x="1412558" y="14288"/>
                    <a:pt x="1329690" y="-952"/>
                    <a:pt x="1249680" y="7620"/>
                  </a:cubicBezTo>
                  <a:cubicBezTo>
                    <a:pt x="1170623" y="15240"/>
                    <a:pt x="1093470" y="45720"/>
                    <a:pt x="1024890" y="86678"/>
                  </a:cubicBezTo>
                  <a:cubicBezTo>
                    <a:pt x="886777" y="168592"/>
                    <a:pt x="776288" y="295275"/>
                    <a:pt x="707708" y="440055"/>
                  </a:cubicBezTo>
                  <a:cubicBezTo>
                    <a:pt x="702945" y="422910"/>
                    <a:pt x="698183" y="405765"/>
                    <a:pt x="692468" y="389573"/>
                  </a:cubicBezTo>
                  <a:cubicBezTo>
                    <a:pt x="654368" y="274320"/>
                    <a:pt x="582930" y="167640"/>
                    <a:pt x="481012" y="101917"/>
                  </a:cubicBezTo>
                  <a:cubicBezTo>
                    <a:pt x="341948" y="11430"/>
                    <a:pt x="165735" y="5715"/>
                    <a:pt x="0" y="3810"/>
                  </a:cubicBezTo>
                  <a:cubicBezTo>
                    <a:pt x="108585" y="60960"/>
                    <a:pt x="176212" y="183833"/>
                    <a:pt x="179070" y="306705"/>
                  </a:cubicBezTo>
                  <a:cubicBezTo>
                    <a:pt x="181928" y="429577"/>
                    <a:pt x="125730" y="549593"/>
                    <a:pt x="40005" y="637223"/>
                  </a:cubicBezTo>
                  <a:cubicBezTo>
                    <a:pt x="141923" y="692468"/>
                    <a:pt x="223837" y="782955"/>
                    <a:pt x="269558" y="890588"/>
                  </a:cubicBezTo>
                  <a:cubicBezTo>
                    <a:pt x="314325" y="997268"/>
                    <a:pt x="321945" y="1120140"/>
                    <a:pt x="289560" y="1231583"/>
                  </a:cubicBezTo>
                  <a:cubicBezTo>
                    <a:pt x="337185" y="1239202"/>
                    <a:pt x="382905" y="1255395"/>
                    <a:pt x="425768" y="1276350"/>
                  </a:cubicBezTo>
                  <a:cubicBezTo>
                    <a:pt x="556260" y="1332548"/>
                    <a:pt x="666750" y="1437323"/>
                    <a:pt x="727710" y="1564958"/>
                  </a:cubicBezTo>
                  <a:cubicBezTo>
                    <a:pt x="604838" y="1383983"/>
                    <a:pt x="446723" y="1302068"/>
                    <a:pt x="446723" y="1302068"/>
                  </a:cubicBezTo>
                  <a:cubicBezTo>
                    <a:pt x="446723" y="1302068"/>
                    <a:pt x="401955" y="1414463"/>
                    <a:pt x="493395" y="1450658"/>
                  </a:cubicBezTo>
                  <a:cubicBezTo>
                    <a:pt x="545783" y="1471613"/>
                    <a:pt x="583883" y="1496377"/>
                    <a:pt x="606743" y="1513523"/>
                  </a:cubicBezTo>
                  <a:cubicBezTo>
                    <a:pt x="612458" y="1551623"/>
                    <a:pt x="621030" y="1589723"/>
                    <a:pt x="639127" y="1623060"/>
                  </a:cubicBezTo>
                  <a:cubicBezTo>
                    <a:pt x="673418" y="1689735"/>
                    <a:pt x="739140" y="1733550"/>
                    <a:pt x="804863" y="1768793"/>
                  </a:cubicBezTo>
                  <a:cubicBezTo>
                    <a:pt x="807720" y="1770698"/>
                    <a:pt x="811530" y="1772602"/>
                    <a:pt x="814388" y="1774508"/>
                  </a:cubicBezTo>
                  <a:cubicBezTo>
                    <a:pt x="790575" y="1793558"/>
                    <a:pt x="764858" y="1810702"/>
                    <a:pt x="737235" y="1822133"/>
                  </a:cubicBezTo>
                  <a:cubicBezTo>
                    <a:pt x="739140" y="1810702"/>
                    <a:pt x="734377" y="1797368"/>
                    <a:pt x="723900" y="1791652"/>
                  </a:cubicBezTo>
                  <a:cubicBezTo>
                    <a:pt x="714375" y="1784985"/>
                    <a:pt x="701040" y="1784985"/>
                    <a:pt x="689610" y="1784985"/>
                  </a:cubicBezTo>
                  <a:cubicBezTo>
                    <a:pt x="682943" y="1784985"/>
                    <a:pt x="675323" y="1784985"/>
                    <a:pt x="668655" y="1783080"/>
                  </a:cubicBezTo>
                  <a:cubicBezTo>
                    <a:pt x="668655" y="1781175"/>
                    <a:pt x="668655" y="1778318"/>
                    <a:pt x="669608" y="1776413"/>
                  </a:cubicBezTo>
                  <a:cubicBezTo>
                    <a:pt x="671513" y="1771650"/>
                    <a:pt x="675323" y="1767840"/>
                    <a:pt x="678180" y="1764983"/>
                  </a:cubicBezTo>
                  <a:cubicBezTo>
                    <a:pt x="689610" y="1753552"/>
                    <a:pt x="701993" y="1741170"/>
                    <a:pt x="713423" y="1729740"/>
                  </a:cubicBezTo>
                  <a:cubicBezTo>
                    <a:pt x="697230" y="1732598"/>
                    <a:pt x="679133" y="1724025"/>
                    <a:pt x="663893" y="1730693"/>
                  </a:cubicBezTo>
                  <a:cubicBezTo>
                    <a:pt x="658177" y="1733550"/>
                    <a:pt x="653415" y="1738313"/>
                    <a:pt x="648652" y="1742123"/>
                  </a:cubicBezTo>
                  <a:cubicBezTo>
                    <a:pt x="638175" y="1751648"/>
                    <a:pt x="628650" y="1762125"/>
                    <a:pt x="618173" y="1771650"/>
                  </a:cubicBezTo>
                  <a:cubicBezTo>
                    <a:pt x="612458" y="1777365"/>
                    <a:pt x="606743" y="1782127"/>
                    <a:pt x="604838" y="1789748"/>
                  </a:cubicBezTo>
                  <a:cubicBezTo>
                    <a:pt x="601980" y="1799273"/>
                    <a:pt x="605790" y="1809750"/>
                    <a:pt x="607695" y="1819275"/>
                  </a:cubicBezTo>
                  <a:cubicBezTo>
                    <a:pt x="609600" y="1828800"/>
                    <a:pt x="608648" y="1838325"/>
                    <a:pt x="610552" y="1846898"/>
                  </a:cubicBezTo>
                  <a:cubicBezTo>
                    <a:pt x="611505" y="1856423"/>
                    <a:pt x="614363" y="1865948"/>
                    <a:pt x="621030" y="1872615"/>
                  </a:cubicBezTo>
                  <a:cubicBezTo>
                    <a:pt x="629602" y="1881188"/>
                    <a:pt x="642938" y="1883093"/>
                    <a:pt x="655320" y="1885950"/>
                  </a:cubicBezTo>
                  <a:cubicBezTo>
                    <a:pt x="670560" y="1889760"/>
                    <a:pt x="685800" y="1895475"/>
                    <a:pt x="700088" y="1904048"/>
                  </a:cubicBezTo>
                  <a:cubicBezTo>
                    <a:pt x="706755" y="1907858"/>
                    <a:pt x="713423" y="1912620"/>
                    <a:pt x="721043" y="1913573"/>
                  </a:cubicBezTo>
                  <a:cubicBezTo>
                    <a:pt x="729615" y="1914525"/>
                    <a:pt x="738188" y="1910715"/>
                    <a:pt x="746760" y="1905952"/>
                  </a:cubicBezTo>
                  <a:cubicBezTo>
                    <a:pt x="777240" y="1890713"/>
                    <a:pt x="808673" y="1877377"/>
                    <a:pt x="840105" y="1865948"/>
                  </a:cubicBezTo>
                  <a:cubicBezTo>
                    <a:pt x="847725" y="1863090"/>
                    <a:pt x="855345" y="1860233"/>
                    <a:pt x="862965" y="1857375"/>
                  </a:cubicBezTo>
                  <a:cubicBezTo>
                    <a:pt x="863918" y="1857375"/>
                    <a:pt x="864870" y="1857375"/>
                    <a:pt x="865823" y="1856423"/>
                  </a:cubicBezTo>
                  <a:lnTo>
                    <a:pt x="865823" y="1856423"/>
                  </a:lnTo>
                  <a:cubicBezTo>
                    <a:pt x="866775" y="1856423"/>
                    <a:pt x="867727" y="1855470"/>
                    <a:pt x="869633" y="1855470"/>
                  </a:cubicBezTo>
                  <a:cubicBezTo>
                    <a:pt x="882015" y="1850708"/>
                    <a:pt x="894398" y="1846898"/>
                    <a:pt x="906780" y="1843088"/>
                  </a:cubicBezTo>
                  <a:cubicBezTo>
                    <a:pt x="908685" y="1838325"/>
                    <a:pt x="939165" y="1844040"/>
                    <a:pt x="951548" y="1853565"/>
                  </a:cubicBezTo>
                  <a:cubicBezTo>
                    <a:pt x="963930" y="1875473"/>
                    <a:pt x="979170" y="1895475"/>
                    <a:pt x="996315" y="1913573"/>
                  </a:cubicBezTo>
                  <a:cubicBezTo>
                    <a:pt x="999173" y="1916430"/>
                    <a:pt x="1001077" y="1918335"/>
                    <a:pt x="1003935" y="1921193"/>
                  </a:cubicBezTo>
                  <a:cubicBezTo>
                    <a:pt x="1030605" y="1946910"/>
                    <a:pt x="1062038" y="1967865"/>
                    <a:pt x="1095375" y="1985963"/>
                  </a:cubicBezTo>
                  <a:cubicBezTo>
                    <a:pt x="1106805" y="1991677"/>
                    <a:pt x="1118235" y="1997393"/>
                    <a:pt x="1129665" y="2003108"/>
                  </a:cubicBezTo>
                  <a:cubicBezTo>
                    <a:pt x="1208723" y="2037398"/>
                    <a:pt x="1293495" y="2056448"/>
                    <a:pt x="1374458" y="2085023"/>
                  </a:cubicBezTo>
                  <a:cubicBezTo>
                    <a:pt x="1387793" y="2089785"/>
                    <a:pt x="1401128" y="2094548"/>
                    <a:pt x="1412558" y="2104073"/>
                  </a:cubicBezTo>
                  <a:cubicBezTo>
                    <a:pt x="1433513" y="2120265"/>
                    <a:pt x="1443990" y="2146935"/>
                    <a:pt x="1446848" y="2173605"/>
                  </a:cubicBezTo>
                  <a:cubicBezTo>
                    <a:pt x="1449705" y="2200275"/>
                    <a:pt x="1443990" y="2226945"/>
                    <a:pt x="1439228" y="2252663"/>
                  </a:cubicBezTo>
                  <a:cubicBezTo>
                    <a:pt x="1507808" y="2233613"/>
                    <a:pt x="1586865" y="2260283"/>
                    <a:pt x="1629728" y="2316480"/>
                  </a:cubicBezTo>
                  <a:cubicBezTo>
                    <a:pt x="1644968" y="2336483"/>
                    <a:pt x="1658303" y="2361248"/>
                    <a:pt x="1683068" y="2368868"/>
                  </a:cubicBezTo>
                  <a:cubicBezTo>
                    <a:pt x="1690688" y="2360295"/>
                    <a:pt x="1701165" y="2354580"/>
                    <a:pt x="1711643" y="2351723"/>
                  </a:cubicBezTo>
                  <a:cubicBezTo>
                    <a:pt x="1713548" y="2365058"/>
                    <a:pt x="1716405" y="2379345"/>
                    <a:pt x="1719263" y="2392680"/>
                  </a:cubicBezTo>
                  <a:cubicBezTo>
                    <a:pt x="1744980" y="2361248"/>
                    <a:pt x="1768793" y="2328863"/>
                    <a:pt x="1791653" y="2294573"/>
                  </a:cubicBezTo>
                  <a:cubicBezTo>
                    <a:pt x="1793558" y="2291715"/>
                    <a:pt x="1795463" y="2288858"/>
                    <a:pt x="1795463" y="2286000"/>
                  </a:cubicBezTo>
                  <a:cubicBezTo>
                    <a:pt x="1795463" y="2281238"/>
                    <a:pt x="1792605" y="2276475"/>
                    <a:pt x="1789748" y="2272665"/>
                  </a:cubicBezTo>
                  <a:cubicBezTo>
                    <a:pt x="1765935" y="2240280"/>
                    <a:pt x="1747838" y="2203133"/>
                    <a:pt x="1735455" y="2165033"/>
                  </a:cubicBezTo>
                  <a:cubicBezTo>
                    <a:pt x="1732598" y="2156460"/>
                    <a:pt x="1730693" y="2146935"/>
                    <a:pt x="1733550" y="2138363"/>
                  </a:cubicBezTo>
                  <a:cubicBezTo>
                    <a:pt x="1735455" y="2132648"/>
                    <a:pt x="1740218" y="2127885"/>
                    <a:pt x="1742123" y="2122170"/>
                  </a:cubicBezTo>
                  <a:cubicBezTo>
                    <a:pt x="1744980" y="2112645"/>
                    <a:pt x="1741170" y="2103120"/>
                    <a:pt x="1736408" y="2094548"/>
                  </a:cubicBezTo>
                  <a:cubicBezTo>
                    <a:pt x="1728788" y="2077402"/>
                    <a:pt x="1720215" y="2060258"/>
                    <a:pt x="1712595" y="2042160"/>
                  </a:cubicBezTo>
                  <a:cubicBezTo>
                    <a:pt x="1709738" y="2036445"/>
                    <a:pt x="1706880" y="2030730"/>
                    <a:pt x="1703070" y="2025968"/>
                  </a:cubicBezTo>
                  <a:cubicBezTo>
                    <a:pt x="1697355" y="2019300"/>
                    <a:pt x="1690688" y="2015490"/>
                    <a:pt x="1683068" y="2011680"/>
                  </a:cubicBezTo>
                  <a:cubicBezTo>
                    <a:pt x="1650683" y="1993583"/>
                    <a:pt x="1615440" y="1975485"/>
                    <a:pt x="1599248" y="1943100"/>
                  </a:cubicBezTo>
                  <a:cubicBezTo>
                    <a:pt x="1583055" y="1910715"/>
                    <a:pt x="1588770" y="1871663"/>
                    <a:pt x="1578293" y="1836420"/>
                  </a:cubicBezTo>
                  <a:cubicBezTo>
                    <a:pt x="1566863" y="1800225"/>
                    <a:pt x="1539240" y="1771650"/>
                    <a:pt x="1506855" y="1752600"/>
                  </a:cubicBezTo>
                  <a:cubicBezTo>
                    <a:pt x="1474470" y="1733550"/>
                    <a:pt x="1438275" y="1723073"/>
                    <a:pt x="1402080" y="1712595"/>
                  </a:cubicBezTo>
                  <a:cubicBezTo>
                    <a:pt x="1439228" y="1739265"/>
                    <a:pt x="1475423" y="1768793"/>
                    <a:pt x="1498283" y="1808798"/>
                  </a:cubicBezTo>
                  <a:cubicBezTo>
                    <a:pt x="1521143" y="1848802"/>
                    <a:pt x="1528763" y="1899285"/>
                    <a:pt x="1506855" y="1940243"/>
                  </a:cubicBezTo>
                  <a:cubicBezTo>
                    <a:pt x="1436370" y="1902143"/>
                    <a:pt x="1364933" y="1863090"/>
                    <a:pt x="1303020" y="1810702"/>
                  </a:cubicBezTo>
                  <a:cubicBezTo>
                    <a:pt x="1267778" y="1780223"/>
                    <a:pt x="1235393" y="1744980"/>
                    <a:pt x="1209675" y="1705927"/>
                  </a:cubicBezTo>
                  <a:cubicBezTo>
                    <a:pt x="1237298" y="1606868"/>
                    <a:pt x="1295400" y="1518285"/>
                    <a:pt x="1364933" y="1443038"/>
                  </a:cubicBezTo>
                  <a:cubicBezTo>
                    <a:pt x="1442085" y="1360170"/>
                    <a:pt x="1534478" y="1291590"/>
                    <a:pt x="1626870" y="1225868"/>
                  </a:cubicBezTo>
                  <a:cubicBezTo>
                    <a:pt x="1656398" y="1204913"/>
                    <a:pt x="1703070" y="1184910"/>
                    <a:pt x="1724978" y="1214438"/>
                  </a:cubicBezTo>
                  <a:cubicBezTo>
                    <a:pt x="1737360" y="1229677"/>
                    <a:pt x="1734503" y="1252538"/>
                    <a:pt x="1724025" y="1269683"/>
                  </a:cubicBezTo>
                  <a:cubicBezTo>
                    <a:pt x="1713548" y="1285875"/>
                    <a:pt x="1697355" y="1298258"/>
                    <a:pt x="1681163" y="1308735"/>
                  </a:cubicBezTo>
                  <a:cubicBezTo>
                    <a:pt x="1728788" y="1302068"/>
                    <a:pt x="1785938" y="1287780"/>
                    <a:pt x="1800225" y="1241108"/>
                  </a:cubicBezTo>
                  <a:cubicBezTo>
                    <a:pt x="1804988" y="1225868"/>
                    <a:pt x="1803083" y="1209675"/>
                    <a:pt x="1804035" y="1193483"/>
                  </a:cubicBezTo>
                  <a:cubicBezTo>
                    <a:pt x="1804035" y="1115377"/>
                    <a:pt x="1838325" y="1042035"/>
                    <a:pt x="1868805" y="969645"/>
                  </a:cubicBezTo>
                  <a:cubicBezTo>
                    <a:pt x="1938338" y="796290"/>
                    <a:pt x="1997393" y="614363"/>
                    <a:pt x="1980248" y="430530"/>
                  </a:cubicBezTo>
                  <a:close/>
                  <a:moveTo>
                    <a:pt x="96203" y="627698"/>
                  </a:moveTo>
                  <a:cubicBezTo>
                    <a:pt x="259080" y="566738"/>
                    <a:pt x="435293" y="634365"/>
                    <a:pt x="581025" y="711518"/>
                  </a:cubicBezTo>
                  <a:cubicBezTo>
                    <a:pt x="424815" y="659130"/>
                    <a:pt x="262890" y="593408"/>
                    <a:pt x="96203" y="627698"/>
                  </a:cubicBezTo>
                  <a:close/>
                  <a:moveTo>
                    <a:pt x="332423" y="1196340"/>
                  </a:moveTo>
                  <a:cubicBezTo>
                    <a:pt x="407670" y="1142048"/>
                    <a:pt x="574358" y="1107758"/>
                    <a:pt x="650558" y="1173480"/>
                  </a:cubicBezTo>
                  <a:cubicBezTo>
                    <a:pt x="564833" y="1133475"/>
                    <a:pt x="420052" y="1165860"/>
                    <a:pt x="332423" y="1196340"/>
                  </a:cubicBezTo>
                  <a:close/>
                  <a:moveTo>
                    <a:pt x="870585" y="1240155"/>
                  </a:moveTo>
                  <a:cubicBezTo>
                    <a:pt x="870585" y="1242060"/>
                    <a:pt x="869633" y="1243013"/>
                    <a:pt x="868680" y="1244918"/>
                  </a:cubicBezTo>
                  <a:lnTo>
                    <a:pt x="857250" y="1273493"/>
                  </a:lnTo>
                  <a:lnTo>
                    <a:pt x="851535" y="1243013"/>
                  </a:lnTo>
                  <a:cubicBezTo>
                    <a:pt x="845820" y="1212533"/>
                    <a:pt x="828675" y="1183005"/>
                    <a:pt x="803910" y="1164908"/>
                  </a:cubicBezTo>
                  <a:cubicBezTo>
                    <a:pt x="800100" y="1162050"/>
                    <a:pt x="795338" y="1158240"/>
                    <a:pt x="791527" y="1157288"/>
                  </a:cubicBezTo>
                  <a:cubicBezTo>
                    <a:pt x="779145" y="1152525"/>
                    <a:pt x="772477" y="1169670"/>
                    <a:pt x="766763" y="1180148"/>
                  </a:cubicBezTo>
                  <a:cubicBezTo>
                    <a:pt x="753427" y="1210627"/>
                    <a:pt x="753427" y="1243965"/>
                    <a:pt x="753427" y="1276350"/>
                  </a:cubicBezTo>
                  <a:cubicBezTo>
                    <a:pt x="753427" y="1364933"/>
                    <a:pt x="774383" y="1454468"/>
                    <a:pt x="814388" y="1533525"/>
                  </a:cubicBezTo>
                  <a:cubicBezTo>
                    <a:pt x="758190" y="1436370"/>
                    <a:pt x="730568" y="1320165"/>
                    <a:pt x="743902" y="1207770"/>
                  </a:cubicBezTo>
                  <a:cubicBezTo>
                    <a:pt x="748665" y="1182052"/>
                    <a:pt x="762952" y="1128713"/>
                    <a:pt x="798195" y="1141095"/>
                  </a:cubicBezTo>
                  <a:cubicBezTo>
                    <a:pt x="826770" y="1155383"/>
                    <a:pt x="848677" y="1180148"/>
                    <a:pt x="861060" y="1208723"/>
                  </a:cubicBezTo>
                  <a:cubicBezTo>
                    <a:pt x="864870" y="1186815"/>
                    <a:pt x="863918" y="1163002"/>
                    <a:pt x="858202" y="1141095"/>
                  </a:cubicBezTo>
                  <a:cubicBezTo>
                    <a:pt x="842963" y="1074420"/>
                    <a:pt x="798195" y="1019175"/>
                    <a:pt x="763905" y="961073"/>
                  </a:cubicBezTo>
                  <a:cubicBezTo>
                    <a:pt x="746760" y="930593"/>
                    <a:pt x="730568" y="899160"/>
                    <a:pt x="719138" y="865823"/>
                  </a:cubicBezTo>
                  <a:cubicBezTo>
                    <a:pt x="695325" y="800100"/>
                    <a:pt x="684848" y="729615"/>
                    <a:pt x="688658" y="659130"/>
                  </a:cubicBezTo>
                  <a:cubicBezTo>
                    <a:pt x="690563" y="589598"/>
                    <a:pt x="717233" y="521970"/>
                    <a:pt x="698183" y="453390"/>
                  </a:cubicBezTo>
                  <a:cubicBezTo>
                    <a:pt x="721995" y="520065"/>
                    <a:pt x="698183" y="590550"/>
                    <a:pt x="699135" y="659130"/>
                  </a:cubicBezTo>
                  <a:cubicBezTo>
                    <a:pt x="698183" y="727710"/>
                    <a:pt x="710565" y="796290"/>
                    <a:pt x="734377" y="860108"/>
                  </a:cubicBezTo>
                  <a:cubicBezTo>
                    <a:pt x="757238" y="930593"/>
                    <a:pt x="805815" y="987743"/>
                    <a:pt x="841058" y="1051560"/>
                  </a:cubicBezTo>
                  <a:cubicBezTo>
                    <a:pt x="842963" y="1056323"/>
                    <a:pt x="845820" y="1060133"/>
                    <a:pt x="847725" y="1064895"/>
                  </a:cubicBezTo>
                  <a:cubicBezTo>
                    <a:pt x="859155" y="1087755"/>
                    <a:pt x="869633" y="1111568"/>
                    <a:pt x="875348" y="1138238"/>
                  </a:cubicBezTo>
                  <a:cubicBezTo>
                    <a:pt x="882968" y="1170623"/>
                    <a:pt x="883920" y="1206818"/>
                    <a:pt x="870585" y="1240155"/>
                  </a:cubicBezTo>
                  <a:close/>
                  <a:moveTo>
                    <a:pt x="1220153" y="1148715"/>
                  </a:moveTo>
                  <a:cubicBezTo>
                    <a:pt x="1216343" y="1148715"/>
                    <a:pt x="1210628" y="1144905"/>
                    <a:pt x="1207770" y="1147763"/>
                  </a:cubicBezTo>
                  <a:cubicBezTo>
                    <a:pt x="1207770" y="1148715"/>
                    <a:pt x="1208723" y="1150620"/>
                    <a:pt x="1209675" y="1149668"/>
                  </a:cubicBezTo>
                  <a:cubicBezTo>
                    <a:pt x="1208723" y="1151573"/>
                    <a:pt x="1205865" y="1149668"/>
                    <a:pt x="1205865" y="1147763"/>
                  </a:cubicBezTo>
                  <a:cubicBezTo>
                    <a:pt x="1207770" y="1142048"/>
                    <a:pt x="1215390" y="1143952"/>
                    <a:pt x="1220153" y="1143952"/>
                  </a:cubicBezTo>
                  <a:cubicBezTo>
                    <a:pt x="1316355" y="1143952"/>
                    <a:pt x="1413510" y="1176338"/>
                    <a:pt x="1486853" y="1238250"/>
                  </a:cubicBezTo>
                  <a:cubicBezTo>
                    <a:pt x="1402080" y="1198245"/>
                    <a:pt x="1313498" y="1167765"/>
                    <a:pt x="1220153" y="1148715"/>
                  </a:cubicBezTo>
                  <a:close/>
                  <a:moveTo>
                    <a:pt x="1720215" y="1044893"/>
                  </a:moveTo>
                  <a:cubicBezTo>
                    <a:pt x="1705928" y="837248"/>
                    <a:pt x="1614488" y="639127"/>
                    <a:pt x="1465898" y="493395"/>
                  </a:cubicBezTo>
                  <a:cubicBezTo>
                    <a:pt x="1633538" y="619125"/>
                    <a:pt x="1732598" y="835343"/>
                    <a:pt x="1720215" y="104489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78" name="Google Shape;2978;p47"/>
            <p:cNvGrpSpPr/>
            <p:nvPr/>
          </p:nvGrpSpPr>
          <p:grpSpPr>
            <a:xfrm flipH="1" rot="1513952">
              <a:off x="7949457" y="3030079"/>
              <a:ext cx="485709" cy="630840"/>
              <a:chOff x="169037" y="2037736"/>
              <a:chExt cx="485701" cy="630830"/>
            </a:xfrm>
          </p:grpSpPr>
          <p:sp>
            <p:nvSpPr>
              <p:cNvPr id="2979" name="Google Shape;2979;p47"/>
              <p:cNvSpPr/>
              <p:nvPr/>
            </p:nvSpPr>
            <p:spPr>
              <a:xfrm>
                <a:off x="169037" y="2259320"/>
                <a:ext cx="261938" cy="409245"/>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0" name="Google Shape;2980;p47"/>
              <p:cNvSpPr/>
              <p:nvPr/>
            </p:nvSpPr>
            <p:spPr>
              <a:xfrm>
                <a:off x="169100" y="2259320"/>
                <a:ext cx="239947" cy="408867"/>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1" name="Google Shape;2981;p47"/>
              <p:cNvSpPr/>
              <p:nvPr/>
            </p:nvSpPr>
            <p:spPr>
              <a:xfrm>
                <a:off x="376828" y="2076784"/>
                <a:ext cx="208993" cy="217047"/>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2" name="Google Shape;2982;p47"/>
              <p:cNvSpPr/>
              <p:nvPr/>
            </p:nvSpPr>
            <p:spPr>
              <a:xfrm>
                <a:off x="376751" y="2078239"/>
                <a:ext cx="208745" cy="215591"/>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3" name="Google Shape;2983;p47"/>
              <p:cNvSpPr/>
              <p:nvPr/>
            </p:nvSpPr>
            <p:spPr>
              <a:xfrm>
                <a:off x="452166" y="2207168"/>
                <a:ext cx="202572" cy="137493"/>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4" name="Google Shape;2984;p47"/>
              <p:cNvSpPr/>
              <p:nvPr/>
            </p:nvSpPr>
            <p:spPr>
              <a:xfrm>
                <a:off x="452156" y="2207582"/>
                <a:ext cx="171485" cy="137039"/>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5" name="Google Shape;2985;p47"/>
              <p:cNvSpPr/>
              <p:nvPr/>
            </p:nvSpPr>
            <p:spPr>
              <a:xfrm>
                <a:off x="291823" y="2037736"/>
                <a:ext cx="127118" cy="200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6" name="Google Shape;2986;p47"/>
              <p:cNvSpPr/>
              <p:nvPr/>
            </p:nvSpPr>
            <p:spPr>
              <a:xfrm>
                <a:off x="354483" y="2121038"/>
                <a:ext cx="211482" cy="186765"/>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7" name="Google Shape;2987;p47"/>
              <p:cNvSpPr/>
              <p:nvPr/>
            </p:nvSpPr>
            <p:spPr>
              <a:xfrm>
                <a:off x="354105" y="2137213"/>
                <a:ext cx="209097" cy="170582"/>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8" name="Google Shape;2988;p47"/>
              <p:cNvSpPr/>
              <p:nvPr/>
            </p:nvSpPr>
            <p:spPr>
              <a:xfrm>
                <a:off x="271017" y="2096708"/>
                <a:ext cx="316651" cy="268000"/>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9" name="Google Shape;2989;p47"/>
              <p:cNvSpPr/>
              <p:nvPr/>
            </p:nvSpPr>
            <p:spPr>
              <a:xfrm>
                <a:off x="359921" y="2060348"/>
                <a:ext cx="34679" cy="41480"/>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0" name="Google Shape;2990;p47"/>
              <p:cNvSpPr/>
              <p:nvPr/>
            </p:nvSpPr>
            <p:spPr>
              <a:xfrm>
                <a:off x="325027" y="2051158"/>
                <a:ext cx="28422" cy="1578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1" name="Google Shape;2991;p47"/>
              <p:cNvSpPr/>
              <p:nvPr/>
            </p:nvSpPr>
            <p:spPr>
              <a:xfrm>
                <a:off x="611853" y="2227068"/>
                <a:ext cx="23814" cy="27705"/>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2" name="Google Shape;2992;p47"/>
              <p:cNvSpPr/>
              <p:nvPr/>
            </p:nvSpPr>
            <p:spPr>
              <a:xfrm>
                <a:off x="428748" y="2131525"/>
                <a:ext cx="17288" cy="5206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3" name="Google Shape;2993;p47"/>
              <p:cNvSpPr/>
              <p:nvPr/>
            </p:nvSpPr>
            <p:spPr>
              <a:xfrm>
                <a:off x="482376" y="2186624"/>
                <a:ext cx="17102" cy="32985"/>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4" name="Google Shape;2994;p47"/>
              <p:cNvSpPr/>
              <p:nvPr/>
            </p:nvSpPr>
            <p:spPr>
              <a:xfrm>
                <a:off x="463400" y="2138706"/>
                <a:ext cx="10126" cy="20449"/>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5" name="Google Shape;2995;p47"/>
              <p:cNvSpPr/>
              <p:nvPr/>
            </p:nvSpPr>
            <p:spPr>
              <a:xfrm>
                <a:off x="387605" y="2143212"/>
                <a:ext cx="10014" cy="19888"/>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6" name="Google Shape;2996;p47"/>
              <p:cNvSpPr/>
              <p:nvPr/>
            </p:nvSpPr>
            <p:spPr>
              <a:xfrm>
                <a:off x="527729" y="2228307"/>
                <a:ext cx="19299" cy="28189"/>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7" name="Google Shape;2997;p47"/>
              <p:cNvSpPr/>
              <p:nvPr/>
            </p:nvSpPr>
            <p:spPr>
              <a:xfrm>
                <a:off x="524983" y="2201051"/>
                <a:ext cx="18677" cy="9123"/>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98" name="Google Shape;2998;p47"/>
            <p:cNvGrpSpPr/>
            <p:nvPr/>
          </p:nvGrpSpPr>
          <p:grpSpPr>
            <a:xfrm rot="9941719">
              <a:off x="8355003" y="3720318"/>
              <a:ext cx="417894" cy="367123"/>
              <a:chOff x="3602621" y="4169848"/>
              <a:chExt cx="1302051" cy="1143861"/>
            </a:xfrm>
          </p:grpSpPr>
          <p:sp>
            <p:nvSpPr>
              <p:cNvPr id="2999" name="Google Shape;2999;p47"/>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0" name="Google Shape;3000;p47"/>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1" name="Google Shape;3001;p47"/>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2" name="Google Shape;3002;p47"/>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3" name="Google Shape;3003;p47"/>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4" name="Google Shape;3004;p47"/>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5" name="Google Shape;3005;p47"/>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6" name="Google Shape;3006;p47"/>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7" name="Google Shape;3007;p47"/>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8" name="Google Shape;3008;p47"/>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09" name="Google Shape;3009;p47"/>
            <p:cNvGrpSpPr/>
            <p:nvPr/>
          </p:nvGrpSpPr>
          <p:grpSpPr>
            <a:xfrm rot="10800000">
              <a:off x="7885412" y="3371237"/>
              <a:ext cx="529883" cy="607934"/>
              <a:chOff x="4514645" y="3240036"/>
              <a:chExt cx="1004708" cy="1152481"/>
            </a:xfrm>
          </p:grpSpPr>
          <p:sp>
            <p:nvSpPr>
              <p:cNvPr id="3010" name="Google Shape;3010;p47"/>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1" name="Google Shape;3011;p47"/>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2" name="Google Shape;3012;p47"/>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013" name="Google Shape;3013;p47"/>
              <p:cNvGrpSpPr/>
              <p:nvPr/>
            </p:nvGrpSpPr>
            <p:grpSpPr>
              <a:xfrm rot="5400000">
                <a:off x="4604936" y="3395552"/>
                <a:ext cx="447153" cy="528405"/>
                <a:chOff x="1926616" y="1754118"/>
                <a:chExt cx="949168" cy="1121641"/>
              </a:xfrm>
            </p:grpSpPr>
            <p:sp>
              <p:nvSpPr>
                <p:cNvPr id="3014" name="Google Shape;3014;p47"/>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5" name="Google Shape;3015;p47"/>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6" name="Google Shape;3016;p47"/>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17" name="Google Shape;3017;p47"/>
              <p:cNvGrpSpPr/>
              <p:nvPr/>
            </p:nvGrpSpPr>
            <p:grpSpPr>
              <a:xfrm rot="5400000">
                <a:off x="5028042" y="3454806"/>
                <a:ext cx="408217" cy="564097"/>
                <a:chOff x="2131600" y="859437"/>
                <a:chExt cx="866518" cy="1197404"/>
              </a:xfrm>
            </p:grpSpPr>
            <p:sp>
              <p:nvSpPr>
                <p:cNvPr id="3018" name="Google Shape;3018;p47"/>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9" name="Google Shape;3019;p47"/>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20" name="Google Shape;3020;p47"/>
              <p:cNvGrpSpPr/>
              <p:nvPr/>
            </p:nvGrpSpPr>
            <p:grpSpPr>
              <a:xfrm rot="5400000">
                <a:off x="4692849" y="3889458"/>
                <a:ext cx="613622" cy="392496"/>
                <a:chOff x="2654097" y="1535071"/>
                <a:chExt cx="1302531" cy="833147"/>
              </a:xfrm>
            </p:grpSpPr>
            <p:sp>
              <p:nvSpPr>
                <p:cNvPr id="3021" name="Google Shape;3021;p47"/>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2" name="Google Shape;3022;p47"/>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3" name="Google Shape;3023;p47"/>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24" name="Google Shape;3024;p47"/>
              <p:cNvGrpSpPr/>
              <p:nvPr/>
            </p:nvGrpSpPr>
            <p:grpSpPr>
              <a:xfrm>
                <a:off x="4860136" y="3650917"/>
                <a:ext cx="322187" cy="306813"/>
                <a:chOff x="4464634" y="3889240"/>
                <a:chExt cx="697375" cy="664097"/>
              </a:xfrm>
            </p:grpSpPr>
            <p:sp>
              <p:nvSpPr>
                <p:cNvPr id="3025" name="Google Shape;3025;p47"/>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6" name="Google Shape;3026;p47"/>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7" name="Google Shape;3027;p47"/>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8" name="Google Shape;3028;p47"/>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9" name="Google Shape;3029;p47"/>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0" name="Google Shape;3030;p47"/>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1" name="Google Shape;3031;p47"/>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2" name="Google Shape;3032;p47"/>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3" name="Google Shape;3033;p47"/>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4" name="Google Shape;3034;p47"/>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5" name="Google Shape;3035;p47"/>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6" name="Google Shape;3036;p47"/>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7" name="Google Shape;3037;p47"/>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8" name="Google Shape;3038;p47"/>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9" name="Google Shape;3039;p47"/>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0" name="Google Shape;3040;p47"/>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1" name="Google Shape;3041;p47"/>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2" name="Google Shape;3042;p47"/>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3" name="Google Shape;3043;p47"/>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4" name="Google Shape;3044;p47"/>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5" name="Google Shape;3045;p47"/>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6" name="Google Shape;3046;p47"/>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047" name="Google Shape;3047;p47"/>
            <p:cNvGrpSpPr/>
            <p:nvPr/>
          </p:nvGrpSpPr>
          <p:grpSpPr>
            <a:xfrm rot="8100000">
              <a:off x="7138740" y="2726800"/>
              <a:ext cx="1024175" cy="1271117"/>
              <a:chOff x="6065924" y="3098470"/>
              <a:chExt cx="1576749" cy="1956924"/>
            </a:xfrm>
          </p:grpSpPr>
          <p:grpSp>
            <p:nvGrpSpPr>
              <p:cNvPr id="3048" name="Google Shape;3048;p47"/>
              <p:cNvGrpSpPr/>
              <p:nvPr/>
            </p:nvGrpSpPr>
            <p:grpSpPr>
              <a:xfrm rot="5612616">
                <a:off x="6761392" y="4167001"/>
                <a:ext cx="747489" cy="970728"/>
                <a:chOff x="2994066" y="2985756"/>
                <a:chExt cx="1222248" cy="1587274"/>
              </a:xfrm>
            </p:grpSpPr>
            <p:sp>
              <p:nvSpPr>
                <p:cNvPr id="3049" name="Google Shape;3049;p47"/>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0" name="Google Shape;3050;p47"/>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1" name="Google Shape;3051;p47"/>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2" name="Google Shape;3052;p47"/>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3" name="Google Shape;3053;p47"/>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4" name="Google Shape;3054;p47"/>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5" name="Google Shape;3055;p47"/>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6" name="Google Shape;3056;p47"/>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7" name="Google Shape;3057;p47"/>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8" name="Google Shape;3058;p47"/>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9" name="Google Shape;3059;p47"/>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0" name="Google Shape;3060;p47"/>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1" name="Google Shape;3061;p47"/>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2" name="Google Shape;3062;p47"/>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3" name="Google Shape;3063;p47"/>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4" name="Google Shape;3064;p47"/>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5" name="Google Shape;3065;p47"/>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6" name="Google Shape;3066;p47"/>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7" name="Google Shape;3067;p47"/>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8" name="Google Shape;3068;p47"/>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69" name="Google Shape;3069;p47"/>
              <p:cNvGrpSpPr/>
              <p:nvPr/>
            </p:nvGrpSpPr>
            <p:grpSpPr>
              <a:xfrm>
                <a:off x="6065924" y="3098470"/>
                <a:ext cx="643343" cy="565182"/>
                <a:chOff x="3602621" y="4169848"/>
                <a:chExt cx="1302051" cy="1143861"/>
              </a:xfrm>
            </p:grpSpPr>
            <p:sp>
              <p:nvSpPr>
                <p:cNvPr id="3070" name="Google Shape;3070;p47"/>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1" name="Google Shape;3071;p47"/>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2" name="Google Shape;3072;p47"/>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3" name="Google Shape;3073;p47"/>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4" name="Google Shape;3074;p47"/>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5" name="Google Shape;3075;p47"/>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6" name="Google Shape;3076;p47"/>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7" name="Google Shape;3077;p47"/>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8" name="Google Shape;3078;p47"/>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9" name="Google Shape;3079;p47"/>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80" name="Google Shape;3080;p47"/>
              <p:cNvGrpSpPr/>
              <p:nvPr/>
            </p:nvGrpSpPr>
            <p:grpSpPr>
              <a:xfrm rot="1860125">
                <a:off x="6299935" y="3425795"/>
                <a:ext cx="1004768" cy="1152550"/>
                <a:chOff x="4514645" y="3240036"/>
                <a:chExt cx="1004708" cy="1152481"/>
              </a:xfrm>
            </p:grpSpPr>
            <p:sp>
              <p:nvSpPr>
                <p:cNvPr id="3081" name="Google Shape;3081;p47"/>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2" name="Google Shape;3082;p47"/>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3" name="Google Shape;3083;p47"/>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084" name="Google Shape;3084;p47"/>
                <p:cNvGrpSpPr/>
                <p:nvPr/>
              </p:nvGrpSpPr>
              <p:grpSpPr>
                <a:xfrm rot="5400000">
                  <a:off x="4604936" y="3395552"/>
                  <a:ext cx="447153" cy="528405"/>
                  <a:chOff x="1926616" y="1754118"/>
                  <a:chExt cx="949168" cy="1121641"/>
                </a:xfrm>
              </p:grpSpPr>
              <p:sp>
                <p:nvSpPr>
                  <p:cNvPr id="3085" name="Google Shape;3085;p47"/>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6" name="Google Shape;3086;p47"/>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7" name="Google Shape;3087;p47"/>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88" name="Google Shape;3088;p47"/>
                <p:cNvGrpSpPr/>
                <p:nvPr/>
              </p:nvGrpSpPr>
              <p:grpSpPr>
                <a:xfrm rot="5400000">
                  <a:off x="5028042" y="3454806"/>
                  <a:ext cx="408217" cy="564097"/>
                  <a:chOff x="2131600" y="859437"/>
                  <a:chExt cx="866518" cy="1197404"/>
                </a:xfrm>
              </p:grpSpPr>
              <p:sp>
                <p:nvSpPr>
                  <p:cNvPr id="3089" name="Google Shape;3089;p47"/>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0" name="Google Shape;3090;p47"/>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91" name="Google Shape;3091;p47"/>
                <p:cNvGrpSpPr/>
                <p:nvPr/>
              </p:nvGrpSpPr>
              <p:grpSpPr>
                <a:xfrm rot="5400000">
                  <a:off x="4692849" y="3889458"/>
                  <a:ext cx="613622" cy="392496"/>
                  <a:chOff x="2654097" y="1535071"/>
                  <a:chExt cx="1302531" cy="833147"/>
                </a:xfrm>
              </p:grpSpPr>
              <p:sp>
                <p:nvSpPr>
                  <p:cNvPr id="3092" name="Google Shape;3092;p47"/>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3" name="Google Shape;3093;p47"/>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4" name="Google Shape;3094;p47"/>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95" name="Google Shape;3095;p47"/>
                <p:cNvGrpSpPr/>
                <p:nvPr/>
              </p:nvGrpSpPr>
              <p:grpSpPr>
                <a:xfrm>
                  <a:off x="4860136" y="3650917"/>
                  <a:ext cx="322187" cy="306813"/>
                  <a:chOff x="4464634" y="3889240"/>
                  <a:chExt cx="697375" cy="664097"/>
                </a:xfrm>
              </p:grpSpPr>
              <p:sp>
                <p:nvSpPr>
                  <p:cNvPr id="3096" name="Google Shape;3096;p47"/>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7" name="Google Shape;3097;p47"/>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8" name="Google Shape;3098;p47"/>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9" name="Google Shape;3099;p47"/>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0" name="Google Shape;3100;p47"/>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1" name="Google Shape;3101;p47"/>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2" name="Google Shape;3102;p47"/>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3" name="Google Shape;3103;p47"/>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4" name="Google Shape;3104;p47"/>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5" name="Google Shape;3105;p47"/>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6" name="Google Shape;3106;p47"/>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7" name="Google Shape;3107;p47"/>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8" name="Google Shape;3108;p47"/>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9" name="Google Shape;3109;p47"/>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0" name="Google Shape;3110;p47"/>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1" name="Google Shape;3111;p47"/>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2" name="Google Shape;3112;p47"/>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3" name="Google Shape;3113;p47"/>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4" name="Google Shape;3114;p47"/>
                  <p:cNvSpPr/>
                  <p:nvPr/>
                </p:nvSpPr>
                <p:spPr>
                  <a:xfrm rot="5400000">
                    <a:off x="4568603" y="4376304"/>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5" name="Google Shape;3115;p47"/>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6" name="Google Shape;3116;p47"/>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7" name="Google Shape;3117;p47"/>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1" name="Shape 3121"/>
        <p:cNvGrpSpPr/>
        <p:nvPr/>
      </p:nvGrpSpPr>
      <p:grpSpPr>
        <a:xfrm>
          <a:off x="0" y="0"/>
          <a:ext cx="0" cy="0"/>
          <a:chOff x="0" y="0"/>
          <a:chExt cx="0" cy="0"/>
        </a:xfrm>
      </p:grpSpPr>
      <p:sp>
        <p:nvSpPr>
          <p:cNvPr id="3122" name="Google Shape;3122;p48"/>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3123" name="Google Shape;3123;p48"/>
          <p:cNvSpPr txBox="1"/>
          <p:nvPr>
            <p:ph idx="1" type="body"/>
          </p:nvPr>
        </p:nvSpPr>
        <p:spPr>
          <a:xfrm>
            <a:off x="720000" y="1228675"/>
            <a:ext cx="7704000" cy="9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317500" lvl="0" marL="457200" rtl="0" algn="l">
              <a:spcBef>
                <a:spcPts val="0"/>
              </a:spcBef>
              <a:spcAft>
                <a:spcPts val="0"/>
              </a:spcAft>
              <a:buSzPts val="1400"/>
              <a:buChar char="●"/>
            </a:pPr>
            <a:r>
              <a:rPr lang="en" u="sng">
                <a:solidFill>
                  <a:schemeClr val="hlink"/>
                </a:solidFill>
                <a:hlinkClick r:id="rId3"/>
              </a:rPr>
              <a:t>Free vector flat design dragon silhouette illustration</a:t>
            </a:r>
            <a:endParaRPr/>
          </a:p>
          <a:p>
            <a:pPr indent="-317500" lvl="0" marL="457200" rtl="0" algn="l">
              <a:spcBef>
                <a:spcPts val="0"/>
              </a:spcBef>
              <a:spcAft>
                <a:spcPts val="0"/>
              </a:spcAft>
              <a:buSzPts val="1400"/>
              <a:buChar char="●"/>
            </a:pPr>
            <a:r>
              <a:rPr lang="en" u="sng">
                <a:solidFill>
                  <a:schemeClr val="hlink"/>
                </a:solidFill>
                <a:hlinkClick r:id="rId4"/>
              </a:rPr>
              <a:t>Free vector hand drawn lovely spring flowers</a:t>
            </a:r>
            <a:endParaRPr/>
          </a:p>
        </p:txBody>
      </p:sp>
      <p:grpSp>
        <p:nvGrpSpPr>
          <p:cNvPr id="3124" name="Google Shape;3124;p48"/>
          <p:cNvGrpSpPr/>
          <p:nvPr/>
        </p:nvGrpSpPr>
        <p:grpSpPr>
          <a:xfrm>
            <a:off x="1641139" y="2463594"/>
            <a:ext cx="1476218" cy="2096213"/>
            <a:chOff x="3883871" y="1222057"/>
            <a:chExt cx="2227581" cy="3163140"/>
          </a:xfrm>
        </p:grpSpPr>
        <p:sp>
          <p:nvSpPr>
            <p:cNvPr id="3125" name="Google Shape;3125;p48"/>
            <p:cNvSpPr/>
            <p:nvPr/>
          </p:nvSpPr>
          <p:spPr>
            <a:xfrm>
              <a:off x="5690991" y="2686050"/>
              <a:ext cx="420461" cy="423862"/>
            </a:xfrm>
            <a:custGeom>
              <a:rect b="b" l="l" r="r" t="t"/>
              <a:pathLst>
                <a:path extrusionOk="0" h="423862" w="420461">
                  <a:moveTo>
                    <a:pt x="416439" y="263842"/>
                  </a:moveTo>
                  <a:cubicBezTo>
                    <a:pt x="406914" y="210503"/>
                    <a:pt x="376434" y="160020"/>
                    <a:pt x="328809" y="133350"/>
                  </a:cubicBezTo>
                  <a:cubicBezTo>
                    <a:pt x="292614" y="113347"/>
                    <a:pt x="249751" y="108585"/>
                    <a:pt x="208794" y="102870"/>
                  </a:cubicBezTo>
                  <a:cubicBezTo>
                    <a:pt x="167836" y="97155"/>
                    <a:pt x="124974" y="87630"/>
                    <a:pt x="93541" y="60960"/>
                  </a:cubicBezTo>
                  <a:cubicBezTo>
                    <a:pt x="79254" y="48578"/>
                    <a:pt x="67824" y="33338"/>
                    <a:pt x="53536" y="20955"/>
                  </a:cubicBezTo>
                  <a:cubicBezTo>
                    <a:pt x="42106" y="10478"/>
                    <a:pt x="26866" y="1905"/>
                    <a:pt x="11626" y="0"/>
                  </a:cubicBezTo>
                  <a:cubicBezTo>
                    <a:pt x="20199" y="19050"/>
                    <a:pt x="21151" y="40958"/>
                    <a:pt x="18294" y="60960"/>
                  </a:cubicBezTo>
                  <a:cubicBezTo>
                    <a:pt x="15436" y="82867"/>
                    <a:pt x="8769" y="104775"/>
                    <a:pt x="4006" y="127635"/>
                  </a:cubicBezTo>
                  <a:cubicBezTo>
                    <a:pt x="-5519" y="180975"/>
                    <a:pt x="1149" y="239078"/>
                    <a:pt x="32581" y="282892"/>
                  </a:cubicBezTo>
                  <a:cubicBezTo>
                    <a:pt x="64014" y="326708"/>
                    <a:pt x="124021" y="351472"/>
                    <a:pt x="175456" y="333375"/>
                  </a:cubicBezTo>
                  <a:cubicBezTo>
                    <a:pt x="150691" y="325755"/>
                    <a:pt x="130689" y="304800"/>
                    <a:pt x="123069" y="280035"/>
                  </a:cubicBezTo>
                  <a:cubicBezTo>
                    <a:pt x="143071" y="303847"/>
                    <a:pt x="176409" y="312420"/>
                    <a:pt x="206889" y="314325"/>
                  </a:cubicBezTo>
                  <a:cubicBezTo>
                    <a:pt x="238321" y="316230"/>
                    <a:pt x="269754" y="313372"/>
                    <a:pt x="299281" y="320040"/>
                  </a:cubicBezTo>
                  <a:cubicBezTo>
                    <a:pt x="349764" y="332422"/>
                    <a:pt x="391674" y="374333"/>
                    <a:pt x="403104" y="423863"/>
                  </a:cubicBezTo>
                  <a:cubicBezTo>
                    <a:pt x="417391" y="371475"/>
                    <a:pt x="425964" y="317183"/>
                    <a:pt x="416439" y="263842"/>
                  </a:cubicBezTo>
                  <a:close/>
                  <a:moveTo>
                    <a:pt x="277374" y="224790"/>
                  </a:moveTo>
                  <a:cubicBezTo>
                    <a:pt x="247846" y="214313"/>
                    <a:pt x="216414" y="213360"/>
                    <a:pt x="184981" y="214313"/>
                  </a:cubicBezTo>
                  <a:cubicBezTo>
                    <a:pt x="160216" y="215265"/>
                    <a:pt x="134499" y="218122"/>
                    <a:pt x="110686" y="211455"/>
                  </a:cubicBezTo>
                  <a:cubicBezTo>
                    <a:pt x="86874" y="204788"/>
                    <a:pt x="64014" y="187642"/>
                    <a:pt x="60204" y="162878"/>
                  </a:cubicBezTo>
                  <a:cubicBezTo>
                    <a:pt x="58299" y="186690"/>
                    <a:pt x="62109" y="210503"/>
                    <a:pt x="71634" y="232410"/>
                  </a:cubicBezTo>
                  <a:cubicBezTo>
                    <a:pt x="46869" y="212408"/>
                    <a:pt x="32581" y="180975"/>
                    <a:pt x="29724" y="148590"/>
                  </a:cubicBezTo>
                  <a:cubicBezTo>
                    <a:pt x="26866" y="117158"/>
                    <a:pt x="34486" y="85725"/>
                    <a:pt x="47821" y="57150"/>
                  </a:cubicBezTo>
                  <a:cubicBezTo>
                    <a:pt x="55441" y="82867"/>
                    <a:pt x="77349" y="102870"/>
                    <a:pt x="102114" y="115253"/>
                  </a:cubicBezTo>
                  <a:cubicBezTo>
                    <a:pt x="128784" y="128588"/>
                    <a:pt x="158311" y="132397"/>
                    <a:pt x="186886" y="137160"/>
                  </a:cubicBezTo>
                  <a:cubicBezTo>
                    <a:pt x="216414" y="141922"/>
                    <a:pt x="245941" y="146685"/>
                    <a:pt x="271659" y="160020"/>
                  </a:cubicBezTo>
                  <a:cubicBezTo>
                    <a:pt x="316426" y="182880"/>
                    <a:pt x="346906" y="231458"/>
                    <a:pt x="347859" y="281940"/>
                  </a:cubicBezTo>
                  <a:cubicBezTo>
                    <a:pt x="334524" y="254317"/>
                    <a:pt x="306901" y="235267"/>
                    <a:pt x="277374" y="22479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6" name="Google Shape;3126;p48"/>
            <p:cNvSpPr/>
            <p:nvPr/>
          </p:nvSpPr>
          <p:spPr>
            <a:xfrm>
              <a:off x="5036820" y="2948940"/>
              <a:ext cx="144852" cy="327659"/>
            </a:xfrm>
            <a:custGeom>
              <a:rect b="b" l="l" r="r" t="t"/>
              <a:pathLst>
                <a:path extrusionOk="0" h="327659" w="144852">
                  <a:moveTo>
                    <a:pt x="127635" y="139065"/>
                  </a:moveTo>
                  <a:cubicBezTo>
                    <a:pt x="127635" y="139065"/>
                    <a:pt x="127635" y="138113"/>
                    <a:pt x="127635" y="138113"/>
                  </a:cubicBezTo>
                  <a:lnTo>
                    <a:pt x="127635" y="138113"/>
                  </a:lnTo>
                  <a:cubicBezTo>
                    <a:pt x="109538" y="90488"/>
                    <a:pt x="86677" y="45720"/>
                    <a:pt x="63817" y="0"/>
                  </a:cubicBezTo>
                  <a:lnTo>
                    <a:pt x="60008" y="1905"/>
                  </a:lnTo>
                  <a:cubicBezTo>
                    <a:pt x="45720" y="13335"/>
                    <a:pt x="29527" y="22860"/>
                    <a:pt x="12383" y="30480"/>
                  </a:cubicBezTo>
                  <a:cubicBezTo>
                    <a:pt x="9525" y="31432"/>
                    <a:pt x="8572" y="35242"/>
                    <a:pt x="9525" y="38100"/>
                  </a:cubicBezTo>
                  <a:cubicBezTo>
                    <a:pt x="22860" y="60007"/>
                    <a:pt x="37147" y="82867"/>
                    <a:pt x="49530" y="105727"/>
                  </a:cubicBezTo>
                  <a:cubicBezTo>
                    <a:pt x="82867" y="158115"/>
                    <a:pt x="112395" y="213360"/>
                    <a:pt x="66675" y="270510"/>
                  </a:cubicBezTo>
                  <a:cubicBezTo>
                    <a:pt x="48577" y="294322"/>
                    <a:pt x="23813" y="311467"/>
                    <a:pt x="0" y="327660"/>
                  </a:cubicBezTo>
                  <a:cubicBezTo>
                    <a:pt x="0" y="327660"/>
                    <a:pt x="29527" y="318135"/>
                    <a:pt x="44767" y="314325"/>
                  </a:cubicBezTo>
                  <a:cubicBezTo>
                    <a:pt x="67627" y="307657"/>
                    <a:pt x="91440" y="304800"/>
                    <a:pt x="110490" y="291465"/>
                  </a:cubicBezTo>
                  <a:cubicBezTo>
                    <a:pt x="132397" y="275272"/>
                    <a:pt x="143827" y="247650"/>
                    <a:pt x="144780" y="220027"/>
                  </a:cubicBezTo>
                  <a:cubicBezTo>
                    <a:pt x="145733" y="192405"/>
                    <a:pt x="137160" y="164782"/>
                    <a:pt x="127635" y="13906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7" name="Google Shape;3127;p48"/>
            <p:cNvSpPr/>
            <p:nvPr/>
          </p:nvSpPr>
          <p:spPr>
            <a:xfrm>
              <a:off x="5239731" y="2709390"/>
              <a:ext cx="295474" cy="170969"/>
            </a:xfrm>
            <a:custGeom>
              <a:rect b="b" l="l" r="r" t="t"/>
              <a:pathLst>
                <a:path extrusionOk="0" h="170969" w="295474">
                  <a:moveTo>
                    <a:pt x="293341" y="70957"/>
                  </a:moveTo>
                  <a:cubicBezTo>
                    <a:pt x="286673" y="54765"/>
                    <a:pt x="267623" y="49050"/>
                    <a:pt x="254288" y="37620"/>
                  </a:cubicBezTo>
                  <a:cubicBezTo>
                    <a:pt x="241906" y="27142"/>
                    <a:pt x="234286" y="12855"/>
                    <a:pt x="220951" y="5235"/>
                  </a:cubicBezTo>
                  <a:cubicBezTo>
                    <a:pt x="210473" y="-480"/>
                    <a:pt x="197138" y="-480"/>
                    <a:pt x="184756" y="472"/>
                  </a:cubicBezTo>
                  <a:cubicBezTo>
                    <a:pt x="140941" y="1425"/>
                    <a:pt x="98078" y="3330"/>
                    <a:pt x="54263" y="4282"/>
                  </a:cubicBezTo>
                  <a:cubicBezTo>
                    <a:pt x="52358" y="4282"/>
                    <a:pt x="45691" y="6187"/>
                    <a:pt x="45691" y="6187"/>
                  </a:cubicBezTo>
                  <a:cubicBezTo>
                    <a:pt x="48548" y="33810"/>
                    <a:pt x="37118" y="62385"/>
                    <a:pt x="19021" y="83340"/>
                  </a:cubicBezTo>
                  <a:cubicBezTo>
                    <a:pt x="9496" y="93817"/>
                    <a:pt x="-8602" y="107152"/>
                    <a:pt x="4733" y="121440"/>
                  </a:cubicBezTo>
                  <a:lnTo>
                    <a:pt x="14258" y="125250"/>
                  </a:lnTo>
                  <a:cubicBezTo>
                    <a:pt x="68551" y="118582"/>
                    <a:pt x="121891" y="101437"/>
                    <a:pt x="170468" y="74767"/>
                  </a:cubicBezTo>
                  <a:cubicBezTo>
                    <a:pt x="174278" y="72862"/>
                    <a:pt x="179041" y="75720"/>
                    <a:pt x="178088" y="79530"/>
                  </a:cubicBezTo>
                  <a:cubicBezTo>
                    <a:pt x="177136" y="87150"/>
                    <a:pt x="179041" y="94770"/>
                    <a:pt x="182851" y="101437"/>
                  </a:cubicBezTo>
                  <a:cubicBezTo>
                    <a:pt x="188566" y="110962"/>
                    <a:pt x="198091" y="118582"/>
                    <a:pt x="208568" y="121440"/>
                  </a:cubicBezTo>
                  <a:cubicBezTo>
                    <a:pt x="213331" y="122392"/>
                    <a:pt x="219046" y="123345"/>
                    <a:pt x="222856" y="125250"/>
                  </a:cubicBezTo>
                  <a:cubicBezTo>
                    <a:pt x="227618" y="127155"/>
                    <a:pt x="230476" y="132870"/>
                    <a:pt x="228571" y="137632"/>
                  </a:cubicBezTo>
                  <a:cubicBezTo>
                    <a:pt x="227618" y="140490"/>
                    <a:pt x="224761" y="142395"/>
                    <a:pt x="221903" y="143347"/>
                  </a:cubicBezTo>
                  <a:cubicBezTo>
                    <a:pt x="214283" y="147157"/>
                    <a:pt x="205711" y="149062"/>
                    <a:pt x="197138" y="150967"/>
                  </a:cubicBezTo>
                  <a:cubicBezTo>
                    <a:pt x="192376" y="151920"/>
                    <a:pt x="190471" y="157635"/>
                    <a:pt x="194281" y="160492"/>
                  </a:cubicBezTo>
                  <a:cubicBezTo>
                    <a:pt x="202853" y="167160"/>
                    <a:pt x="213331" y="170970"/>
                    <a:pt x="223808" y="170970"/>
                  </a:cubicBezTo>
                  <a:cubicBezTo>
                    <a:pt x="234286" y="170970"/>
                    <a:pt x="243811" y="167160"/>
                    <a:pt x="252383" y="162397"/>
                  </a:cubicBezTo>
                  <a:cubicBezTo>
                    <a:pt x="260956" y="157635"/>
                    <a:pt x="269528" y="151920"/>
                    <a:pt x="276196" y="144300"/>
                  </a:cubicBezTo>
                  <a:cubicBezTo>
                    <a:pt x="285721" y="132870"/>
                    <a:pt x="288578" y="117630"/>
                    <a:pt x="292388" y="102390"/>
                  </a:cubicBezTo>
                  <a:cubicBezTo>
                    <a:pt x="295246" y="92865"/>
                    <a:pt x="297151" y="81435"/>
                    <a:pt x="293341" y="7095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8" name="Google Shape;3128;p48"/>
            <p:cNvSpPr/>
            <p:nvPr/>
          </p:nvSpPr>
          <p:spPr>
            <a:xfrm>
              <a:off x="3883871" y="1439627"/>
              <a:ext cx="1894984" cy="2945570"/>
            </a:xfrm>
            <a:custGeom>
              <a:rect b="b" l="l" r="r" t="t"/>
              <a:pathLst>
                <a:path extrusionOk="0" h="2945570" w="1894984">
                  <a:moveTo>
                    <a:pt x="1892088" y="1116883"/>
                  </a:moveTo>
                  <a:cubicBezTo>
                    <a:pt x="1866371" y="1102595"/>
                    <a:pt x="1846368" y="1078783"/>
                    <a:pt x="1836843" y="1051160"/>
                  </a:cubicBezTo>
                  <a:cubicBezTo>
                    <a:pt x="1829223" y="1029253"/>
                    <a:pt x="1828271" y="1003535"/>
                    <a:pt x="1813031" y="985438"/>
                  </a:cubicBezTo>
                  <a:cubicBezTo>
                    <a:pt x="1794933" y="965435"/>
                    <a:pt x="1764453" y="962578"/>
                    <a:pt x="1740641" y="949243"/>
                  </a:cubicBezTo>
                  <a:lnTo>
                    <a:pt x="1740641" y="949243"/>
                  </a:lnTo>
                  <a:cubicBezTo>
                    <a:pt x="1723496" y="918763"/>
                    <a:pt x="1720638" y="880663"/>
                    <a:pt x="1695873" y="855898"/>
                  </a:cubicBezTo>
                  <a:cubicBezTo>
                    <a:pt x="1684443" y="845420"/>
                    <a:pt x="1670156" y="838753"/>
                    <a:pt x="1655868" y="832085"/>
                  </a:cubicBezTo>
                  <a:cubicBezTo>
                    <a:pt x="1633961" y="822560"/>
                    <a:pt x="1613006" y="813035"/>
                    <a:pt x="1591098" y="803510"/>
                  </a:cubicBezTo>
                  <a:cubicBezTo>
                    <a:pt x="1585383" y="800653"/>
                    <a:pt x="1580621" y="807320"/>
                    <a:pt x="1585383" y="812083"/>
                  </a:cubicBezTo>
                  <a:cubicBezTo>
                    <a:pt x="1603481" y="832085"/>
                    <a:pt x="1630151" y="844468"/>
                    <a:pt x="1650153" y="864470"/>
                  </a:cubicBezTo>
                  <a:cubicBezTo>
                    <a:pt x="1667298" y="880663"/>
                    <a:pt x="1678728" y="903523"/>
                    <a:pt x="1682538" y="926383"/>
                  </a:cubicBezTo>
                  <a:cubicBezTo>
                    <a:pt x="1682538" y="929240"/>
                    <a:pt x="1680633" y="932098"/>
                    <a:pt x="1677776" y="932098"/>
                  </a:cubicBezTo>
                  <a:cubicBezTo>
                    <a:pt x="1669203" y="933050"/>
                    <a:pt x="1660631" y="934955"/>
                    <a:pt x="1652058" y="937813"/>
                  </a:cubicBezTo>
                  <a:cubicBezTo>
                    <a:pt x="1649201" y="938765"/>
                    <a:pt x="1646343" y="937813"/>
                    <a:pt x="1645391" y="934955"/>
                  </a:cubicBezTo>
                  <a:cubicBezTo>
                    <a:pt x="1638723" y="915905"/>
                    <a:pt x="1632056" y="896855"/>
                    <a:pt x="1616816" y="882568"/>
                  </a:cubicBezTo>
                  <a:cubicBezTo>
                    <a:pt x="1605386" y="872090"/>
                    <a:pt x="1591098" y="865423"/>
                    <a:pt x="1576811" y="858755"/>
                  </a:cubicBezTo>
                  <a:cubicBezTo>
                    <a:pt x="1554903" y="849230"/>
                    <a:pt x="1533948" y="839705"/>
                    <a:pt x="1512041" y="830180"/>
                  </a:cubicBezTo>
                  <a:cubicBezTo>
                    <a:pt x="1506326" y="828275"/>
                    <a:pt x="1501563" y="833990"/>
                    <a:pt x="1506326" y="838753"/>
                  </a:cubicBezTo>
                  <a:cubicBezTo>
                    <a:pt x="1524423" y="858755"/>
                    <a:pt x="1551093" y="871138"/>
                    <a:pt x="1571096" y="891140"/>
                  </a:cubicBezTo>
                  <a:cubicBezTo>
                    <a:pt x="1580621" y="900665"/>
                    <a:pt x="1588241" y="911143"/>
                    <a:pt x="1593956" y="922573"/>
                  </a:cubicBezTo>
                  <a:cubicBezTo>
                    <a:pt x="1595861" y="926383"/>
                    <a:pt x="1593003" y="930193"/>
                    <a:pt x="1589193" y="930193"/>
                  </a:cubicBezTo>
                  <a:cubicBezTo>
                    <a:pt x="1585383" y="930193"/>
                    <a:pt x="1582526" y="930193"/>
                    <a:pt x="1578716" y="931145"/>
                  </a:cubicBezTo>
                  <a:cubicBezTo>
                    <a:pt x="1573953" y="930193"/>
                    <a:pt x="1568238" y="928288"/>
                    <a:pt x="1563476" y="925430"/>
                  </a:cubicBezTo>
                  <a:cubicBezTo>
                    <a:pt x="1559666" y="923525"/>
                    <a:pt x="1551093" y="921620"/>
                    <a:pt x="1547283" y="923525"/>
                  </a:cubicBezTo>
                  <a:cubicBezTo>
                    <a:pt x="1542521" y="926383"/>
                    <a:pt x="1537758" y="931145"/>
                    <a:pt x="1533948" y="935908"/>
                  </a:cubicBezTo>
                  <a:cubicBezTo>
                    <a:pt x="1527281" y="936860"/>
                    <a:pt x="1519661" y="937813"/>
                    <a:pt x="1512993" y="938765"/>
                  </a:cubicBezTo>
                  <a:cubicBezTo>
                    <a:pt x="1507278" y="934003"/>
                    <a:pt x="1501563" y="928288"/>
                    <a:pt x="1494896" y="922573"/>
                  </a:cubicBezTo>
                  <a:cubicBezTo>
                    <a:pt x="1490133" y="917810"/>
                    <a:pt x="1481561" y="917810"/>
                    <a:pt x="1478703" y="923525"/>
                  </a:cubicBezTo>
                  <a:cubicBezTo>
                    <a:pt x="1474893" y="931145"/>
                    <a:pt x="1471083" y="938765"/>
                    <a:pt x="1468226" y="947338"/>
                  </a:cubicBezTo>
                  <a:cubicBezTo>
                    <a:pt x="1461558" y="948290"/>
                    <a:pt x="1453938" y="950195"/>
                    <a:pt x="1447271" y="952100"/>
                  </a:cubicBezTo>
                  <a:lnTo>
                    <a:pt x="1427268" y="931145"/>
                  </a:lnTo>
                  <a:cubicBezTo>
                    <a:pt x="1422506" y="926383"/>
                    <a:pt x="1412981" y="927335"/>
                    <a:pt x="1411076" y="934003"/>
                  </a:cubicBezTo>
                  <a:cubicBezTo>
                    <a:pt x="1408218" y="943528"/>
                    <a:pt x="1405361" y="953053"/>
                    <a:pt x="1402503" y="962578"/>
                  </a:cubicBezTo>
                  <a:cubicBezTo>
                    <a:pt x="1395836" y="964483"/>
                    <a:pt x="1388216" y="966388"/>
                    <a:pt x="1381548" y="968293"/>
                  </a:cubicBezTo>
                  <a:cubicBezTo>
                    <a:pt x="1374881" y="961625"/>
                    <a:pt x="1367261" y="954958"/>
                    <a:pt x="1359641" y="948290"/>
                  </a:cubicBezTo>
                  <a:cubicBezTo>
                    <a:pt x="1354878" y="943528"/>
                    <a:pt x="1346306" y="947338"/>
                    <a:pt x="1344401" y="954005"/>
                  </a:cubicBezTo>
                  <a:lnTo>
                    <a:pt x="1337733" y="982580"/>
                  </a:lnTo>
                  <a:cubicBezTo>
                    <a:pt x="1331066" y="984485"/>
                    <a:pt x="1324398" y="987343"/>
                    <a:pt x="1317731" y="990200"/>
                  </a:cubicBezTo>
                  <a:cubicBezTo>
                    <a:pt x="1310111" y="984485"/>
                    <a:pt x="1303443" y="979723"/>
                    <a:pt x="1295823" y="975913"/>
                  </a:cubicBezTo>
                  <a:cubicBezTo>
                    <a:pt x="1291061" y="973055"/>
                    <a:pt x="1282488" y="977818"/>
                    <a:pt x="1281536" y="983533"/>
                  </a:cubicBezTo>
                  <a:cubicBezTo>
                    <a:pt x="1279631" y="992105"/>
                    <a:pt x="1276773" y="999725"/>
                    <a:pt x="1274868" y="1007345"/>
                  </a:cubicBezTo>
                  <a:cubicBezTo>
                    <a:pt x="1268201" y="1010203"/>
                    <a:pt x="1261533" y="1013060"/>
                    <a:pt x="1255818" y="1015918"/>
                  </a:cubicBezTo>
                  <a:cubicBezTo>
                    <a:pt x="1249151" y="1014013"/>
                    <a:pt x="1243436" y="1012108"/>
                    <a:pt x="1237721" y="1012108"/>
                  </a:cubicBezTo>
                  <a:cubicBezTo>
                    <a:pt x="1233911" y="1012108"/>
                    <a:pt x="1227243" y="1017823"/>
                    <a:pt x="1225338" y="1022585"/>
                  </a:cubicBezTo>
                  <a:cubicBezTo>
                    <a:pt x="1222481" y="1028300"/>
                    <a:pt x="1218671" y="1032110"/>
                    <a:pt x="1214861" y="1035920"/>
                  </a:cubicBezTo>
                  <a:cubicBezTo>
                    <a:pt x="1212003" y="1037825"/>
                    <a:pt x="1208193" y="1038778"/>
                    <a:pt x="1205336" y="1040683"/>
                  </a:cubicBezTo>
                  <a:cubicBezTo>
                    <a:pt x="1205336" y="1040683"/>
                    <a:pt x="1205336" y="1040683"/>
                    <a:pt x="1205336" y="1040683"/>
                  </a:cubicBezTo>
                  <a:cubicBezTo>
                    <a:pt x="1205336" y="1040683"/>
                    <a:pt x="1205336" y="1040683"/>
                    <a:pt x="1205336" y="1040683"/>
                  </a:cubicBezTo>
                  <a:lnTo>
                    <a:pt x="1196763" y="1045445"/>
                  </a:lnTo>
                  <a:cubicBezTo>
                    <a:pt x="1195811" y="1045445"/>
                    <a:pt x="1193906" y="1044493"/>
                    <a:pt x="1192953" y="1043540"/>
                  </a:cubicBezTo>
                  <a:cubicBezTo>
                    <a:pt x="1187238" y="1040683"/>
                    <a:pt x="1179618" y="1035920"/>
                    <a:pt x="1171998" y="1031158"/>
                  </a:cubicBezTo>
                  <a:cubicBezTo>
                    <a:pt x="1169141" y="1029253"/>
                    <a:pt x="1165331" y="1028300"/>
                    <a:pt x="1162473" y="1030205"/>
                  </a:cubicBezTo>
                  <a:cubicBezTo>
                    <a:pt x="1159616" y="1032110"/>
                    <a:pt x="1158663" y="1034968"/>
                    <a:pt x="1158663" y="1038778"/>
                  </a:cubicBezTo>
                  <a:cubicBezTo>
                    <a:pt x="1159616" y="1047350"/>
                    <a:pt x="1159616" y="1056875"/>
                    <a:pt x="1159616" y="1062590"/>
                  </a:cubicBezTo>
                  <a:cubicBezTo>
                    <a:pt x="1159616" y="1064495"/>
                    <a:pt x="1159616" y="1065448"/>
                    <a:pt x="1158663" y="1066400"/>
                  </a:cubicBezTo>
                  <a:lnTo>
                    <a:pt x="1150091" y="1072115"/>
                  </a:lnTo>
                  <a:cubicBezTo>
                    <a:pt x="1149138" y="1072115"/>
                    <a:pt x="1149138" y="1072115"/>
                    <a:pt x="1148186" y="1072115"/>
                  </a:cubicBezTo>
                  <a:cubicBezTo>
                    <a:pt x="1140566" y="1063543"/>
                    <a:pt x="1123421" y="1043540"/>
                    <a:pt x="1115801" y="1035920"/>
                  </a:cubicBezTo>
                  <a:cubicBezTo>
                    <a:pt x="1071986" y="981628"/>
                    <a:pt x="1033886" y="919715"/>
                    <a:pt x="1006263" y="855898"/>
                  </a:cubicBezTo>
                  <a:cubicBezTo>
                    <a:pt x="940541" y="706355"/>
                    <a:pt x="922443" y="535858"/>
                    <a:pt x="957686" y="375838"/>
                  </a:cubicBezTo>
                  <a:lnTo>
                    <a:pt x="965306" y="344405"/>
                  </a:lnTo>
                  <a:cubicBezTo>
                    <a:pt x="980546" y="282493"/>
                    <a:pt x="1010073" y="222485"/>
                    <a:pt x="991023" y="159620"/>
                  </a:cubicBezTo>
                  <a:cubicBezTo>
                    <a:pt x="990071" y="156763"/>
                    <a:pt x="989118" y="153905"/>
                    <a:pt x="988166" y="151048"/>
                  </a:cubicBezTo>
                  <a:cubicBezTo>
                    <a:pt x="987213" y="174860"/>
                    <a:pt x="976736" y="197720"/>
                    <a:pt x="960543" y="214865"/>
                  </a:cubicBezTo>
                  <a:cubicBezTo>
                    <a:pt x="942446" y="232010"/>
                    <a:pt x="918633" y="242488"/>
                    <a:pt x="893868" y="245345"/>
                  </a:cubicBezTo>
                  <a:cubicBezTo>
                    <a:pt x="845291" y="252013"/>
                    <a:pt x="800523" y="233915"/>
                    <a:pt x="759566" y="210103"/>
                  </a:cubicBezTo>
                  <a:cubicBezTo>
                    <a:pt x="745278" y="201530"/>
                    <a:pt x="730991" y="192958"/>
                    <a:pt x="717656" y="185338"/>
                  </a:cubicBezTo>
                  <a:cubicBezTo>
                    <a:pt x="613833" y="120568"/>
                    <a:pt x="502391" y="65323"/>
                    <a:pt x="384281" y="30080"/>
                  </a:cubicBezTo>
                  <a:cubicBezTo>
                    <a:pt x="379518" y="28175"/>
                    <a:pt x="373803" y="27223"/>
                    <a:pt x="369041" y="26270"/>
                  </a:cubicBezTo>
                  <a:cubicBezTo>
                    <a:pt x="249978" y="-3257"/>
                    <a:pt x="124248" y="-9925"/>
                    <a:pt x="4233" y="16745"/>
                  </a:cubicBezTo>
                  <a:cubicBezTo>
                    <a:pt x="423" y="17698"/>
                    <a:pt x="-1482" y="23413"/>
                    <a:pt x="1376" y="26270"/>
                  </a:cubicBezTo>
                  <a:cubicBezTo>
                    <a:pt x="52811" y="73895"/>
                    <a:pt x="62336" y="159620"/>
                    <a:pt x="23283" y="217723"/>
                  </a:cubicBezTo>
                  <a:cubicBezTo>
                    <a:pt x="22331" y="219628"/>
                    <a:pt x="21378" y="221533"/>
                    <a:pt x="19473" y="222485"/>
                  </a:cubicBezTo>
                  <a:cubicBezTo>
                    <a:pt x="101388" y="274873"/>
                    <a:pt x="162348" y="358693"/>
                    <a:pt x="185208" y="452990"/>
                  </a:cubicBezTo>
                  <a:cubicBezTo>
                    <a:pt x="208068" y="545383"/>
                    <a:pt x="194733" y="645395"/>
                    <a:pt x="149013" y="729215"/>
                  </a:cubicBezTo>
                  <a:cubicBezTo>
                    <a:pt x="147108" y="732073"/>
                    <a:pt x="149013" y="735883"/>
                    <a:pt x="151871" y="736835"/>
                  </a:cubicBezTo>
                  <a:cubicBezTo>
                    <a:pt x="318558" y="800653"/>
                    <a:pt x="443336" y="962578"/>
                    <a:pt x="463338" y="1139743"/>
                  </a:cubicBezTo>
                  <a:cubicBezTo>
                    <a:pt x="463338" y="1143553"/>
                    <a:pt x="467148" y="1145458"/>
                    <a:pt x="470958" y="1143553"/>
                  </a:cubicBezTo>
                  <a:cubicBezTo>
                    <a:pt x="641456" y="1073068"/>
                    <a:pt x="843386" y="1082593"/>
                    <a:pt x="1006263" y="1168318"/>
                  </a:cubicBezTo>
                  <a:cubicBezTo>
                    <a:pt x="1009121" y="1170223"/>
                    <a:pt x="1010073" y="1174985"/>
                    <a:pt x="1007216" y="1176890"/>
                  </a:cubicBezTo>
                  <a:cubicBezTo>
                    <a:pt x="1007216" y="1176890"/>
                    <a:pt x="1007216" y="1176890"/>
                    <a:pt x="1007216" y="1176890"/>
                  </a:cubicBezTo>
                  <a:cubicBezTo>
                    <a:pt x="1007216" y="1176890"/>
                    <a:pt x="1007216" y="1176890"/>
                    <a:pt x="1007216" y="1176890"/>
                  </a:cubicBezTo>
                  <a:cubicBezTo>
                    <a:pt x="1007216" y="1176890"/>
                    <a:pt x="1007216" y="1176890"/>
                    <a:pt x="1007216" y="1176890"/>
                  </a:cubicBezTo>
                  <a:cubicBezTo>
                    <a:pt x="1007216" y="1176890"/>
                    <a:pt x="1006263" y="1177843"/>
                    <a:pt x="1006263" y="1177843"/>
                  </a:cubicBezTo>
                  <a:cubicBezTo>
                    <a:pt x="1005311" y="1178795"/>
                    <a:pt x="1003406" y="1180700"/>
                    <a:pt x="1001501" y="1182605"/>
                  </a:cubicBezTo>
                  <a:cubicBezTo>
                    <a:pt x="990071" y="1194988"/>
                    <a:pt x="978641" y="1207370"/>
                    <a:pt x="968163" y="1219753"/>
                  </a:cubicBezTo>
                  <a:cubicBezTo>
                    <a:pt x="963401" y="1225468"/>
                    <a:pt x="959591" y="1227373"/>
                    <a:pt x="961496" y="1224515"/>
                  </a:cubicBezTo>
                  <a:cubicBezTo>
                    <a:pt x="963401" y="1221658"/>
                    <a:pt x="965306" y="1218800"/>
                    <a:pt x="967211" y="1214990"/>
                  </a:cubicBezTo>
                  <a:cubicBezTo>
                    <a:pt x="961496" y="1220705"/>
                    <a:pt x="956733" y="1225468"/>
                    <a:pt x="951018" y="1231183"/>
                  </a:cubicBezTo>
                  <a:cubicBezTo>
                    <a:pt x="946256" y="1234040"/>
                    <a:pt x="941493" y="1235945"/>
                    <a:pt x="936731" y="1238803"/>
                  </a:cubicBezTo>
                  <a:cubicBezTo>
                    <a:pt x="932921" y="1240708"/>
                    <a:pt x="926253" y="1246423"/>
                    <a:pt x="925301" y="1250233"/>
                  </a:cubicBezTo>
                  <a:cubicBezTo>
                    <a:pt x="923396" y="1254995"/>
                    <a:pt x="921491" y="1260710"/>
                    <a:pt x="919586" y="1266425"/>
                  </a:cubicBezTo>
                  <a:cubicBezTo>
                    <a:pt x="914823" y="1272140"/>
                    <a:pt x="910061" y="1277855"/>
                    <a:pt x="905298" y="1283570"/>
                  </a:cubicBezTo>
                  <a:cubicBezTo>
                    <a:pt x="899583" y="1285475"/>
                    <a:pt x="894821" y="1288333"/>
                    <a:pt x="889106" y="1290238"/>
                  </a:cubicBezTo>
                  <a:cubicBezTo>
                    <a:pt x="885296" y="1292143"/>
                    <a:pt x="878628" y="1298810"/>
                    <a:pt x="878628" y="1302620"/>
                  </a:cubicBezTo>
                  <a:cubicBezTo>
                    <a:pt x="877676" y="1308335"/>
                    <a:pt x="877676" y="1314050"/>
                    <a:pt x="876723" y="1320718"/>
                  </a:cubicBezTo>
                  <a:cubicBezTo>
                    <a:pt x="871961" y="1326433"/>
                    <a:pt x="868151" y="1333100"/>
                    <a:pt x="864341" y="1338815"/>
                  </a:cubicBezTo>
                  <a:cubicBezTo>
                    <a:pt x="858626" y="1340720"/>
                    <a:pt x="852911" y="1342625"/>
                    <a:pt x="846243" y="1345483"/>
                  </a:cubicBezTo>
                  <a:cubicBezTo>
                    <a:pt x="841481" y="1346435"/>
                    <a:pt x="836718" y="1354055"/>
                    <a:pt x="836718" y="1358818"/>
                  </a:cubicBezTo>
                  <a:cubicBezTo>
                    <a:pt x="836718" y="1365485"/>
                    <a:pt x="837671" y="1372153"/>
                    <a:pt x="838623" y="1378820"/>
                  </a:cubicBezTo>
                  <a:cubicBezTo>
                    <a:pt x="834813" y="1385488"/>
                    <a:pt x="831003" y="1391203"/>
                    <a:pt x="827193" y="1397870"/>
                  </a:cubicBezTo>
                  <a:cubicBezTo>
                    <a:pt x="820526" y="1399775"/>
                    <a:pt x="813858" y="1401680"/>
                    <a:pt x="807191" y="1404538"/>
                  </a:cubicBezTo>
                  <a:cubicBezTo>
                    <a:pt x="802428" y="1406443"/>
                    <a:pt x="797666" y="1414063"/>
                    <a:pt x="798618" y="1418825"/>
                  </a:cubicBezTo>
                  <a:cubicBezTo>
                    <a:pt x="800523" y="1425493"/>
                    <a:pt x="802428" y="1432160"/>
                    <a:pt x="804333" y="1438828"/>
                  </a:cubicBezTo>
                  <a:cubicBezTo>
                    <a:pt x="800523" y="1445495"/>
                    <a:pt x="797666" y="1452163"/>
                    <a:pt x="793856" y="1458830"/>
                  </a:cubicBezTo>
                  <a:lnTo>
                    <a:pt x="772901" y="1465498"/>
                  </a:lnTo>
                  <a:cubicBezTo>
                    <a:pt x="767186" y="1467403"/>
                    <a:pt x="763376" y="1475975"/>
                    <a:pt x="766233" y="1480738"/>
                  </a:cubicBezTo>
                  <a:cubicBezTo>
                    <a:pt x="769091" y="1487405"/>
                    <a:pt x="771948" y="1494073"/>
                    <a:pt x="775758" y="1500740"/>
                  </a:cubicBezTo>
                  <a:cubicBezTo>
                    <a:pt x="772901" y="1507408"/>
                    <a:pt x="770043" y="1515028"/>
                    <a:pt x="767186" y="1521695"/>
                  </a:cubicBezTo>
                  <a:lnTo>
                    <a:pt x="763376" y="1522648"/>
                  </a:lnTo>
                  <a:cubicBezTo>
                    <a:pt x="757661" y="1524553"/>
                    <a:pt x="750993" y="1527410"/>
                    <a:pt x="745278" y="1529315"/>
                  </a:cubicBezTo>
                  <a:cubicBezTo>
                    <a:pt x="739563" y="1531220"/>
                    <a:pt x="736706" y="1539793"/>
                    <a:pt x="739563" y="1544555"/>
                  </a:cubicBezTo>
                  <a:cubicBezTo>
                    <a:pt x="743373" y="1551223"/>
                    <a:pt x="748136" y="1557890"/>
                    <a:pt x="751946" y="1564558"/>
                  </a:cubicBezTo>
                  <a:cubicBezTo>
                    <a:pt x="750041" y="1572178"/>
                    <a:pt x="747183" y="1578845"/>
                    <a:pt x="745278" y="1586465"/>
                  </a:cubicBezTo>
                  <a:lnTo>
                    <a:pt x="741468" y="1588370"/>
                  </a:lnTo>
                  <a:cubicBezTo>
                    <a:pt x="734801" y="1591228"/>
                    <a:pt x="729086" y="1594085"/>
                    <a:pt x="722418" y="1595990"/>
                  </a:cubicBezTo>
                  <a:cubicBezTo>
                    <a:pt x="716703" y="1598848"/>
                    <a:pt x="714798" y="1607420"/>
                    <a:pt x="718608" y="1612183"/>
                  </a:cubicBezTo>
                  <a:cubicBezTo>
                    <a:pt x="723371" y="1618850"/>
                    <a:pt x="729086" y="1625518"/>
                    <a:pt x="733848" y="1631233"/>
                  </a:cubicBezTo>
                  <a:cubicBezTo>
                    <a:pt x="731943" y="1638853"/>
                    <a:pt x="730991" y="1645520"/>
                    <a:pt x="729086" y="1653140"/>
                  </a:cubicBezTo>
                  <a:cubicBezTo>
                    <a:pt x="721466" y="1656950"/>
                    <a:pt x="713846" y="1660760"/>
                    <a:pt x="705273" y="1664570"/>
                  </a:cubicBezTo>
                  <a:cubicBezTo>
                    <a:pt x="699558" y="1667428"/>
                    <a:pt x="697653" y="1676000"/>
                    <a:pt x="702416" y="1680763"/>
                  </a:cubicBezTo>
                  <a:cubicBezTo>
                    <a:pt x="708131" y="1687430"/>
                    <a:pt x="714798" y="1693145"/>
                    <a:pt x="720513" y="1698860"/>
                  </a:cubicBezTo>
                  <a:cubicBezTo>
                    <a:pt x="719561" y="1706480"/>
                    <a:pt x="718608" y="1714100"/>
                    <a:pt x="717656" y="1720768"/>
                  </a:cubicBezTo>
                  <a:cubicBezTo>
                    <a:pt x="710036" y="1724578"/>
                    <a:pt x="702416" y="1729340"/>
                    <a:pt x="693843" y="1733150"/>
                  </a:cubicBezTo>
                  <a:cubicBezTo>
                    <a:pt x="688128" y="1736008"/>
                    <a:pt x="687176" y="1745533"/>
                    <a:pt x="691938" y="1749343"/>
                  </a:cubicBezTo>
                  <a:cubicBezTo>
                    <a:pt x="698606" y="1755058"/>
                    <a:pt x="706226" y="1760773"/>
                    <a:pt x="712893" y="1766488"/>
                  </a:cubicBezTo>
                  <a:cubicBezTo>
                    <a:pt x="711941" y="1774108"/>
                    <a:pt x="711941" y="1781728"/>
                    <a:pt x="711941" y="1788395"/>
                  </a:cubicBezTo>
                  <a:cubicBezTo>
                    <a:pt x="704321" y="1793158"/>
                    <a:pt x="696701" y="1797920"/>
                    <a:pt x="688128" y="1802683"/>
                  </a:cubicBezTo>
                  <a:cubicBezTo>
                    <a:pt x="682413" y="1806493"/>
                    <a:pt x="681461" y="1815065"/>
                    <a:pt x="687176" y="1818875"/>
                  </a:cubicBezTo>
                  <a:cubicBezTo>
                    <a:pt x="693843" y="1823638"/>
                    <a:pt x="699558" y="1827448"/>
                    <a:pt x="706226" y="1831258"/>
                  </a:cubicBezTo>
                  <a:lnTo>
                    <a:pt x="710988" y="1834115"/>
                  </a:lnTo>
                  <a:cubicBezTo>
                    <a:pt x="710988" y="1841735"/>
                    <a:pt x="710988" y="1849355"/>
                    <a:pt x="711941" y="1856023"/>
                  </a:cubicBezTo>
                  <a:cubicBezTo>
                    <a:pt x="704321" y="1860785"/>
                    <a:pt x="696701" y="1866500"/>
                    <a:pt x="688128" y="1872215"/>
                  </a:cubicBezTo>
                  <a:cubicBezTo>
                    <a:pt x="682413" y="1876025"/>
                    <a:pt x="682413" y="1885550"/>
                    <a:pt x="689081" y="1888408"/>
                  </a:cubicBezTo>
                  <a:cubicBezTo>
                    <a:pt x="697653" y="1893170"/>
                    <a:pt x="706226" y="1897933"/>
                    <a:pt x="714798" y="1901743"/>
                  </a:cubicBezTo>
                  <a:cubicBezTo>
                    <a:pt x="715751" y="1909363"/>
                    <a:pt x="715751" y="1916983"/>
                    <a:pt x="716703" y="1924603"/>
                  </a:cubicBezTo>
                  <a:cubicBezTo>
                    <a:pt x="709083" y="1930318"/>
                    <a:pt x="701463" y="1936033"/>
                    <a:pt x="693843" y="1942700"/>
                  </a:cubicBezTo>
                  <a:cubicBezTo>
                    <a:pt x="688128" y="1947463"/>
                    <a:pt x="689081" y="1956035"/>
                    <a:pt x="695748" y="1958893"/>
                  </a:cubicBezTo>
                  <a:cubicBezTo>
                    <a:pt x="705273" y="1962703"/>
                    <a:pt x="713846" y="1966513"/>
                    <a:pt x="722418" y="1970323"/>
                  </a:cubicBezTo>
                  <a:cubicBezTo>
                    <a:pt x="723371" y="1977943"/>
                    <a:pt x="725276" y="1985563"/>
                    <a:pt x="726228" y="1992230"/>
                  </a:cubicBezTo>
                  <a:cubicBezTo>
                    <a:pt x="718608" y="1998898"/>
                    <a:pt x="711941" y="2005565"/>
                    <a:pt x="704321" y="2012233"/>
                  </a:cubicBezTo>
                  <a:cubicBezTo>
                    <a:pt x="698606" y="2016995"/>
                    <a:pt x="701463" y="2026520"/>
                    <a:pt x="708131" y="2028425"/>
                  </a:cubicBezTo>
                  <a:cubicBezTo>
                    <a:pt x="717656" y="2031283"/>
                    <a:pt x="727181" y="2034140"/>
                    <a:pt x="735753" y="2036998"/>
                  </a:cubicBezTo>
                  <a:cubicBezTo>
                    <a:pt x="737658" y="2044618"/>
                    <a:pt x="739563" y="2051285"/>
                    <a:pt x="741468" y="2058905"/>
                  </a:cubicBezTo>
                  <a:lnTo>
                    <a:pt x="737658" y="2062715"/>
                  </a:lnTo>
                  <a:cubicBezTo>
                    <a:pt x="731943" y="2068430"/>
                    <a:pt x="726228" y="2074145"/>
                    <a:pt x="720513" y="2080813"/>
                  </a:cubicBezTo>
                  <a:cubicBezTo>
                    <a:pt x="715751" y="2085575"/>
                    <a:pt x="718608" y="2095100"/>
                    <a:pt x="725276" y="2097005"/>
                  </a:cubicBezTo>
                  <a:cubicBezTo>
                    <a:pt x="734801" y="2099863"/>
                    <a:pt x="744326" y="2101768"/>
                    <a:pt x="753851" y="2103673"/>
                  </a:cubicBezTo>
                  <a:cubicBezTo>
                    <a:pt x="755756" y="2111293"/>
                    <a:pt x="758613" y="2117960"/>
                    <a:pt x="761471" y="2124628"/>
                  </a:cubicBezTo>
                  <a:lnTo>
                    <a:pt x="757661" y="2128438"/>
                  </a:lnTo>
                  <a:cubicBezTo>
                    <a:pt x="751946" y="2135105"/>
                    <a:pt x="748136" y="2140820"/>
                    <a:pt x="742421" y="2147488"/>
                  </a:cubicBezTo>
                  <a:cubicBezTo>
                    <a:pt x="737658" y="2153203"/>
                    <a:pt x="741468" y="2161775"/>
                    <a:pt x="749088" y="2162728"/>
                  </a:cubicBezTo>
                  <a:cubicBezTo>
                    <a:pt x="758613" y="2164633"/>
                    <a:pt x="768138" y="2165585"/>
                    <a:pt x="777663" y="2167490"/>
                  </a:cubicBezTo>
                  <a:cubicBezTo>
                    <a:pt x="780521" y="2174158"/>
                    <a:pt x="783378" y="2180825"/>
                    <a:pt x="786236" y="2187493"/>
                  </a:cubicBezTo>
                  <a:cubicBezTo>
                    <a:pt x="785283" y="2189398"/>
                    <a:pt x="784331" y="2190350"/>
                    <a:pt x="783378" y="2192255"/>
                  </a:cubicBezTo>
                  <a:lnTo>
                    <a:pt x="770043" y="2212258"/>
                  </a:lnTo>
                  <a:cubicBezTo>
                    <a:pt x="766233" y="2217973"/>
                    <a:pt x="770043" y="2226545"/>
                    <a:pt x="777663" y="2227498"/>
                  </a:cubicBezTo>
                  <a:cubicBezTo>
                    <a:pt x="787188" y="2228450"/>
                    <a:pt x="796713" y="2229403"/>
                    <a:pt x="807191" y="2229403"/>
                  </a:cubicBezTo>
                  <a:cubicBezTo>
                    <a:pt x="811001" y="2236070"/>
                    <a:pt x="813858" y="2242738"/>
                    <a:pt x="817668" y="2249405"/>
                  </a:cubicBezTo>
                  <a:cubicBezTo>
                    <a:pt x="812906" y="2257978"/>
                    <a:pt x="808143" y="2266550"/>
                    <a:pt x="804333" y="2275123"/>
                  </a:cubicBezTo>
                  <a:cubicBezTo>
                    <a:pt x="801476" y="2281790"/>
                    <a:pt x="806238" y="2289410"/>
                    <a:pt x="812906" y="2289410"/>
                  </a:cubicBezTo>
                  <a:cubicBezTo>
                    <a:pt x="822431" y="2289410"/>
                    <a:pt x="831956" y="2289410"/>
                    <a:pt x="841481" y="2289410"/>
                  </a:cubicBezTo>
                  <a:cubicBezTo>
                    <a:pt x="845291" y="2296078"/>
                    <a:pt x="850053" y="2301793"/>
                    <a:pt x="853863" y="2307508"/>
                  </a:cubicBezTo>
                  <a:cubicBezTo>
                    <a:pt x="850053" y="2316080"/>
                    <a:pt x="846243" y="2324653"/>
                    <a:pt x="843386" y="2334178"/>
                  </a:cubicBezTo>
                  <a:cubicBezTo>
                    <a:pt x="840528" y="2340845"/>
                    <a:pt x="846243" y="2348465"/>
                    <a:pt x="852911" y="2347513"/>
                  </a:cubicBezTo>
                  <a:lnTo>
                    <a:pt x="875771" y="2345608"/>
                  </a:lnTo>
                  <a:lnTo>
                    <a:pt x="881486" y="2344655"/>
                  </a:lnTo>
                  <a:cubicBezTo>
                    <a:pt x="886248" y="2350370"/>
                    <a:pt x="891011" y="2356085"/>
                    <a:pt x="894821" y="2361800"/>
                  </a:cubicBezTo>
                  <a:cubicBezTo>
                    <a:pt x="891963" y="2370373"/>
                    <a:pt x="889106" y="2379898"/>
                    <a:pt x="886248" y="2389423"/>
                  </a:cubicBezTo>
                  <a:cubicBezTo>
                    <a:pt x="884343" y="2396090"/>
                    <a:pt x="890058" y="2402758"/>
                    <a:pt x="897678" y="2401805"/>
                  </a:cubicBezTo>
                  <a:cubicBezTo>
                    <a:pt x="907203" y="2399900"/>
                    <a:pt x="916728" y="2398948"/>
                    <a:pt x="925301" y="2397043"/>
                  </a:cubicBezTo>
                  <a:cubicBezTo>
                    <a:pt x="930063" y="2402758"/>
                    <a:pt x="934826" y="2407520"/>
                    <a:pt x="940541" y="2413235"/>
                  </a:cubicBezTo>
                  <a:cubicBezTo>
                    <a:pt x="938636" y="2421808"/>
                    <a:pt x="936731" y="2431333"/>
                    <a:pt x="934826" y="2439905"/>
                  </a:cubicBezTo>
                  <a:cubicBezTo>
                    <a:pt x="933873" y="2446573"/>
                    <a:pt x="940541" y="2452288"/>
                    <a:pt x="946256" y="2451335"/>
                  </a:cubicBezTo>
                  <a:lnTo>
                    <a:pt x="972926" y="2446573"/>
                  </a:lnTo>
                  <a:lnTo>
                    <a:pt x="972926" y="2446573"/>
                  </a:lnTo>
                  <a:cubicBezTo>
                    <a:pt x="977688" y="2451335"/>
                    <a:pt x="983403" y="2457050"/>
                    <a:pt x="988166" y="2461813"/>
                  </a:cubicBezTo>
                  <a:cubicBezTo>
                    <a:pt x="987213" y="2470385"/>
                    <a:pt x="985308" y="2478958"/>
                    <a:pt x="984356" y="2488483"/>
                  </a:cubicBezTo>
                  <a:cubicBezTo>
                    <a:pt x="983403" y="2495150"/>
                    <a:pt x="990071" y="2500865"/>
                    <a:pt x="996738" y="2498960"/>
                  </a:cubicBezTo>
                  <a:lnTo>
                    <a:pt x="1022456" y="2494198"/>
                  </a:lnTo>
                  <a:lnTo>
                    <a:pt x="1038648" y="2509438"/>
                  </a:lnTo>
                  <a:cubicBezTo>
                    <a:pt x="1037696" y="2518010"/>
                    <a:pt x="1036743" y="2526583"/>
                    <a:pt x="1035791" y="2535155"/>
                  </a:cubicBezTo>
                  <a:cubicBezTo>
                    <a:pt x="1034838" y="2540870"/>
                    <a:pt x="1041506" y="2546585"/>
                    <a:pt x="1048173" y="2545633"/>
                  </a:cubicBezTo>
                  <a:cubicBezTo>
                    <a:pt x="1056746" y="2543728"/>
                    <a:pt x="1065318" y="2542775"/>
                    <a:pt x="1072938" y="2541823"/>
                  </a:cubicBezTo>
                  <a:cubicBezTo>
                    <a:pt x="1078653" y="2546585"/>
                    <a:pt x="1083416" y="2552300"/>
                    <a:pt x="1089131" y="2557063"/>
                  </a:cubicBezTo>
                  <a:cubicBezTo>
                    <a:pt x="1088178" y="2565635"/>
                    <a:pt x="1088178" y="2573255"/>
                    <a:pt x="1087226" y="2580875"/>
                  </a:cubicBezTo>
                  <a:cubicBezTo>
                    <a:pt x="1087226" y="2586590"/>
                    <a:pt x="1093893" y="2592305"/>
                    <a:pt x="1098656" y="2591353"/>
                  </a:cubicBezTo>
                  <a:cubicBezTo>
                    <a:pt x="1106276" y="2590400"/>
                    <a:pt x="1114848" y="2589448"/>
                    <a:pt x="1122468" y="2588495"/>
                  </a:cubicBezTo>
                  <a:cubicBezTo>
                    <a:pt x="1128183" y="2593258"/>
                    <a:pt x="1132946" y="2598973"/>
                    <a:pt x="1137708" y="2603735"/>
                  </a:cubicBezTo>
                  <a:cubicBezTo>
                    <a:pt x="1136756" y="2611355"/>
                    <a:pt x="1136756" y="2618975"/>
                    <a:pt x="1136756" y="2626595"/>
                  </a:cubicBezTo>
                  <a:cubicBezTo>
                    <a:pt x="1136756" y="2632310"/>
                    <a:pt x="1142471" y="2638025"/>
                    <a:pt x="1148186" y="2638025"/>
                  </a:cubicBezTo>
                  <a:cubicBezTo>
                    <a:pt x="1155806" y="2638025"/>
                    <a:pt x="1163426" y="2638025"/>
                    <a:pt x="1170093" y="2638025"/>
                  </a:cubicBezTo>
                  <a:cubicBezTo>
                    <a:pt x="1174856" y="2643740"/>
                    <a:pt x="1179618" y="2648503"/>
                    <a:pt x="1184381" y="2654218"/>
                  </a:cubicBezTo>
                  <a:cubicBezTo>
                    <a:pt x="1184381" y="2661838"/>
                    <a:pt x="1183428" y="2668505"/>
                    <a:pt x="1183428" y="2675173"/>
                  </a:cubicBezTo>
                  <a:cubicBezTo>
                    <a:pt x="1183428" y="2679935"/>
                    <a:pt x="1189143" y="2686603"/>
                    <a:pt x="1193906" y="2686603"/>
                  </a:cubicBezTo>
                  <a:cubicBezTo>
                    <a:pt x="1200573" y="2687555"/>
                    <a:pt x="1208193" y="2688508"/>
                    <a:pt x="1214861" y="2689460"/>
                  </a:cubicBezTo>
                  <a:cubicBezTo>
                    <a:pt x="1219623" y="2695175"/>
                    <a:pt x="1223433" y="2700890"/>
                    <a:pt x="1228196" y="2706605"/>
                  </a:cubicBezTo>
                  <a:cubicBezTo>
                    <a:pt x="1228196" y="2713273"/>
                    <a:pt x="1227243" y="2719940"/>
                    <a:pt x="1227243" y="2726608"/>
                  </a:cubicBezTo>
                  <a:cubicBezTo>
                    <a:pt x="1227243" y="2731370"/>
                    <a:pt x="1232006" y="2738038"/>
                    <a:pt x="1236768" y="2738990"/>
                  </a:cubicBezTo>
                  <a:cubicBezTo>
                    <a:pt x="1243436" y="2740895"/>
                    <a:pt x="1249151" y="2742800"/>
                    <a:pt x="1254866" y="2744705"/>
                  </a:cubicBezTo>
                  <a:cubicBezTo>
                    <a:pt x="1258676" y="2750420"/>
                    <a:pt x="1262486" y="2757088"/>
                    <a:pt x="1266296" y="2762803"/>
                  </a:cubicBezTo>
                  <a:cubicBezTo>
                    <a:pt x="1266296" y="2768518"/>
                    <a:pt x="1266296" y="2775185"/>
                    <a:pt x="1266296" y="2780900"/>
                  </a:cubicBezTo>
                  <a:cubicBezTo>
                    <a:pt x="1266296" y="2784710"/>
                    <a:pt x="1271058" y="2792330"/>
                    <a:pt x="1274868" y="2794235"/>
                  </a:cubicBezTo>
                  <a:cubicBezTo>
                    <a:pt x="1280583" y="2797093"/>
                    <a:pt x="1285346" y="2799950"/>
                    <a:pt x="1290108" y="2803760"/>
                  </a:cubicBezTo>
                  <a:cubicBezTo>
                    <a:pt x="1293918" y="2810428"/>
                    <a:pt x="1296776" y="2816143"/>
                    <a:pt x="1299633" y="2822810"/>
                  </a:cubicBezTo>
                  <a:cubicBezTo>
                    <a:pt x="1299633" y="2828525"/>
                    <a:pt x="1299633" y="2834240"/>
                    <a:pt x="1300586" y="2839003"/>
                  </a:cubicBezTo>
                  <a:cubicBezTo>
                    <a:pt x="1300586" y="2842813"/>
                    <a:pt x="1304396" y="2850433"/>
                    <a:pt x="1307253" y="2853290"/>
                  </a:cubicBezTo>
                  <a:cubicBezTo>
                    <a:pt x="1311063" y="2857100"/>
                    <a:pt x="1314873" y="2861863"/>
                    <a:pt x="1317731" y="2865673"/>
                  </a:cubicBezTo>
                  <a:cubicBezTo>
                    <a:pt x="1319636" y="2872340"/>
                    <a:pt x="1322493" y="2879008"/>
                    <a:pt x="1324398" y="2885675"/>
                  </a:cubicBezTo>
                  <a:cubicBezTo>
                    <a:pt x="1324398" y="2886628"/>
                    <a:pt x="1324398" y="2887580"/>
                    <a:pt x="1324398" y="2888533"/>
                  </a:cubicBezTo>
                  <a:cubicBezTo>
                    <a:pt x="1324398" y="2892343"/>
                    <a:pt x="1325351" y="2897105"/>
                    <a:pt x="1325351" y="2900915"/>
                  </a:cubicBezTo>
                  <a:cubicBezTo>
                    <a:pt x="1325351" y="2904725"/>
                    <a:pt x="1328208" y="2913298"/>
                    <a:pt x="1330113" y="2916155"/>
                  </a:cubicBezTo>
                  <a:cubicBezTo>
                    <a:pt x="1332018" y="2921870"/>
                    <a:pt x="1333923" y="2926633"/>
                    <a:pt x="1334876" y="2932348"/>
                  </a:cubicBezTo>
                  <a:cubicBezTo>
                    <a:pt x="1334876" y="2933300"/>
                    <a:pt x="1334876" y="2933300"/>
                    <a:pt x="1334876" y="2934253"/>
                  </a:cubicBezTo>
                  <a:cubicBezTo>
                    <a:pt x="1334876" y="2936158"/>
                    <a:pt x="1335828" y="2938063"/>
                    <a:pt x="1335828" y="2939968"/>
                  </a:cubicBezTo>
                  <a:cubicBezTo>
                    <a:pt x="1335828" y="2939968"/>
                    <a:pt x="1335828" y="2940920"/>
                    <a:pt x="1335828" y="2940920"/>
                  </a:cubicBezTo>
                  <a:cubicBezTo>
                    <a:pt x="1335828" y="2940920"/>
                    <a:pt x="1335828" y="2940920"/>
                    <a:pt x="1335828" y="2940920"/>
                  </a:cubicBezTo>
                  <a:lnTo>
                    <a:pt x="1335828" y="2940920"/>
                  </a:lnTo>
                  <a:cubicBezTo>
                    <a:pt x="1335828" y="2940920"/>
                    <a:pt x="1335828" y="2940920"/>
                    <a:pt x="1335828" y="2940920"/>
                  </a:cubicBezTo>
                  <a:cubicBezTo>
                    <a:pt x="1336781" y="2947588"/>
                    <a:pt x="1346306" y="2946635"/>
                    <a:pt x="1346306" y="2940920"/>
                  </a:cubicBezTo>
                  <a:cubicBezTo>
                    <a:pt x="1354878" y="2835193"/>
                    <a:pt x="1319636" y="2727560"/>
                    <a:pt x="1268201" y="2633263"/>
                  </a:cubicBezTo>
                  <a:cubicBezTo>
                    <a:pt x="1208193" y="2524678"/>
                    <a:pt x="1126278" y="2431333"/>
                    <a:pt x="1052936" y="2332273"/>
                  </a:cubicBezTo>
                  <a:cubicBezTo>
                    <a:pt x="979593" y="2233213"/>
                    <a:pt x="911966" y="2125580"/>
                    <a:pt x="887201" y="2004613"/>
                  </a:cubicBezTo>
                  <a:cubicBezTo>
                    <a:pt x="864341" y="1888408"/>
                    <a:pt x="886248" y="1757915"/>
                    <a:pt x="968163" y="1673143"/>
                  </a:cubicBezTo>
                  <a:cubicBezTo>
                    <a:pt x="970068" y="1671238"/>
                    <a:pt x="973878" y="1671238"/>
                    <a:pt x="975783" y="1673143"/>
                  </a:cubicBezTo>
                  <a:cubicBezTo>
                    <a:pt x="984356" y="1682668"/>
                    <a:pt x="995786" y="1690288"/>
                    <a:pt x="1007216" y="1696003"/>
                  </a:cubicBezTo>
                  <a:cubicBezTo>
                    <a:pt x="1025313" y="1705528"/>
                    <a:pt x="1045316" y="1710290"/>
                    <a:pt x="1065318" y="1715053"/>
                  </a:cubicBezTo>
                  <a:cubicBezTo>
                    <a:pt x="1070081" y="1716005"/>
                    <a:pt x="1071033" y="1722673"/>
                    <a:pt x="1067223" y="1724578"/>
                  </a:cubicBezTo>
                  <a:cubicBezTo>
                    <a:pt x="1046268" y="1736960"/>
                    <a:pt x="1030076" y="1758868"/>
                    <a:pt x="1024361" y="1782680"/>
                  </a:cubicBezTo>
                  <a:cubicBezTo>
                    <a:pt x="1022456" y="1790300"/>
                    <a:pt x="1021503" y="1798873"/>
                    <a:pt x="1018646" y="1806493"/>
                  </a:cubicBezTo>
                  <a:cubicBezTo>
                    <a:pt x="1015788" y="1814113"/>
                    <a:pt x="1010073" y="1820780"/>
                    <a:pt x="1001501" y="1822685"/>
                  </a:cubicBezTo>
                  <a:cubicBezTo>
                    <a:pt x="996738" y="1823638"/>
                    <a:pt x="991023" y="1821733"/>
                    <a:pt x="988166" y="1817923"/>
                  </a:cubicBezTo>
                  <a:cubicBezTo>
                    <a:pt x="985308" y="1815065"/>
                    <a:pt x="981498" y="1815065"/>
                    <a:pt x="979593" y="1817923"/>
                  </a:cubicBezTo>
                  <a:cubicBezTo>
                    <a:pt x="972926" y="1830305"/>
                    <a:pt x="971021" y="1845545"/>
                    <a:pt x="971973" y="1860785"/>
                  </a:cubicBezTo>
                  <a:cubicBezTo>
                    <a:pt x="973878" y="1878883"/>
                    <a:pt x="979593" y="1896028"/>
                    <a:pt x="984356" y="1913173"/>
                  </a:cubicBezTo>
                  <a:cubicBezTo>
                    <a:pt x="992928" y="1943653"/>
                    <a:pt x="997691" y="1974133"/>
                    <a:pt x="999596" y="2005565"/>
                  </a:cubicBezTo>
                  <a:cubicBezTo>
                    <a:pt x="999596" y="2009375"/>
                    <a:pt x="999596" y="2013185"/>
                    <a:pt x="996738" y="2015090"/>
                  </a:cubicBezTo>
                  <a:cubicBezTo>
                    <a:pt x="993881" y="2016995"/>
                    <a:pt x="990071" y="2014138"/>
                    <a:pt x="988166" y="2012233"/>
                  </a:cubicBezTo>
                  <a:cubicBezTo>
                    <a:pt x="982451" y="2008423"/>
                    <a:pt x="977688" y="2003660"/>
                    <a:pt x="971973" y="1999850"/>
                  </a:cubicBezTo>
                  <a:cubicBezTo>
                    <a:pt x="968163" y="1996993"/>
                    <a:pt x="962448" y="1999850"/>
                    <a:pt x="963401" y="2004613"/>
                  </a:cubicBezTo>
                  <a:cubicBezTo>
                    <a:pt x="964353" y="2021758"/>
                    <a:pt x="973878" y="2038903"/>
                    <a:pt x="988166" y="2049380"/>
                  </a:cubicBezTo>
                  <a:cubicBezTo>
                    <a:pt x="1004358" y="2060810"/>
                    <a:pt x="1025313" y="2062715"/>
                    <a:pt x="1043411" y="2055095"/>
                  </a:cubicBezTo>
                  <a:cubicBezTo>
                    <a:pt x="1050078" y="2057953"/>
                    <a:pt x="1057698" y="2057953"/>
                    <a:pt x="1064366" y="2056048"/>
                  </a:cubicBezTo>
                  <a:cubicBezTo>
                    <a:pt x="1071986" y="2054143"/>
                    <a:pt x="1077701" y="2050333"/>
                    <a:pt x="1082463" y="2044618"/>
                  </a:cubicBezTo>
                  <a:cubicBezTo>
                    <a:pt x="1091036" y="2047475"/>
                    <a:pt x="1102466" y="2042713"/>
                    <a:pt x="1107228" y="2034140"/>
                  </a:cubicBezTo>
                  <a:cubicBezTo>
                    <a:pt x="1112943" y="2024615"/>
                    <a:pt x="1111991" y="2011280"/>
                    <a:pt x="1108181" y="2000803"/>
                  </a:cubicBezTo>
                  <a:cubicBezTo>
                    <a:pt x="1104371" y="1990325"/>
                    <a:pt x="1097703" y="1979848"/>
                    <a:pt x="1092941" y="1969370"/>
                  </a:cubicBezTo>
                  <a:cubicBezTo>
                    <a:pt x="1078653" y="1938890"/>
                    <a:pt x="1080558" y="1900790"/>
                    <a:pt x="1097703" y="1871263"/>
                  </a:cubicBezTo>
                  <a:cubicBezTo>
                    <a:pt x="1099608" y="1867453"/>
                    <a:pt x="1102466" y="1862690"/>
                    <a:pt x="1105323" y="1858880"/>
                  </a:cubicBezTo>
                  <a:cubicBezTo>
                    <a:pt x="1105323" y="1858880"/>
                    <a:pt x="1106276" y="1857928"/>
                    <a:pt x="1106276" y="1857928"/>
                  </a:cubicBezTo>
                  <a:cubicBezTo>
                    <a:pt x="1118658" y="1847450"/>
                    <a:pt x="1143423" y="1825543"/>
                    <a:pt x="1143423" y="1825543"/>
                  </a:cubicBezTo>
                  <a:cubicBezTo>
                    <a:pt x="1186286" y="1792205"/>
                    <a:pt x="1237721" y="1745533"/>
                    <a:pt x="1223433" y="1685525"/>
                  </a:cubicBezTo>
                  <a:cubicBezTo>
                    <a:pt x="1216766" y="1657903"/>
                    <a:pt x="1200573" y="1633138"/>
                    <a:pt x="1186286" y="1608373"/>
                  </a:cubicBezTo>
                  <a:cubicBezTo>
                    <a:pt x="1171998" y="1583608"/>
                    <a:pt x="1158663" y="1559795"/>
                    <a:pt x="1145328" y="1535030"/>
                  </a:cubicBezTo>
                  <a:cubicBezTo>
                    <a:pt x="1143423" y="1532173"/>
                    <a:pt x="1145328" y="1528363"/>
                    <a:pt x="1148186" y="1527410"/>
                  </a:cubicBezTo>
                  <a:cubicBezTo>
                    <a:pt x="1167236" y="1520743"/>
                    <a:pt x="1186286" y="1512170"/>
                    <a:pt x="1203431" y="1501693"/>
                  </a:cubicBezTo>
                  <a:lnTo>
                    <a:pt x="1207241" y="1499788"/>
                  </a:lnTo>
                  <a:cubicBezTo>
                    <a:pt x="1207241" y="1499788"/>
                    <a:pt x="1207241" y="1499788"/>
                    <a:pt x="1207241" y="1498835"/>
                  </a:cubicBezTo>
                  <a:cubicBezTo>
                    <a:pt x="1224386" y="1489310"/>
                    <a:pt x="1240578" y="1478833"/>
                    <a:pt x="1255818" y="1466450"/>
                  </a:cubicBezTo>
                  <a:cubicBezTo>
                    <a:pt x="1257723" y="1464545"/>
                    <a:pt x="1260581" y="1464545"/>
                    <a:pt x="1262486" y="1466450"/>
                  </a:cubicBezTo>
                  <a:cubicBezTo>
                    <a:pt x="1295823" y="1493120"/>
                    <a:pt x="1333923" y="1513123"/>
                    <a:pt x="1373928" y="1527410"/>
                  </a:cubicBezTo>
                  <a:cubicBezTo>
                    <a:pt x="1377738" y="1528363"/>
                    <a:pt x="1378691" y="1534078"/>
                    <a:pt x="1375833" y="1535983"/>
                  </a:cubicBezTo>
                  <a:cubicBezTo>
                    <a:pt x="1359641" y="1550270"/>
                    <a:pt x="1353926" y="1575988"/>
                    <a:pt x="1363451" y="1595038"/>
                  </a:cubicBezTo>
                  <a:cubicBezTo>
                    <a:pt x="1365356" y="1599800"/>
                    <a:pt x="1369166" y="1604563"/>
                    <a:pt x="1367261" y="1609325"/>
                  </a:cubicBezTo>
                  <a:cubicBezTo>
                    <a:pt x="1365356" y="1615040"/>
                    <a:pt x="1355831" y="1615993"/>
                    <a:pt x="1350116" y="1613135"/>
                  </a:cubicBezTo>
                  <a:cubicBezTo>
                    <a:pt x="1344401" y="1610278"/>
                    <a:pt x="1339638" y="1605515"/>
                    <a:pt x="1333923" y="1602658"/>
                  </a:cubicBezTo>
                  <a:cubicBezTo>
                    <a:pt x="1328208" y="1599800"/>
                    <a:pt x="1319636" y="1599800"/>
                    <a:pt x="1316778" y="1605515"/>
                  </a:cubicBezTo>
                  <a:cubicBezTo>
                    <a:pt x="1314873" y="1609325"/>
                    <a:pt x="1316778" y="1614088"/>
                    <a:pt x="1319636" y="1617898"/>
                  </a:cubicBezTo>
                  <a:cubicBezTo>
                    <a:pt x="1321541" y="1620755"/>
                    <a:pt x="1324398" y="1622660"/>
                    <a:pt x="1327256" y="1624565"/>
                  </a:cubicBezTo>
                  <a:cubicBezTo>
                    <a:pt x="1336781" y="1631233"/>
                    <a:pt x="1346306" y="1637900"/>
                    <a:pt x="1355831" y="1644568"/>
                  </a:cubicBezTo>
                  <a:cubicBezTo>
                    <a:pt x="1364403" y="1650283"/>
                    <a:pt x="1373928" y="1656950"/>
                    <a:pt x="1384406" y="1658855"/>
                  </a:cubicBezTo>
                  <a:cubicBezTo>
                    <a:pt x="1401551" y="1661713"/>
                    <a:pt x="1417743" y="1653140"/>
                    <a:pt x="1432983" y="1644568"/>
                  </a:cubicBezTo>
                  <a:cubicBezTo>
                    <a:pt x="1444413" y="1637900"/>
                    <a:pt x="1456796" y="1631233"/>
                    <a:pt x="1461558" y="1618850"/>
                  </a:cubicBezTo>
                  <a:cubicBezTo>
                    <a:pt x="1464416" y="1612183"/>
                    <a:pt x="1463463" y="1604563"/>
                    <a:pt x="1463463" y="1596943"/>
                  </a:cubicBezTo>
                  <a:cubicBezTo>
                    <a:pt x="1462511" y="1577893"/>
                    <a:pt x="1461558" y="1557890"/>
                    <a:pt x="1460606" y="1538840"/>
                  </a:cubicBezTo>
                  <a:cubicBezTo>
                    <a:pt x="1459653" y="1529315"/>
                    <a:pt x="1459653" y="1519790"/>
                    <a:pt x="1455843" y="1511218"/>
                  </a:cubicBezTo>
                  <a:cubicBezTo>
                    <a:pt x="1451081" y="1500740"/>
                    <a:pt x="1441556" y="1493120"/>
                    <a:pt x="1432031" y="1485500"/>
                  </a:cubicBezTo>
                  <a:cubicBezTo>
                    <a:pt x="1402503" y="1461688"/>
                    <a:pt x="1377738" y="1432160"/>
                    <a:pt x="1357736" y="1399775"/>
                  </a:cubicBezTo>
                  <a:cubicBezTo>
                    <a:pt x="1357736" y="1399775"/>
                    <a:pt x="1343448" y="1379773"/>
                    <a:pt x="1343448" y="1374058"/>
                  </a:cubicBezTo>
                  <a:cubicBezTo>
                    <a:pt x="1344401" y="1356913"/>
                    <a:pt x="1361546" y="1346435"/>
                    <a:pt x="1369166" y="1332148"/>
                  </a:cubicBezTo>
                  <a:cubicBezTo>
                    <a:pt x="1380596" y="1314050"/>
                    <a:pt x="1388216" y="1294048"/>
                    <a:pt x="1392978" y="1273093"/>
                  </a:cubicBezTo>
                  <a:cubicBezTo>
                    <a:pt x="1392978" y="1273093"/>
                    <a:pt x="1402503" y="1183558"/>
                    <a:pt x="1421553" y="1148315"/>
                  </a:cubicBezTo>
                  <a:cubicBezTo>
                    <a:pt x="1436793" y="1119740"/>
                    <a:pt x="1464416" y="1098785"/>
                    <a:pt x="1494896" y="1086403"/>
                  </a:cubicBezTo>
                  <a:cubicBezTo>
                    <a:pt x="1519661" y="1076878"/>
                    <a:pt x="1545378" y="1072115"/>
                    <a:pt x="1572048" y="1069258"/>
                  </a:cubicBezTo>
                  <a:cubicBezTo>
                    <a:pt x="1574906" y="1069258"/>
                    <a:pt x="1576811" y="1067353"/>
                    <a:pt x="1576811" y="1064495"/>
                  </a:cubicBezTo>
                  <a:cubicBezTo>
                    <a:pt x="1579668" y="1047350"/>
                    <a:pt x="1587288" y="1031158"/>
                    <a:pt x="1596813" y="1017823"/>
                  </a:cubicBezTo>
                  <a:cubicBezTo>
                    <a:pt x="1590146" y="1037825"/>
                    <a:pt x="1584431" y="1058780"/>
                    <a:pt x="1583478" y="1079735"/>
                  </a:cubicBezTo>
                  <a:lnTo>
                    <a:pt x="1583478" y="1080688"/>
                  </a:lnTo>
                  <a:cubicBezTo>
                    <a:pt x="1584431" y="1093070"/>
                    <a:pt x="1588241" y="1105453"/>
                    <a:pt x="1594908" y="1115930"/>
                  </a:cubicBezTo>
                  <a:cubicBezTo>
                    <a:pt x="1611101" y="1142600"/>
                    <a:pt x="1644438" y="1154030"/>
                    <a:pt x="1672061" y="1169270"/>
                  </a:cubicBezTo>
                  <a:cubicBezTo>
                    <a:pt x="1703493" y="1186415"/>
                    <a:pt x="1731116" y="1212133"/>
                    <a:pt x="1750166" y="1242613"/>
                  </a:cubicBezTo>
                  <a:cubicBezTo>
                    <a:pt x="1752071" y="1244518"/>
                    <a:pt x="1753976" y="1245470"/>
                    <a:pt x="1756833" y="1244518"/>
                  </a:cubicBezTo>
                  <a:cubicBezTo>
                    <a:pt x="1765406" y="1240708"/>
                    <a:pt x="1773026" y="1235945"/>
                    <a:pt x="1781598" y="1232135"/>
                  </a:cubicBezTo>
                  <a:cubicBezTo>
                    <a:pt x="1785408" y="1230230"/>
                    <a:pt x="1785408" y="1225468"/>
                    <a:pt x="1782551" y="1222610"/>
                  </a:cubicBezTo>
                  <a:cubicBezTo>
                    <a:pt x="1764453" y="1208323"/>
                    <a:pt x="1756833" y="1178795"/>
                    <a:pt x="1769216" y="1157840"/>
                  </a:cubicBezTo>
                  <a:cubicBezTo>
                    <a:pt x="1764453" y="1165460"/>
                    <a:pt x="1755881" y="1171175"/>
                    <a:pt x="1746356" y="1171175"/>
                  </a:cubicBezTo>
                  <a:cubicBezTo>
                    <a:pt x="1737783" y="1171175"/>
                    <a:pt x="1728258" y="1167365"/>
                    <a:pt x="1721591" y="1161650"/>
                  </a:cubicBezTo>
                  <a:cubicBezTo>
                    <a:pt x="1709208" y="1149268"/>
                    <a:pt x="1705398" y="1130218"/>
                    <a:pt x="1707303" y="1113073"/>
                  </a:cubicBezTo>
                  <a:cubicBezTo>
                    <a:pt x="1707303" y="1112120"/>
                    <a:pt x="1707303" y="1112120"/>
                    <a:pt x="1707303" y="1111168"/>
                  </a:cubicBezTo>
                  <a:cubicBezTo>
                    <a:pt x="1710161" y="1092118"/>
                    <a:pt x="1733021" y="1085450"/>
                    <a:pt x="1747308" y="1097833"/>
                  </a:cubicBezTo>
                  <a:cubicBezTo>
                    <a:pt x="1747308" y="1097833"/>
                    <a:pt x="1747308" y="1097833"/>
                    <a:pt x="1747308" y="1097833"/>
                  </a:cubicBezTo>
                  <a:cubicBezTo>
                    <a:pt x="1757786" y="1107358"/>
                    <a:pt x="1769216" y="1116883"/>
                    <a:pt x="1776836" y="1128313"/>
                  </a:cubicBezTo>
                  <a:cubicBezTo>
                    <a:pt x="1782551" y="1137838"/>
                    <a:pt x="1786361" y="1149268"/>
                    <a:pt x="1784456" y="1159745"/>
                  </a:cubicBezTo>
                  <a:cubicBezTo>
                    <a:pt x="1783503" y="1162603"/>
                    <a:pt x="1782551" y="1165460"/>
                    <a:pt x="1781598" y="1168318"/>
                  </a:cubicBezTo>
                  <a:cubicBezTo>
                    <a:pt x="1796838" y="1166413"/>
                    <a:pt x="1813031" y="1172128"/>
                    <a:pt x="1825413" y="1182605"/>
                  </a:cubicBezTo>
                  <a:cubicBezTo>
                    <a:pt x="1834938" y="1191178"/>
                    <a:pt x="1841606" y="1201655"/>
                    <a:pt x="1844463" y="1214038"/>
                  </a:cubicBezTo>
                  <a:cubicBezTo>
                    <a:pt x="1845416" y="1217848"/>
                    <a:pt x="1850178" y="1219753"/>
                    <a:pt x="1853036" y="1216895"/>
                  </a:cubicBezTo>
                  <a:cubicBezTo>
                    <a:pt x="1866371" y="1205465"/>
                    <a:pt x="1877801" y="1193083"/>
                    <a:pt x="1882563" y="1176890"/>
                  </a:cubicBezTo>
                  <a:cubicBezTo>
                    <a:pt x="1885421" y="1166413"/>
                    <a:pt x="1885421" y="1154983"/>
                    <a:pt x="1886373" y="1143553"/>
                  </a:cubicBezTo>
                  <a:cubicBezTo>
                    <a:pt x="1887326" y="1134028"/>
                    <a:pt x="1889231" y="1125455"/>
                    <a:pt x="1893993" y="1117835"/>
                  </a:cubicBezTo>
                  <a:cubicBezTo>
                    <a:pt x="1895898" y="1121645"/>
                    <a:pt x="1894946" y="1118788"/>
                    <a:pt x="1892088" y="1116883"/>
                  </a:cubicBezTo>
                  <a:close/>
                  <a:moveTo>
                    <a:pt x="515726" y="1066400"/>
                  </a:moveTo>
                  <a:cubicBezTo>
                    <a:pt x="547158" y="832085"/>
                    <a:pt x="651933" y="606343"/>
                    <a:pt x="810048" y="431083"/>
                  </a:cubicBezTo>
                  <a:cubicBezTo>
                    <a:pt x="671936" y="622535"/>
                    <a:pt x="571923" y="837800"/>
                    <a:pt x="515726" y="1066400"/>
                  </a:cubicBezTo>
                  <a:close/>
                  <a:moveTo>
                    <a:pt x="808143" y="380600"/>
                  </a:moveTo>
                  <a:cubicBezTo>
                    <a:pt x="806238" y="380600"/>
                    <a:pt x="804333" y="381553"/>
                    <a:pt x="802428" y="381553"/>
                  </a:cubicBezTo>
                  <a:cubicBezTo>
                    <a:pt x="602403" y="424415"/>
                    <a:pt x="415713" y="518713"/>
                    <a:pt x="260456" y="652063"/>
                  </a:cubicBezTo>
                  <a:cubicBezTo>
                    <a:pt x="371898" y="542525"/>
                    <a:pt x="507153" y="458705"/>
                    <a:pt x="653838" y="405365"/>
                  </a:cubicBezTo>
                  <a:cubicBezTo>
                    <a:pt x="694796" y="390125"/>
                    <a:pt x="737658" y="377743"/>
                    <a:pt x="780521" y="367265"/>
                  </a:cubicBezTo>
                  <a:cubicBezTo>
                    <a:pt x="580496" y="264395"/>
                    <a:pt x="349038" y="241535"/>
                    <a:pt x="126153" y="232963"/>
                  </a:cubicBezTo>
                  <a:cubicBezTo>
                    <a:pt x="367136" y="226295"/>
                    <a:pt x="620501" y="252013"/>
                    <a:pt x="831956" y="376790"/>
                  </a:cubicBezTo>
                  <a:lnTo>
                    <a:pt x="808143" y="38060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9" name="Google Shape;3129;p48"/>
            <p:cNvSpPr/>
            <p:nvPr/>
          </p:nvSpPr>
          <p:spPr>
            <a:xfrm>
              <a:off x="4842009" y="2614612"/>
              <a:ext cx="46220" cy="50312"/>
            </a:xfrm>
            <a:custGeom>
              <a:rect b="b" l="l" r="r" t="t"/>
              <a:pathLst>
                <a:path extrusionOk="0" h="50312" w="46220">
                  <a:moveTo>
                    <a:pt x="40506" y="5715"/>
                  </a:moveTo>
                  <a:cubicBezTo>
                    <a:pt x="39553" y="5715"/>
                    <a:pt x="39553" y="5715"/>
                    <a:pt x="40506" y="5715"/>
                  </a:cubicBezTo>
                  <a:cubicBezTo>
                    <a:pt x="28124" y="17145"/>
                    <a:pt x="16693" y="27622"/>
                    <a:pt x="6216" y="39053"/>
                  </a:cubicBezTo>
                  <a:cubicBezTo>
                    <a:pt x="4311" y="41910"/>
                    <a:pt x="2406" y="44767"/>
                    <a:pt x="501" y="48578"/>
                  </a:cubicBezTo>
                  <a:cubicBezTo>
                    <a:pt x="-1404" y="52388"/>
                    <a:pt x="2406" y="49530"/>
                    <a:pt x="7168" y="43815"/>
                  </a:cubicBezTo>
                  <a:cubicBezTo>
                    <a:pt x="17646" y="30480"/>
                    <a:pt x="29076" y="18097"/>
                    <a:pt x="40506" y="5715"/>
                  </a:cubicBezTo>
                  <a:cubicBezTo>
                    <a:pt x="42411" y="4763"/>
                    <a:pt x="44316" y="2858"/>
                    <a:pt x="45268" y="953"/>
                  </a:cubicBezTo>
                  <a:cubicBezTo>
                    <a:pt x="46221" y="0"/>
                    <a:pt x="46221" y="0"/>
                    <a:pt x="46221" y="0"/>
                  </a:cubicBezTo>
                  <a:cubicBezTo>
                    <a:pt x="44316" y="1905"/>
                    <a:pt x="42411" y="3810"/>
                    <a:pt x="40506" y="571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0" name="Google Shape;3130;p48"/>
            <p:cNvSpPr/>
            <p:nvPr/>
          </p:nvSpPr>
          <p:spPr>
            <a:xfrm>
              <a:off x="4243387" y="1222057"/>
              <a:ext cx="949203" cy="1278255"/>
            </a:xfrm>
            <a:custGeom>
              <a:rect b="b" l="l" r="r" t="t"/>
              <a:pathLst>
                <a:path extrusionOk="0" h="1278255" w="949203">
                  <a:moveTo>
                    <a:pt x="941070" y="433388"/>
                  </a:moveTo>
                  <a:cubicBezTo>
                    <a:pt x="928688" y="472440"/>
                    <a:pt x="904875" y="505778"/>
                    <a:pt x="884872" y="541020"/>
                  </a:cubicBezTo>
                  <a:cubicBezTo>
                    <a:pt x="761047" y="752475"/>
                    <a:pt x="748665" y="1023938"/>
                    <a:pt x="849630" y="1246823"/>
                  </a:cubicBezTo>
                  <a:cubicBezTo>
                    <a:pt x="830580" y="1256348"/>
                    <a:pt x="811530" y="1267778"/>
                    <a:pt x="793433" y="1278255"/>
                  </a:cubicBezTo>
                  <a:cubicBezTo>
                    <a:pt x="616268" y="1082993"/>
                    <a:pt x="547688" y="793433"/>
                    <a:pt x="621030" y="540068"/>
                  </a:cubicBezTo>
                  <a:cubicBezTo>
                    <a:pt x="632460" y="500063"/>
                    <a:pt x="646748" y="461010"/>
                    <a:pt x="649605" y="420053"/>
                  </a:cubicBezTo>
                  <a:cubicBezTo>
                    <a:pt x="652463" y="379095"/>
                    <a:pt x="640080" y="334328"/>
                    <a:pt x="607695" y="309563"/>
                  </a:cubicBezTo>
                  <a:cubicBezTo>
                    <a:pt x="635318" y="340995"/>
                    <a:pt x="623888" y="394335"/>
                    <a:pt x="591503" y="421005"/>
                  </a:cubicBezTo>
                  <a:cubicBezTo>
                    <a:pt x="559118" y="446722"/>
                    <a:pt x="512445" y="449580"/>
                    <a:pt x="471488" y="438150"/>
                  </a:cubicBezTo>
                  <a:cubicBezTo>
                    <a:pt x="431483" y="426720"/>
                    <a:pt x="395288" y="403860"/>
                    <a:pt x="359092" y="381953"/>
                  </a:cubicBezTo>
                  <a:cubicBezTo>
                    <a:pt x="255270" y="319088"/>
                    <a:pt x="144780" y="266700"/>
                    <a:pt x="28575" y="235268"/>
                  </a:cubicBezTo>
                  <a:cubicBezTo>
                    <a:pt x="20002" y="222885"/>
                    <a:pt x="10477" y="211455"/>
                    <a:pt x="0" y="200025"/>
                  </a:cubicBezTo>
                  <a:cubicBezTo>
                    <a:pt x="58102" y="153353"/>
                    <a:pt x="70485" y="59055"/>
                    <a:pt x="24765" y="0"/>
                  </a:cubicBezTo>
                  <a:cubicBezTo>
                    <a:pt x="148590" y="953"/>
                    <a:pt x="271463" y="39053"/>
                    <a:pt x="381000" y="98108"/>
                  </a:cubicBezTo>
                  <a:cubicBezTo>
                    <a:pt x="469583" y="145733"/>
                    <a:pt x="550545" y="207645"/>
                    <a:pt x="623888" y="277178"/>
                  </a:cubicBezTo>
                  <a:cubicBezTo>
                    <a:pt x="641033" y="293370"/>
                    <a:pt x="657225" y="309563"/>
                    <a:pt x="674370" y="325755"/>
                  </a:cubicBezTo>
                  <a:cubicBezTo>
                    <a:pt x="702945" y="355283"/>
                    <a:pt x="731520" y="385763"/>
                    <a:pt x="767715" y="406718"/>
                  </a:cubicBezTo>
                  <a:cubicBezTo>
                    <a:pt x="803910" y="427673"/>
                    <a:pt x="848678" y="436245"/>
                    <a:pt x="885825" y="419100"/>
                  </a:cubicBezTo>
                  <a:cubicBezTo>
                    <a:pt x="923925" y="401955"/>
                    <a:pt x="947738" y="353378"/>
                    <a:pt x="928688" y="317183"/>
                  </a:cubicBezTo>
                  <a:cubicBezTo>
                    <a:pt x="953453" y="348615"/>
                    <a:pt x="953453" y="394335"/>
                    <a:pt x="941070" y="43338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1" name="Google Shape;3131;p48"/>
            <p:cNvSpPr/>
            <p:nvPr/>
          </p:nvSpPr>
          <p:spPr>
            <a:xfrm>
              <a:off x="4842009" y="2615565"/>
              <a:ext cx="45268" cy="47985"/>
            </a:xfrm>
            <a:custGeom>
              <a:rect b="b" l="l" r="r" t="t"/>
              <a:pathLst>
                <a:path extrusionOk="0" h="47985" w="45268">
                  <a:moveTo>
                    <a:pt x="45268" y="0"/>
                  </a:moveTo>
                  <a:cubicBezTo>
                    <a:pt x="44316" y="952"/>
                    <a:pt x="42411" y="2857"/>
                    <a:pt x="40506" y="4763"/>
                  </a:cubicBezTo>
                  <a:cubicBezTo>
                    <a:pt x="29076" y="17145"/>
                    <a:pt x="17646" y="29527"/>
                    <a:pt x="7168" y="41910"/>
                  </a:cubicBezTo>
                  <a:cubicBezTo>
                    <a:pt x="2406" y="47625"/>
                    <a:pt x="-1404" y="49530"/>
                    <a:pt x="501" y="46672"/>
                  </a:cubicBezTo>
                  <a:cubicBezTo>
                    <a:pt x="2406" y="43815"/>
                    <a:pt x="4311" y="40957"/>
                    <a:pt x="6216" y="37147"/>
                  </a:cubicBezTo>
                  <a:cubicBezTo>
                    <a:pt x="9074" y="33338"/>
                    <a:pt x="11931" y="28575"/>
                    <a:pt x="14788" y="24765"/>
                  </a:cubicBezTo>
                  <a:cubicBezTo>
                    <a:pt x="16693" y="21907"/>
                    <a:pt x="24313" y="16192"/>
                    <a:pt x="27171" y="14288"/>
                  </a:cubicBezTo>
                  <a:cubicBezTo>
                    <a:pt x="31933" y="11430"/>
                    <a:pt x="35743" y="7620"/>
                    <a:pt x="40506" y="4763"/>
                  </a:cubicBezTo>
                  <a:cubicBezTo>
                    <a:pt x="40506" y="4763"/>
                    <a:pt x="40506" y="4763"/>
                    <a:pt x="41458" y="3810"/>
                  </a:cubicBezTo>
                  <a:cubicBezTo>
                    <a:pt x="41458" y="2857"/>
                    <a:pt x="43363" y="1905"/>
                    <a:pt x="45268"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32" name="Google Shape;3132;p48"/>
          <p:cNvGrpSpPr/>
          <p:nvPr/>
        </p:nvGrpSpPr>
        <p:grpSpPr>
          <a:xfrm>
            <a:off x="3878655" y="2752954"/>
            <a:ext cx="1664531" cy="1124874"/>
            <a:chOff x="5761672" y="3892885"/>
            <a:chExt cx="2511742" cy="1697410"/>
          </a:xfrm>
        </p:grpSpPr>
        <p:grpSp>
          <p:nvGrpSpPr>
            <p:cNvPr id="3133" name="Google Shape;3133;p48"/>
            <p:cNvGrpSpPr/>
            <p:nvPr/>
          </p:nvGrpSpPr>
          <p:grpSpPr>
            <a:xfrm>
              <a:off x="5769292" y="4362450"/>
              <a:ext cx="1578813" cy="1227845"/>
              <a:chOff x="5769292" y="4362450"/>
              <a:chExt cx="1578813" cy="1227845"/>
            </a:xfrm>
          </p:grpSpPr>
          <p:sp>
            <p:nvSpPr>
              <p:cNvPr id="3134" name="Google Shape;3134;p48"/>
              <p:cNvSpPr/>
              <p:nvPr/>
            </p:nvSpPr>
            <p:spPr>
              <a:xfrm>
                <a:off x="5769292" y="4362450"/>
                <a:ext cx="1578813" cy="1227845"/>
              </a:xfrm>
              <a:custGeom>
                <a:rect b="b" l="l" r="r" t="t"/>
                <a:pathLst>
                  <a:path extrusionOk="0" h="1227845" w="1578813">
                    <a:moveTo>
                      <a:pt x="1576388" y="6668"/>
                    </a:moveTo>
                    <a:cubicBezTo>
                      <a:pt x="1551623" y="13335"/>
                      <a:pt x="1527810" y="21907"/>
                      <a:pt x="1508760" y="38100"/>
                    </a:cubicBezTo>
                    <a:cubicBezTo>
                      <a:pt x="1502093" y="43815"/>
                      <a:pt x="1495425" y="50482"/>
                      <a:pt x="1492568" y="59055"/>
                    </a:cubicBezTo>
                    <a:cubicBezTo>
                      <a:pt x="1487805" y="69532"/>
                      <a:pt x="1487805" y="80010"/>
                      <a:pt x="1485900" y="90488"/>
                    </a:cubicBezTo>
                    <a:cubicBezTo>
                      <a:pt x="1483995" y="100965"/>
                      <a:pt x="1480185" y="110490"/>
                      <a:pt x="1477327" y="120968"/>
                    </a:cubicBezTo>
                    <a:cubicBezTo>
                      <a:pt x="1475423" y="125730"/>
                      <a:pt x="1473518" y="130493"/>
                      <a:pt x="1471613" y="135255"/>
                    </a:cubicBezTo>
                    <a:cubicBezTo>
                      <a:pt x="1494473" y="157163"/>
                      <a:pt x="1506855" y="189547"/>
                      <a:pt x="1513523" y="220980"/>
                    </a:cubicBezTo>
                    <a:cubicBezTo>
                      <a:pt x="1517333" y="239078"/>
                      <a:pt x="1518285" y="258128"/>
                      <a:pt x="1518285" y="276225"/>
                    </a:cubicBezTo>
                    <a:cubicBezTo>
                      <a:pt x="1518285" y="303847"/>
                      <a:pt x="1514475" y="331470"/>
                      <a:pt x="1508760" y="358140"/>
                    </a:cubicBezTo>
                    <a:cubicBezTo>
                      <a:pt x="1498283" y="405765"/>
                      <a:pt x="1481138" y="452438"/>
                      <a:pt x="1457325" y="495300"/>
                    </a:cubicBezTo>
                    <a:cubicBezTo>
                      <a:pt x="1457325" y="501968"/>
                      <a:pt x="1458277" y="508635"/>
                      <a:pt x="1458277" y="515303"/>
                    </a:cubicBezTo>
                    <a:cubicBezTo>
                      <a:pt x="1458277" y="561022"/>
                      <a:pt x="1449705" y="606743"/>
                      <a:pt x="1432560" y="649605"/>
                    </a:cubicBezTo>
                    <a:cubicBezTo>
                      <a:pt x="1418273" y="685800"/>
                      <a:pt x="1399223" y="720090"/>
                      <a:pt x="1374458" y="750570"/>
                    </a:cubicBezTo>
                    <a:cubicBezTo>
                      <a:pt x="1381125" y="754380"/>
                      <a:pt x="1387793" y="757238"/>
                      <a:pt x="1393508" y="761047"/>
                    </a:cubicBezTo>
                    <a:cubicBezTo>
                      <a:pt x="1406843" y="767715"/>
                      <a:pt x="1420177" y="775335"/>
                      <a:pt x="1433513" y="782003"/>
                    </a:cubicBezTo>
                    <a:cubicBezTo>
                      <a:pt x="1439227" y="784860"/>
                      <a:pt x="1444943" y="787718"/>
                      <a:pt x="1449705" y="793432"/>
                    </a:cubicBezTo>
                    <a:cubicBezTo>
                      <a:pt x="1454468" y="799147"/>
                      <a:pt x="1456373" y="805815"/>
                      <a:pt x="1459230" y="812482"/>
                    </a:cubicBezTo>
                    <a:cubicBezTo>
                      <a:pt x="1466850" y="836295"/>
                      <a:pt x="1477327" y="860107"/>
                      <a:pt x="1488758" y="882968"/>
                    </a:cubicBezTo>
                    <a:cubicBezTo>
                      <a:pt x="1491615" y="888682"/>
                      <a:pt x="1494473" y="894397"/>
                      <a:pt x="1494473" y="900113"/>
                    </a:cubicBezTo>
                    <a:cubicBezTo>
                      <a:pt x="1494473" y="911543"/>
                      <a:pt x="1484948" y="921068"/>
                      <a:pt x="1476375" y="928688"/>
                    </a:cubicBezTo>
                    <a:cubicBezTo>
                      <a:pt x="1465898" y="937260"/>
                      <a:pt x="1455420" y="946785"/>
                      <a:pt x="1443990" y="955357"/>
                    </a:cubicBezTo>
                    <a:cubicBezTo>
                      <a:pt x="1442085" y="957263"/>
                      <a:pt x="1440180" y="958215"/>
                      <a:pt x="1438275" y="959168"/>
                    </a:cubicBezTo>
                    <a:cubicBezTo>
                      <a:pt x="1436370" y="959168"/>
                      <a:pt x="1434465" y="959168"/>
                      <a:pt x="1432560" y="959168"/>
                    </a:cubicBezTo>
                    <a:cubicBezTo>
                      <a:pt x="1422083" y="958215"/>
                      <a:pt x="1412558" y="957263"/>
                      <a:pt x="1402080" y="956310"/>
                    </a:cubicBezTo>
                    <a:cubicBezTo>
                      <a:pt x="1394460" y="955357"/>
                      <a:pt x="1386840" y="954405"/>
                      <a:pt x="1380173" y="950595"/>
                    </a:cubicBezTo>
                    <a:cubicBezTo>
                      <a:pt x="1366838" y="942022"/>
                      <a:pt x="1363027" y="923925"/>
                      <a:pt x="1361123" y="908685"/>
                    </a:cubicBezTo>
                    <a:cubicBezTo>
                      <a:pt x="1369695" y="921068"/>
                      <a:pt x="1385888" y="929640"/>
                      <a:pt x="1401127" y="929640"/>
                    </a:cubicBezTo>
                    <a:cubicBezTo>
                      <a:pt x="1403985" y="929640"/>
                      <a:pt x="1405890" y="929640"/>
                      <a:pt x="1407795" y="927735"/>
                    </a:cubicBezTo>
                    <a:cubicBezTo>
                      <a:pt x="1410652" y="923925"/>
                      <a:pt x="1405890" y="919163"/>
                      <a:pt x="1402080" y="916305"/>
                    </a:cubicBezTo>
                    <a:cubicBezTo>
                      <a:pt x="1391602" y="907732"/>
                      <a:pt x="1382077" y="897255"/>
                      <a:pt x="1378268" y="883920"/>
                    </a:cubicBezTo>
                    <a:cubicBezTo>
                      <a:pt x="1375410" y="870585"/>
                      <a:pt x="1379220" y="855345"/>
                      <a:pt x="1389698" y="847725"/>
                    </a:cubicBezTo>
                    <a:cubicBezTo>
                      <a:pt x="1367790" y="837247"/>
                      <a:pt x="1343025" y="833438"/>
                      <a:pt x="1318260" y="829628"/>
                    </a:cubicBezTo>
                    <a:cubicBezTo>
                      <a:pt x="1308735" y="828675"/>
                      <a:pt x="1299210" y="826770"/>
                      <a:pt x="1289685" y="825818"/>
                    </a:cubicBezTo>
                    <a:cubicBezTo>
                      <a:pt x="1278255" y="832485"/>
                      <a:pt x="1265873" y="838200"/>
                      <a:pt x="1252538" y="842963"/>
                    </a:cubicBezTo>
                    <a:cubicBezTo>
                      <a:pt x="1229677" y="850582"/>
                      <a:pt x="1205865" y="854393"/>
                      <a:pt x="1182052" y="856297"/>
                    </a:cubicBezTo>
                    <a:cubicBezTo>
                      <a:pt x="1165860" y="858203"/>
                      <a:pt x="1148715" y="859155"/>
                      <a:pt x="1132523" y="861060"/>
                    </a:cubicBezTo>
                    <a:cubicBezTo>
                      <a:pt x="1097280" y="864870"/>
                      <a:pt x="1061085" y="872490"/>
                      <a:pt x="1032510" y="893445"/>
                    </a:cubicBezTo>
                    <a:cubicBezTo>
                      <a:pt x="1026795" y="900113"/>
                      <a:pt x="1022985" y="908685"/>
                      <a:pt x="1019175" y="916305"/>
                    </a:cubicBezTo>
                    <a:cubicBezTo>
                      <a:pt x="1011555" y="933450"/>
                      <a:pt x="1006793" y="951547"/>
                      <a:pt x="1002983" y="970597"/>
                    </a:cubicBezTo>
                    <a:cubicBezTo>
                      <a:pt x="999173" y="989647"/>
                      <a:pt x="998220" y="1009650"/>
                      <a:pt x="993458" y="1029653"/>
                    </a:cubicBezTo>
                    <a:cubicBezTo>
                      <a:pt x="988695" y="1048703"/>
                      <a:pt x="981075" y="1067753"/>
                      <a:pt x="965835" y="1082040"/>
                    </a:cubicBezTo>
                    <a:cubicBezTo>
                      <a:pt x="957263" y="1089660"/>
                      <a:pt x="946785" y="1095375"/>
                      <a:pt x="936308" y="1099185"/>
                    </a:cubicBezTo>
                    <a:cubicBezTo>
                      <a:pt x="923925" y="1102995"/>
                      <a:pt x="909638" y="1104900"/>
                      <a:pt x="896302" y="1105853"/>
                    </a:cubicBezTo>
                    <a:cubicBezTo>
                      <a:pt x="871538" y="1105853"/>
                      <a:pt x="846773" y="1102043"/>
                      <a:pt x="821055" y="1101090"/>
                    </a:cubicBezTo>
                    <a:cubicBezTo>
                      <a:pt x="796290" y="1100138"/>
                      <a:pt x="769620" y="1103948"/>
                      <a:pt x="749618" y="1117282"/>
                    </a:cubicBezTo>
                    <a:cubicBezTo>
                      <a:pt x="742950" y="1122045"/>
                      <a:pt x="737235" y="1127760"/>
                      <a:pt x="733425" y="1134428"/>
                    </a:cubicBezTo>
                    <a:cubicBezTo>
                      <a:pt x="726758" y="1145857"/>
                      <a:pt x="726758" y="1160145"/>
                      <a:pt x="724852" y="1173480"/>
                    </a:cubicBezTo>
                    <a:cubicBezTo>
                      <a:pt x="722948" y="1187768"/>
                      <a:pt x="720090" y="1201103"/>
                      <a:pt x="715327" y="1214438"/>
                    </a:cubicBezTo>
                    <a:cubicBezTo>
                      <a:pt x="714375" y="1218248"/>
                      <a:pt x="712470" y="1221105"/>
                      <a:pt x="709613" y="1223963"/>
                    </a:cubicBezTo>
                    <a:cubicBezTo>
                      <a:pt x="707708" y="1225868"/>
                      <a:pt x="703898" y="1226820"/>
                      <a:pt x="701040" y="1226820"/>
                    </a:cubicBezTo>
                    <a:cubicBezTo>
                      <a:pt x="687705" y="1228725"/>
                      <a:pt x="672465" y="1228725"/>
                      <a:pt x="662940" y="1220153"/>
                    </a:cubicBezTo>
                    <a:cubicBezTo>
                      <a:pt x="656273" y="1223963"/>
                      <a:pt x="648652" y="1225868"/>
                      <a:pt x="641985" y="1224915"/>
                    </a:cubicBezTo>
                    <a:cubicBezTo>
                      <a:pt x="634365" y="1223963"/>
                      <a:pt x="627698" y="1218248"/>
                      <a:pt x="624840" y="1211580"/>
                    </a:cubicBezTo>
                    <a:cubicBezTo>
                      <a:pt x="621030" y="1211580"/>
                      <a:pt x="618173" y="1211580"/>
                      <a:pt x="614363" y="1211580"/>
                    </a:cubicBezTo>
                    <a:cubicBezTo>
                      <a:pt x="611505" y="1211580"/>
                      <a:pt x="607695" y="1210628"/>
                      <a:pt x="605790" y="1208723"/>
                    </a:cubicBezTo>
                    <a:cubicBezTo>
                      <a:pt x="598170" y="1203960"/>
                      <a:pt x="597218" y="1193482"/>
                      <a:pt x="592455" y="1184910"/>
                    </a:cubicBezTo>
                    <a:cubicBezTo>
                      <a:pt x="589598" y="1180148"/>
                      <a:pt x="584835" y="1175385"/>
                      <a:pt x="581025" y="1170623"/>
                    </a:cubicBezTo>
                    <a:cubicBezTo>
                      <a:pt x="577215" y="1165860"/>
                      <a:pt x="573405" y="1160145"/>
                      <a:pt x="574358" y="1154430"/>
                    </a:cubicBezTo>
                    <a:cubicBezTo>
                      <a:pt x="574358" y="1150620"/>
                      <a:pt x="576263" y="1147763"/>
                      <a:pt x="578168" y="1144905"/>
                    </a:cubicBezTo>
                    <a:cubicBezTo>
                      <a:pt x="584835" y="1133475"/>
                      <a:pt x="592455" y="1123950"/>
                      <a:pt x="601980" y="1114425"/>
                    </a:cubicBezTo>
                    <a:cubicBezTo>
                      <a:pt x="600075" y="1124903"/>
                      <a:pt x="601027" y="1136332"/>
                      <a:pt x="604838" y="1145857"/>
                    </a:cubicBezTo>
                    <a:cubicBezTo>
                      <a:pt x="606743" y="1150620"/>
                      <a:pt x="610552" y="1156335"/>
                      <a:pt x="616268" y="1156335"/>
                    </a:cubicBezTo>
                    <a:cubicBezTo>
                      <a:pt x="621983" y="1156335"/>
                      <a:pt x="625793" y="1152525"/>
                      <a:pt x="628650" y="1146810"/>
                    </a:cubicBezTo>
                    <a:lnTo>
                      <a:pt x="629602" y="1146810"/>
                    </a:lnTo>
                    <a:cubicBezTo>
                      <a:pt x="649605" y="1107757"/>
                      <a:pt x="666750" y="1066800"/>
                      <a:pt x="679133" y="1023938"/>
                    </a:cubicBezTo>
                    <a:cubicBezTo>
                      <a:pt x="680085" y="1020128"/>
                      <a:pt x="681038" y="1016318"/>
                      <a:pt x="683895" y="1013460"/>
                    </a:cubicBezTo>
                    <a:cubicBezTo>
                      <a:pt x="685800" y="1011555"/>
                      <a:pt x="688658" y="1009650"/>
                      <a:pt x="690563" y="1007745"/>
                    </a:cubicBezTo>
                    <a:cubicBezTo>
                      <a:pt x="693420" y="1005840"/>
                      <a:pt x="695325" y="1004888"/>
                      <a:pt x="698183" y="1002982"/>
                    </a:cubicBezTo>
                    <a:cubicBezTo>
                      <a:pt x="700088" y="1002030"/>
                      <a:pt x="701993" y="1001078"/>
                      <a:pt x="703898" y="1000125"/>
                    </a:cubicBezTo>
                    <a:cubicBezTo>
                      <a:pt x="709613" y="997268"/>
                      <a:pt x="716280" y="994410"/>
                      <a:pt x="721995" y="992505"/>
                    </a:cubicBezTo>
                    <a:cubicBezTo>
                      <a:pt x="723900" y="1001078"/>
                      <a:pt x="727710" y="1012507"/>
                      <a:pt x="736283" y="1012507"/>
                    </a:cubicBezTo>
                    <a:cubicBezTo>
                      <a:pt x="741998" y="1012507"/>
                      <a:pt x="746760" y="1007745"/>
                      <a:pt x="750570" y="1003935"/>
                    </a:cubicBezTo>
                    <a:cubicBezTo>
                      <a:pt x="772477" y="981075"/>
                      <a:pt x="807720" y="973455"/>
                      <a:pt x="837248" y="983932"/>
                    </a:cubicBezTo>
                    <a:cubicBezTo>
                      <a:pt x="822960" y="960120"/>
                      <a:pt x="812483" y="934403"/>
                      <a:pt x="806768" y="906780"/>
                    </a:cubicBezTo>
                    <a:cubicBezTo>
                      <a:pt x="771525" y="936307"/>
                      <a:pt x="734377" y="962978"/>
                      <a:pt x="695325" y="987743"/>
                    </a:cubicBezTo>
                    <a:cubicBezTo>
                      <a:pt x="693420" y="988695"/>
                      <a:pt x="691515" y="989647"/>
                      <a:pt x="689610" y="991553"/>
                    </a:cubicBezTo>
                    <a:cubicBezTo>
                      <a:pt x="686752" y="993457"/>
                      <a:pt x="684848" y="994410"/>
                      <a:pt x="681990" y="996315"/>
                    </a:cubicBezTo>
                    <a:cubicBezTo>
                      <a:pt x="637223" y="1022985"/>
                      <a:pt x="590550" y="1046797"/>
                      <a:pt x="541973" y="1064895"/>
                    </a:cubicBezTo>
                    <a:cubicBezTo>
                      <a:pt x="436245" y="1103948"/>
                      <a:pt x="320040" y="1118235"/>
                      <a:pt x="210503" y="1094423"/>
                    </a:cubicBezTo>
                    <a:cubicBezTo>
                      <a:pt x="189548" y="1089660"/>
                      <a:pt x="168592" y="1083945"/>
                      <a:pt x="149542" y="1075373"/>
                    </a:cubicBezTo>
                    <a:cubicBezTo>
                      <a:pt x="80963" y="1044893"/>
                      <a:pt x="31433" y="980122"/>
                      <a:pt x="9525" y="907732"/>
                    </a:cubicBezTo>
                    <a:lnTo>
                      <a:pt x="9525" y="907732"/>
                    </a:lnTo>
                    <a:cubicBezTo>
                      <a:pt x="5715" y="894397"/>
                      <a:pt x="2858" y="882015"/>
                      <a:pt x="0" y="868680"/>
                    </a:cubicBezTo>
                    <a:lnTo>
                      <a:pt x="0" y="868680"/>
                    </a:lnTo>
                    <a:cubicBezTo>
                      <a:pt x="0" y="870585"/>
                      <a:pt x="953" y="872490"/>
                      <a:pt x="1905" y="874395"/>
                    </a:cubicBezTo>
                    <a:cubicBezTo>
                      <a:pt x="2858" y="876300"/>
                      <a:pt x="2858" y="878205"/>
                      <a:pt x="3810" y="880110"/>
                    </a:cubicBezTo>
                    <a:cubicBezTo>
                      <a:pt x="4763" y="883920"/>
                      <a:pt x="7620" y="887730"/>
                      <a:pt x="9525" y="890588"/>
                    </a:cubicBezTo>
                    <a:cubicBezTo>
                      <a:pt x="10478" y="892493"/>
                      <a:pt x="12383" y="894397"/>
                      <a:pt x="13335" y="897255"/>
                    </a:cubicBezTo>
                    <a:cubicBezTo>
                      <a:pt x="15240" y="900113"/>
                      <a:pt x="16192" y="902970"/>
                      <a:pt x="17145" y="903922"/>
                    </a:cubicBezTo>
                    <a:cubicBezTo>
                      <a:pt x="18098" y="907732"/>
                      <a:pt x="19050" y="911543"/>
                      <a:pt x="20003" y="916305"/>
                    </a:cubicBezTo>
                    <a:cubicBezTo>
                      <a:pt x="20003" y="917257"/>
                      <a:pt x="20003" y="918210"/>
                      <a:pt x="20955" y="919163"/>
                    </a:cubicBezTo>
                    <a:cubicBezTo>
                      <a:pt x="24765" y="924878"/>
                      <a:pt x="27623" y="931545"/>
                      <a:pt x="32385" y="937260"/>
                    </a:cubicBezTo>
                    <a:cubicBezTo>
                      <a:pt x="33338" y="938213"/>
                      <a:pt x="34290" y="938213"/>
                      <a:pt x="35242" y="939165"/>
                    </a:cubicBezTo>
                    <a:cubicBezTo>
                      <a:pt x="39053" y="941070"/>
                      <a:pt x="42863" y="942975"/>
                      <a:pt x="47625" y="944880"/>
                    </a:cubicBezTo>
                    <a:cubicBezTo>
                      <a:pt x="51435" y="945832"/>
                      <a:pt x="57150" y="952500"/>
                      <a:pt x="58103" y="955357"/>
                    </a:cubicBezTo>
                    <a:cubicBezTo>
                      <a:pt x="59055" y="959168"/>
                      <a:pt x="60008" y="963930"/>
                      <a:pt x="60960" y="968693"/>
                    </a:cubicBezTo>
                    <a:cubicBezTo>
                      <a:pt x="60960" y="969645"/>
                      <a:pt x="61913" y="970597"/>
                      <a:pt x="61913" y="971550"/>
                    </a:cubicBezTo>
                    <a:cubicBezTo>
                      <a:pt x="66675" y="976313"/>
                      <a:pt x="72390" y="981075"/>
                      <a:pt x="78105" y="985838"/>
                    </a:cubicBezTo>
                    <a:cubicBezTo>
                      <a:pt x="79058" y="985838"/>
                      <a:pt x="80963" y="985838"/>
                      <a:pt x="81915" y="985838"/>
                    </a:cubicBezTo>
                    <a:cubicBezTo>
                      <a:pt x="86678" y="985838"/>
                      <a:pt x="92392" y="985838"/>
                      <a:pt x="97155" y="985838"/>
                    </a:cubicBezTo>
                    <a:cubicBezTo>
                      <a:pt x="101917" y="984885"/>
                      <a:pt x="108585" y="989647"/>
                      <a:pt x="109538" y="993457"/>
                    </a:cubicBezTo>
                    <a:cubicBezTo>
                      <a:pt x="111442" y="999172"/>
                      <a:pt x="113348" y="1005840"/>
                      <a:pt x="115253" y="1011555"/>
                    </a:cubicBezTo>
                    <a:cubicBezTo>
                      <a:pt x="120967" y="1015365"/>
                      <a:pt x="127635" y="1018222"/>
                      <a:pt x="134303" y="1022032"/>
                    </a:cubicBezTo>
                    <a:cubicBezTo>
                      <a:pt x="135255" y="1022032"/>
                      <a:pt x="137160" y="1021080"/>
                      <a:pt x="138113" y="1021080"/>
                    </a:cubicBezTo>
                    <a:cubicBezTo>
                      <a:pt x="143828" y="1019175"/>
                      <a:pt x="148590" y="1017270"/>
                      <a:pt x="154305" y="1014413"/>
                    </a:cubicBezTo>
                    <a:cubicBezTo>
                      <a:pt x="159067" y="1012507"/>
                      <a:pt x="166688" y="1014413"/>
                      <a:pt x="168592" y="1019175"/>
                    </a:cubicBezTo>
                    <a:cubicBezTo>
                      <a:pt x="171450" y="1025843"/>
                      <a:pt x="174308" y="1032510"/>
                      <a:pt x="177165" y="1039178"/>
                    </a:cubicBezTo>
                    <a:cubicBezTo>
                      <a:pt x="182880" y="1041082"/>
                      <a:pt x="189548" y="1042988"/>
                      <a:pt x="195263" y="1043940"/>
                    </a:cubicBezTo>
                    <a:cubicBezTo>
                      <a:pt x="196215" y="1043940"/>
                      <a:pt x="197167" y="1043940"/>
                      <a:pt x="197167" y="1043940"/>
                    </a:cubicBezTo>
                    <a:cubicBezTo>
                      <a:pt x="202883" y="1039178"/>
                      <a:pt x="209550" y="1034415"/>
                      <a:pt x="215265" y="1028700"/>
                    </a:cubicBezTo>
                    <a:cubicBezTo>
                      <a:pt x="219075" y="1024890"/>
                      <a:pt x="226695" y="1024890"/>
                      <a:pt x="229553" y="1029653"/>
                    </a:cubicBezTo>
                    <a:cubicBezTo>
                      <a:pt x="232410" y="1035368"/>
                      <a:pt x="236220" y="1040130"/>
                      <a:pt x="240030" y="1045845"/>
                    </a:cubicBezTo>
                    <a:cubicBezTo>
                      <a:pt x="240983" y="1046797"/>
                      <a:pt x="241935" y="1048703"/>
                      <a:pt x="242888" y="1049655"/>
                    </a:cubicBezTo>
                    <a:cubicBezTo>
                      <a:pt x="249555" y="1049655"/>
                      <a:pt x="257175" y="1050607"/>
                      <a:pt x="263842" y="1050607"/>
                    </a:cubicBezTo>
                    <a:cubicBezTo>
                      <a:pt x="268605" y="1043940"/>
                      <a:pt x="273367" y="1037272"/>
                      <a:pt x="278130" y="1029653"/>
                    </a:cubicBezTo>
                    <a:cubicBezTo>
                      <a:pt x="280988" y="1024890"/>
                      <a:pt x="289560" y="1023938"/>
                      <a:pt x="293370" y="1028700"/>
                    </a:cubicBezTo>
                    <a:cubicBezTo>
                      <a:pt x="297180" y="1033463"/>
                      <a:pt x="301942" y="1039178"/>
                      <a:pt x="306705" y="1044893"/>
                    </a:cubicBezTo>
                    <a:cubicBezTo>
                      <a:pt x="307658" y="1045845"/>
                      <a:pt x="308610" y="1047750"/>
                      <a:pt x="309563" y="1048703"/>
                    </a:cubicBezTo>
                    <a:cubicBezTo>
                      <a:pt x="316230" y="1047750"/>
                      <a:pt x="323850" y="1046797"/>
                      <a:pt x="330517" y="1045845"/>
                    </a:cubicBezTo>
                    <a:cubicBezTo>
                      <a:pt x="334328" y="1038225"/>
                      <a:pt x="338138" y="1029653"/>
                      <a:pt x="340995" y="1021080"/>
                    </a:cubicBezTo>
                    <a:cubicBezTo>
                      <a:pt x="342900" y="1015365"/>
                      <a:pt x="351473" y="1013460"/>
                      <a:pt x="355283" y="1017270"/>
                    </a:cubicBezTo>
                    <a:cubicBezTo>
                      <a:pt x="361950" y="1022985"/>
                      <a:pt x="368617" y="1029653"/>
                      <a:pt x="375285" y="1035368"/>
                    </a:cubicBezTo>
                    <a:cubicBezTo>
                      <a:pt x="381953" y="1033463"/>
                      <a:pt x="388620" y="1031557"/>
                      <a:pt x="395288" y="1028700"/>
                    </a:cubicBezTo>
                    <a:cubicBezTo>
                      <a:pt x="398145" y="1020128"/>
                      <a:pt x="400050" y="1010603"/>
                      <a:pt x="401955" y="1002030"/>
                    </a:cubicBezTo>
                    <a:cubicBezTo>
                      <a:pt x="402908" y="995363"/>
                      <a:pt x="410527" y="992505"/>
                      <a:pt x="416242" y="996315"/>
                    </a:cubicBezTo>
                    <a:cubicBezTo>
                      <a:pt x="423863" y="1002030"/>
                      <a:pt x="431483" y="1007745"/>
                      <a:pt x="439102" y="1012507"/>
                    </a:cubicBezTo>
                    <a:cubicBezTo>
                      <a:pt x="445770" y="1009650"/>
                      <a:pt x="452438" y="1006793"/>
                      <a:pt x="458152" y="1003935"/>
                    </a:cubicBezTo>
                    <a:cubicBezTo>
                      <a:pt x="459105" y="994410"/>
                      <a:pt x="460058" y="984885"/>
                      <a:pt x="461010" y="975360"/>
                    </a:cubicBezTo>
                    <a:cubicBezTo>
                      <a:pt x="461010" y="968693"/>
                      <a:pt x="468630" y="964882"/>
                      <a:pt x="474345" y="968693"/>
                    </a:cubicBezTo>
                    <a:cubicBezTo>
                      <a:pt x="481965" y="973455"/>
                      <a:pt x="490538" y="979170"/>
                      <a:pt x="499110" y="983932"/>
                    </a:cubicBezTo>
                    <a:cubicBezTo>
                      <a:pt x="505777" y="980122"/>
                      <a:pt x="511492" y="977265"/>
                      <a:pt x="517208" y="973455"/>
                    </a:cubicBezTo>
                    <a:cubicBezTo>
                      <a:pt x="517208" y="963930"/>
                      <a:pt x="517208" y="954405"/>
                      <a:pt x="517208" y="944880"/>
                    </a:cubicBezTo>
                    <a:cubicBezTo>
                      <a:pt x="517208" y="938213"/>
                      <a:pt x="523875" y="933450"/>
                      <a:pt x="529590" y="936307"/>
                    </a:cubicBezTo>
                    <a:cubicBezTo>
                      <a:pt x="538163" y="941070"/>
                      <a:pt x="546735" y="944880"/>
                      <a:pt x="555308" y="948690"/>
                    </a:cubicBezTo>
                    <a:cubicBezTo>
                      <a:pt x="561023" y="944880"/>
                      <a:pt x="566738" y="941070"/>
                      <a:pt x="572452" y="936307"/>
                    </a:cubicBezTo>
                    <a:cubicBezTo>
                      <a:pt x="571500" y="926782"/>
                      <a:pt x="570548" y="917257"/>
                      <a:pt x="569595" y="907732"/>
                    </a:cubicBezTo>
                    <a:cubicBezTo>
                      <a:pt x="568643" y="901065"/>
                      <a:pt x="575310" y="896303"/>
                      <a:pt x="581025" y="898207"/>
                    </a:cubicBezTo>
                    <a:cubicBezTo>
                      <a:pt x="589598" y="902018"/>
                      <a:pt x="599123" y="904875"/>
                      <a:pt x="608648" y="907732"/>
                    </a:cubicBezTo>
                    <a:cubicBezTo>
                      <a:pt x="614363" y="902970"/>
                      <a:pt x="619125" y="898207"/>
                      <a:pt x="624840" y="893445"/>
                    </a:cubicBezTo>
                    <a:cubicBezTo>
                      <a:pt x="622935" y="883920"/>
                      <a:pt x="621030" y="874395"/>
                      <a:pt x="618173" y="865822"/>
                    </a:cubicBezTo>
                    <a:cubicBezTo>
                      <a:pt x="616268" y="859155"/>
                      <a:pt x="621983" y="853440"/>
                      <a:pt x="628650" y="855345"/>
                    </a:cubicBezTo>
                    <a:cubicBezTo>
                      <a:pt x="638175" y="857250"/>
                      <a:pt x="646748" y="860107"/>
                      <a:pt x="656273" y="861060"/>
                    </a:cubicBezTo>
                    <a:cubicBezTo>
                      <a:pt x="661035" y="856297"/>
                      <a:pt x="665798" y="850582"/>
                      <a:pt x="670560" y="844868"/>
                    </a:cubicBezTo>
                    <a:cubicBezTo>
                      <a:pt x="667702" y="836295"/>
                      <a:pt x="664845" y="826770"/>
                      <a:pt x="661988" y="818197"/>
                    </a:cubicBezTo>
                    <a:cubicBezTo>
                      <a:pt x="660083" y="811530"/>
                      <a:pt x="665798" y="805815"/>
                      <a:pt x="672465" y="806768"/>
                    </a:cubicBezTo>
                    <a:cubicBezTo>
                      <a:pt x="681990" y="807720"/>
                      <a:pt x="690563" y="808672"/>
                      <a:pt x="700088" y="809625"/>
                    </a:cubicBezTo>
                    <a:cubicBezTo>
                      <a:pt x="704850" y="803910"/>
                      <a:pt x="708660" y="798195"/>
                      <a:pt x="713423" y="792480"/>
                    </a:cubicBezTo>
                    <a:lnTo>
                      <a:pt x="704850" y="766763"/>
                    </a:lnTo>
                    <a:cubicBezTo>
                      <a:pt x="702945" y="761047"/>
                      <a:pt x="708660" y="754380"/>
                      <a:pt x="715327" y="754380"/>
                    </a:cubicBezTo>
                    <a:lnTo>
                      <a:pt x="741998" y="756285"/>
                    </a:lnTo>
                    <a:cubicBezTo>
                      <a:pt x="746760" y="750570"/>
                      <a:pt x="750570" y="744855"/>
                      <a:pt x="755333" y="739140"/>
                    </a:cubicBezTo>
                    <a:cubicBezTo>
                      <a:pt x="752475" y="730568"/>
                      <a:pt x="750570" y="722947"/>
                      <a:pt x="748665" y="714375"/>
                    </a:cubicBezTo>
                    <a:cubicBezTo>
                      <a:pt x="746760" y="708660"/>
                      <a:pt x="753427" y="701993"/>
                      <a:pt x="759143" y="701993"/>
                    </a:cubicBezTo>
                    <a:lnTo>
                      <a:pt x="783908" y="703897"/>
                    </a:lnTo>
                    <a:cubicBezTo>
                      <a:pt x="786765" y="701040"/>
                      <a:pt x="788670" y="698182"/>
                      <a:pt x="791527" y="695325"/>
                    </a:cubicBezTo>
                    <a:cubicBezTo>
                      <a:pt x="793433" y="692468"/>
                      <a:pt x="796290" y="690563"/>
                      <a:pt x="798195" y="687705"/>
                    </a:cubicBezTo>
                    <a:cubicBezTo>
                      <a:pt x="797243" y="680085"/>
                      <a:pt x="795338" y="671513"/>
                      <a:pt x="795338" y="663893"/>
                    </a:cubicBezTo>
                    <a:cubicBezTo>
                      <a:pt x="794385" y="658178"/>
                      <a:pt x="801052" y="652463"/>
                      <a:pt x="806768" y="652463"/>
                    </a:cubicBezTo>
                    <a:lnTo>
                      <a:pt x="830580" y="655320"/>
                    </a:lnTo>
                    <a:cubicBezTo>
                      <a:pt x="836295" y="650557"/>
                      <a:pt x="841058" y="645795"/>
                      <a:pt x="846773" y="641032"/>
                    </a:cubicBezTo>
                    <a:cubicBezTo>
                      <a:pt x="846773" y="633413"/>
                      <a:pt x="846773" y="626745"/>
                      <a:pt x="847725" y="619125"/>
                    </a:cubicBezTo>
                    <a:cubicBezTo>
                      <a:pt x="847725" y="614363"/>
                      <a:pt x="855345" y="608647"/>
                      <a:pt x="861060" y="609600"/>
                    </a:cubicBezTo>
                    <a:cubicBezTo>
                      <a:pt x="868680" y="610553"/>
                      <a:pt x="875348" y="611505"/>
                      <a:pt x="882015" y="612457"/>
                    </a:cubicBezTo>
                    <a:cubicBezTo>
                      <a:pt x="887730" y="607695"/>
                      <a:pt x="893445" y="603885"/>
                      <a:pt x="899160" y="600075"/>
                    </a:cubicBezTo>
                    <a:cubicBezTo>
                      <a:pt x="900113" y="593407"/>
                      <a:pt x="902018" y="587693"/>
                      <a:pt x="903923" y="581025"/>
                    </a:cubicBezTo>
                    <a:cubicBezTo>
                      <a:pt x="904875" y="576263"/>
                      <a:pt x="912495" y="572453"/>
                      <a:pt x="917258" y="572453"/>
                    </a:cubicBezTo>
                    <a:cubicBezTo>
                      <a:pt x="923925" y="573405"/>
                      <a:pt x="930593" y="573405"/>
                      <a:pt x="936308" y="574357"/>
                    </a:cubicBezTo>
                    <a:cubicBezTo>
                      <a:pt x="942023" y="570547"/>
                      <a:pt x="948690" y="566738"/>
                      <a:pt x="954405" y="562928"/>
                    </a:cubicBezTo>
                    <a:cubicBezTo>
                      <a:pt x="957263" y="557213"/>
                      <a:pt x="960120" y="552450"/>
                      <a:pt x="962977" y="547688"/>
                    </a:cubicBezTo>
                    <a:cubicBezTo>
                      <a:pt x="964883" y="544830"/>
                      <a:pt x="973455" y="541020"/>
                      <a:pt x="977265" y="541020"/>
                    </a:cubicBezTo>
                    <a:cubicBezTo>
                      <a:pt x="982980" y="541020"/>
                      <a:pt x="988695" y="541020"/>
                      <a:pt x="994410" y="541020"/>
                    </a:cubicBezTo>
                    <a:cubicBezTo>
                      <a:pt x="994410" y="541020"/>
                      <a:pt x="994410" y="541020"/>
                      <a:pt x="994410" y="541020"/>
                    </a:cubicBezTo>
                    <a:cubicBezTo>
                      <a:pt x="1001077" y="538163"/>
                      <a:pt x="1006793" y="534353"/>
                      <a:pt x="1013460" y="531495"/>
                    </a:cubicBezTo>
                    <a:cubicBezTo>
                      <a:pt x="1017270" y="527685"/>
                      <a:pt x="1021080" y="524828"/>
                      <a:pt x="1025843" y="521970"/>
                    </a:cubicBezTo>
                    <a:cubicBezTo>
                      <a:pt x="1028700" y="520065"/>
                      <a:pt x="1037273" y="518160"/>
                      <a:pt x="1041083" y="517207"/>
                    </a:cubicBezTo>
                    <a:cubicBezTo>
                      <a:pt x="1045845" y="516255"/>
                      <a:pt x="1050608" y="515303"/>
                      <a:pt x="1055370" y="514350"/>
                    </a:cubicBezTo>
                    <a:cubicBezTo>
                      <a:pt x="1059180" y="512445"/>
                      <a:pt x="1062038" y="511493"/>
                      <a:pt x="1065848" y="510540"/>
                    </a:cubicBezTo>
                    <a:cubicBezTo>
                      <a:pt x="1065848" y="510540"/>
                      <a:pt x="1065848" y="510540"/>
                      <a:pt x="1065848" y="510540"/>
                    </a:cubicBezTo>
                    <a:cubicBezTo>
                      <a:pt x="1095375" y="499110"/>
                      <a:pt x="1125855" y="488632"/>
                      <a:pt x="1156335" y="477203"/>
                    </a:cubicBezTo>
                    <a:cubicBezTo>
                      <a:pt x="1180148" y="467678"/>
                      <a:pt x="1203960" y="458153"/>
                      <a:pt x="1226820" y="446722"/>
                    </a:cubicBezTo>
                    <a:cubicBezTo>
                      <a:pt x="1285875" y="416243"/>
                      <a:pt x="1341120" y="371475"/>
                      <a:pt x="1365885" y="311468"/>
                    </a:cubicBezTo>
                    <a:cubicBezTo>
                      <a:pt x="1348740" y="312420"/>
                      <a:pt x="1331595" y="309563"/>
                      <a:pt x="1315402" y="309563"/>
                    </a:cubicBezTo>
                    <a:cubicBezTo>
                      <a:pt x="1303973" y="309563"/>
                      <a:pt x="1292543" y="310515"/>
                      <a:pt x="1281113" y="311468"/>
                    </a:cubicBezTo>
                    <a:cubicBezTo>
                      <a:pt x="1261110" y="314325"/>
                      <a:pt x="1240155" y="320993"/>
                      <a:pt x="1224915" y="334328"/>
                    </a:cubicBezTo>
                    <a:cubicBezTo>
                      <a:pt x="1212533" y="329565"/>
                      <a:pt x="1202055" y="320040"/>
                      <a:pt x="1195388" y="308610"/>
                    </a:cubicBezTo>
                    <a:cubicBezTo>
                      <a:pt x="1190625" y="315278"/>
                      <a:pt x="1187768" y="323850"/>
                      <a:pt x="1189673" y="332422"/>
                    </a:cubicBezTo>
                    <a:cubicBezTo>
                      <a:pt x="1169670" y="325755"/>
                      <a:pt x="1157288" y="302895"/>
                      <a:pt x="1162050" y="282893"/>
                    </a:cubicBezTo>
                    <a:cubicBezTo>
                      <a:pt x="1163955" y="272415"/>
                      <a:pt x="1170623" y="261938"/>
                      <a:pt x="1168718" y="250507"/>
                    </a:cubicBezTo>
                    <a:cubicBezTo>
                      <a:pt x="1166813" y="241935"/>
                      <a:pt x="1160145" y="233363"/>
                      <a:pt x="1163002" y="225743"/>
                    </a:cubicBezTo>
                    <a:cubicBezTo>
                      <a:pt x="1163955" y="221932"/>
                      <a:pt x="1167765" y="219075"/>
                      <a:pt x="1170623" y="217170"/>
                    </a:cubicBezTo>
                    <a:cubicBezTo>
                      <a:pt x="1188720" y="205740"/>
                      <a:pt x="1211580" y="201930"/>
                      <a:pt x="1224915" y="184785"/>
                    </a:cubicBezTo>
                    <a:cubicBezTo>
                      <a:pt x="1234440" y="171450"/>
                      <a:pt x="1235393" y="153353"/>
                      <a:pt x="1245870" y="140018"/>
                    </a:cubicBezTo>
                    <a:cubicBezTo>
                      <a:pt x="1253490" y="130493"/>
                      <a:pt x="1263968" y="124778"/>
                      <a:pt x="1274445" y="119063"/>
                    </a:cubicBezTo>
                    <a:cubicBezTo>
                      <a:pt x="1289685" y="111443"/>
                      <a:pt x="1305877" y="102870"/>
                      <a:pt x="1321118" y="95250"/>
                    </a:cubicBezTo>
                    <a:cubicBezTo>
                      <a:pt x="1325880" y="93345"/>
                      <a:pt x="1329690" y="90488"/>
                      <a:pt x="1334452" y="88582"/>
                    </a:cubicBezTo>
                    <a:lnTo>
                      <a:pt x="1334452" y="88582"/>
                    </a:lnTo>
                    <a:cubicBezTo>
                      <a:pt x="1350645" y="80963"/>
                      <a:pt x="1368743" y="75247"/>
                      <a:pt x="1385888" y="81915"/>
                    </a:cubicBezTo>
                    <a:cubicBezTo>
                      <a:pt x="1391602" y="83820"/>
                      <a:pt x="1396365" y="86678"/>
                      <a:pt x="1401127" y="89535"/>
                    </a:cubicBezTo>
                    <a:cubicBezTo>
                      <a:pt x="1406843" y="92393"/>
                      <a:pt x="1411605" y="94297"/>
                      <a:pt x="1417320" y="95250"/>
                    </a:cubicBezTo>
                    <a:lnTo>
                      <a:pt x="1418273" y="95250"/>
                    </a:lnTo>
                    <a:cubicBezTo>
                      <a:pt x="1425893" y="85725"/>
                      <a:pt x="1430655" y="73343"/>
                      <a:pt x="1435418" y="62865"/>
                    </a:cubicBezTo>
                    <a:cubicBezTo>
                      <a:pt x="1443990" y="42863"/>
                      <a:pt x="1454468" y="20955"/>
                      <a:pt x="1473518" y="12382"/>
                    </a:cubicBezTo>
                    <a:cubicBezTo>
                      <a:pt x="1480185" y="9525"/>
                      <a:pt x="1487805" y="7620"/>
                      <a:pt x="1495425" y="6668"/>
                    </a:cubicBezTo>
                    <a:cubicBezTo>
                      <a:pt x="1514475" y="3810"/>
                      <a:pt x="1550670" y="953"/>
                      <a:pt x="1575435" y="0"/>
                    </a:cubicBezTo>
                    <a:cubicBezTo>
                      <a:pt x="1579245" y="953"/>
                      <a:pt x="1580198" y="5715"/>
                      <a:pt x="1576388" y="666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5" name="Google Shape;3135;p48"/>
              <p:cNvSpPr/>
              <p:nvPr/>
            </p:nvSpPr>
            <p:spPr>
              <a:xfrm>
                <a:off x="5770245" y="5228830"/>
                <a:ext cx="9525" cy="1347"/>
              </a:xfrm>
              <a:custGeom>
                <a:rect b="b" l="l" r="r" t="t"/>
                <a:pathLst>
                  <a:path extrusionOk="0" h="1347" w="9525">
                    <a:moveTo>
                      <a:pt x="0" y="1347"/>
                    </a:moveTo>
                    <a:lnTo>
                      <a:pt x="0" y="1347"/>
                    </a:lnTo>
                    <a:cubicBezTo>
                      <a:pt x="0" y="1347"/>
                      <a:pt x="0" y="1347"/>
                      <a:pt x="0" y="1347"/>
                    </a:cubicBezTo>
                    <a:cubicBezTo>
                      <a:pt x="0" y="395"/>
                      <a:pt x="0" y="-558"/>
                      <a:pt x="0" y="395"/>
                    </a:cubicBezTo>
                    <a:cubicBezTo>
                      <a:pt x="0" y="395"/>
                      <a:pt x="0" y="1347"/>
                      <a:pt x="0" y="1347"/>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6" name="Google Shape;3136;p48"/>
              <p:cNvSpPr/>
              <p:nvPr/>
            </p:nvSpPr>
            <p:spPr>
              <a:xfrm>
                <a:off x="5771197" y="5230177"/>
                <a:ext cx="8572" cy="40004"/>
              </a:xfrm>
              <a:custGeom>
                <a:rect b="b" l="l" r="r" t="t"/>
                <a:pathLst>
                  <a:path extrusionOk="0" h="40004" w="8572">
                    <a:moveTo>
                      <a:pt x="8573" y="40005"/>
                    </a:moveTo>
                    <a:lnTo>
                      <a:pt x="5715" y="32385"/>
                    </a:lnTo>
                    <a:lnTo>
                      <a:pt x="2858" y="20003"/>
                    </a:lnTo>
                    <a:cubicBezTo>
                      <a:pt x="1905" y="16192"/>
                      <a:pt x="953" y="12382"/>
                      <a:pt x="953" y="7620"/>
                    </a:cubicBezTo>
                    <a:cubicBezTo>
                      <a:pt x="953" y="4763"/>
                      <a:pt x="0" y="1905"/>
                      <a:pt x="0" y="0"/>
                    </a:cubicBezTo>
                    <a:cubicBezTo>
                      <a:pt x="953" y="14288"/>
                      <a:pt x="4763" y="26670"/>
                      <a:pt x="8573" y="4000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137" name="Google Shape;3137;p48"/>
            <p:cNvSpPr/>
            <p:nvPr/>
          </p:nvSpPr>
          <p:spPr>
            <a:xfrm>
              <a:off x="7157084" y="5010150"/>
              <a:ext cx="308610" cy="193833"/>
            </a:xfrm>
            <a:custGeom>
              <a:rect b="b" l="l" r="r" t="t"/>
              <a:pathLst>
                <a:path extrusionOk="0" h="193833" w="308610">
                  <a:moveTo>
                    <a:pt x="307658" y="123825"/>
                  </a:moveTo>
                  <a:cubicBezTo>
                    <a:pt x="304800" y="136207"/>
                    <a:pt x="296228" y="146685"/>
                    <a:pt x="288608" y="157163"/>
                  </a:cubicBezTo>
                  <a:cubicBezTo>
                    <a:pt x="281940" y="166688"/>
                    <a:pt x="276225" y="177165"/>
                    <a:pt x="272415" y="187643"/>
                  </a:cubicBezTo>
                  <a:cubicBezTo>
                    <a:pt x="271463" y="189547"/>
                    <a:pt x="271463" y="190500"/>
                    <a:pt x="269558" y="191453"/>
                  </a:cubicBezTo>
                  <a:cubicBezTo>
                    <a:pt x="268605" y="192405"/>
                    <a:pt x="267653" y="192405"/>
                    <a:pt x="265747" y="192405"/>
                  </a:cubicBezTo>
                  <a:cubicBezTo>
                    <a:pt x="245745" y="194310"/>
                    <a:pt x="225743" y="194310"/>
                    <a:pt x="205740" y="192405"/>
                  </a:cubicBezTo>
                  <a:cubicBezTo>
                    <a:pt x="202883" y="192405"/>
                    <a:pt x="200025" y="191453"/>
                    <a:pt x="198120" y="190500"/>
                  </a:cubicBezTo>
                  <a:cubicBezTo>
                    <a:pt x="196215" y="188595"/>
                    <a:pt x="195263" y="186690"/>
                    <a:pt x="194310" y="183832"/>
                  </a:cubicBezTo>
                  <a:cubicBezTo>
                    <a:pt x="191453" y="176213"/>
                    <a:pt x="189547" y="169545"/>
                    <a:pt x="186690" y="161925"/>
                  </a:cubicBezTo>
                  <a:cubicBezTo>
                    <a:pt x="199072" y="173355"/>
                    <a:pt x="220980" y="174307"/>
                    <a:pt x="234315" y="162878"/>
                  </a:cubicBezTo>
                  <a:cubicBezTo>
                    <a:pt x="231458" y="153353"/>
                    <a:pt x="220980" y="149543"/>
                    <a:pt x="211455" y="144780"/>
                  </a:cubicBezTo>
                  <a:cubicBezTo>
                    <a:pt x="201930" y="140018"/>
                    <a:pt x="194310" y="132397"/>
                    <a:pt x="189547" y="122872"/>
                  </a:cubicBezTo>
                  <a:cubicBezTo>
                    <a:pt x="185738" y="114300"/>
                    <a:pt x="184785" y="103822"/>
                    <a:pt x="187643" y="95250"/>
                  </a:cubicBezTo>
                  <a:cubicBezTo>
                    <a:pt x="132397" y="104775"/>
                    <a:pt x="76200" y="110490"/>
                    <a:pt x="20003" y="112395"/>
                  </a:cubicBezTo>
                  <a:cubicBezTo>
                    <a:pt x="13335" y="109538"/>
                    <a:pt x="6668" y="105728"/>
                    <a:pt x="0" y="102870"/>
                  </a:cubicBezTo>
                  <a:cubicBezTo>
                    <a:pt x="23813" y="71438"/>
                    <a:pt x="41910" y="37147"/>
                    <a:pt x="54293" y="0"/>
                  </a:cubicBezTo>
                  <a:cubicBezTo>
                    <a:pt x="108585" y="9525"/>
                    <a:pt x="163830" y="6668"/>
                    <a:pt x="218122" y="13335"/>
                  </a:cubicBezTo>
                  <a:cubicBezTo>
                    <a:pt x="220980" y="13335"/>
                    <a:pt x="224790" y="14288"/>
                    <a:pt x="227647" y="15240"/>
                  </a:cubicBezTo>
                  <a:cubicBezTo>
                    <a:pt x="231458" y="17145"/>
                    <a:pt x="234315" y="19050"/>
                    <a:pt x="237172" y="21907"/>
                  </a:cubicBezTo>
                  <a:cubicBezTo>
                    <a:pt x="257175" y="41910"/>
                    <a:pt x="267653" y="70485"/>
                    <a:pt x="288608" y="88582"/>
                  </a:cubicBezTo>
                  <a:cubicBezTo>
                    <a:pt x="295275" y="94297"/>
                    <a:pt x="303847" y="99060"/>
                    <a:pt x="306705" y="107632"/>
                  </a:cubicBezTo>
                  <a:cubicBezTo>
                    <a:pt x="309563" y="114300"/>
                    <a:pt x="308610" y="119063"/>
                    <a:pt x="307658" y="12382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8" name="Google Shape;3138;p48"/>
            <p:cNvSpPr/>
            <p:nvPr/>
          </p:nvSpPr>
          <p:spPr>
            <a:xfrm>
              <a:off x="6715125" y="5227319"/>
              <a:ext cx="244792" cy="253365"/>
            </a:xfrm>
            <a:custGeom>
              <a:rect b="b" l="l" r="r" t="t"/>
              <a:pathLst>
                <a:path extrusionOk="0" h="253365" w="244792">
                  <a:moveTo>
                    <a:pt x="244793" y="0"/>
                  </a:moveTo>
                  <a:cubicBezTo>
                    <a:pt x="243840" y="35243"/>
                    <a:pt x="240030" y="69533"/>
                    <a:pt x="233363" y="103823"/>
                  </a:cubicBezTo>
                  <a:cubicBezTo>
                    <a:pt x="231457" y="115253"/>
                    <a:pt x="227647" y="126683"/>
                    <a:pt x="218122" y="132398"/>
                  </a:cubicBezTo>
                  <a:cubicBezTo>
                    <a:pt x="211455" y="136208"/>
                    <a:pt x="201930" y="136208"/>
                    <a:pt x="194310" y="135255"/>
                  </a:cubicBezTo>
                  <a:cubicBezTo>
                    <a:pt x="170497" y="133350"/>
                    <a:pt x="146685" y="130493"/>
                    <a:pt x="122872" y="128588"/>
                  </a:cubicBezTo>
                  <a:cubicBezTo>
                    <a:pt x="110490" y="127635"/>
                    <a:pt x="95250" y="127635"/>
                    <a:pt x="88582" y="137160"/>
                  </a:cubicBezTo>
                  <a:cubicBezTo>
                    <a:pt x="84772" y="142875"/>
                    <a:pt x="84772" y="149543"/>
                    <a:pt x="83820" y="156210"/>
                  </a:cubicBezTo>
                  <a:cubicBezTo>
                    <a:pt x="81915" y="177165"/>
                    <a:pt x="79057" y="198120"/>
                    <a:pt x="75247" y="218123"/>
                  </a:cubicBezTo>
                  <a:cubicBezTo>
                    <a:pt x="74295" y="223838"/>
                    <a:pt x="72390" y="230505"/>
                    <a:pt x="69532" y="236220"/>
                  </a:cubicBezTo>
                  <a:cubicBezTo>
                    <a:pt x="64770" y="242888"/>
                    <a:pt x="58103" y="247650"/>
                    <a:pt x="49530" y="250508"/>
                  </a:cubicBezTo>
                  <a:cubicBezTo>
                    <a:pt x="33338" y="256223"/>
                    <a:pt x="13335" y="253365"/>
                    <a:pt x="0" y="241935"/>
                  </a:cubicBezTo>
                  <a:cubicBezTo>
                    <a:pt x="10478" y="238125"/>
                    <a:pt x="20955" y="232410"/>
                    <a:pt x="29528" y="224790"/>
                  </a:cubicBezTo>
                  <a:cubicBezTo>
                    <a:pt x="43815" y="211455"/>
                    <a:pt x="52388" y="192405"/>
                    <a:pt x="57150" y="172403"/>
                  </a:cubicBezTo>
                  <a:cubicBezTo>
                    <a:pt x="61913" y="153353"/>
                    <a:pt x="62865" y="133350"/>
                    <a:pt x="66675" y="113348"/>
                  </a:cubicBezTo>
                  <a:cubicBezTo>
                    <a:pt x="70485" y="94298"/>
                    <a:pt x="75247" y="76200"/>
                    <a:pt x="82868" y="59055"/>
                  </a:cubicBezTo>
                  <a:cubicBezTo>
                    <a:pt x="86678" y="50483"/>
                    <a:pt x="90488" y="42863"/>
                    <a:pt x="96203" y="36195"/>
                  </a:cubicBezTo>
                  <a:cubicBezTo>
                    <a:pt x="124778" y="16193"/>
                    <a:pt x="160972" y="8573"/>
                    <a:pt x="196215" y="3810"/>
                  </a:cubicBezTo>
                  <a:cubicBezTo>
                    <a:pt x="211455" y="2858"/>
                    <a:pt x="227647" y="1905"/>
                    <a:pt x="244793" y="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9" name="Google Shape;3139;p48"/>
            <p:cNvSpPr/>
            <p:nvPr/>
          </p:nvSpPr>
          <p:spPr>
            <a:xfrm>
              <a:off x="7232332" y="4050030"/>
              <a:ext cx="1041082" cy="840104"/>
            </a:xfrm>
            <a:custGeom>
              <a:rect b="b" l="l" r="r" t="t"/>
              <a:pathLst>
                <a:path extrusionOk="0" h="840104" w="1041082">
                  <a:moveTo>
                    <a:pt x="823913" y="138113"/>
                  </a:moveTo>
                  <a:cubicBezTo>
                    <a:pt x="719138" y="86677"/>
                    <a:pt x="600075" y="71438"/>
                    <a:pt x="482918" y="68580"/>
                  </a:cubicBezTo>
                  <a:cubicBezTo>
                    <a:pt x="494348" y="41910"/>
                    <a:pt x="513398" y="18097"/>
                    <a:pt x="536258" y="0"/>
                  </a:cubicBezTo>
                  <a:cubicBezTo>
                    <a:pt x="465773" y="27622"/>
                    <a:pt x="406718" y="77152"/>
                    <a:pt x="357188" y="135255"/>
                  </a:cubicBezTo>
                  <a:cubicBezTo>
                    <a:pt x="334328" y="161925"/>
                    <a:pt x="314325" y="189547"/>
                    <a:pt x="295275" y="218122"/>
                  </a:cubicBezTo>
                  <a:cubicBezTo>
                    <a:pt x="235268" y="310515"/>
                    <a:pt x="189548" y="411480"/>
                    <a:pt x="132398" y="504825"/>
                  </a:cubicBezTo>
                  <a:cubicBezTo>
                    <a:pt x="111443" y="539115"/>
                    <a:pt x="87630" y="573405"/>
                    <a:pt x="58103" y="600075"/>
                  </a:cubicBezTo>
                  <a:cubicBezTo>
                    <a:pt x="58103" y="627697"/>
                    <a:pt x="55245" y="655320"/>
                    <a:pt x="49530" y="681990"/>
                  </a:cubicBezTo>
                  <a:cubicBezTo>
                    <a:pt x="40005" y="729615"/>
                    <a:pt x="22860" y="776288"/>
                    <a:pt x="0" y="820102"/>
                  </a:cubicBezTo>
                  <a:cubicBezTo>
                    <a:pt x="953" y="826770"/>
                    <a:pt x="953" y="833438"/>
                    <a:pt x="953" y="840105"/>
                  </a:cubicBezTo>
                  <a:cubicBezTo>
                    <a:pt x="89535" y="762000"/>
                    <a:pt x="220980" y="736282"/>
                    <a:pt x="332423" y="774382"/>
                  </a:cubicBezTo>
                  <a:cubicBezTo>
                    <a:pt x="339090" y="777240"/>
                    <a:pt x="346710" y="779145"/>
                    <a:pt x="353378" y="782002"/>
                  </a:cubicBezTo>
                  <a:cubicBezTo>
                    <a:pt x="364808" y="700088"/>
                    <a:pt x="411480" y="622935"/>
                    <a:pt x="481965" y="581025"/>
                  </a:cubicBezTo>
                  <a:cubicBezTo>
                    <a:pt x="552450" y="539115"/>
                    <a:pt x="647700" y="538163"/>
                    <a:pt x="715328" y="584835"/>
                  </a:cubicBezTo>
                  <a:cubicBezTo>
                    <a:pt x="739140" y="517207"/>
                    <a:pt x="779145" y="453390"/>
                    <a:pt x="838200" y="413385"/>
                  </a:cubicBezTo>
                  <a:cubicBezTo>
                    <a:pt x="897255" y="373380"/>
                    <a:pt x="979170" y="361950"/>
                    <a:pt x="1041083" y="396240"/>
                  </a:cubicBezTo>
                  <a:cubicBezTo>
                    <a:pt x="1018223" y="282892"/>
                    <a:pt x="928688" y="189547"/>
                    <a:pt x="823913" y="138113"/>
                  </a:cubicBezTo>
                  <a:close/>
                  <a:moveTo>
                    <a:pt x="334328" y="769620"/>
                  </a:moveTo>
                  <a:cubicBezTo>
                    <a:pt x="268605" y="567690"/>
                    <a:pt x="292418" y="336232"/>
                    <a:pt x="399098" y="152400"/>
                  </a:cubicBezTo>
                  <a:cubicBezTo>
                    <a:pt x="315278" y="346710"/>
                    <a:pt x="292418" y="561975"/>
                    <a:pt x="334328" y="769620"/>
                  </a:cubicBezTo>
                  <a:close/>
                  <a:moveTo>
                    <a:pt x="479108" y="128588"/>
                  </a:moveTo>
                  <a:cubicBezTo>
                    <a:pt x="588645" y="248602"/>
                    <a:pt x="665798" y="400050"/>
                    <a:pt x="701040" y="558165"/>
                  </a:cubicBezTo>
                  <a:cubicBezTo>
                    <a:pt x="642938" y="407670"/>
                    <a:pt x="568643" y="263842"/>
                    <a:pt x="479108" y="12858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0" name="Google Shape;3140;p48"/>
            <p:cNvSpPr/>
            <p:nvPr/>
          </p:nvSpPr>
          <p:spPr>
            <a:xfrm>
              <a:off x="5761672" y="3892885"/>
              <a:ext cx="1163955" cy="982961"/>
            </a:xfrm>
            <a:custGeom>
              <a:rect b="b" l="l" r="r" t="t"/>
              <a:pathLst>
                <a:path extrusionOk="0" h="982961" w="1163955">
                  <a:moveTo>
                    <a:pt x="930593" y="313354"/>
                  </a:moveTo>
                  <a:cubicBezTo>
                    <a:pt x="923925" y="256204"/>
                    <a:pt x="914400" y="187624"/>
                    <a:pt x="862013" y="162859"/>
                  </a:cubicBezTo>
                  <a:cubicBezTo>
                    <a:pt x="872490" y="194292"/>
                    <a:pt x="872490" y="229534"/>
                    <a:pt x="861060" y="260967"/>
                  </a:cubicBezTo>
                  <a:cubicBezTo>
                    <a:pt x="762000" y="137142"/>
                    <a:pt x="619125" y="48559"/>
                    <a:pt x="463868" y="15221"/>
                  </a:cubicBezTo>
                  <a:cubicBezTo>
                    <a:pt x="308610" y="-18116"/>
                    <a:pt x="141923" y="3792"/>
                    <a:pt x="0" y="76182"/>
                  </a:cubicBezTo>
                  <a:cubicBezTo>
                    <a:pt x="80963" y="110471"/>
                    <a:pt x="140970" y="186671"/>
                    <a:pt x="167640" y="270492"/>
                  </a:cubicBezTo>
                  <a:cubicBezTo>
                    <a:pt x="190500" y="343834"/>
                    <a:pt x="191453" y="422892"/>
                    <a:pt x="177165" y="499092"/>
                  </a:cubicBezTo>
                  <a:cubicBezTo>
                    <a:pt x="175260" y="510522"/>
                    <a:pt x="172403" y="520999"/>
                    <a:pt x="170498" y="531477"/>
                  </a:cubicBezTo>
                  <a:cubicBezTo>
                    <a:pt x="251460" y="546717"/>
                    <a:pt x="325755" y="592437"/>
                    <a:pt x="375285" y="658159"/>
                  </a:cubicBezTo>
                  <a:cubicBezTo>
                    <a:pt x="418147" y="714357"/>
                    <a:pt x="441960" y="783889"/>
                    <a:pt x="443865" y="854374"/>
                  </a:cubicBezTo>
                  <a:cubicBezTo>
                    <a:pt x="443865" y="865804"/>
                    <a:pt x="443865" y="878187"/>
                    <a:pt x="442913" y="889617"/>
                  </a:cubicBezTo>
                  <a:cubicBezTo>
                    <a:pt x="517208" y="853422"/>
                    <a:pt x="599122" y="829609"/>
                    <a:pt x="681038" y="837229"/>
                  </a:cubicBezTo>
                  <a:cubicBezTo>
                    <a:pt x="762953" y="844849"/>
                    <a:pt x="844868" y="889617"/>
                    <a:pt x="882015" y="962959"/>
                  </a:cubicBezTo>
                  <a:cubicBezTo>
                    <a:pt x="942022" y="931527"/>
                    <a:pt x="1021080" y="941052"/>
                    <a:pt x="1073468" y="982962"/>
                  </a:cubicBezTo>
                  <a:cubicBezTo>
                    <a:pt x="1102995" y="971532"/>
                    <a:pt x="1133475" y="961054"/>
                    <a:pt x="1163955" y="949624"/>
                  </a:cubicBezTo>
                  <a:cubicBezTo>
                    <a:pt x="1139190" y="923907"/>
                    <a:pt x="1120140" y="892474"/>
                    <a:pt x="1102995" y="861042"/>
                  </a:cubicBezTo>
                  <a:cubicBezTo>
                    <a:pt x="1011555" y="691497"/>
                    <a:pt x="952500" y="504807"/>
                    <a:pt x="930593" y="313354"/>
                  </a:cubicBezTo>
                  <a:close/>
                  <a:moveTo>
                    <a:pt x="203835" y="502902"/>
                  </a:moveTo>
                  <a:cubicBezTo>
                    <a:pt x="386715" y="365742"/>
                    <a:pt x="621983" y="255252"/>
                    <a:pt x="854393" y="309544"/>
                  </a:cubicBezTo>
                  <a:cubicBezTo>
                    <a:pt x="621030" y="280969"/>
                    <a:pt x="401003" y="387649"/>
                    <a:pt x="203835" y="502902"/>
                  </a:cubicBezTo>
                  <a:close/>
                  <a:moveTo>
                    <a:pt x="467678" y="852469"/>
                  </a:moveTo>
                  <a:cubicBezTo>
                    <a:pt x="524828" y="640062"/>
                    <a:pt x="674370" y="451467"/>
                    <a:pt x="868680" y="346692"/>
                  </a:cubicBezTo>
                  <a:cubicBezTo>
                    <a:pt x="687705" y="472422"/>
                    <a:pt x="548640" y="648634"/>
                    <a:pt x="467678" y="852469"/>
                  </a:cubicBezTo>
                  <a:close/>
                  <a:moveTo>
                    <a:pt x="881063" y="434322"/>
                  </a:moveTo>
                  <a:cubicBezTo>
                    <a:pt x="862013" y="599104"/>
                    <a:pt x="879158" y="762934"/>
                    <a:pt x="892493" y="927717"/>
                  </a:cubicBezTo>
                  <a:cubicBezTo>
                    <a:pt x="855345" y="767697"/>
                    <a:pt x="837247" y="595294"/>
                    <a:pt x="881063" y="43432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41" name="Google Shape;3141;p48"/>
          <p:cNvGrpSpPr/>
          <p:nvPr/>
        </p:nvGrpSpPr>
        <p:grpSpPr>
          <a:xfrm>
            <a:off x="743110" y="3403598"/>
            <a:ext cx="711542" cy="1200383"/>
            <a:chOff x="570401" y="2598990"/>
            <a:chExt cx="1082029" cy="1825400"/>
          </a:xfrm>
        </p:grpSpPr>
        <p:sp>
          <p:nvSpPr>
            <p:cNvPr id="3142" name="Google Shape;3142;p48"/>
            <p:cNvSpPr/>
            <p:nvPr/>
          </p:nvSpPr>
          <p:spPr>
            <a:xfrm>
              <a:off x="570401" y="2850860"/>
              <a:ext cx="1082029" cy="1573530"/>
            </a:xfrm>
            <a:custGeom>
              <a:rect b="b" l="l" r="r" t="t"/>
              <a:pathLst>
                <a:path extrusionOk="0" h="1573530" w="1082029">
                  <a:moveTo>
                    <a:pt x="485343" y="986790"/>
                  </a:moveTo>
                  <a:cubicBezTo>
                    <a:pt x="493908" y="957262"/>
                    <a:pt x="497715" y="926782"/>
                    <a:pt x="500570" y="896303"/>
                  </a:cubicBezTo>
                  <a:cubicBezTo>
                    <a:pt x="503425" y="862965"/>
                    <a:pt x="509135" y="830580"/>
                    <a:pt x="521506" y="800100"/>
                  </a:cubicBezTo>
                  <a:cubicBezTo>
                    <a:pt x="528168" y="782955"/>
                    <a:pt x="535781" y="767715"/>
                    <a:pt x="544346" y="751523"/>
                  </a:cubicBezTo>
                  <a:cubicBezTo>
                    <a:pt x="547201" y="746760"/>
                    <a:pt x="549104" y="741998"/>
                    <a:pt x="551959" y="737235"/>
                  </a:cubicBezTo>
                  <a:cubicBezTo>
                    <a:pt x="595735" y="677228"/>
                    <a:pt x="640463" y="617220"/>
                    <a:pt x="685190" y="558165"/>
                  </a:cubicBezTo>
                  <a:cubicBezTo>
                    <a:pt x="705175" y="532448"/>
                    <a:pt x="724208" y="505778"/>
                    <a:pt x="748951" y="484823"/>
                  </a:cubicBezTo>
                  <a:cubicBezTo>
                    <a:pt x="777501" y="461010"/>
                    <a:pt x="811760" y="443865"/>
                    <a:pt x="838407" y="418148"/>
                  </a:cubicBezTo>
                  <a:cubicBezTo>
                    <a:pt x="885038" y="373380"/>
                    <a:pt x="902167" y="304800"/>
                    <a:pt x="944040" y="256223"/>
                  </a:cubicBezTo>
                  <a:cubicBezTo>
                    <a:pt x="966880" y="229552"/>
                    <a:pt x="996381" y="209550"/>
                    <a:pt x="1015414" y="180975"/>
                  </a:cubicBezTo>
                  <a:cubicBezTo>
                    <a:pt x="1029689" y="160973"/>
                    <a:pt x="1037302" y="137160"/>
                    <a:pt x="1045867" y="113348"/>
                  </a:cubicBezTo>
                  <a:cubicBezTo>
                    <a:pt x="1058239" y="78105"/>
                    <a:pt x="1070610" y="43815"/>
                    <a:pt x="1082030" y="8573"/>
                  </a:cubicBezTo>
                  <a:cubicBezTo>
                    <a:pt x="1065852" y="31432"/>
                    <a:pt x="1035399" y="36195"/>
                    <a:pt x="1009704" y="45720"/>
                  </a:cubicBezTo>
                  <a:cubicBezTo>
                    <a:pt x="983058" y="55245"/>
                    <a:pt x="959267" y="69532"/>
                    <a:pt x="934524" y="83820"/>
                  </a:cubicBezTo>
                  <a:cubicBezTo>
                    <a:pt x="909781" y="99060"/>
                    <a:pt x="885989" y="114300"/>
                    <a:pt x="865053" y="134302"/>
                  </a:cubicBezTo>
                  <a:cubicBezTo>
                    <a:pt x="845068" y="154305"/>
                    <a:pt x="830793" y="178117"/>
                    <a:pt x="815567" y="201930"/>
                  </a:cubicBezTo>
                  <a:cubicBezTo>
                    <a:pt x="761323" y="288607"/>
                    <a:pt x="707078" y="376238"/>
                    <a:pt x="675674" y="473393"/>
                  </a:cubicBezTo>
                  <a:cubicBezTo>
                    <a:pt x="669012" y="494348"/>
                    <a:pt x="663302" y="516255"/>
                    <a:pt x="653786" y="536257"/>
                  </a:cubicBezTo>
                  <a:cubicBezTo>
                    <a:pt x="632849" y="581025"/>
                    <a:pt x="595735" y="615315"/>
                    <a:pt x="571944" y="657225"/>
                  </a:cubicBezTo>
                  <a:cubicBezTo>
                    <a:pt x="560524" y="676275"/>
                    <a:pt x="552911" y="697230"/>
                    <a:pt x="544346" y="717232"/>
                  </a:cubicBezTo>
                  <a:cubicBezTo>
                    <a:pt x="542442" y="721995"/>
                    <a:pt x="540539" y="726757"/>
                    <a:pt x="538636" y="731520"/>
                  </a:cubicBezTo>
                  <a:cubicBezTo>
                    <a:pt x="536733" y="733425"/>
                    <a:pt x="535781" y="736282"/>
                    <a:pt x="533878" y="738187"/>
                  </a:cubicBezTo>
                  <a:cubicBezTo>
                    <a:pt x="525313" y="752475"/>
                    <a:pt x="517699" y="766762"/>
                    <a:pt x="510086" y="781050"/>
                  </a:cubicBezTo>
                  <a:cubicBezTo>
                    <a:pt x="503425" y="795337"/>
                    <a:pt x="496763" y="810578"/>
                    <a:pt x="492005" y="826770"/>
                  </a:cubicBezTo>
                  <a:cubicBezTo>
                    <a:pt x="487246" y="842962"/>
                    <a:pt x="484392" y="860107"/>
                    <a:pt x="482488" y="877253"/>
                  </a:cubicBezTo>
                  <a:cubicBezTo>
                    <a:pt x="478682" y="909637"/>
                    <a:pt x="476778" y="941070"/>
                    <a:pt x="469165" y="972503"/>
                  </a:cubicBezTo>
                  <a:cubicBezTo>
                    <a:pt x="462504" y="999173"/>
                    <a:pt x="452987" y="1025843"/>
                    <a:pt x="445374" y="1052512"/>
                  </a:cubicBezTo>
                  <a:cubicBezTo>
                    <a:pt x="444422" y="1056323"/>
                    <a:pt x="443470" y="1061085"/>
                    <a:pt x="441567" y="1064895"/>
                  </a:cubicBezTo>
                  <a:cubicBezTo>
                    <a:pt x="440615" y="1026795"/>
                    <a:pt x="440615" y="988695"/>
                    <a:pt x="444422" y="950595"/>
                  </a:cubicBezTo>
                  <a:cubicBezTo>
                    <a:pt x="448229" y="915353"/>
                    <a:pt x="455842" y="881062"/>
                    <a:pt x="458697" y="845820"/>
                  </a:cubicBezTo>
                  <a:cubicBezTo>
                    <a:pt x="458697" y="845820"/>
                    <a:pt x="458697" y="844868"/>
                    <a:pt x="459649" y="844868"/>
                  </a:cubicBezTo>
                  <a:cubicBezTo>
                    <a:pt x="473923" y="805815"/>
                    <a:pt x="471068" y="762953"/>
                    <a:pt x="472020" y="721995"/>
                  </a:cubicBezTo>
                  <a:cubicBezTo>
                    <a:pt x="472020" y="717232"/>
                    <a:pt x="472020" y="713423"/>
                    <a:pt x="472020" y="708660"/>
                  </a:cubicBezTo>
                  <a:cubicBezTo>
                    <a:pt x="497715" y="657225"/>
                    <a:pt x="558621" y="624840"/>
                    <a:pt x="581460" y="571500"/>
                  </a:cubicBezTo>
                  <a:cubicBezTo>
                    <a:pt x="603348" y="521018"/>
                    <a:pt x="587170" y="462915"/>
                    <a:pt x="600493" y="409575"/>
                  </a:cubicBezTo>
                  <a:cubicBezTo>
                    <a:pt x="620478" y="327660"/>
                    <a:pt x="703272" y="271463"/>
                    <a:pt x="717547" y="188595"/>
                  </a:cubicBezTo>
                  <a:cubicBezTo>
                    <a:pt x="728966" y="125730"/>
                    <a:pt x="698514" y="62865"/>
                    <a:pt x="701369" y="0"/>
                  </a:cubicBezTo>
                  <a:cubicBezTo>
                    <a:pt x="648076" y="48577"/>
                    <a:pt x="606203" y="110490"/>
                    <a:pt x="582412" y="179070"/>
                  </a:cubicBezTo>
                  <a:cubicBezTo>
                    <a:pt x="569089" y="215265"/>
                    <a:pt x="560524" y="254317"/>
                    <a:pt x="539587" y="287655"/>
                  </a:cubicBezTo>
                  <a:cubicBezTo>
                    <a:pt x="521506" y="316230"/>
                    <a:pt x="494860" y="339090"/>
                    <a:pt x="477730" y="367665"/>
                  </a:cubicBezTo>
                  <a:cubicBezTo>
                    <a:pt x="445374" y="419100"/>
                    <a:pt x="444422" y="483870"/>
                    <a:pt x="451084" y="544830"/>
                  </a:cubicBezTo>
                  <a:cubicBezTo>
                    <a:pt x="454890" y="583882"/>
                    <a:pt x="461552" y="622935"/>
                    <a:pt x="462504" y="661987"/>
                  </a:cubicBezTo>
                  <a:cubicBezTo>
                    <a:pt x="458697" y="681037"/>
                    <a:pt x="455842" y="701040"/>
                    <a:pt x="454890" y="720090"/>
                  </a:cubicBezTo>
                  <a:cubicBezTo>
                    <a:pt x="453939" y="733425"/>
                    <a:pt x="453939" y="747712"/>
                    <a:pt x="453939" y="761048"/>
                  </a:cubicBezTo>
                  <a:cubicBezTo>
                    <a:pt x="449180" y="743903"/>
                    <a:pt x="442519" y="726757"/>
                    <a:pt x="435857" y="710565"/>
                  </a:cubicBezTo>
                  <a:cubicBezTo>
                    <a:pt x="421582" y="673418"/>
                    <a:pt x="413969" y="636270"/>
                    <a:pt x="411114" y="597218"/>
                  </a:cubicBezTo>
                  <a:cubicBezTo>
                    <a:pt x="405404" y="518160"/>
                    <a:pt x="414921" y="438150"/>
                    <a:pt x="400646" y="360045"/>
                  </a:cubicBezTo>
                  <a:cubicBezTo>
                    <a:pt x="398743" y="350520"/>
                    <a:pt x="396839" y="340042"/>
                    <a:pt x="393985" y="330517"/>
                  </a:cubicBezTo>
                  <a:cubicBezTo>
                    <a:pt x="392081" y="321945"/>
                    <a:pt x="379710" y="325755"/>
                    <a:pt x="381613" y="334328"/>
                  </a:cubicBezTo>
                  <a:cubicBezTo>
                    <a:pt x="398743" y="411480"/>
                    <a:pt x="388275" y="492443"/>
                    <a:pt x="390178" y="570548"/>
                  </a:cubicBezTo>
                  <a:cubicBezTo>
                    <a:pt x="391130" y="609600"/>
                    <a:pt x="394936" y="648653"/>
                    <a:pt x="406356" y="686753"/>
                  </a:cubicBezTo>
                  <a:cubicBezTo>
                    <a:pt x="412066" y="705803"/>
                    <a:pt x="420631" y="724853"/>
                    <a:pt x="427292" y="743903"/>
                  </a:cubicBezTo>
                  <a:cubicBezTo>
                    <a:pt x="433954" y="762953"/>
                    <a:pt x="438712" y="782003"/>
                    <a:pt x="439664" y="802005"/>
                  </a:cubicBezTo>
                  <a:cubicBezTo>
                    <a:pt x="442519" y="842962"/>
                    <a:pt x="433954" y="883920"/>
                    <a:pt x="428244" y="923925"/>
                  </a:cubicBezTo>
                  <a:cubicBezTo>
                    <a:pt x="422534" y="963930"/>
                    <a:pt x="419679" y="1004887"/>
                    <a:pt x="420631" y="1044893"/>
                  </a:cubicBezTo>
                  <a:cubicBezTo>
                    <a:pt x="421582" y="1093470"/>
                    <a:pt x="425389" y="1143000"/>
                    <a:pt x="430147" y="1191578"/>
                  </a:cubicBezTo>
                  <a:cubicBezTo>
                    <a:pt x="425389" y="1183005"/>
                    <a:pt x="420631" y="1174433"/>
                    <a:pt x="415872" y="1165860"/>
                  </a:cubicBezTo>
                  <a:cubicBezTo>
                    <a:pt x="402549" y="1143000"/>
                    <a:pt x="388275" y="1120140"/>
                    <a:pt x="373048" y="1099185"/>
                  </a:cubicBezTo>
                  <a:cubicBezTo>
                    <a:pt x="368290" y="1080135"/>
                    <a:pt x="365435" y="1060133"/>
                    <a:pt x="362580" y="1040130"/>
                  </a:cubicBezTo>
                  <a:cubicBezTo>
                    <a:pt x="360677" y="1025843"/>
                    <a:pt x="358773" y="1010603"/>
                    <a:pt x="364483" y="997268"/>
                  </a:cubicBezTo>
                  <a:cubicBezTo>
                    <a:pt x="367338" y="989648"/>
                    <a:pt x="372096" y="983932"/>
                    <a:pt x="375903" y="976312"/>
                  </a:cubicBezTo>
                  <a:cubicBezTo>
                    <a:pt x="385420" y="956310"/>
                    <a:pt x="381613" y="932498"/>
                    <a:pt x="374000" y="912495"/>
                  </a:cubicBezTo>
                  <a:cubicBezTo>
                    <a:pt x="366387" y="891540"/>
                    <a:pt x="354967" y="872490"/>
                    <a:pt x="349257" y="851535"/>
                  </a:cubicBezTo>
                  <a:cubicBezTo>
                    <a:pt x="344498" y="834390"/>
                    <a:pt x="344498" y="817245"/>
                    <a:pt x="342595" y="800100"/>
                  </a:cubicBezTo>
                  <a:cubicBezTo>
                    <a:pt x="342595" y="799148"/>
                    <a:pt x="342595" y="797243"/>
                    <a:pt x="341644" y="796290"/>
                  </a:cubicBezTo>
                  <a:cubicBezTo>
                    <a:pt x="368290" y="833437"/>
                    <a:pt x="410163" y="861060"/>
                    <a:pt x="426341" y="903923"/>
                  </a:cubicBezTo>
                  <a:cubicBezTo>
                    <a:pt x="432051" y="837248"/>
                    <a:pt x="412066" y="823912"/>
                    <a:pt x="409211" y="782955"/>
                  </a:cubicBezTo>
                  <a:cubicBezTo>
                    <a:pt x="405404" y="741998"/>
                    <a:pt x="392081" y="700087"/>
                    <a:pt x="383516" y="660082"/>
                  </a:cubicBezTo>
                  <a:cubicBezTo>
                    <a:pt x="374951" y="623887"/>
                    <a:pt x="357822" y="589598"/>
                    <a:pt x="350208" y="552450"/>
                  </a:cubicBezTo>
                  <a:cubicBezTo>
                    <a:pt x="340692" y="504825"/>
                    <a:pt x="348305" y="455295"/>
                    <a:pt x="335934" y="407670"/>
                  </a:cubicBezTo>
                  <a:cubicBezTo>
                    <a:pt x="328320" y="377190"/>
                    <a:pt x="312142" y="348615"/>
                    <a:pt x="296916" y="320992"/>
                  </a:cubicBezTo>
                  <a:cubicBezTo>
                    <a:pt x="256946" y="249555"/>
                    <a:pt x="216977" y="178117"/>
                    <a:pt x="163684" y="116205"/>
                  </a:cubicBezTo>
                  <a:cubicBezTo>
                    <a:pt x="177008" y="148590"/>
                    <a:pt x="177008" y="181927"/>
                    <a:pt x="177008" y="214313"/>
                  </a:cubicBezTo>
                  <a:cubicBezTo>
                    <a:pt x="177959" y="285750"/>
                    <a:pt x="182717" y="357188"/>
                    <a:pt x="187476" y="428625"/>
                  </a:cubicBezTo>
                  <a:cubicBezTo>
                    <a:pt x="189379" y="450532"/>
                    <a:pt x="190331" y="473393"/>
                    <a:pt x="196992" y="494348"/>
                  </a:cubicBezTo>
                  <a:cubicBezTo>
                    <a:pt x="214122" y="546735"/>
                    <a:pt x="261705" y="583882"/>
                    <a:pt x="285496" y="634365"/>
                  </a:cubicBezTo>
                  <a:cubicBezTo>
                    <a:pt x="295013" y="653415"/>
                    <a:pt x="300722" y="674370"/>
                    <a:pt x="305481" y="695325"/>
                  </a:cubicBezTo>
                  <a:cubicBezTo>
                    <a:pt x="302626" y="691515"/>
                    <a:pt x="299771" y="688657"/>
                    <a:pt x="295964" y="684848"/>
                  </a:cubicBezTo>
                  <a:cubicBezTo>
                    <a:pt x="282641" y="671512"/>
                    <a:pt x="266463" y="661987"/>
                    <a:pt x="250285" y="651510"/>
                  </a:cubicBezTo>
                  <a:cubicBezTo>
                    <a:pt x="223639" y="633412"/>
                    <a:pt x="197944" y="611505"/>
                    <a:pt x="179862" y="584835"/>
                  </a:cubicBezTo>
                  <a:cubicBezTo>
                    <a:pt x="166539" y="564832"/>
                    <a:pt x="156071" y="542925"/>
                    <a:pt x="143700" y="522923"/>
                  </a:cubicBezTo>
                  <a:cubicBezTo>
                    <a:pt x="108488" y="465773"/>
                    <a:pt x="53293" y="423863"/>
                    <a:pt x="0" y="382905"/>
                  </a:cubicBezTo>
                  <a:cubicBezTo>
                    <a:pt x="8565" y="429578"/>
                    <a:pt x="29501" y="472440"/>
                    <a:pt x="38066" y="519112"/>
                  </a:cubicBezTo>
                  <a:cubicBezTo>
                    <a:pt x="42824" y="548640"/>
                    <a:pt x="42824" y="579120"/>
                    <a:pt x="45679" y="608648"/>
                  </a:cubicBezTo>
                  <a:cubicBezTo>
                    <a:pt x="54244" y="700087"/>
                    <a:pt x="93262" y="787718"/>
                    <a:pt x="153216" y="858203"/>
                  </a:cubicBezTo>
                  <a:cubicBezTo>
                    <a:pt x="171298" y="879157"/>
                    <a:pt x="191282" y="899160"/>
                    <a:pt x="204605" y="922973"/>
                  </a:cubicBezTo>
                  <a:cubicBezTo>
                    <a:pt x="233155" y="973455"/>
                    <a:pt x="236010" y="1041082"/>
                    <a:pt x="280738" y="1078230"/>
                  </a:cubicBezTo>
                  <a:cubicBezTo>
                    <a:pt x="308336" y="1101090"/>
                    <a:pt x="348305" y="1107758"/>
                    <a:pt x="378758" y="1127760"/>
                  </a:cubicBezTo>
                  <a:cubicBezTo>
                    <a:pt x="387323" y="1143000"/>
                    <a:pt x="395888" y="1157287"/>
                    <a:pt x="404453" y="1172528"/>
                  </a:cubicBezTo>
                  <a:cubicBezTo>
                    <a:pt x="416824" y="1192530"/>
                    <a:pt x="428244" y="1213485"/>
                    <a:pt x="437761" y="1235393"/>
                  </a:cubicBezTo>
                  <a:cubicBezTo>
                    <a:pt x="439664" y="1253490"/>
                    <a:pt x="441567" y="1270635"/>
                    <a:pt x="444422" y="1288733"/>
                  </a:cubicBezTo>
                  <a:cubicBezTo>
                    <a:pt x="453939" y="1369695"/>
                    <a:pt x="462504" y="1450658"/>
                    <a:pt x="458697" y="1532573"/>
                  </a:cubicBezTo>
                  <a:cubicBezTo>
                    <a:pt x="457745" y="1542098"/>
                    <a:pt x="457745" y="1552575"/>
                    <a:pt x="456794" y="1562100"/>
                  </a:cubicBezTo>
                  <a:cubicBezTo>
                    <a:pt x="455842" y="1568768"/>
                    <a:pt x="462504" y="1573530"/>
                    <a:pt x="468213" y="1573530"/>
                  </a:cubicBezTo>
                  <a:cubicBezTo>
                    <a:pt x="474875" y="1573530"/>
                    <a:pt x="479633" y="1567815"/>
                    <a:pt x="479633" y="1562100"/>
                  </a:cubicBezTo>
                  <a:cubicBezTo>
                    <a:pt x="484392" y="1509712"/>
                    <a:pt x="483440" y="1457325"/>
                    <a:pt x="479633" y="1404937"/>
                  </a:cubicBezTo>
                  <a:cubicBezTo>
                    <a:pt x="482488" y="1382078"/>
                    <a:pt x="488198" y="1359218"/>
                    <a:pt x="498666" y="1339215"/>
                  </a:cubicBezTo>
                  <a:cubicBezTo>
                    <a:pt x="506280" y="1324928"/>
                    <a:pt x="516748" y="1312545"/>
                    <a:pt x="530071" y="1303973"/>
                  </a:cubicBezTo>
                  <a:cubicBezTo>
                    <a:pt x="545297" y="1293495"/>
                    <a:pt x="562427" y="1286828"/>
                    <a:pt x="576702" y="1275398"/>
                  </a:cubicBezTo>
                  <a:cubicBezTo>
                    <a:pt x="589073" y="1265873"/>
                    <a:pt x="600493" y="1254443"/>
                    <a:pt x="609058" y="1242060"/>
                  </a:cubicBezTo>
                  <a:cubicBezTo>
                    <a:pt x="647124" y="1222058"/>
                    <a:pt x="686142" y="1203960"/>
                    <a:pt x="718498" y="1176337"/>
                  </a:cubicBezTo>
                  <a:cubicBezTo>
                    <a:pt x="755613" y="1143953"/>
                    <a:pt x="783211" y="1102043"/>
                    <a:pt x="818422" y="1067753"/>
                  </a:cubicBezTo>
                  <a:cubicBezTo>
                    <a:pt x="846971" y="1039178"/>
                    <a:pt x="880279" y="1015365"/>
                    <a:pt x="906926" y="985837"/>
                  </a:cubicBezTo>
                  <a:cubicBezTo>
                    <a:pt x="971638" y="914400"/>
                    <a:pt x="993526" y="815340"/>
                    <a:pt x="1043964" y="733425"/>
                  </a:cubicBezTo>
                  <a:cubicBezTo>
                    <a:pt x="999236" y="766762"/>
                    <a:pt x="950702" y="795337"/>
                    <a:pt x="900264" y="817245"/>
                  </a:cubicBezTo>
                  <a:cubicBezTo>
                    <a:pt x="877424" y="826770"/>
                    <a:pt x="854585" y="835343"/>
                    <a:pt x="834600" y="850582"/>
                  </a:cubicBezTo>
                  <a:cubicBezTo>
                    <a:pt x="768936" y="898207"/>
                    <a:pt x="759419" y="994410"/>
                    <a:pt x="706127" y="1056323"/>
                  </a:cubicBezTo>
                  <a:cubicBezTo>
                    <a:pt x="678529" y="1088708"/>
                    <a:pt x="639511" y="1111568"/>
                    <a:pt x="619526" y="1149668"/>
                  </a:cubicBezTo>
                  <a:cubicBezTo>
                    <a:pt x="607155" y="1173480"/>
                    <a:pt x="604300" y="1200150"/>
                    <a:pt x="595735" y="1224915"/>
                  </a:cubicBezTo>
                  <a:cubicBezTo>
                    <a:pt x="592880" y="1232535"/>
                    <a:pt x="590025" y="1240155"/>
                    <a:pt x="585267" y="1246823"/>
                  </a:cubicBezTo>
                  <a:cubicBezTo>
                    <a:pt x="579557" y="1252537"/>
                    <a:pt x="572895" y="1257300"/>
                    <a:pt x="567185" y="1262062"/>
                  </a:cubicBezTo>
                  <a:cubicBezTo>
                    <a:pt x="551959" y="1272540"/>
                    <a:pt x="533878" y="1279208"/>
                    <a:pt x="518651" y="1289685"/>
                  </a:cubicBezTo>
                  <a:cubicBezTo>
                    <a:pt x="506280" y="1298258"/>
                    <a:pt x="496763" y="1309687"/>
                    <a:pt x="488198" y="1322070"/>
                  </a:cubicBezTo>
                  <a:cubicBezTo>
                    <a:pt x="493908" y="1304925"/>
                    <a:pt x="501521" y="1288733"/>
                    <a:pt x="509135" y="1272540"/>
                  </a:cubicBezTo>
                  <a:cubicBezTo>
                    <a:pt x="524361" y="1239203"/>
                    <a:pt x="541491" y="1204912"/>
                    <a:pt x="551007" y="1168718"/>
                  </a:cubicBezTo>
                  <a:cubicBezTo>
                    <a:pt x="551959" y="1166812"/>
                    <a:pt x="551959" y="1164908"/>
                    <a:pt x="552911" y="1163003"/>
                  </a:cubicBezTo>
                  <a:cubicBezTo>
                    <a:pt x="590977" y="1121093"/>
                    <a:pt x="633801" y="1081087"/>
                    <a:pt x="650931" y="1027748"/>
                  </a:cubicBezTo>
                  <a:cubicBezTo>
                    <a:pt x="665206" y="983932"/>
                    <a:pt x="659496" y="935355"/>
                    <a:pt x="677577" y="892493"/>
                  </a:cubicBezTo>
                  <a:cubicBezTo>
                    <a:pt x="690900" y="859155"/>
                    <a:pt x="717547" y="832485"/>
                    <a:pt x="734676" y="801053"/>
                  </a:cubicBezTo>
                  <a:cubicBezTo>
                    <a:pt x="752758" y="768668"/>
                    <a:pt x="762274" y="730568"/>
                    <a:pt x="760371" y="693420"/>
                  </a:cubicBezTo>
                  <a:cubicBezTo>
                    <a:pt x="759419" y="672465"/>
                    <a:pt x="755613" y="651510"/>
                    <a:pt x="756564" y="631507"/>
                  </a:cubicBezTo>
                  <a:cubicBezTo>
                    <a:pt x="758468" y="608648"/>
                    <a:pt x="766081" y="587693"/>
                    <a:pt x="773694" y="566737"/>
                  </a:cubicBezTo>
                  <a:cubicBezTo>
                    <a:pt x="787017" y="529590"/>
                    <a:pt x="800340" y="492443"/>
                    <a:pt x="814615" y="455295"/>
                  </a:cubicBezTo>
                  <a:cubicBezTo>
                    <a:pt x="794631" y="496253"/>
                    <a:pt x="767033" y="533400"/>
                    <a:pt x="731821" y="563880"/>
                  </a:cubicBezTo>
                  <a:cubicBezTo>
                    <a:pt x="703272" y="588645"/>
                    <a:pt x="669964" y="607695"/>
                    <a:pt x="644269" y="634365"/>
                  </a:cubicBezTo>
                  <a:cubicBezTo>
                    <a:pt x="611913" y="667703"/>
                    <a:pt x="590977" y="712470"/>
                    <a:pt x="586218" y="758190"/>
                  </a:cubicBezTo>
                  <a:cubicBezTo>
                    <a:pt x="582412" y="794385"/>
                    <a:pt x="588122" y="831532"/>
                    <a:pt x="576702" y="865823"/>
                  </a:cubicBezTo>
                  <a:cubicBezTo>
                    <a:pt x="568137" y="893445"/>
                    <a:pt x="549104" y="917257"/>
                    <a:pt x="539587" y="943928"/>
                  </a:cubicBezTo>
                  <a:cubicBezTo>
                    <a:pt x="520554" y="999173"/>
                    <a:pt x="540539" y="1059180"/>
                    <a:pt x="544346" y="1118235"/>
                  </a:cubicBezTo>
                  <a:cubicBezTo>
                    <a:pt x="542442" y="1133475"/>
                    <a:pt x="540539" y="1148715"/>
                    <a:pt x="536733" y="1163003"/>
                  </a:cubicBezTo>
                  <a:cubicBezTo>
                    <a:pt x="531974" y="1181100"/>
                    <a:pt x="525313" y="1198245"/>
                    <a:pt x="517699" y="1214437"/>
                  </a:cubicBezTo>
                  <a:cubicBezTo>
                    <a:pt x="503425" y="1248728"/>
                    <a:pt x="486295" y="1282065"/>
                    <a:pt x="474875" y="1317308"/>
                  </a:cubicBezTo>
                  <a:cubicBezTo>
                    <a:pt x="473923" y="1321118"/>
                    <a:pt x="472972" y="1324928"/>
                    <a:pt x="472020" y="1328737"/>
                  </a:cubicBezTo>
                  <a:cubicBezTo>
                    <a:pt x="472020" y="1325880"/>
                    <a:pt x="471068" y="1323023"/>
                    <a:pt x="471068" y="1321118"/>
                  </a:cubicBezTo>
                  <a:cubicBezTo>
                    <a:pt x="463455" y="1254443"/>
                    <a:pt x="452035" y="1187768"/>
                    <a:pt x="446325" y="1121093"/>
                  </a:cubicBezTo>
                  <a:cubicBezTo>
                    <a:pt x="449180" y="1103948"/>
                    <a:pt x="453939" y="1086803"/>
                    <a:pt x="458697" y="1070610"/>
                  </a:cubicBezTo>
                  <a:cubicBezTo>
                    <a:pt x="467262" y="1040130"/>
                    <a:pt x="476778" y="1014412"/>
                    <a:pt x="485343" y="9867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43" name="Google Shape;3143;p48"/>
            <p:cNvGrpSpPr/>
            <p:nvPr/>
          </p:nvGrpSpPr>
          <p:grpSpPr>
            <a:xfrm>
              <a:off x="813173" y="2598990"/>
              <a:ext cx="273723" cy="596371"/>
              <a:chOff x="813173" y="2598990"/>
              <a:chExt cx="273723" cy="596371"/>
            </a:xfrm>
          </p:grpSpPr>
          <p:sp>
            <p:nvSpPr>
              <p:cNvPr id="3144" name="Google Shape;3144;p48"/>
              <p:cNvSpPr/>
              <p:nvPr/>
            </p:nvSpPr>
            <p:spPr>
              <a:xfrm>
                <a:off x="813173" y="2769565"/>
                <a:ext cx="31304" cy="50119"/>
              </a:xfrm>
              <a:custGeom>
                <a:rect b="b" l="l" r="r" t="t"/>
                <a:pathLst>
                  <a:path extrusionOk="0" h="50119" w="31304">
                    <a:moveTo>
                      <a:pt x="28449" y="44147"/>
                    </a:moveTo>
                    <a:cubicBezTo>
                      <a:pt x="31304" y="39384"/>
                      <a:pt x="31304" y="33669"/>
                      <a:pt x="31304" y="27954"/>
                    </a:cubicBezTo>
                    <a:cubicBezTo>
                      <a:pt x="31304" y="22239"/>
                      <a:pt x="29401" y="16524"/>
                      <a:pt x="26546" y="10809"/>
                    </a:cubicBezTo>
                    <a:cubicBezTo>
                      <a:pt x="23691" y="5094"/>
                      <a:pt x="17981" y="-1573"/>
                      <a:pt x="10368" y="332"/>
                    </a:cubicBezTo>
                    <a:cubicBezTo>
                      <a:pt x="3706" y="2237"/>
                      <a:pt x="1803" y="7952"/>
                      <a:pt x="851" y="13667"/>
                    </a:cubicBezTo>
                    <a:cubicBezTo>
                      <a:pt x="-100" y="21287"/>
                      <a:pt x="-1052" y="27954"/>
                      <a:pt x="2754" y="35574"/>
                    </a:cubicBezTo>
                    <a:cubicBezTo>
                      <a:pt x="3706" y="38432"/>
                      <a:pt x="5609" y="40337"/>
                      <a:pt x="7513" y="42242"/>
                    </a:cubicBezTo>
                    <a:cubicBezTo>
                      <a:pt x="7513" y="42242"/>
                      <a:pt x="7513" y="42242"/>
                      <a:pt x="8464" y="42242"/>
                    </a:cubicBezTo>
                    <a:cubicBezTo>
                      <a:pt x="9416" y="44147"/>
                      <a:pt x="10368" y="46052"/>
                      <a:pt x="12271" y="47004"/>
                    </a:cubicBezTo>
                    <a:cubicBezTo>
                      <a:pt x="17981" y="52719"/>
                      <a:pt x="25594" y="49862"/>
                      <a:pt x="28449" y="441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45" name="Google Shape;3145;p48"/>
              <p:cNvGrpSpPr/>
              <p:nvPr/>
            </p:nvGrpSpPr>
            <p:grpSpPr>
              <a:xfrm>
                <a:off x="830784" y="2598990"/>
                <a:ext cx="256112" cy="596371"/>
                <a:chOff x="830784" y="2598990"/>
                <a:chExt cx="256112" cy="596371"/>
              </a:xfrm>
            </p:grpSpPr>
            <p:sp>
              <p:nvSpPr>
                <p:cNvPr id="3146" name="Google Shape;3146;p48"/>
                <p:cNvSpPr/>
                <p:nvPr/>
              </p:nvSpPr>
              <p:spPr>
                <a:xfrm>
                  <a:off x="868269" y="2639385"/>
                  <a:ext cx="60074" cy="59206"/>
                </a:xfrm>
                <a:custGeom>
                  <a:rect b="b" l="l" r="r" t="t"/>
                  <a:pathLst>
                    <a:path extrusionOk="0" h="59206" w="60074">
                      <a:moveTo>
                        <a:pt x="13323" y="53359"/>
                      </a:moveTo>
                      <a:cubicBezTo>
                        <a:pt x="17130" y="55264"/>
                        <a:pt x="20936" y="57169"/>
                        <a:pt x="25695" y="57169"/>
                      </a:cubicBezTo>
                      <a:cubicBezTo>
                        <a:pt x="33308" y="60027"/>
                        <a:pt x="40921" y="60027"/>
                        <a:pt x="47583" y="56217"/>
                      </a:cubicBezTo>
                      <a:cubicBezTo>
                        <a:pt x="56148" y="51454"/>
                        <a:pt x="60906" y="41929"/>
                        <a:pt x="59954" y="32404"/>
                      </a:cubicBezTo>
                      <a:cubicBezTo>
                        <a:pt x="59003" y="21927"/>
                        <a:pt x="52341" y="13354"/>
                        <a:pt x="44728" y="7639"/>
                      </a:cubicBezTo>
                      <a:cubicBezTo>
                        <a:pt x="37114" y="1924"/>
                        <a:pt x="25695" y="-1886"/>
                        <a:pt x="16178" y="972"/>
                      </a:cubicBezTo>
                      <a:cubicBezTo>
                        <a:pt x="5710" y="4782"/>
                        <a:pt x="952" y="15259"/>
                        <a:pt x="0" y="25737"/>
                      </a:cubicBezTo>
                      <a:cubicBezTo>
                        <a:pt x="0" y="37167"/>
                        <a:pt x="4758" y="47644"/>
                        <a:pt x="13323" y="533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7" name="Google Shape;3147;p48"/>
                <p:cNvSpPr/>
                <p:nvPr/>
              </p:nvSpPr>
              <p:spPr>
                <a:xfrm>
                  <a:off x="830784" y="2671789"/>
                  <a:ext cx="256112" cy="523572"/>
                </a:xfrm>
                <a:custGeom>
                  <a:rect b="b" l="l" r="r" t="t"/>
                  <a:pathLst>
                    <a:path extrusionOk="0" h="523572" w="256112">
                      <a:moveTo>
                        <a:pt x="248751" y="170498"/>
                      </a:moveTo>
                      <a:cubicBezTo>
                        <a:pt x="241138" y="163830"/>
                        <a:pt x="229718" y="164783"/>
                        <a:pt x="221154" y="167640"/>
                      </a:cubicBezTo>
                      <a:cubicBezTo>
                        <a:pt x="211637" y="170498"/>
                        <a:pt x="204975" y="176213"/>
                        <a:pt x="199265" y="183833"/>
                      </a:cubicBezTo>
                      <a:cubicBezTo>
                        <a:pt x="199265" y="183833"/>
                        <a:pt x="198314" y="183833"/>
                        <a:pt x="198314" y="183833"/>
                      </a:cubicBezTo>
                      <a:cubicBezTo>
                        <a:pt x="201169" y="177165"/>
                        <a:pt x="202120" y="170498"/>
                        <a:pt x="203072" y="163830"/>
                      </a:cubicBezTo>
                      <a:cubicBezTo>
                        <a:pt x="204024" y="155258"/>
                        <a:pt x="203072" y="146685"/>
                        <a:pt x="198314" y="140018"/>
                      </a:cubicBezTo>
                      <a:cubicBezTo>
                        <a:pt x="194507" y="133350"/>
                        <a:pt x="187846" y="128588"/>
                        <a:pt x="180232" y="127635"/>
                      </a:cubicBezTo>
                      <a:cubicBezTo>
                        <a:pt x="180232" y="126683"/>
                        <a:pt x="181184" y="125730"/>
                        <a:pt x="181184" y="124777"/>
                      </a:cubicBezTo>
                      <a:cubicBezTo>
                        <a:pt x="182136" y="122873"/>
                        <a:pt x="182136" y="120968"/>
                        <a:pt x="183087" y="119063"/>
                      </a:cubicBezTo>
                      <a:cubicBezTo>
                        <a:pt x="184039" y="120015"/>
                        <a:pt x="184991" y="120968"/>
                        <a:pt x="185942" y="121920"/>
                      </a:cubicBezTo>
                      <a:cubicBezTo>
                        <a:pt x="185942" y="121920"/>
                        <a:pt x="185942" y="121920"/>
                        <a:pt x="185942" y="121920"/>
                      </a:cubicBezTo>
                      <a:cubicBezTo>
                        <a:pt x="187846" y="123825"/>
                        <a:pt x="188797" y="124777"/>
                        <a:pt x="190701" y="124777"/>
                      </a:cubicBezTo>
                      <a:cubicBezTo>
                        <a:pt x="192604" y="125730"/>
                        <a:pt x="193556" y="125730"/>
                        <a:pt x="195459" y="125730"/>
                      </a:cubicBezTo>
                      <a:cubicBezTo>
                        <a:pt x="197362" y="125730"/>
                        <a:pt x="199265" y="124777"/>
                        <a:pt x="201169" y="123825"/>
                      </a:cubicBezTo>
                      <a:cubicBezTo>
                        <a:pt x="202120" y="122873"/>
                        <a:pt x="204024" y="121920"/>
                        <a:pt x="204975" y="120968"/>
                      </a:cubicBezTo>
                      <a:cubicBezTo>
                        <a:pt x="205927" y="119063"/>
                        <a:pt x="206879" y="118110"/>
                        <a:pt x="207830" y="115252"/>
                      </a:cubicBezTo>
                      <a:cubicBezTo>
                        <a:pt x="207830" y="114300"/>
                        <a:pt x="208782" y="112395"/>
                        <a:pt x="208782" y="110490"/>
                      </a:cubicBezTo>
                      <a:cubicBezTo>
                        <a:pt x="208782" y="108585"/>
                        <a:pt x="207830" y="106680"/>
                        <a:pt x="206879" y="104775"/>
                      </a:cubicBezTo>
                      <a:cubicBezTo>
                        <a:pt x="206879" y="103823"/>
                        <a:pt x="205927" y="102870"/>
                        <a:pt x="204975" y="101918"/>
                      </a:cubicBezTo>
                      <a:cubicBezTo>
                        <a:pt x="204975" y="101918"/>
                        <a:pt x="204024" y="100965"/>
                        <a:pt x="204024" y="100965"/>
                      </a:cubicBezTo>
                      <a:cubicBezTo>
                        <a:pt x="202120" y="99060"/>
                        <a:pt x="201169" y="99060"/>
                        <a:pt x="199265" y="98108"/>
                      </a:cubicBezTo>
                      <a:cubicBezTo>
                        <a:pt x="199265" y="98108"/>
                        <a:pt x="198314" y="98108"/>
                        <a:pt x="198314" y="98108"/>
                      </a:cubicBezTo>
                      <a:cubicBezTo>
                        <a:pt x="197362" y="98108"/>
                        <a:pt x="196411" y="98108"/>
                        <a:pt x="195459" y="98108"/>
                      </a:cubicBezTo>
                      <a:cubicBezTo>
                        <a:pt x="194507" y="98108"/>
                        <a:pt x="193556" y="98108"/>
                        <a:pt x="192604" y="98108"/>
                      </a:cubicBezTo>
                      <a:cubicBezTo>
                        <a:pt x="191652" y="98108"/>
                        <a:pt x="191652" y="98108"/>
                        <a:pt x="190701" y="98108"/>
                      </a:cubicBezTo>
                      <a:cubicBezTo>
                        <a:pt x="188797" y="99060"/>
                        <a:pt x="186894" y="100013"/>
                        <a:pt x="185942" y="100965"/>
                      </a:cubicBezTo>
                      <a:cubicBezTo>
                        <a:pt x="185942" y="100965"/>
                        <a:pt x="184991" y="101918"/>
                        <a:pt x="184991" y="101918"/>
                      </a:cubicBezTo>
                      <a:cubicBezTo>
                        <a:pt x="184991" y="100965"/>
                        <a:pt x="184991" y="100013"/>
                        <a:pt x="184039" y="99060"/>
                      </a:cubicBezTo>
                      <a:cubicBezTo>
                        <a:pt x="183087" y="96202"/>
                        <a:pt x="181184" y="93345"/>
                        <a:pt x="179281" y="90488"/>
                      </a:cubicBezTo>
                      <a:cubicBezTo>
                        <a:pt x="179281" y="90488"/>
                        <a:pt x="179281" y="90488"/>
                        <a:pt x="179281" y="90488"/>
                      </a:cubicBezTo>
                      <a:cubicBezTo>
                        <a:pt x="190701" y="94298"/>
                        <a:pt x="200217" y="86677"/>
                        <a:pt x="204975" y="77152"/>
                      </a:cubicBezTo>
                      <a:cubicBezTo>
                        <a:pt x="214492" y="56198"/>
                        <a:pt x="210685" y="27623"/>
                        <a:pt x="198314" y="9525"/>
                      </a:cubicBezTo>
                      <a:cubicBezTo>
                        <a:pt x="194507" y="4763"/>
                        <a:pt x="189749" y="0"/>
                        <a:pt x="184039" y="0"/>
                      </a:cubicBezTo>
                      <a:cubicBezTo>
                        <a:pt x="178329" y="0"/>
                        <a:pt x="171668" y="2858"/>
                        <a:pt x="167861" y="7620"/>
                      </a:cubicBezTo>
                      <a:cubicBezTo>
                        <a:pt x="159296" y="16193"/>
                        <a:pt x="155489" y="28575"/>
                        <a:pt x="153586" y="40005"/>
                      </a:cubicBezTo>
                      <a:cubicBezTo>
                        <a:pt x="152634" y="39052"/>
                        <a:pt x="150731" y="39052"/>
                        <a:pt x="149780" y="39052"/>
                      </a:cubicBezTo>
                      <a:cubicBezTo>
                        <a:pt x="148828" y="39052"/>
                        <a:pt x="147876" y="39052"/>
                        <a:pt x="147876" y="39052"/>
                      </a:cubicBezTo>
                      <a:cubicBezTo>
                        <a:pt x="145973" y="39052"/>
                        <a:pt x="144070" y="40005"/>
                        <a:pt x="143118" y="41910"/>
                      </a:cubicBezTo>
                      <a:cubicBezTo>
                        <a:pt x="142166" y="41910"/>
                        <a:pt x="142166" y="41910"/>
                        <a:pt x="141215" y="42863"/>
                      </a:cubicBezTo>
                      <a:cubicBezTo>
                        <a:pt x="139311" y="43815"/>
                        <a:pt x="137408" y="45720"/>
                        <a:pt x="136456" y="47625"/>
                      </a:cubicBezTo>
                      <a:cubicBezTo>
                        <a:pt x="135505" y="49530"/>
                        <a:pt x="134553" y="50483"/>
                        <a:pt x="134553" y="52388"/>
                      </a:cubicBezTo>
                      <a:cubicBezTo>
                        <a:pt x="129795" y="45720"/>
                        <a:pt x="124085" y="40005"/>
                        <a:pt x="117423" y="36195"/>
                      </a:cubicBezTo>
                      <a:cubicBezTo>
                        <a:pt x="105052" y="29527"/>
                        <a:pt x="91729" y="33338"/>
                        <a:pt x="83164" y="43815"/>
                      </a:cubicBezTo>
                      <a:cubicBezTo>
                        <a:pt x="80309" y="47625"/>
                        <a:pt x="78405" y="51435"/>
                        <a:pt x="77454" y="56198"/>
                      </a:cubicBezTo>
                      <a:cubicBezTo>
                        <a:pt x="76502" y="56198"/>
                        <a:pt x="75551" y="55245"/>
                        <a:pt x="74599" y="55245"/>
                      </a:cubicBezTo>
                      <a:cubicBezTo>
                        <a:pt x="74599" y="55245"/>
                        <a:pt x="74599" y="55245"/>
                        <a:pt x="74599" y="55245"/>
                      </a:cubicBezTo>
                      <a:cubicBezTo>
                        <a:pt x="70792" y="52388"/>
                        <a:pt x="68889" y="51435"/>
                        <a:pt x="66986" y="51435"/>
                      </a:cubicBezTo>
                      <a:cubicBezTo>
                        <a:pt x="64131" y="52388"/>
                        <a:pt x="62227" y="53340"/>
                        <a:pt x="59372" y="55245"/>
                      </a:cubicBezTo>
                      <a:cubicBezTo>
                        <a:pt x="59372" y="53340"/>
                        <a:pt x="59372" y="51435"/>
                        <a:pt x="58421" y="49530"/>
                      </a:cubicBezTo>
                      <a:cubicBezTo>
                        <a:pt x="57469" y="44768"/>
                        <a:pt x="54614" y="40958"/>
                        <a:pt x="51759" y="37148"/>
                      </a:cubicBezTo>
                      <a:cubicBezTo>
                        <a:pt x="49856" y="35243"/>
                        <a:pt x="47001" y="33338"/>
                        <a:pt x="44146" y="33338"/>
                      </a:cubicBezTo>
                      <a:cubicBezTo>
                        <a:pt x="40339" y="33338"/>
                        <a:pt x="38436" y="35243"/>
                        <a:pt x="36533" y="38100"/>
                      </a:cubicBezTo>
                      <a:cubicBezTo>
                        <a:pt x="32726" y="42863"/>
                        <a:pt x="29871" y="47625"/>
                        <a:pt x="29871" y="54293"/>
                      </a:cubicBezTo>
                      <a:cubicBezTo>
                        <a:pt x="29871" y="56198"/>
                        <a:pt x="29871" y="58102"/>
                        <a:pt x="30823" y="60008"/>
                      </a:cubicBezTo>
                      <a:cubicBezTo>
                        <a:pt x="30823" y="60960"/>
                        <a:pt x="30823" y="61913"/>
                        <a:pt x="31774" y="62865"/>
                      </a:cubicBezTo>
                      <a:cubicBezTo>
                        <a:pt x="32726" y="66675"/>
                        <a:pt x="34629" y="70485"/>
                        <a:pt x="37484" y="73343"/>
                      </a:cubicBezTo>
                      <a:cubicBezTo>
                        <a:pt x="41291" y="77152"/>
                        <a:pt x="47001" y="77152"/>
                        <a:pt x="51759" y="74295"/>
                      </a:cubicBezTo>
                      <a:cubicBezTo>
                        <a:pt x="52711" y="73343"/>
                        <a:pt x="53663" y="72390"/>
                        <a:pt x="54614" y="71438"/>
                      </a:cubicBezTo>
                      <a:cubicBezTo>
                        <a:pt x="55566" y="73343"/>
                        <a:pt x="56517" y="74295"/>
                        <a:pt x="57469" y="76200"/>
                      </a:cubicBezTo>
                      <a:cubicBezTo>
                        <a:pt x="59372" y="79058"/>
                        <a:pt x="62227" y="80010"/>
                        <a:pt x="65082" y="80963"/>
                      </a:cubicBezTo>
                      <a:cubicBezTo>
                        <a:pt x="66986" y="81915"/>
                        <a:pt x="69841" y="81915"/>
                        <a:pt x="72696" y="80963"/>
                      </a:cubicBezTo>
                      <a:cubicBezTo>
                        <a:pt x="72696" y="81915"/>
                        <a:pt x="72696" y="82868"/>
                        <a:pt x="72696" y="83820"/>
                      </a:cubicBezTo>
                      <a:cubicBezTo>
                        <a:pt x="73647" y="95250"/>
                        <a:pt x="77454" y="106680"/>
                        <a:pt x="84115" y="116205"/>
                      </a:cubicBezTo>
                      <a:cubicBezTo>
                        <a:pt x="83164" y="116205"/>
                        <a:pt x="83164" y="117158"/>
                        <a:pt x="82212" y="117158"/>
                      </a:cubicBezTo>
                      <a:cubicBezTo>
                        <a:pt x="82212" y="117158"/>
                        <a:pt x="81260" y="117158"/>
                        <a:pt x="81260" y="118110"/>
                      </a:cubicBezTo>
                      <a:cubicBezTo>
                        <a:pt x="80309" y="116205"/>
                        <a:pt x="79357" y="115252"/>
                        <a:pt x="78405" y="113348"/>
                      </a:cubicBezTo>
                      <a:cubicBezTo>
                        <a:pt x="72696" y="105727"/>
                        <a:pt x="65082" y="97155"/>
                        <a:pt x="54614" y="95250"/>
                      </a:cubicBezTo>
                      <a:cubicBezTo>
                        <a:pt x="49856" y="94298"/>
                        <a:pt x="44146" y="95250"/>
                        <a:pt x="39388" y="98108"/>
                      </a:cubicBezTo>
                      <a:cubicBezTo>
                        <a:pt x="34629" y="100965"/>
                        <a:pt x="32726" y="105727"/>
                        <a:pt x="30823" y="111443"/>
                      </a:cubicBezTo>
                      <a:cubicBezTo>
                        <a:pt x="27016" y="121920"/>
                        <a:pt x="27968" y="134302"/>
                        <a:pt x="31774" y="145733"/>
                      </a:cubicBezTo>
                      <a:cubicBezTo>
                        <a:pt x="34629" y="154305"/>
                        <a:pt x="40339" y="162877"/>
                        <a:pt x="48904" y="165735"/>
                      </a:cubicBezTo>
                      <a:cubicBezTo>
                        <a:pt x="48904" y="165735"/>
                        <a:pt x="49856" y="166688"/>
                        <a:pt x="49856" y="166688"/>
                      </a:cubicBezTo>
                      <a:cubicBezTo>
                        <a:pt x="47953" y="167640"/>
                        <a:pt x="46049" y="169545"/>
                        <a:pt x="45098" y="170498"/>
                      </a:cubicBezTo>
                      <a:cubicBezTo>
                        <a:pt x="41291" y="175260"/>
                        <a:pt x="40339" y="181927"/>
                        <a:pt x="40339" y="187643"/>
                      </a:cubicBezTo>
                      <a:cubicBezTo>
                        <a:pt x="40339" y="191452"/>
                        <a:pt x="41291" y="194310"/>
                        <a:pt x="42243" y="198120"/>
                      </a:cubicBezTo>
                      <a:cubicBezTo>
                        <a:pt x="38436" y="194310"/>
                        <a:pt x="34629" y="191452"/>
                        <a:pt x="28920" y="190500"/>
                      </a:cubicBezTo>
                      <a:cubicBezTo>
                        <a:pt x="21306" y="189548"/>
                        <a:pt x="12741" y="195263"/>
                        <a:pt x="8935" y="201930"/>
                      </a:cubicBezTo>
                      <a:cubicBezTo>
                        <a:pt x="5128" y="208598"/>
                        <a:pt x="5128" y="217170"/>
                        <a:pt x="6080" y="224790"/>
                      </a:cubicBezTo>
                      <a:cubicBezTo>
                        <a:pt x="6080" y="225743"/>
                        <a:pt x="6080" y="225743"/>
                        <a:pt x="6080" y="226695"/>
                      </a:cubicBezTo>
                      <a:cubicBezTo>
                        <a:pt x="6080" y="233363"/>
                        <a:pt x="7983" y="240983"/>
                        <a:pt x="10838" y="247650"/>
                      </a:cubicBezTo>
                      <a:cubicBezTo>
                        <a:pt x="14645" y="254318"/>
                        <a:pt x="20355" y="259080"/>
                        <a:pt x="27968" y="260033"/>
                      </a:cubicBezTo>
                      <a:cubicBezTo>
                        <a:pt x="27968" y="260033"/>
                        <a:pt x="28920" y="260033"/>
                        <a:pt x="28920" y="260033"/>
                      </a:cubicBezTo>
                      <a:cubicBezTo>
                        <a:pt x="27016" y="261938"/>
                        <a:pt x="25113" y="263843"/>
                        <a:pt x="23210" y="265748"/>
                      </a:cubicBezTo>
                      <a:cubicBezTo>
                        <a:pt x="19403" y="270510"/>
                        <a:pt x="18451" y="277178"/>
                        <a:pt x="19403" y="282893"/>
                      </a:cubicBezTo>
                      <a:cubicBezTo>
                        <a:pt x="18451" y="283845"/>
                        <a:pt x="17500" y="284798"/>
                        <a:pt x="16548" y="285750"/>
                      </a:cubicBezTo>
                      <a:cubicBezTo>
                        <a:pt x="8935" y="290513"/>
                        <a:pt x="3225" y="297180"/>
                        <a:pt x="1322" y="305753"/>
                      </a:cubicBezTo>
                      <a:cubicBezTo>
                        <a:pt x="-3437" y="320993"/>
                        <a:pt x="5128" y="339090"/>
                        <a:pt x="19403" y="345758"/>
                      </a:cubicBezTo>
                      <a:cubicBezTo>
                        <a:pt x="22258" y="347663"/>
                        <a:pt x="25113" y="348615"/>
                        <a:pt x="28920" y="349568"/>
                      </a:cubicBezTo>
                      <a:cubicBezTo>
                        <a:pt x="28920" y="351473"/>
                        <a:pt x="28920" y="352425"/>
                        <a:pt x="29871" y="354330"/>
                      </a:cubicBezTo>
                      <a:cubicBezTo>
                        <a:pt x="30823" y="358140"/>
                        <a:pt x="33678" y="361950"/>
                        <a:pt x="35581" y="365760"/>
                      </a:cubicBezTo>
                      <a:cubicBezTo>
                        <a:pt x="32726" y="366713"/>
                        <a:pt x="29871" y="367665"/>
                        <a:pt x="27968" y="369570"/>
                      </a:cubicBezTo>
                      <a:cubicBezTo>
                        <a:pt x="23210" y="373380"/>
                        <a:pt x="20355" y="381000"/>
                        <a:pt x="20355" y="386715"/>
                      </a:cubicBezTo>
                      <a:cubicBezTo>
                        <a:pt x="20355" y="394335"/>
                        <a:pt x="24161" y="401003"/>
                        <a:pt x="29871" y="405765"/>
                      </a:cubicBezTo>
                      <a:cubicBezTo>
                        <a:pt x="28920" y="408623"/>
                        <a:pt x="28920" y="410528"/>
                        <a:pt x="27968" y="413385"/>
                      </a:cubicBezTo>
                      <a:cubicBezTo>
                        <a:pt x="27968" y="421005"/>
                        <a:pt x="30823" y="429578"/>
                        <a:pt x="34629" y="436245"/>
                      </a:cubicBezTo>
                      <a:cubicBezTo>
                        <a:pt x="38436" y="442913"/>
                        <a:pt x="43194" y="448628"/>
                        <a:pt x="49856" y="452438"/>
                      </a:cubicBezTo>
                      <a:cubicBezTo>
                        <a:pt x="55566" y="455295"/>
                        <a:pt x="61276" y="456248"/>
                        <a:pt x="67937" y="455295"/>
                      </a:cubicBezTo>
                      <a:cubicBezTo>
                        <a:pt x="66986" y="456248"/>
                        <a:pt x="66034" y="458153"/>
                        <a:pt x="66034" y="459105"/>
                      </a:cubicBezTo>
                      <a:cubicBezTo>
                        <a:pt x="64131" y="463868"/>
                        <a:pt x="64131" y="468630"/>
                        <a:pt x="66034" y="472440"/>
                      </a:cubicBezTo>
                      <a:cubicBezTo>
                        <a:pt x="65082" y="480060"/>
                        <a:pt x="66034" y="488633"/>
                        <a:pt x="69841" y="496253"/>
                      </a:cubicBezTo>
                      <a:cubicBezTo>
                        <a:pt x="75551" y="508635"/>
                        <a:pt x="86970" y="520065"/>
                        <a:pt x="100294" y="522923"/>
                      </a:cubicBezTo>
                      <a:cubicBezTo>
                        <a:pt x="115520" y="525780"/>
                        <a:pt x="129795" y="519113"/>
                        <a:pt x="135505" y="504825"/>
                      </a:cubicBezTo>
                      <a:cubicBezTo>
                        <a:pt x="135505" y="504825"/>
                        <a:pt x="135505" y="504825"/>
                        <a:pt x="135505" y="503873"/>
                      </a:cubicBezTo>
                      <a:cubicBezTo>
                        <a:pt x="136456" y="503873"/>
                        <a:pt x="136456" y="504825"/>
                        <a:pt x="137408" y="504825"/>
                      </a:cubicBezTo>
                      <a:cubicBezTo>
                        <a:pt x="153586" y="514350"/>
                        <a:pt x="175474" y="505778"/>
                        <a:pt x="183087" y="489585"/>
                      </a:cubicBezTo>
                      <a:cubicBezTo>
                        <a:pt x="186894" y="480060"/>
                        <a:pt x="187846" y="469583"/>
                        <a:pt x="187846" y="460058"/>
                      </a:cubicBezTo>
                      <a:cubicBezTo>
                        <a:pt x="186894" y="450533"/>
                        <a:pt x="184991" y="440055"/>
                        <a:pt x="180232" y="431483"/>
                      </a:cubicBezTo>
                      <a:cubicBezTo>
                        <a:pt x="179281" y="429578"/>
                        <a:pt x="177377" y="427673"/>
                        <a:pt x="176426" y="425768"/>
                      </a:cubicBezTo>
                      <a:cubicBezTo>
                        <a:pt x="177377" y="423863"/>
                        <a:pt x="178329" y="422910"/>
                        <a:pt x="179281" y="421005"/>
                      </a:cubicBezTo>
                      <a:cubicBezTo>
                        <a:pt x="186894" y="424815"/>
                        <a:pt x="195459" y="424815"/>
                        <a:pt x="202120" y="419100"/>
                      </a:cubicBezTo>
                      <a:cubicBezTo>
                        <a:pt x="204024" y="417195"/>
                        <a:pt x="205927" y="414338"/>
                        <a:pt x="207830" y="412433"/>
                      </a:cubicBezTo>
                      <a:cubicBezTo>
                        <a:pt x="210685" y="409575"/>
                        <a:pt x="213540" y="406718"/>
                        <a:pt x="215444" y="402908"/>
                      </a:cubicBezTo>
                      <a:cubicBezTo>
                        <a:pt x="221154" y="392430"/>
                        <a:pt x="224008" y="377190"/>
                        <a:pt x="217347" y="366713"/>
                      </a:cubicBezTo>
                      <a:cubicBezTo>
                        <a:pt x="215444" y="362903"/>
                        <a:pt x="212589" y="360998"/>
                        <a:pt x="209734" y="359093"/>
                      </a:cubicBezTo>
                      <a:cubicBezTo>
                        <a:pt x="215444" y="358140"/>
                        <a:pt x="220202" y="355283"/>
                        <a:pt x="224008" y="352425"/>
                      </a:cubicBezTo>
                      <a:cubicBezTo>
                        <a:pt x="239235" y="340043"/>
                        <a:pt x="238283" y="316230"/>
                        <a:pt x="229718" y="300990"/>
                      </a:cubicBezTo>
                      <a:cubicBezTo>
                        <a:pt x="228767" y="300038"/>
                        <a:pt x="227815" y="298133"/>
                        <a:pt x="226863" y="297180"/>
                      </a:cubicBezTo>
                      <a:cubicBezTo>
                        <a:pt x="230670" y="295275"/>
                        <a:pt x="234477" y="291465"/>
                        <a:pt x="236380" y="287655"/>
                      </a:cubicBezTo>
                      <a:cubicBezTo>
                        <a:pt x="243042" y="276225"/>
                        <a:pt x="244945" y="259080"/>
                        <a:pt x="233525" y="249555"/>
                      </a:cubicBezTo>
                      <a:cubicBezTo>
                        <a:pt x="228767" y="244793"/>
                        <a:pt x="221154" y="242888"/>
                        <a:pt x="214492" y="244793"/>
                      </a:cubicBezTo>
                      <a:cubicBezTo>
                        <a:pt x="209734" y="245745"/>
                        <a:pt x="205927" y="248602"/>
                        <a:pt x="204024" y="252413"/>
                      </a:cubicBezTo>
                      <a:cubicBezTo>
                        <a:pt x="203072" y="250508"/>
                        <a:pt x="202120" y="249555"/>
                        <a:pt x="201169" y="247650"/>
                      </a:cubicBezTo>
                      <a:cubicBezTo>
                        <a:pt x="197362" y="242888"/>
                        <a:pt x="192604" y="240983"/>
                        <a:pt x="186894" y="240983"/>
                      </a:cubicBezTo>
                      <a:cubicBezTo>
                        <a:pt x="189749" y="238125"/>
                        <a:pt x="191652" y="234315"/>
                        <a:pt x="192604" y="230505"/>
                      </a:cubicBezTo>
                      <a:cubicBezTo>
                        <a:pt x="192604" y="230505"/>
                        <a:pt x="192604" y="231458"/>
                        <a:pt x="192604" y="231458"/>
                      </a:cubicBezTo>
                      <a:cubicBezTo>
                        <a:pt x="195459" y="236220"/>
                        <a:pt x="200217" y="239077"/>
                        <a:pt x="205927" y="239077"/>
                      </a:cubicBezTo>
                      <a:cubicBezTo>
                        <a:pt x="211637" y="239077"/>
                        <a:pt x="216395" y="237173"/>
                        <a:pt x="221154" y="235268"/>
                      </a:cubicBezTo>
                      <a:cubicBezTo>
                        <a:pt x="228767" y="231458"/>
                        <a:pt x="237332" y="227648"/>
                        <a:pt x="243993" y="221933"/>
                      </a:cubicBezTo>
                      <a:cubicBezTo>
                        <a:pt x="250655" y="215265"/>
                        <a:pt x="254461" y="206693"/>
                        <a:pt x="255413" y="197168"/>
                      </a:cubicBezTo>
                      <a:cubicBezTo>
                        <a:pt x="257316" y="187643"/>
                        <a:pt x="255413" y="176213"/>
                        <a:pt x="248751" y="170498"/>
                      </a:cubicBezTo>
                      <a:close/>
                      <a:moveTo>
                        <a:pt x="112665" y="451485"/>
                      </a:moveTo>
                      <a:cubicBezTo>
                        <a:pt x="108858" y="448628"/>
                        <a:pt x="105052" y="446723"/>
                        <a:pt x="100294" y="444818"/>
                      </a:cubicBezTo>
                      <a:lnTo>
                        <a:pt x="101245" y="443865"/>
                      </a:lnTo>
                      <a:cubicBezTo>
                        <a:pt x="102197" y="443865"/>
                        <a:pt x="102197" y="443865"/>
                        <a:pt x="103148" y="442913"/>
                      </a:cubicBezTo>
                      <a:cubicBezTo>
                        <a:pt x="104100" y="442913"/>
                        <a:pt x="106003" y="441960"/>
                        <a:pt x="106955" y="441960"/>
                      </a:cubicBezTo>
                      <a:cubicBezTo>
                        <a:pt x="106955" y="441960"/>
                        <a:pt x="106955" y="441960"/>
                        <a:pt x="106955" y="441960"/>
                      </a:cubicBezTo>
                      <a:cubicBezTo>
                        <a:pt x="106955" y="441960"/>
                        <a:pt x="107907" y="441960"/>
                        <a:pt x="107907" y="441960"/>
                      </a:cubicBezTo>
                      <a:cubicBezTo>
                        <a:pt x="108858" y="441960"/>
                        <a:pt x="109810" y="441960"/>
                        <a:pt x="109810" y="441960"/>
                      </a:cubicBezTo>
                      <a:cubicBezTo>
                        <a:pt x="110762" y="441960"/>
                        <a:pt x="112665" y="441960"/>
                        <a:pt x="112665" y="441008"/>
                      </a:cubicBezTo>
                      <a:cubicBezTo>
                        <a:pt x="113617" y="444818"/>
                        <a:pt x="112665" y="448628"/>
                        <a:pt x="112665" y="451485"/>
                      </a:cubicBezTo>
                      <a:close/>
                      <a:moveTo>
                        <a:pt x="93632" y="168593"/>
                      </a:moveTo>
                      <a:cubicBezTo>
                        <a:pt x="92680" y="169545"/>
                        <a:pt x="92680" y="170498"/>
                        <a:pt x="91729" y="171450"/>
                      </a:cubicBezTo>
                      <a:cubicBezTo>
                        <a:pt x="91729" y="171450"/>
                        <a:pt x="91729" y="171450"/>
                        <a:pt x="91729" y="171450"/>
                      </a:cubicBezTo>
                      <a:cubicBezTo>
                        <a:pt x="90777" y="169545"/>
                        <a:pt x="89825" y="167640"/>
                        <a:pt x="88874" y="166688"/>
                      </a:cubicBezTo>
                      <a:cubicBezTo>
                        <a:pt x="90777" y="167640"/>
                        <a:pt x="92680" y="168593"/>
                        <a:pt x="93632" y="168593"/>
                      </a:cubicBezTo>
                      <a:close/>
                      <a:moveTo>
                        <a:pt x="143118" y="157163"/>
                      </a:moveTo>
                      <a:cubicBezTo>
                        <a:pt x="142166" y="162877"/>
                        <a:pt x="142166" y="169545"/>
                        <a:pt x="143118" y="176213"/>
                      </a:cubicBezTo>
                      <a:cubicBezTo>
                        <a:pt x="140263" y="177165"/>
                        <a:pt x="138360" y="178118"/>
                        <a:pt x="135505" y="180023"/>
                      </a:cubicBezTo>
                      <a:cubicBezTo>
                        <a:pt x="132650" y="175260"/>
                        <a:pt x="128843" y="170498"/>
                        <a:pt x="125037" y="166688"/>
                      </a:cubicBezTo>
                      <a:cubicBezTo>
                        <a:pt x="134553" y="160020"/>
                        <a:pt x="140263" y="148590"/>
                        <a:pt x="138360" y="137160"/>
                      </a:cubicBezTo>
                      <a:cubicBezTo>
                        <a:pt x="139311" y="137160"/>
                        <a:pt x="140263" y="138113"/>
                        <a:pt x="140263" y="138113"/>
                      </a:cubicBezTo>
                      <a:cubicBezTo>
                        <a:pt x="143118" y="139065"/>
                        <a:pt x="145973" y="140018"/>
                        <a:pt x="148828" y="140970"/>
                      </a:cubicBezTo>
                      <a:cubicBezTo>
                        <a:pt x="145973" y="146685"/>
                        <a:pt x="144070" y="152400"/>
                        <a:pt x="143118" y="157163"/>
                      </a:cubicBezTo>
                      <a:close/>
                      <a:moveTo>
                        <a:pt x="90777" y="437198"/>
                      </a:moveTo>
                      <a:cubicBezTo>
                        <a:pt x="92680" y="433388"/>
                        <a:pt x="93632" y="429578"/>
                        <a:pt x="93632" y="425768"/>
                      </a:cubicBezTo>
                      <a:cubicBezTo>
                        <a:pt x="97439" y="427673"/>
                        <a:pt x="102197" y="428625"/>
                        <a:pt x="106955" y="428625"/>
                      </a:cubicBezTo>
                      <a:cubicBezTo>
                        <a:pt x="111713" y="428625"/>
                        <a:pt x="117423" y="426720"/>
                        <a:pt x="121230" y="423863"/>
                      </a:cubicBezTo>
                      <a:cubicBezTo>
                        <a:pt x="121230" y="423863"/>
                        <a:pt x="121230" y="423863"/>
                        <a:pt x="121230" y="423863"/>
                      </a:cubicBezTo>
                      <a:cubicBezTo>
                        <a:pt x="118375" y="427673"/>
                        <a:pt x="116472" y="431483"/>
                        <a:pt x="115520" y="435293"/>
                      </a:cubicBezTo>
                      <a:cubicBezTo>
                        <a:pt x="114568" y="433388"/>
                        <a:pt x="113617" y="432435"/>
                        <a:pt x="111713" y="431483"/>
                      </a:cubicBezTo>
                      <a:cubicBezTo>
                        <a:pt x="107907" y="430530"/>
                        <a:pt x="104100" y="430530"/>
                        <a:pt x="100294" y="431483"/>
                      </a:cubicBezTo>
                      <a:cubicBezTo>
                        <a:pt x="97439" y="433388"/>
                        <a:pt x="93632" y="435293"/>
                        <a:pt x="90777" y="437198"/>
                      </a:cubicBezTo>
                      <a:cubicBezTo>
                        <a:pt x="90777" y="438150"/>
                        <a:pt x="89825" y="438150"/>
                        <a:pt x="89825" y="438150"/>
                      </a:cubicBezTo>
                      <a:cubicBezTo>
                        <a:pt x="90777" y="438150"/>
                        <a:pt x="90777" y="438150"/>
                        <a:pt x="90777" y="437198"/>
                      </a:cubicBezTo>
                      <a:close/>
                      <a:moveTo>
                        <a:pt x="143118" y="66675"/>
                      </a:moveTo>
                      <a:cubicBezTo>
                        <a:pt x="145021" y="66675"/>
                        <a:pt x="147876" y="67627"/>
                        <a:pt x="149780" y="66675"/>
                      </a:cubicBezTo>
                      <a:cubicBezTo>
                        <a:pt x="150731" y="66675"/>
                        <a:pt x="150731" y="65723"/>
                        <a:pt x="151683" y="65723"/>
                      </a:cubicBezTo>
                      <a:cubicBezTo>
                        <a:pt x="152634" y="70485"/>
                        <a:pt x="154538" y="75248"/>
                        <a:pt x="158344" y="79058"/>
                      </a:cubicBezTo>
                      <a:cubicBezTo>
                        <a:pt x="153586" y="79058"/>
                        <a:pt x="148828" y="79058"/>
                        <a:pt x="145021" y="80963"/>
                      </a:cubicBezTo>
                      <a:cubicBezTo>
                        <a:pt x="145021" y="80963"/>
                        <a:pt x="144070" y="80963"/>
                        <a:pt x="144070" y="81915"/>
                      </a:cubicBezTo>
                      <a:cubicBezTo>
                        <a:pt x="143118" y="76200"/>
                        <a:pt x="142166" y="71438"/>
                        <a:pt x="140263" y="66675"/>
                      </a:cubicBezTo>
                      <a:cubicBezTo>
                        <a:pt x="141215" y="65723"/>
                        <a:pt x="142166" y="65723"/>
                        <a:pt x="143118" y="66675"/>
                      </a:cubicBezTo>
                      <a:close/>
                      <a:moveTo>
                        <a:pt x="47953" y="251460"/>
                      </a:moveTo>
                      <a:cubicBezTo>
                        <a:pt x="57469" y="240983"/>
                        <a:pt x="56517" y="226695"/>
                        <a:pt x="51759" y="214313"/>
                      </a:cubicBezTo>
                      <a:cubicBezTo>
                        <a:pt x="53663" y="216218"/>
                        <a:pt x="56517" y="217170"/>
                        <a:pt x="59372" y="218123"/>
                      </a:cubicBezTo>
                      <a:cubicBezTo>
                        <a:pt x="59372" y="218123"/>
                        <a:pt x="60324" y="218123"/>
                        <a:pt x="60324" y="218123"/>
                      </a:cubicBezTo>
                      <a:cubicBezTo>
                        <a:pt x="59372" y="223838"/>
                        <a:pt x="59372" y="229552"/>
                        <a:pt x="60324" y="234315"/>
                      </a:cubicBezTo>
                      <a:cubicBezTo>
                        <a:pt x="60324" y="239077"/>
                        <a:pt x="62227" y="243840"/>
                        <a:pt x="65082" y="246698"/>
                      </a:cubicBezTo>
                      <a:cubicBezTo>
                        <a:pt x="66034" y="252413"/>
                        <a:pt x="70792" y="256223"/>
                        <a:pt x="75551" y="258127"/>
                      </a:cubicBezTo>
                      <a:cubicBezTo>
                        <a:pt x="81260" y="260033"/>
                        <a:pt x="86970" y="259080"/>
                        <a:pt x="91729" y="255270"/>
                      </a:cubicBezTo>
                      <a:cubicBezTo>
                        <a:pt x="95535" y="252413"/>
                        <a:pt x="98390" y="246698"/>
                        <a:pt x="99342" y="241935"/>
                      </a:cubicBezTo>
                      <a:cubicBezTo>
                        <a:pt x="99342" y="239077"/>
                        <a:pt x="100294" y="237173"/>
                        <a:pt x="100294" y="234315"/>
                      </a:cubicBezTo>
                      <a:cubicBezTo>
                        <a:pt x="103148" y="236220"/>
                        <a:pt x="106955" y="237173"/>
                        <a:pt x="110762" y="237173"/>
                      </a:cubicBezTo>
                      <a:cubicBezTo>
                        <a:pt x="115520" y="237173"/>
                        <a:pt x="120278" y="235268"/>
                        <a:pt x="125037" y="233363"/>
                      </a:cubicBezTo>
                      <a:cubicBezTo>
                        <a:pt x="125988" y="236220"/>
                        <a:pt x="126940" y="238125"/>
                        <a:pt x="128843" y="240030"/>
                      </a:cubicBezTo>
                      <a:cubicBezTo>
                        <a:pt x="131698" y="243840"/>
                        <a:pt x="136456" y="245745"/>
                        <a:pt x="141215" y="247650"/>
                      </a:cubicBezTo>
                      <a:cubicBezTo>
                        <a:pt x="142166" y="247650"/>
                        <a:pt x="142166" y="247650"/>
                        <a:pt x="143118" y="248602"/>
                      </a:cubicBezTo>
                      <a:cubicBezTo>
                        <a:pt x="143118" y="250508"/>
                        <a:pt x="142166" y="253365"/>
                        <a:pt x="142166" y="255270"/>
                      </a:cubicBezTo>
                      <a:cubicBezTo>
                        <a:pt x="141215" y="259080"/>
                        <a:pt x="141215" y="261938"/>
                        <a:pt x="142166" y="264795"/>
                      </a:cubicBezTo>
                      <a:cubicBezTo>
                        <a:pt x="141215" y="271463"/>
                        <a:pt x="142166" y="278130"/>
                        <a:pt x="144070" y="283845"/>
                      </a:cubicBezTo>
                      <a:cubicBezTo>
                        <a:pt x="146925" y="291465"/>
                        <a:pt x="152634" y="299085"/>
                        <a:pt x="160248" y="302895"/>
                      </a:cubicBezTo>
                      <a:cubicBezTo>
                        <a:pt x="165006" y="304800"/>
                        <a:pt x="170716" y="305753"/>
                        <a:pt x="175474" y="305753"/>
                      </a:cubicBezTo>
                      <a:cubicBezTo>
                        <a:pt x="174522" y="307658"/>
                        <a:pt x="174522" y="310515"/>
                        <a:pt x="174522" y="312420"/>
                      </a:cubicBezTo>
                      <a:cubicBezTo>
                        <a:pt x="172619" y="312420"/>
                        <a:pt x="170716" y="311468"/>
                        <a:pt x="169764" y="312420"/>
                      </a:cubicBezTo>
                      <a:cubicBezTo>
                        <a:pt x="165006" y="312420"/>
                        <a:pt x="160248" y="314325"/>
                        <a:pt x="156441" y="317183"/>
                      </a:cubicBezTo>
                      <a:cubicBezTo>
                        <a:pt x="155489" y="317183"/>
                        <a:pt x="155489" y="317183"/>
                        <a:pt x="154538" y="317183"/>
                      </a:cubicBezTo>
                      <a:cubicBezTo>
                        <a:pt x="151683" y="314325"/>
                        <a:pt x="147876" y="311468"/>
                        <a:pt x="143118" y="310515"/>
                      </a:cubicBezTo>
                      <a:cubicBezTo>
                        <a:pt x="137408" y="308610"/>
                        <a:pt x="131698" y="308610"/>
                        <a:pt x="125988" y="309563"/>
                      </a:cubicBezTo>
                      <a:cubicBezTo>
                        <a:pt x="131698" y="304800"/>
                        <a:pt x="135505" y="297180"/>
                        <a:pt x="135505" y="289560"/>
                      </a:cubicBezTo>
                      <a:cubicBezTo>
                        <a:pt x="135505" y="286703"/>
                        <a:pt x="135505" y="283845"/>
                        <a:pt x="134553" y="281940"/>
                      </a:cubicBezTo>
                      <a:cubicBezTo>
                        <a:pt x="134553" y="280988"/>
                        <a:pt x="135505" y="280035"/>
                        <a:pt x="135505" y="280035"/>
                      </a:cubicBezTo>
                      <a:cubicBezTo>
                        <a:pt x="136456" y="278130"/>
                        <a:pt x="134553" y="275273"/>
                        <a:pt x="132650" y="274320"/>
                      </a:cubicBezTo>
                      <a:cubicBezTo>
                        <a:pt x="132650" y="274320"/>
                        <a:pt x="131698" y="274320"/>
                        <a:pt x="131698" y="274320"/>
                      </a:cubicBezTo>
                      <a:cubicBezTo>
                        <a:pt x="131698" y="273368"/>
                        <a:pt x="130746" y="273368"/>
                        <a:pt x="130746" y="272415"/>
                      </a:cubicBezTo>
                      <a:cubicBezTo>
                        <a:pt x="129795" y="269558"/>
                        <a:pt x="127891" y="267653"/>
                        <a:pt x="125988" y="264795"/>
                      </a:cubicBezTo>
                      <a:cubicBezTo>
                        <a:pt x="124085" y="261938"/>
                        <a:pt x="122182" y="259080"/>
                        <a:pt x="119327" y="257175"/>
                      </a:cubicBezTo>
                      <a:cubicBezTo>
                        <a:pt x="112665" y="251460"/>
                        <a:pt x="104100" y="252413"/>
                        <a:pt x="97439" y="258127"/>
                      </a:cubicBezTo>
                      <a:cubicBezTo>
                        <a:pt x="94584" y="260985"/>
                        <a:pt x="92680" y="264795"/>
                        <a:pt x="91729" y="268605"/>
                      </a:cubicBezTo>
                      <a:cubicBezTo>
                        <a:pt x="90777" y="269558"/>
                        <a:pt x="90777" y="270510"/>
                        <a:pt x="89825" y="271463"/>
                      </a:cubicBezTo>
                      <a:cubicBezTo>
                        <a:pt x="86019" y="277178"/>
                        <a:pt x="86019" y="283845"/>
                        <a:pt x="86970" y="290513"/>
                      </a:cubicBezTo>
                      <a:cubicBezTo>
                        <a:pt x="88874" y="301943"/>
                        <a:pt x="95535" y="314325"/>
                        <a:pt x="107907" y="315278"/>
                      </a:cubicBezTo>
                      <a:cubicBezTo>
                        <a:pt x="105052" y="317183"/>
                        <a:pt x="103148" y="319088"/>
                        <a:pt x="102197" y="321945"/>
                      </a:cubicBezTo>
                      <a:cubicBezTo>
                        <a:pt x="100294" y="320993"/>
                        <a:pt x="98390" y="320993"/>
                        <a:pt x="96487" y="320993"/>
                      </a:cubicBezTo>
                      <a:cubicBezTo>
                        <a:pt x="95535" y="320040"/>
                        <a:pt x="94584" y="319088"/>
                        <a:pt x="94584" y="318135"/>
                      </a:cubicBezTo>
                      <a:cubicBezTo>
                        <a:pt x="88874" y="314325"/>
                        <a:pt x="83164" y="311468"/>
                        <a:pt x="76502" y="310515"/>
                      </a:cubicBezTo>
                      <a:cubicBezTo>
                        <a:pt x="76502" y="309563"/>
                        <a:pt x="76502" y="308610"/>
                        <a:pt x="76502" y="307658"/>
                      </a:cubicBezTo>
                      <a:cubicBezTo>
                        <a:pt x="76502" y="306705"/>
                        <a:pt x="75551" y="305753"/>
                        <a:pt x="75551" y="304800"/>
                      </a:cubicBezTo>
                      <a:cubicBezTo>
                        <a:pt x="75551" y="302895"/>
                        <a:pt x="75551" y="301943"/>
                        <a:pt x="75551" y="300038"/>
                      </a:cubicBezTo>
                      <a:cubicBezTo>
                        <a:pt x="75551" y="293370"/>
                        <a:pt x="74599" y="285750"/>
                        <a:pt x="68889" y="280035"/>
                      </a:cubicBezTo>
                      <a:cubicBezTo>
                        <a:pt x="66034" y="277178"/>
                        <a:pt x="62227" y="275273"/>
                        <a:pt x="58421" y="275273"/>
                      </a:cubicBezTo>
                      <a:cubicBezTo>
                        <a:pt x="58421" y="275273"/>
                        <a:pt x="58421" y="274320"/>
                        <a:pt x="57469" y="274320"/>
                      </a:cubicBezTo>
                      <a:cubicBezTo>
                        <a:pt x="57469" y="271463"/>
                        <a:pt x="56517" y="269558"/>
                        <a:pt x="55566" y="266700"/>
                      </a:cubicBezTo>
                      <a:cubicBezTo>
                        <a:pt x="52711" y="261938"/>
                        <a:pt x="47953" y="258127"/>
                        <a:pt x="42243" y="258127"/>
                      </a:cubicBezTo>
                      <a:cubicBezTo>
                        <a:pt x="45098" y="254318"/>
                        <a:pt x="47001" y="253365"/>
                        <a:pt x="47953" y="251460"/>
                      </a:cubicBezTo>
                      <a:close/>
                      <a:moveTo>
                        <a:pt x="189749" y="353378"/>
                      </a:moveTo>
                      <a:cubicBezTo>
                        <a:pt x="189749" y="353378"/>
                        <a:pt x="189749" y="353378"/>
                        <a:pt x="189749" y="353378"/>
                      </a:cubicBezTo>
                      <a:cubicBezTo>
                        <a:pt x="190701" y="352425"/>
                        <a:pt x="190701" y="353378"/>
                        <a:pt x="190701" y="353378"/>
                      </a:cubicBezTo>
                      <a:cubicBezTo>
                        <a:pt x="190701" y="353378"/>
                        <a:pt x="189749" y="353378"/>
                        <a:pt x="189749" y="3533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8" name="Google Shape;3148;p48"/>
                <p:cNvSpPr/>
                <p:nvPr/>
              </p:nvSpPr>
              <p:spPr>
                <a:xfrm>
                  <a:off x="928937" y="2598990"/>
                  <a:ext cx="65267" cy="93606"/>
                </a:xfrm>
                <a:custGeom>
                  <a:rect b="b" l="l" r="r" t="t"/>
                  <a:pathLst>
                    <a:path extrusionOk="0" h="93606" w="65267">
                      <a:moveTo>
                        <a:pt x="3093" y="80419"/>
                      </a:moveTo>
                      <a:cubicBezTo>
                        <a:pt x="5948" y="85182"/>
                        <a:pt x="10706" y="88992"/>
                        <a:pt x="16416" y="89944"/>
                      </a:cubicBezTo>
                      <a:cubicBezTo>
                        <a:pt x="18319" y="90897"/>
                        <a:pt x="21174" y="92802"/>
                        <a:pt x="24029" y="92802"/>
                      </a:cubicBezTo>
                      <a:cubicBezTo>
                        <a:pt x="44014" y="97564"/>
                        <a:pt x="60192" y="80419"/>
                        <a:pt x="63999" y="61369"/>
                      </a:cubicBezTo>
                      <a:cubicBezTo>
                        <a:pt x="67805" y="42319"/>
                        <a:pt x="63047" y="21364"/>
                        <a:pt x="49724" y="8029"/>
                      </a:cubicBezTo>
                      <a:cubicBezTo>
                        <a:pt x="42111" y="-543"/>
                        <a:pt x="29739" y="-2448"/>
                        <a:pt x="20223" y="3267"/>
                      </a:cubicBezTo>
                      <a:cubicBezTo>
                        <a:pt x="14513" y="4219"/>
                        <a:pt x="8803" y="8029"/>
                        <a:pt x="5948" y="13744"/>
                      </a:cubicBezTo>
                      <a:cubicBezTo>
                        <a:pt x="1190" y="22317"/>
                        <a:pt x="-714" y="32794"/>
                        <a:pt x="238" y="42319"/>
                      </a:cubicBezTo>
                      <a:cubicBezTo>
                        <a:pt x="238" y="48987"/>
                        <a:pt x="1190" y="57559"/>
                        <a:pt x="3093" y="65179"/>
                      </a:cubicBezTo>
                      <a:cubicBezTo>
                        <a:pt x="238" y="70894"/>
                        <a:pt x="1190" y="75657"/>
                        <a:pt x="3093" y="804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3149" name="Google Shape;3149;p48"/>
          <p:cNvGrpSpPr/>
          <p:nvPr/>
        </p:nvGrpSpPr>
        <p:grpSpPr>
          <a:xfrm>
            <a:off x="1289869" y="3688607"/>
            <a:ext cx="568655" cy="915595"/>
            <a:chOff x="7772271" y="1760797"/>
            <a:chExt cx="1078837" cy="1737042"/>
          </a:xfrm>
        </p:grpSpPr>
        <p:sp>
          <p:nvSpPr>
            <p:cNvPr id="3150" name="Google Shape;3150;p48"/>
            <p:cNvSpPr/>
            <p:nvPr/>
          </p:nvSpPr>
          <p:spPr>
            <a:xfrm>
              <a:off x="7892497" y="2256565"/>
              <a:ext cx="958611" cy="1241274"/>
            </a:xfrm>
            <a:custGeom>
              <a:rect b="b" l="l" r="r" t="t"/>
              <a:pathLst>
                <a:path extrusionOk="0" h="1241274" w="958611">
                  <a:moveTo>
                    <a:pt x="958406" y="420097"/>
                  </a:moveTo>
                  <a:cubicBezTo>
                    <a:pt x="958406" y="416287"/>
                    <a:pt x="953648" y="411525"/>
                    <a:pt x="949842" y="413430"/>
                  </a:cubicBezTo>
                  <a:cubicBezTo>
                    <a:pt x="927954" y="422955"/>
                    <a:pt x="914631" y="442005"/>
                    <a:pt x="896549" y="456292"/>
                  </a:cubicBezTo>
                  <a:cubicBezTo>
                    <a:pt x="876565" y="471532"/>
                    <a:pt x="850870" y="477247"/>
                    <a:pt x="828982" y="488677"/>
                  </a:cubicBezTo>
                  <a:cubicBezTo>
                    <a:pt x="805191" y="501060"/>
                    <a:pt x="782351" y="516300"/>
                    <a:pt x="760463" y="532492"/>
                  </a:cubicBezTo>
                  <a:cubicBezTo>
                    <a:pt x="738575" y="547732"/>
                    <a:pt x="721445" y="566782"/>
                    <a:pt x="706218" y="588689"/>
                  </a:cubicBezTo>
                  <a:cubicBezTo>
                    <a:pt x="690992" y="611550"/>
                    <a:pt x="676717" y="634410"/>
                    <a:pt x="660539" y="656317"/>
                  </a:cubicBezTo>
                  <a:cubicBezTo>
                    <a:pt x="644361" y="679177"/>
                    <a:pt x="628183" y="701085"/>
                    <a:pt x="611053" y="722992"/>
                  </a:cubicBezTo>
                  <a:cubicBezTo>
                    <a:pt x="593923" y="743947"/>
                    <a:pt x="576794" y="764902"/>
                    <a:pt x="558712" y="785857"/>
                  </a:cubicBezTo>
                  <a:cubicBezTo>
                    <a:pt x="540631" y="806812"/>
                    <a:pt x="521598" y="826814"/>
                    <a:pt x="506371" y="849675"/>
                  </a:cubicBezTo>
                  <a:cubicBezTo>
                    <a:pt x="489241" y="876344"/>
                    <a:pt x="477822" y="904919"/>
                    <a:pt x="465450" y="933494"/>
                  </a:cubicBezTo>
                  <a:cubicBezTo>
                    <a:pt x="458788" y="947782"/>
                    <a:pt x="453079" y="962069"/>
                    <a:pt x="446417" y="976357"/>
                  </a:cubicBezTo>
                  <a:cubicBezTo>
                    <a:pt x="445465" y="961117"/>
                    <a:pt x="444514" y="945877"/>
                    <a:pt x="442611" y="930637"/>
                  </a:cubicBezTo>
                  <a:cubicBezTo>
                    <a:pt x="438804" y="890632"/>
                    <a:pt x="432142" y="852532"/>
                    <a:pt x="424529" y="813480"/>
                  </a:cubicBezTo>
                  <a:cubicBezTo>
                    <a:pt x="425481" y="810622"/>
                    <a:pt x="426432" y="807764"/>
                    <a:pt x="426432" y="804907"/>
                  </a:cubicBezTo>
                  <a:cubicBezTo>
                    <a:pt x="435949" y="789667"/>
                    <a:pt x="453079" y="779189"/>
                    <a:pt x="467354" y="768712"/>
                  </a:cubicBezTo>
                  <a:cubicBezTo>
                    <a:pt x="476870" y="762044"/>
                    <a:pt x="486387" y="754425"/>
                    <a:pt x="494000" y="744900"/>
                  </a:cubicBezTo>
                  <a:cubicBezTo>
                    <a:pt x="502565" y="734422"/>
                    <a:pt x="509226" y="722992"/>
                    <a:pt x="515888" y="711562"/>
                  </a:cubicBezTo>
                  <a:cubicBezTo>
                    <a:pt x="528259" y="690607"/>
                    <a:pt x="542534" y="671557"/>
                    <a:pt x="559664" y="654412"/>
                  </a:cubicBezTo>
                  <a:cubicBezTo>
                    <a:pt x="576794" y="638219"/>
                    <a:pt x="594875" y="623932"/>
                    <a:pt x="612956" y="609644"/>
                  </a:cubicBezTo>
                  <a:cubicBezTo>
                    <a:pt x="650071" y="581069"/>
                    <a:pt x="689089" y="554400"/>
                    <a:pt x="716687" y="516300"/>
                  </a:cubicBezTo>
                  <a:cubicBezTo>
                    <a:pt x="732865" y="493439"/>
                    <a:pt x="742381" y="467722"/>
                    <a:pt x="757608" y="443910"/>
                  </a:cubicBezTo>
                  <a:cubicBezTo>
                    <a:pt x="772834" y="419144"/>
                    <a:pt x="792819" y="398189"/>
                    <a:pt x="807094" y="373425"/>
                  </a:cubicBezTo>
                  <a:cubicBezTo>
                    <a:pt x="837547" y="319132"/>
                    <a:pt x="847063" y="257219"/>
                    <a:pt x="855628" y="196259"/>
                  </a:cubicBezTo>
                  <a:cubicBezTo>
                    <a:pt x="856580" y="189592"/>
                    <a:pt x="848966" y="185782"/>
                    <a:pt x="844208" y="191497"/>
                  </a:cubicBezTo>
                  <a:cubicBezTo>
                    <a:pt x="814707" y="234359"/>
                    <a:pt x="769979" y="263887"/>
                    <a:pt x="727155" y="292462"/>
                  </a:cubicBezTo>
                  <a:cubicBezTo>
                    <a:pt x="704315" y="307702"/>
                    <a:pt x="680524" y="319132"/>
                    <a:pt x="653877" y="327705"/>
                  </a:cubicBezTo>
                  <a:cubicBezTo>
                    <a:pt x="640554" y="331514"/>
                    <a:pt x="628183" y="336277"/>
                    <a:pt x="616763" y="342944"/>
                  </a:cubicBezTo>
                  <a:cubicBezTo>
                    <a:pt x="605343" y="349612"/>
                    <a:pt x="594875" y="358185"/>
                    <a:pt x="584407" y="365805"/>
                  </a:cubicBezTo>
                  <a:cubicBezTo>
                    <a:pt x="563470" y="382950"/>
                    <a:pt x="543486" y="402000"/>
                    <a:pt x="525404" y="421050"/>
                  </a:cubicBezTo>
                  <a:cubicBezTo>
                    <a:pt x="507323" y="440100"/>
                    <a:pt x="488290" y="460102"/>
                    <a:pt x="473063" y="481057"/>
                  </a:cubicBezTo>
                  <a:cubicBezTo>
                    <a:pt x="457837" y="502012"/>
                    <a:pt x="446417" y="524872"/>
                    <a:pt x="442611" y="550589"/>
                  </a:cubicBezTo>
                  <a:cubicBezTo>
                    <a:pt x="438804" y="578212"/>
                    <a:pt x="440707" y="606787"/>
                    <a:pt x="440707" y="634410"/>
                  </a:cubicBezTo>
                  <a:cubicBezTo>
                    <a:pt x="439755" y="685844"/>
                    <a:pt x="433094" y="737280"/>
                    <a:pt x="423577" y="787762"/>
                  </a:cubicBezTo>
                  <a:cubicBezTo>
                    <a:pt x="422626" y="788714"/>
                    <a:pt x="421674" y="789667"/>
                    <a:pt x="421674" y="790619"/>
                  </a:cubicBezTo>
                  <a:cubicBezTo>
                    <a:pt x="420722" y="787762"/>
                    <a:pt x="420722" y="783952"/>
                    <a:pt x="419771" y="781094"/>
                  </a:cubicBezTo>
                  <a:cubicBezTo>
                    <a:pt x="415013" y="755377"/>
                    <a:pt x="410254" y="729660"/>
                    <a:pt x="405496" y="704894"/>
                  </a:cubicBezTo>
                  <a:lnTo>
                    <a:pt x="389318" y="449625"/>
                  </a:lnTo>
                  <a:cubicBezTo>
                    <a:pt x="389318" y="438194"/>
                    <a:pt x="390270" y="426764"/>
                    <a:pt x="390270" y="415335"/>
                  </a:cubicBezTo>
                  <a:cubicBezTo>
                    <a:pt x="392173" y="381997"/>
                    <a:pt x="394076" y="348660"/>
                    <a:pt x="395980" y="315322"/>
                  </a:cubicBezTo>
                  <a:cubicBezTo>
                    <a:pt x="505420" y="304844"/>
                    <a:pt x="485435" y="169589"/>
                    <a:pt x="530162" y="161017"/>
                  </a:cubicBezTo>
                  <a:cubicBezTo>
                    <a:pt x="576794" y="151492"/>
                    <a:pt x="681476" y="166732"/>
                    <a:pt x="681476" y="166732"/>
                  </a:cubicBezTo>
                  <a:cubicBezTo>
                    <a:pt x="681476" y="166732"/>
                    <a:pt x="660539" y="128632"/>
                    <a:pt x="621521" y="98152"/>
                  </a:cubicBezTo>
                  <a:cubicBezTo>
                    <a:pt x="621521" y="98152"/>
                    <a:pt x="692895" y="51480"/>
                    <a:pt x="783302" y="58147"/>
                  </a:cubicBezTo>
                  <a:cubicBezTo>
                    <a:pt x="783302" y="58147"/>
                    <a:pt x="788061" y="11474"/>
                    <a:pt x="645313" y="1949"/>
                  </a:cubicBezTo>
                  <a:cubicBezTo>
                    <a:pt x="568229" y="-2813"/>
                    <a:pt x="454030" y="1949"/>
                    <a:pt x="364575" y="7664"/>
                  </a:cubicBezTo>
                  <a:cubicBezTo>
                    <a:pt x="362672" y="6712"/>
                    <a:pt x="360768" y="7664"/>
                    <a:pt x="359817" y="7664"/>
                  </a:cubicBezTo>
                  <a:cubicBezTo>
                    <a:pt x="286539" y="12427"/>
                    <a:pt x="232295" y="17189"/>
                    <a:pt x="232295" y="17189"/>
                  </a:cubicBezTo>
                  <a:cubicBezTo>
                    <a:pt x="232295" y="17189"/>
                    <a:pt x="56239" y="11474"/>
                    <a:pt x="60046" y="128632"/>
                  </a:cubicBezTo>
                  <a:cubicBezTo>
                    <a:pt x="60046" y="128632"/>
                    <a:pt x="118097" y="88627"/>
                    <a:pt x="146646" y="100057"/>
                  </a:cubicBezTo>
                  <a:cubicBezTo>
                    <a:pt x="146646" y="100057"/>
                    <a:pt x="137130" y="121964"/>
                    <a:pt x="137130" y="164827"/>
                  </a:cubicBezTo>
                  <a:cubicBezTo>
                    <a:pt x="137130" y="164827"/>
                    <a:pt x="211359" y="119107"/>
                    <a:pt x="263700" y="134347"/>
                  </a:cubicBezTo>
                  <a:cubicBezTo>
                    <a:pt x="313186" y="149587"/>
                    <a:pt x="269409" y="301987"/>
                    <a:pt x="369333" y="314369"/>
                  </a:cubicBezTo>
                  <a:cubicBezTo>
                    <a:pt x="367430" y="341039"/>
                    <a:pt x="364575" y="367710"/>
                    <a:pt x="363623" y="394380"/>
                  </a:cubicBezTo>
                  <a:cubicBezTo>
                    <a:pt x="358865" y="465817"/>
                    <a:pt x="358865" y="536302"/>
                    <a:pt x="363623" y="607739"/>
                  </a:cubicBezTo>
                  <a:cubicBezTo>
                    <a:pt x="367430" y="656317"/>
                    <a:pt x="372188" y="703942"/>
                    <a:pt x="380753" y="752519"/>
                  </a:cubicBezTo>
                  <a:cubicBezTo>
                    <a:pt x="389318" y="800144"/>
                    <a:pt x="399786" y="847769"/>
                    <a:pt x="405496" y="896347"/>
                  </a:cubicBezTo>
                  <a:cubicBezTo>
                    <a:pt x="410254" y="931589"/>
                    <a:pt x="412157" y="967785"/>
                    <a:pt x="414061" y="1003980"/>
                  </a:cubicBezTo>
                  <a:cubicBezTo>
                    <a:pt x="404544" y="988739"/>
                    <a:pt x="396931" y="972547"/>
                    <a:pt x="391221" y="956355"/>
                  </a:cubicBezTo>
                  <a:cubicBezTo>
                    <a:pt x="382656" y="932542"/>
                    <a:pt x="376946" y="907777"/>
                    <a:pt x="371237" y="882060"/>
                  </a:cubicBezTo>
                  <a:cubicBezTo>
                    <a:pt x="365527" y="857294"/>
                    <a:pt x="358865" y="833482"/>
                    <a:pt x="349348" y="810622"/>
                  </a:cubicBezTo>
                  <a:cubicBezTo>
                    <a:pt x="336977" y="783000"/>
                    <a:pt x="318896" y="758235"/>
                    <a:pt x="306524" y="730612"/>
                  </a:cubicBezTo>
                  <a:cubicBezTo>
                    <a:pt x="283684" y="681082"/>
                    <a:pt x="273216" y="625837"/>
                    <a:pt x="247522" y="577260"/>
                  </a:cubicBezTo>
                  <a:cubicBezTo>
                    <a:pt x="233247" y="551542"/>
                    <a:pt x="215165" y="530587"/>
                    <a:pt x="195181" y="509632"/>
                  </a:cubicBezTo>
                  <a:cubicBezTo>
                    <a:pt x="184712" y="498202"/>
                    <a:pt x="174244" y="486772"/>
                    <a:pt x="165679" y="473437"/>
                  </a:cubicBezTo>
                  <a:cubicBezTo>
                    <a:pt x="157115" y="461055"/>
                    <a:pt x="149501" y="447719"/>
                    <a:pt x="141888" y="434385"/>
                  </a:cubicBezTo>
                  <a:cubicBezTo>
                    <a:pt x="124758" y="404857"/>
                    <a:pt x="104774" y="377235"/>
                    <a:pt x="81934" y="351517"/>
                  </a:cubicBezTo>
                  <a:cubicBezTo>
                    <a:pt x="59094" y="325800"/>
                    <a:pt x="34351" y="301987"/>
                    <a:pt x="10560" y="277222"/>
                  </a:cubicBezTo>
                  <a:cubicBezTo>
                    <a:pt x="5802" y="272460"/>
                    <a:pt x="-860" y="277222"/>
                    <a:pt x="92" y="282937"/>
                  </a:cubicBezTo>
                  <a:cubicBezTo>
                    <a:pt x="12463" y="350564"/>
                    <a:pt x="23883" y="418192"/>
                    <a:pt x="34351" y="485819"/>
                  </a:cubicBezTo>
                  <a:cubicBezTo>
                    <a:pt x="39109" y="518205"/>
                    <a:pt x="42916" y="550589"/>
                    <a:pt x="50529" y="582022"/>
                  </a:cubicBezTo>
                  <a:cubicBezTo>
                    <a:pt x="58142" y="611550"/>
                    <a:pt x="71466" y="638219"/>
                    <a:pt x="87644" y="663937"/>
                  </a:cubicBezTo>
                  <a:cubicBezTo>
                    <a:pt x="102870" y="688702"/>
                    <a:pt x="120000" y="711562"/>
                    <a:pt x="133323" y="737280"/>
                  </a:cubicBezTo>
                  <a:cubicBezTo>
                    <a:pt x="147598" y="764902"/>
                    <a:pt x="154260" y="795382"/>
                    <a:pt x="170438" y="822052"/>
                  </a:cubicBezTo>
                  <a:cubicBezTo>
                    <a:pt x="183761" y="844912"/>
                    <a:pt x="200890" y="865867"/>
                    <a:pt x="221827" y="882060"/>
                  </a:cubicBezTo>
                  <a:cubicBezTo>
                    <a:pt x="232295" y="890632"/>
                    <a:pt x="243715" y="898252"/>
                    <a:pt x="255135" y="904919"/>
                  </a:cubicBezTo>
                  <a:cubicBezTo>
                    <a:pt x="268458" y="912539"/>
                    <a:pt x="282733" y="918255"/>
                    <a:pt x="297008" y="924922"/>
                  </a:cubicBezTo>
                  <a:cubicBezTo>
                    <a:pt x="345542" y="947782"/>
                    <a:pt x="373140" y="996360"/>
                    <a:pt x="415964" y="1025887"/>
                  </a:cubicBezTo>
                  <a:cubicBezTo>
                    <a:pt x="415964" y="1031602"/>
                    <a:pt x="415964" y="1037317"/>
                    <a:pt x="416916" y="1043985"/>
                  </a:cubicBezTo>
                  <a:cubicBezTo>
                    <a:pt x="417867" y="1093515"/>
                    <a:pt x="419771" y="1143997"/>
                    <a:pt x="420722" y="1193527"/>
                  </a:cubicBezTo>
                  <a:cubicBezTo>
                    <a:pt x="420722" y="1199242"/>
                    <a:pt x="420722" y="1205910"/>
                    <a:pt x="420722" y="1211625"/>
                  </a:cubicBezTo>
                  <a:cubicBezTo>
                    <a:pt x="420722" y="1219244"/>
                    <a:pt x="422626" y="1224960"/>
                    <a:pt x="425481" y="1231627"/>
                  </a:cubicBezTo>
                  <a:cubicBezTo>
                    <a:pt x="429287" y="1244010"/>
                    <a:pt x="448320" y="1244962"/>
                    <a:pt x="451175" y="1231627"/>
                  </a:cubicBezTo>
                  <a:cubicBezTo>
                    <a:pt x="453079" y="1224960"/>
                    <a:pt x="454982" y="1219244"/>
                    <a:pt x="454982" y="1212577"/>
                  </a:cubicBezTo>
                  <a:cubicBezTo>
                    <a:pt x="454982" y="1205910"/>
                    <a:pt x="454982" y="1199242"/>
                    <a:pt x="454030" y="1192575"/>
                  </a:cubicBezTo>
                  <a:cubicBezTo>
                    <a:pt x="454030" y="1180192"/>
                    <a:pt x="453079" y="1167810"/>
                    <a:pt x="453079" y="1155427"/>
                  </a:cubicBezTo>
                  <a:cubicBezTo>
                    <a:pt x="452127" y="1129710"/>
                    <a:pt x="452127" y="1104944"/>
                    <a:pt x="451175" y="1079227"/>
                  </a:cubicBezTo>
                  <a:cubicBezTo>
                    <a:pt x="450224" y="1051605"/>
                    <a:pt x="449272" y="1023982"/>
                    <a:pt x="448320" y="996360"/>
                  </a:cubicBezTo>
                  <a:cubicBezTo>
                    <a:pt x="448320" y="995407"/>
                    <a:pt x="449272" y="994455"/>
                    <a:pt x="449272" y="993502"/>
                  </a:cubicBezTo>
                  <a:cubicBezTo>
                    <a:pt x="490193" y="955402"/>
                    <a:pt x="554906" y="966832"/>
                    <a:pt x="604392" y="949687"/>
                  </a:cubicBezTo>
                  <a:cubicBezTo>
                    <a:pt x="631038" y="940162"/>
                    <a:pt x="654829" y="925875"/>
                    <a:pt x="677669" y="908730"/>
                  </a:cubicBezTo>
                  <a:cubicBezTo>
                    <a:pt x="699557" y="892537"/>
                    <a:pt x="722397" y="876344"/>
                    <a:pt x="742381" y="857294"/>
                  </a:cubicBezTo>
                  <a:cubicBezTo>
                    <a:pt x="751898" y="847769"/>
                    <a:pt x="760463" y="838244"/>
                    <a:pt x="767124" y="826814"/>
                  </a:cubicBezTo>
                  <a:cubicBezTo>
                    <a:pt x="774737" y="814432"/>
                    <a:pt x="779496" y="800144"/>
                    <a:pt x="787109" y="786810"/>
                  </a:cubicBezTo>
                  <a:cubicBezTo>
                    <a:pt x="794722" y="774427"/>
                    <a:pt x="805191" y="764902"/>
                    <a:pt x="815658" y="755377"/>
                  </a:cubicBezTo>
                  <a:cubicBezTo>
                    <a:pt x="825175" y="746805"/>
                    <a:pt x="834692" y="737280"/>
                    <a:pt x="844208" y="727755"/>
                  </a:cubicBezTo>
                  <a:cubicBezTo>
                    <a:pt x="879419" y="688702"/>
                    <a:pt x="907969" y="643935"/>
                    <a:pt x="927002" y="595357"/>
                  </a:cubicBezTo>
                  <a:cubicBezTo>
                    <a:pt x="948890" y="539160"/>
                    <a:pt x="960310" y="479152"/>
                    <a:pt x="958406" y="4200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1" name="Google Shape;3151;p48"/>
            <p:cNvSpPr/>
            <p:nvPr/>
          </p:nvSpPr>
          <p:spPr>
            <a:xfrm>
              <a:off x="7772271" y="1948419"/>
              <a:ext cx="517157" cy="388677"/>
            </a:xfrm>
            <a:custGeom>
              <a:rect b="b" l="l" r="r" t="t"/>
              <a:pathLst>
                <a:path extrusionOk="0" h="388677" w="517157">
                  <a:moveTo>
                    <a:pt x="496221" y="73876"/>
                  </a:moveTo>
                  <a:cubicBezTo>
                    <a:pt x="496221" y="73876"/>
                    <a:pt x="369651" y="-30899"/>
                    <a:pt x="184079" y="9105"/>
                  </a:cubicBezTo>
                  <a:cubicBezTo>
                    <a:pt x="-2445" y="49110"/>
                    <a:pt x="-22430" y="128168"/>
                    <a:pt x="16588" y="189128"/>
                  </a:cubicBezTo>
                  <a:cubicBezTo>
                    <a:pt x="54654" y="250088"/>
                    <a:pt x="41331" y="251041"/>
                    <a:pt x="99382" y="314858"/>
                  </a:cubicBezTo>
                  <a:cubicBezTo>
                    <a:pt x="157433" y="377723"/>
                    <a:pt x="248791" y="395820"/>
                    <a:pt x="285906" y="386295"/>
                  </a:cubicBezTo>
                  <a:cubicBezTo>
                    <a:pt x="323020" y="376770"/>
                    <a:pt x="363941" y="231038"/>
                    <a:pt x="410572" y="170078"/>
                  </a:cubicBezTo>
                  <a:cubicBezTo>
                    <a:pt x="457203" y="109118"/>
                    <a:pt x="517157" y="95783"/>
                    <a:pt x="517157" y="95783"/>
                  </a:cubicBezTo>
                  <a:lnTo>
                    <a:pt x="496221" y="7387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2" name="Google Shape;3152;p48"/>
            <p:cNvSpPr/>
            <p:nvPr/>
          </p:nvSpPr>
          <p:spPr>
            <a:xfrm>
              <a:off x="8272125" y="1928826"/>
              <a:ext cx="465506" cy="356978"/>
            </a:xfrm>
            <a:custGeom>
              <a:rect b="b" l="l" r="r" t="t"/>
              <a:pathLst>
                <a:path extrusionOk="0" h="356978" w="465506">
                  <a:moveTo>
                    <a:pt x="56321" y="44891"/>
                  </a:moveTo>
                  <a:cubicBezTo>
                    <a:pt x="56321" y="44891"/>
                    <a:pt x="207634" y="-2734"/>
                    <a:pt x="270443" y="124"/>
                  </a:cubicBezTo>
                  <a:cubicBezTo>
                    <a:pt x="333253" y="3934"/>
                    <a:pt x="456967" y="62989"/>
                    <a:pt x="464581" y="127759"/>
                  </a:cubicBezTo>
                  <a:cubicBezTo>
                    <a:pt x="473146" y="191576"/>
                    <a:pt x="419853" y="244916"/>
                    <a:pt x="404627" y="265871"/>
                  </a:cubicBezTo>
                  <a:cubicBezTo>
                    <a:pt x="389400" y="286826"/>
                    <a:pt x="388448" y="352549"/>
                    <a:pt x="311365" y="354454"/>
                  </a:cubicBezTo>
                  <a:cubicBezTo>
                    <a:pt x="235232" y="356359"/>
                    <a:pt x="206683" y="371599"/>
                    <a:pt x="158148" y="296351"/>
                  </a:cubicBezTo>
                  <a:cubicBezTo>
                    <a:pt x="109614" y="221104"/>
                    <a:pt x="4932" y="163001"/>
                    <a:pt x="174" y="156334"/>
                  </a:cubicBezTo>
                  <a:cubicBezTo>
                    <a:pt x="-3633" y="148714"/>
                    <a:pt x="56321" y="44891"/>
                    <a:pt x="56321" y="448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3" name="Google Shape;3153;p48"/>
            <p:cNvSpPr/>
            <p:nvPr/>
          </p:nvSpPr>
          <p:spPr>
            <a:xfrm>
              <a:off x="7975533" y="1760797"/>
              <a:ext cx="434145" cy="273684"/>
            </a:xfrm>
            <a:custGeom>
              <a:rect b="b" l="l" r="r" t="t"/>
              <a:pathLst>
                <a:path extrusionOk="0" h="273684" w="434145">
                  <a:moveTo>
                    <a:pt x="130226" y="237685"/>
                  </a:moveTo>
                  <a:cubicBezTo>
                    <a:pt x="125468" y="235780"/>
                    <a:pt x="23641" y="211968"/>
                    <a:pt x="3656" y="168153"/>
                  </a:cubicBezTo>
                  <a:cubicBezTo>
                    <a:pt x="-16328" y="125290"/>
                    <a:pt x="48384" y="60520"/>
                    <a:pt x="130226" y="31945"/>
                  </a:cubicBezTo>
                  <a:cubicBezTo>
                    <a:pt x="212068" y="3370"/>
                    <a:pt x="208262" y="3370"/>
                    <a:pt x="274877" y="9085"/>
                  </a:cubicBezTo>
                  <a:cubicBezTo>
                    <a:pt x="341493" y="13848"/>
                    <a:pt x="402399" y="-27110"/>
                    <a:pt x="424287" y="33850"/>
                  </a:cubicBezTo>
                  <a:cubicBezTo>
                    <a:pt x="446175" y="95763"/>
                    <a:pt x="439513" y="242448"/>
                    <a:pt x="321509" y="267213"/>
                  </a:cubicBezTo>
                  <a:cubicBezTo>
                    <a:pt x="203503" y="291978"/>
                    <a:pt x="130226" y="237685"/>
                    <a:pt x="130226" y="23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4" name="Google Shape;3154;p48"/>
            <p:cNvSpPr/>
            <p:nvPr/>
          </p:nvSpPr>
          <p:spPr>
            <a:xfrm>
              <a:off x="8080997" y="1991814"/>
              <a:ext cx="407182" cy="443102"/>
            </a:xfrm>
            <a:custGeom>
              <a:rect b="b" l="l" r="r" t="t"/>
              <a:pathLst>
                <a:path extrusionOk="0" h="443102" w="407182">
                  <a:moveTo>
                    <a:pt x="180834" y="6668"/>
                  </a:moveTo>
                  <a:cubicBezTo>
                    <a:pt x="180834" y="6668"/>
                    <a:pt x="336905" y="141923"/>
                    <a:pt x="363551" y="194310"/>
                  </a:cubicBezTo>
                  <a:cubicBezTo>
                    <a:pt x="390198" y="246698"/>
                    <a:pt x="419699" y="347663"/>
                    <a:pt x="401618" y="396240"/>
                  </a:cubicBezTo>
                  <a:cubicBezTo>
                    <a:pt x="383536" y="444818"/>
                    <a:pt x="341663" y="435293"/>
                    <a:pt x="260773" y="439103"/>
                  </a:cubicBezTo>
                  <a:cubicBezTo>
                    <a:pt x="178931" y="442913"/>
                    <a:pt x="192254" y="445770"/>
                    <a:pt x="122783" y="439103"/>
                  </a:cubicBezTo>
                  <a:cubicBezTo>
                    <a:pt x="53312" y="432435"/>
                    <a:pt x="-8545" y="419100"/>
                    <a:pt x="971" y="360998"/>
                  </a:cubicBezTo>
                  <a:cubicBezTo>
                    <a:pt x="10488" y="301943"/>
                    <a:pt x="-10448" y="286703"/>
                    <a:pt x="62829" y="171450"/>
                  </a:cubicBezTo>
                  <a:cubicBezTo>
                    <a:pt x="136106" y="55245"/>
                    <a:pt x="165608" y="0"/>
                    <a:pt x="165608" y="0"/>
                  </a:cubicBezTo>
                  <a:lnTo>
                    <a:pt x="180834" y="666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5" name="Google Shape;3155;p48"/>
            <p:cNvSpPr/>
            <p:nvPr/>
          </p:nvSpPr>
          <p:spPr>
            <a:xfrm>
              <a:off x="7893704" y="1827195"/>
              <a:ext cx="778749" cy="530140"/>
            </a:xfrm>
            <a:custGeom>
              <a:rect b="b" l="l" r="r" t="t"/>
              <a:pathLst>
                <a:path extrusionOk="0" h="530140" w="778749">
                  <a:moveTo>
                    <a:pt x="777337" y="244629"/>
                  </a:moveTo>
                  <a:cubicBezTo>
                    <a:pt x="754498" y="232247"/>
                    <a:pt x="730706" y="220817"/>
                    <a:pt x="705963" y="212244"/>
                  </a:cubicBezTo>
                  <a:cubicBezTo>
                    <a:pt x="681220" y="203672"/>
                    <a:pt x="655526" y="200814"/>
                    <a:pt x="629831" y="197957"/>
                  </a:cubicBezTo>
                  <a:cubicBezTo>
                    <a:pt x="576539" y="192242"/>
                    <a:pt x="522294" y="191289"/>
                    <a:pt x="469002" y="199862"/>
                  </a:cubicBezTo>
                  <a:cubicBezTo>
                    <a:pt x="454727" y="201767"/>
                    <a:pt x="442356" y="204624"/>
                    <a:pt x="429984" y="212244"/>
                  </a:cubicBezTo>
                  <a:cubicBezTo>
                    <a:pt x="429032" y="213197"/>
                    <a:pt x="428081" y="213197"/>
                    <a:pt x="426177" y="214149"/>
                  </a:cubicBezTo>
                  <a:cubicBezTo>
                    <a:pt x="446162" y="197004"/>
                    <a:pt x="463292" y="176049"/>
                    <a:pt x="474712" y="152237"/>
                  </a:cubicBezTo>
                  <a:cubicBezTo>
                    <a:pt x="482325" y="136997"/>
                    <a:pt x="488035" y="119852"/>
                    <a:pt x="491841" y="103659"/>
                  </a:cubicBezTo>
                  <a:cubicBezTo>
                    <a:pt x="495648" y="85562"/>
                    <a:pt x="496600" y="68417"/>
                    <a:pt x="494697" y="51272"/>
                  </a:cubicBezTo>
                  <a:cubicBezTo>
                    <a:pt x="494697" y="50319"/>
                    <a:pt x="493745" y="50319"/>
                    <a:pt x="493745" y="51272"/>
                  </a:cubicBezTo>
                  <a:cubicBezTo>
                    <a:pt x="491841" y="84609"/>
                    <a:pt x="480422" y="118899"/>
                    <a:pt x="464244" y="147474"/>
                  </a:cubicBezTo>
                  <a:cubicBezTo>
                    <a:pt x="452824" y="167477"/>
                    <a:pt x="439500" y="187479"/>
                    <a:pt x="424274" y="204624"/>
                  </a:cubicBezTo>
                  <a:cubicBezTo>
                    <a:pt x="431887" y="190337"/>
                    <a:pt x="435694" y="174144"/>
                    <a:pt x="439500" y="157952"/>
                  </a:cubicBezTo>
                  <a:cubicBezTo>
                    <a:pt x="443307" y="137949"/>
                    <a:pt x="445210" y="116994"/>
                    <a:pt x="444259" y="96039"/>
                  </a:cubicBezTo>
                  <a:cubicBezTo>
                    <a:pt x="443307" y="75084"/>
                    <a:pt x="438549" y="55082"/>
                    <a:pt x="433791" y="34127"/>
                  </a:cubicBezTo>
                  <a:cubicBezTo>
                    <a:pt x="432839" y="29364"/>
                    <a:pt x="425226" y="31269"/>
                    <a:pt x="426177" y="36032"/>
                  </a:cubicBezTo>
                  <a:cubicBezTo>
                    <a:pt x="429984" y="55082"/>
                    <a:pt x="429984" y="76037"/>
                    <a:pt x="429984" y="96039"/>
                  </a:cubicBezTo>
                  <a:cubicBezTo>
                    <a:pt x="429984" y="115089"/>
                    <a:pt x="428081" y="134139"/>
                    <a:pt x="424274" y="153189"/>
                  </a:cubicBezTo>
                  <a:cubicBezTo>
                    <a:pt x="421419" y="168429"/>
                    <a:pt x="418564" y="184622"/>
                    <a:pt x="411903" y="198909"/>
                  </a:cubicBezTo>
                  <a:cubicBezTo>
                    <a:pt x="409999" y="203672"/>
                    <a:pt x="407144" y="208434"/>
                    <a:pt x="405241" y="213197"/>
                  </a:cubicBezTo>
                  <a:cubicBezTo>
                    <a:pt x="411903" y="178907"/>
                    <a:pt x="411903" y="142712"/>
                    <a:pt x="403338" y="108422"/>
                  </a:cubicBezTo>
                  <a:cubicBezTo>
                    <a:pt x="393821" y="70322"/>
                    <a:pt x="375740" y="32222"/>
                    <a:pt x="352900" y="789"/>
                  </a:cubicBezTo>
                  <a:cubicBezTo>
                    <a:pt x="351948" y="-1116"/>
                    <a:pt x="349093" y="789"/>
                    <a:pt x="350045" y="2694"/>
                  </a:cubicBezTo>
                  <a:cubicBezTo>
                    <a:pt x="372885" y="34127"/>
                    <a:pt x="388111" y="70322"/>
                    <a:pt x="393821" y="109374"/>
                  </a:cubicBezTo>
                  <a:cubicBezTo>
                    <a:pt x="398580" y="140807"/>
                    <a:pt x="400483" y="173192"/>
                    <a:pt x="395724" y="204624"/>
                  </a:cubicBezTo>
                  <a:cubicBezTo>
                    <a:pt x="390966" y="177002"/>
                    <a:pt x="381450" y="150332"/>
                    <a:pt x="369078" y="125567"/>
                  </a:cubicBezTo>
                  <a:cubicBezTo>
                    <a:pt x="360513" y="107469"/>
                    <a:pt x="350997" y="90324"/>
                    <a:pt x="340529" y="74132"/>
                  </a:cubicBezTo>
                  <a:cubicBezTo>
                    <a:pt x="335770" y="66512"/>
                    <a:pt x="330060" y="57939"/>
                    <a:pt x="324351" y="51272"/>
                  </a:cubicBezTo>
                  <a:cubicBezTo>
                    <a:pt x="318641" y="43652"/>
                    <a:pt x="311979" y="36032"/>
                    <a:pt x="306269" y="28412"/>
                  </a:cubicBezTo>
                  <a:cubicBezTo>
                    <a:pt x="303414" y="23649"/>
                    <a:pt x="295801" y="28412"/>
                    <a:pt x="298656" y="33174"/>
                  </a:cubicBezTo>
                  <a:cubicBezTo>
                    <a:pt x="309124" y="48414"/>
                    <a:pt x="317689" y="64607"/>
                    <a:pt x="326254" y="80799"/>
                  </a:cubicBezTo>
                  <a:cubicBezTo>
                    <a:pt x="335770" y="97944"/>
                    <a:pt x="345287" y="115089"/>
                    <a:pt x="352900" y="132234"/>
                  </a:cubicBezTo>
                  <a:cubicBezTo>
                    <a:pt x="365272" y="158904"/>
                    <a:pt x="377643" y="186527"/>
                    <a:pt x="386208" y="214149"/>
                  </a:cubicBezTo>
                  <a:cubicBezTo>
                    <a:pt x="382401" y="208434"/>
                    <a:pt x="377643" y="201767"/>
                    <a:pt x="372885" y="196052"/>
                  </a:cubicBezTo>
                  <a:cubicBezTo>
                    <a:pt x="361465" y="181764"/>
                    <a:pt x="350045" y="169382"/>
                    <a:pt x="336722" y="157952"/>
                  </a:cubicBezTo>
                  <a:cubicBezTo>
                    <a:pt x="310076" y="135092"/>
                    <a:pt x="280574" y="115089"/>
                    <a:pt x="248218" y="100802"/>
                  </a:cubicBezTo>
                  <a:cubicBezTo>
                    <a:pt x="231088" y="93182"/>
                    <a:pt x="213959" y="87467"/>
                    <a:pt x="195877" y="83657"/>
                  </a:cubicBezTo>
                  <a:cubicBezTo>
                    <a:pt x="191119" y="82704"/>
                    <a:pt x="189216" y="89372"/>
                    <a:pt x="193974" y="90324"/>
                  </a:cubicBezTo>
                  <a:cubicBezTo>
                    <a:pt x="257735" y="111279"/>
                    <a:pt x="310076" y="153189"/>
                    <a:pt x="357658" y="199862"/>
                  </a:cubicBezTo>
                  <a:cubicBezTo>
                    <a:pt x="364320" y="206529"/>
                    <a:pt x="370030" y="213197"/>
                    <a:pt x="376691" y="219864"/>
                  </a:cubicBezTo>
                  <a:cubicBezTo>
                    <a:pt x="378595" y="221769"/>
                    <a:pt x="379546" y="223674"/>
                    <a:pt x="380498" y="224627"/>
                  </a:cubicBezTo>
                  <a:cubicBezTo>
                    <a:pt x="378595" y="223674"/>
                    <a:pt x="377643" y="223674"/>
                    <a:pt x="375740" y="223674"/>
                  </a:cubicBezTo>
                  <a:cubicBezTo>
                    <a:pt x="369078" y="217959"/>
                    <a:pt x="362417" y="213197"/>
                    <a:pt x="355755" y="208434"/>
                  </a:cubicBezTo>
                  <a:cubicBezTo>
                    <a:pt x="338625" y="197004"/>
                    <a:pt x="320544" y="186527"/>
                    <a:pt x="302462" y="177954"/>
                  </a:cubicBezTo>
                  <a:cubicBezTo>
                    <a:pt x="265348" y="160809"/>
                    <a:pt x="226330" y="151284"/>
                    <a:pt x="185409" y="148427"/>
                  </a:cubicBezTo>
                  <a:cubicBezTo>
                    <a:pt x="162569" y="146522"/>
                    <a:pt x="139730" y="147474"/>
                    <a:pt x="115938" y="150332"/>
                  </a:cubicBezTo>
                  <a:cubicBezTo>
                    <a:pt x="114035" y="150332"/>
                    <a:pt x="114035" y="154142"/>
                    <a:pt x="115938" y="154142"/>
                  </a:cubicBezTo>
                  <a:cubicBezTo>
                    <a:pt x="155908" y="151284"/>
                    <a:pt x="195877" y="156999"/>
                    <a:pt x="234895" y="167477"/>
                  </a:cubicBezTo>
                  <a:cubicBezTo>
                    <a:pt x="272961" y="177954"/>
                    <a:pt x="310076" y="194147"/>
                    <a:pt x="342432" y="216054"/>
                  </a:cubicBezTo>
                  <a:cubicBezTo>
                    <a:pt x="342432" y="216054"/>
                    <a:pt x="342432" y="216054"/>
                    <a:pt x="342432" y="216054"/>
                  </a:cubicBezTo>
                  <a:cubicBezTo>
                    <a:pt x="337674" y="215102"/>
                    <a:pt x="332915" y="214149"/>
                    <a:pt x="328157" y="213197"/>
                  </a:cubicBezTo>
                  <a:cubicBezTo>
                    <a:pt x="303414" y="207482"/>
                    <a:pt x="278671" y="204624"/>
                    <a:pt x="253928" y="202719"/>
                  </a:cubicBezTo>
                  <a:cubicBezTo>
                    <a:pt x="206345" y="199862"/>
                    <a:pt x="155908" y="201767"/>
                    <a:pt x="109277" y="214149"/>
                  </a:cubicBezTo>
                  <a:cubicBezTo>
                    <a:pt x="95002" y="217959"/>
                    <a:pt x="81679" y="223674"/>
                    <a:pt x="68356" y="230342"/>
                  </a:cubicBezTo>
                  <a:cubicBezTo>
                    <a:pt x="61694" y="234152"/>
                    <a:pt x="55033" y="237962"/>
                    <a:pt x="48371" y="242724"/>
                  </a:cubicBezTo>
                  <a:cubicBezTo>
                    <a:pt x="45516" y="244629"/>
                    <a:pt x="42661" y="246534"/>
                    <a:pt x="39806" y="248439"/>
                  </a:cubicBezTo>
                  <a:cubicBezTo>
                    <a:pt x="36000" y="251297"/>
                    <a:pt x="33145" y="254154"/>
                    <a:pt x="29338" y="256059"/>
                  </a:cubicBezTo>
                  <a:cubicBezTo>
                    <a:pt x="28386" y="256059"/>
                    <a:pt x="29338" y="257012"/>
                    <a:pt x="30290" y="257012"/>
                  </a:cubicBezTo>
                  <a:cubicBezTo>
                    <a:pt x="35048" y="253202"/>
                    <a:pt x="42661" y="251297"/>
                    <a:pt x="47419" y="248439"/>
                  </a:cubicBezTo>
                  <a:cubicBezTo>
                    <a:pt x="53129" y="245582"/>
                    <a:pt x="59791" y="242724"/>
                    <a:pt x="65501" y="239867"/>
                  </a:cubicBezTo>
                  <a:cubicBezTo>
                    <a:pt x="77872" y="234152"/>
                    <a:pt x="91195" y="229389"/>
                    <a:pt x="103567" y="226532"/>
                  </a:cubicBezTo>
                  <a:cubicBezTo>
                    <a:pt x="126407" y="220817"/>
                    <a:pt x="151150" y="217959"/>
                    <a:pt x="174941" y="217007"/>
                  </a:cubicBezTo>
                  <a:cubicBezTo>
                    <a:pt x="222524" y="214149"/>
                    <a:pt x="271058" y="217007"/>
                    <a:pt x="318641" y="223674"/>
                  </a:cubicBezTo>
                  <a:cubicBezTo>
                    <a:pt x="328157" y="225579"/>
                    <a:pt x="337674" y="227484"/>
                    <a:pt x="347190" y="229389"/>
                  </a:cubicBezTo>
                  <a:cubicBezTo>
                    <a:pt x="342432" y="229389"/>
                    <a:pt x="337674" y="230342"/>
                    <a:pt x="332915" y="230342"/>
                  </a:cubicBezTo>
                  <a:cubicBezTo>
                    <a:pt x="308172" y="232247"/>
                    <a:pt x="283429" y="235104"/>
                    <a:pt x="258686" y="238914"/>
                  </a:cubicBezTo>
                  <a:cubicBezTo>
                    <a:pt x="246315" y="240819"/>
                    <a:pt x="233943" y="241772"/>
                    <a:pt x="222524" y="245582"/>
                  </a:cubicBezTo>
                  <a:cubicBezTo>
                    <a:pt x="206345" y="249392"/>
                    <a:pt x="191119" y="256059"/>
                    <a:pt x="175893" y="261774"/>
                  </a:cubicBezTo>
                  <a:cubicBezTo>
                    <a:pt x="146391" y="273204"/>
                    <a:pt x="117842" y="285587"/>
                    <a:pt x="90244" y="301779"/>
                  </a:cubicBezTo>
                  <a:cubicBezTo>
                    <a:pt x="59791" y="319877"/>
                    <a:pt x="32193" y="341784"/>
                    <a:pt x="788" y="357024"/>
                  </a:cubicBezTo>
                  <a:cubicBezTo>
                    <a:pt x="-1115" y="357977"/>
                    <a:pt x="788" y="360834"/>
                    <a:pt x="2692" y="359882"/>
                  </a:cubicBezTo>
                  <a:cubicBezTo>
                    <a:pt x="30290" y="346547"/>
                    <a:pt x="56936" y="331307"/>
                    <a:pt x="83582" y="316067"/>
                  </a:cubicBezTo>
                  <a:cubicBezTo>
                    <a:pt x="111180" y="300827"/>
                    <a:pt x="140681" y="288444"/>
                    <a:pt x="170183" y="277967"/>
                  </a:cubicBezTo>
                  <a:cubicBezTo>
                    <a:pt x="184457" y="273204"/>
                    <a:pt x="198732" y="267489"/>
                    <a:pt x="213959" y="262727"/>
                  </a:cubicBezTo>
                  <a:cubicBezTo>
                    <a:pt x="226330" y="258917"/>
                    <a:pt x="238702" y="257012"/>
                    <a:pt x="252025" y="255107"/>
                  </a:cubicBezTo>
                  <a:cubicBezTo>
                    <a:pt x="276768" y="252249"/>
                    <a:pt x="300559" y="249392"/>
                    <a:pt x="325302" y="247487"/>
                  </a:cubicBezTo>
                  <a:cubicBezTo>
                    <a:pt x="328157" y="247487"/>
                    <a:pt x="331964" y="246534"/>
                    <a:pt x="334819" y="246534"/>
                  </a:cubicBezTo>
                  <a:cubicBezTo>
                    <a:pt x="326254" y="249392"/>
                    <a:pt x="316737" y="252249"/>
                    <a:pt x="308172" y="255107"/>
                  </a:cubicBezTo>
                  <a:cubicBezTo>
                    <a:pt x="294849" y="258917"/>
                    <a:pt x="281526" y="262727"/>
                    <a:pt x="268203" y="267489"/>
                  </a:cubicBezTo>
                  <a:cubicBezTo>
                    <a:pt x="223475" y="283682"/>
                    <a:pt x="183506" y="313209"/>
                    <a:pt x="151150" y="346547"/>
                  </a:cubicBezTo>
                  <a:cubicBezTo>
                    <a:pt x="132117" y="365597"/>
                    <a:pt x="115938" y="387504"/>
                    <a:pt x="98809" y="408459"/>
                  </a:cubicBezTo>
                  <a:cubicBezTo>
                    <a:pt x="96905" y="410364"/>
                    <a:pt x="100712" y="413222"/>
                    <a:pt x="102615" y="411317"/>
                  </a:cubicBezTo>
                  <a:cubicBezTo>
                    <a:pt x="131165" y="376074"/>
                    <a:pt x="165424" y="342737"/>
                    <a:pt x="203491" y="317019"/>
                  </a:cubicBezTo>
                  <a:cubicBezTo>
                    <a:pt x="222524" y="303684"/>
                    <a:pt x="242508" y="292254"/>
                    <a:pt x="264396" y="283682"/>
                  </a:cubicBezTo>
                  <a:cubicBezTo>
                    <a:pt x="276768" y="278919"/>
                    <a:pt x="289139" y="275109"/>
                    <a:pt x="301511" y="271299"/>
                  </a:cubicBezTo>
                  <a:cubicBezTo>
                    <a:pt x="311979" y="268442"/>
                    <a:pt x="322447" y="264632"/>
                    <a:pt x="332915" y="260822"/>
                  </a:cubicBezTo>
                  <a:cubicBezTo>
                    <a:pt x="343384" y="257964"/>
                    <a:pt x="354803" y="255107"/>
                    <a:pt x="365272" y="253202"/>
                  </a:cubicBezTo>
                  <a:cubicBezTo>
                    <a:pt x="365272" y="253202"/>
                    <a:pt x="366223" y="253202"/>
                    <a:pt x="366223" y="253202"/>
                  </a:cubicBezTo>
                  <a:cubicBezTo>
                    <a:pt x="365272" y="254154"/>
                    <a:pt x="363368" y="254154"/>
                    <a:pt x="362417" y="255107"/>
                  </a:cubicBezTo>
                  <a:cubicBezTo>
                    <a:pt x="352900" y="259869"/>
                    <a:pt x="344335" y="264632"/>
                    <a:pt x="335770" y="269394"/>
                  </a:cubicBezTo>
                  <a:cubicBezTo>
                    <a:pt x="318641" y="279872"/>
                    <a:pt x="301511" y="290349"/>
                    <a:pt x="285333" y="302732"/>
                  </a:cubicBezTo>
                  <a:cubicBezTo>
                    <a:pt x="252977" y="327497"/>
                    <a:pt x="223475" y="355119"/>
                    <a:pt x="198732" y="387504"/>
                  </a:cubicBezTo>
                  <a:cubicBezTo>
                    <a:pt x="184457" y="405602"/>
                    <a:pt x="173038" y="424652"/>
                    <a:pt x="161618" y="443702"/>
                  </a:cubicBezTo>
                  <a:cubicBezTo>
                    <a:pt x="159714" y="446559"/>
                    <a:pt x="164473" y="449417"/>
                    <a:pt x="166376" y="446559"/>
                  </a:cubicBezTo>
                  <a:cubicBezTo>
                    <a:pt x="188264" y="413222"/>
                    <a:pt x="214910" y="383694"/>
                    <a:pt x="243460" y="357024"/>
                  </a:cubicBezTo>
                  <a:cubicBezTo>
                    <a:pt x="269155" y="332259"/>
                    <a:pt x="297704" y="310352"/>
                    <a:pt x="328157" y="292254"/>
                  </a:cubicBezTo>
                  <a:cubicBezTo>
                    <a:pt x="291043" y="333212"/>
                    <a:pt x="268203" y="386552"/>
                    <a:pt x="257735" y="439892"/>
                  </a:cubicBezTo>
                  <a:cubicBezTo>
                    <a:pt x="252977" y="462752"/>
                    <a:pt x="251073" y="486564"/>
                    <a:pt x="248218" y="510377"/>
                  </a:cubicBezTo>
                  <a:cubicBezTo>
                    <a:pt x="248218" y="513234"/>
                    <a:pt x="252025" y="513234"/>
                    <a:pt x="252977" y="510377"/>
                  </a:cubicBezTo>
                  <a:cubicBezTo>
                    <a:pt x="257735" y="469419"/>
                    <a:pt x="269155" y="429414"/>
                    <a:pt x="284381" y="392267"/>
                  </a:cubicBezTo>
                  <a:cubicBezTo>
                    <a:pt x="297704" y="358929"/>
                    <a:pt x="315786" y="326544"/>
                    <a:pt x="340529" y="300827"/>
                  </a:cubicBezTo>
                  <a:cubicBezTo>
                    <a:pt x="346239" y="295112"/>
                    <a:pt x="351948" y="289397"/>
                    <a:pt x="357658" y="284634"/>
                  </a:cubicBezTo>
                  <a:cubicBezTo>
                    <a:pt x="356707" y="285587"/>
                    <a:pt x="356707" y="286539"/>
                    <a:pt x="355755" y="287492"/>
                  </a:cubicBezTo>
                  <a:cubicBezTo>
                    <a:pt x="344335" y="303684"/>
                    <a:pt x="334819" y="319877"/>
                    <a:pt x="328157" y="338927"/>
                  </a:cubicBezTo>
                  <a:cubicBezTo>
                    <a:pt x="314834" y="377027"/>
                    <a:pt x="303414" y="417032"/>
                    <a:pt x="296752" y="457037"/>
                  </a:cubicBezTo>
                  <a:cubicBezTo>
                    <a:pt x="292946" y="479897"/>
                    <a:pt x="291994" y="502757"/>
                    <a:pt x="293898" y="526569"/>
                  </a:cubicBezTo>
                  <a:cubicBezTo>
                    <a:pt x="293898" y="531332"/>
                    <a:pt x="301511" y="531332"/>
                    <a:pt x="301511" y="526569"/>
                  </a:cubicBezTo>
                  <a:cubicBezTo>
                    <a:pt x="301511" y="486564"/>
                    <a:pt x="311027" y="446559"/>
                    <a:pt x="321496" y="408459"/>
                  </a:cubicBezTo>
                  <a:cubicBezTo>
                    <a:pt x="327206" y="389409"/>
                    <a:pt x="332915" y="370359"/>
                    <a:pt x="339577" y="351309"/>
                  </a:cubicBezTo>
                  <a:cubicBezTo>
                    <a:pt x="345287" y="333212"/>
                    <a:pt x="353852" y="317019"/>
                    <a:pt x="363368" y="299874"/>
                  </a:cubicBezTo>
                  <a:cubicBezTo>
                    <a:pt x="368126" y="292254"/>
                    <a:pt x="371933" y="284634"/>
                    <a:pt x="376691" y="277967"/>
                  </a:cubicBezTo>
                  <a:cubicBezTo>
                    <a:pt x="370981" y="308447"/>
                    <a:pt x="371933" y="340832"/>
                    <a:pt x="371933" y="371312"/>
                  </a:cubicBezTo>
                  <a:cubicBezTo>
                    <a:pt x="371933" y="419889"/>
                    <a:pt x="374788" y="467514"/>
                    <a:pt x="378595" y="515139"/>
                  </a:cubicBezTo>
                  <a:cubicBezTo>
                    <a:pt x="378595" y="519902"/>
                    <a:pt x="386208" y="519902"/>
                    <a:pt x="386208" y="515139"/>
                  </a:cubicBezTo>
                  <a:cubicBezTo>
                    <a:pt x="385256" y="468467"/>
                    <a:pt x="386208" y="421794"/>
                    <a:pt x="386208" y="375122"/>
                  </a:cubicBezTo>
                  <a:cubicBezTo>
                    <a:pt x="386208" y="337022"/>
                    <a:pt x="385256" y="297969"/>
                    <a:pt x="393821" y="259869"/>
                  </a:cubicBezTo>
                  <a:cubicBezTo>
                    <a:pt x="393821" y="262727"/>
                    <a:pt x="394773" y="265584"/>
                    <a:pt x="394773" y="269394"/>
                  </a:cubicBezTo>
                  <a:cubicBezTo>
                    <a:pt x="395724" y="279872"/>
                    <a:pt x="397628" y="290349"/>
                    <a:pt x="399531" y="300827"/>
                  </a:cubicBezTo>
                  <a:cubicBezTo>
                    <a:pt x="403338" y="322734"/>
                    <a:pt x="407144" y="344642"/>
                    <a:pt x="412854" y="367502"/>
                  </a:cubicBezTo>
                  <a:cubicBezTo>
                    <a:pt x="423323" y="411317"/>
                    <a:pt x="436646" y="453227"/>
                    <a:pt x="452824" y="495137"/>
                  </a:cubicBezTo>
                  <a:cubicBezTo>
                    <a:pt x="454727" y="500852"/>
                    <a:pt x="463292" y="497994"/>
                    <a:pt x="461389" y="492279"/>
                  </a:cubicBezTo>
                  <a:cubicBezTo>
                    <a:pt x="448065" y="450369"/>
                    <a:pt x="437597" y="407507"/>
                    <a:pt x="427129" y="365597"/>
                  </a:cubicBezTo>
                  <a:cubicBezTo>
                    <a:pt x="422371" y="344642"/>
                    <a:pt x="417613" y="323687"/>
                    <a:pt x="412854" y="301779"/>
                  </a:cubicBezTo>
                  <a:cubicBezTo>
                    <a:pt x="410951" y="292254"/>
                    <a:pt x="409048" y="282729"/>
                    <a:pt x="407144" y="273204"/>
                  </a:cubicBezTo>
                  <a:cubicBezTo>
                    <a:pt x="424274" y="298922"/>
                    <a:pt x="439500" y="324639"/>
                    <a:pt x="454727" y="351309"/>
                  </a:cubicBezTo>
                  <a:cubicBezTo>
                    <a:pt x="471857" y="383694"/>
                    <a:pt x="487083" y="417984"/>
                    <a:pt x="501358" y="452274"/>
                  </a:cubicBezTo>
                  <a:cubicBezTo>
                    <a:pt x="508971" y="471324"/>
                    <a:pt x="516584" y="491327"/>
                    <a:pt x="522294" y="511329"/>
                  </a:cubicBezTo>
                  <a:cubicBezTo>
                    <a:pt x="523246" y="514187"/>
                    <a:pt x="527053" y="512282"/>
                    <a:pt x="526101" y="510377"/>
                  </a:cubicBezTo>
                  <a:cubicBezTo>
                    <a:pt x="521343" y="492279"/>
                    <a:pt x="518488" y="473229"/>
                    <a:pt x="512778" y="455132"/>
                  </a:cubicBezTo>
                  <a:cubicBezTo>
                    <a:pt x="507068" y="437034"/>
                    <a:pt x="501358" y="418937"/>
                    <a:pt x="494697" y="401792"/>
                  </a:cubicBezTo>
                  <a:cubicBezTo>
                    <a:pt x="480422" y="367502"/>
                    <a:pt x="463292" y="333212"/>
                    <a:pt x="443307" y="301779"/>
                  </a:cubicBezTo>
                  <a:cubicBezTo>
                    <a:pt x="437597" y="292254"/>
                    <a:pt x="431887" y="283682"/>
                    <a:pt x="425226" y="275109"/>
                  </a:cubicBezTo>
                  <a:cubicBezTo>
                    <a:pt x="448065" y="291302"/>
                    <a:pt x="467098" y="313209"/>
                    <a:pt x="484228" y="334164"/>
                  </a:cubicBezTo>
                  <a:cubicBezTo>
                    <a:pt x="505165" y="359882"/>
                    <a:pt x="523246" y="386552"/>
                    <a:pt x="535618" y="417984"/>
                  </a:cubicBezTo>
                  <a:cubicBezTo>
                    <a:pt x="543231" y="437034"/>
                    <a:pt x="548941" y="457037"/>
                    <a:pt x="554651" y="476087"/>
                  </a:cubicBezTo>
                  <a:cubicBezTo>
                    <a:pt x="555602" y="478944"/>
                    <a:pt x="559409" y="477992"/>
                    <a:pt x="559409" y="475134"/>
                  </a:cubicBezTo>
                  <a:cubicBezTo>
                    <a:pt x="553699" y="439892"/>
                    <a:pt x="543231" y="406554"/>
                    <a:pt x="527053" y="375122"/>
                  </a:cubicBezTo>
                  <a:cubicBezTo>
                    <a:pt x="518488" y="359882"/>
                    <a:pt x="508020" y="345594"/>
                    <a:pt x="498503" y="331307"/>
                  </a:cubicBezTo>
                  <a:cubicBezTo>
                    <a:pt x="487083" y="316067"/>
                    <a:pt x="475663" y="301779"/>
                    <a:pt x="462340" y="288444"/>
                  </a:cubicBezTo>
                  <a:cubicBezTo>
                    <a:pt x="448065" y="274157"/>
                    <a:pt x="431887" y="263679"/>
                    <a:pt x="414757" y="254154"/>
                  </a:cubicBezTo>
                  <a:cubicBezTo>
                    <a:pt x="421419" y="254154"/>
                    <a:pt x="427129" y="255107"/>
                    <a:pt x="433791" y="256059"/>
                  </a:cubicBezTo>
                  <a:cubicBezTo>
                    <a:pt x="446162" y="257964"/>
                    <a:pt x="457582" y="262727"/>
                    <a:pt x="468050" y="267489"/>
                  </a:cubicBezTo>
                  <a:cubicBezTo>
                    <a:pt x="489938" y="277967"/>
                    <a:pt x="512778" y="289397"/>
                    <a:pt x="534666" y="301779"/>
                  </a:cubicBezTo>
                  <a:cubicBezTo>
                    <a:pt x="577490" y="324639"/>
                    <a:pt x="620315" y="347499"/>
                    <a:pt x="659332" y="377027"/>
                  </a:cubicBezTo>
                  <a:cubicBezTo>
                    <a:pt x="678366" y="392267"/>
                    <a:pt x="697399" y="409412"/>
                    <a:pt x="708819" y="431319"/>
                  </a:cubicBezTo>
                  <a:cubicBezTo>
                    <a:pt x="711673" y="436082"/>
                    <a:pt x="718335" y="432272"/>
                    <a:pt x="715480" y="427509"/>
                  </a:cubicBezTo>
                  <a:cubicBezTo>
                    <a:pt x="694544" y="385599"/>
                    <a:pt x="656478" y="357024"/>
                    <a:pt x="618411" y="332259"/>
                  </a:cubicBezTo>
                  <a:cubicBezTo>
                    <a:pt x="574635" y="303684"/>
                    <a:pt x="527053" y="279872"/>
                    <a:pt x="480422" y="257012"/>
                  </a:cubicBezTo>
                  <a:cubicBezTo>
                    <a:pt x="467098" y="250344"/>
                    <a:pt x="454727" y="245582"/>
                    <a:pt x="440452" y="242724"/>
                  </a:cubicBezTo>
                  <a:cubicBezTo>
                    <a:pt x="433791" y="241772"/>
                    <a:pt x="427129" y="240819"/>
                    <a:pt x="419516" y="240819"/>
                  </a:cubicBezTo>
                  <a:cubicBezTo>
                    <a:pt x="420467" y="240819"/>
                    <a:pt x="420467" y="240819"/>
                    <a:pt x="421419" y="239867"/>
                  </a:cubicBezTo>
                  <a:cubicBezTo>
                    <a:pt x="427129" y="238914"/>
                    <a:pt x="433791" y="237962"/>
                    <a:pt x="439500" y="237009"/>
                  </a:cubicBezTo>
                  <a:cubicBezTo>
                    <a:pt x="452824" y="236057"/>
                    <a:pt x="466147" y="238914"/>
                    <a:pt x="478518" y="241772"/>
                  </a:cubicBezTo>
                  <a:cubicBezTo>
                    <a:pt x="505165" y="247487"/>
                    <a:pt x="530859" y="253202"/>
                    <a:pt x="557505" y="258917"/>
                  </a:cubicBezTo>
                  <a:cubicBezTo>
                    <a:pt x="606040" y="269394"/>
                    <a:pt x="653622" y="283682"/>
                    <a:pt x="697399" y="307494"/>
                  </a:cubicBezTo>
                  <a:cubicBezTo>
                    <a:pt x="721190" y="320829"/>
                    <a:pt x="744030" y="335117"/>
                    <a:pt x="764966" y="352262"/>
                  </a:cubicBezTo>
                  <a:cubicBezTo>
                    <a:pt x="767821" y="354167"/>
                    <a:pt x="771627" y="351309"/>
                    <a:pt x="768773" y="348452"/>
                  </a:cubicBezTo>
                  <a:cubicBezTo>
                    <a:pt x="732610" y="314162"/>
                    <a:pt x="692640" y="286539"/>
                    <a:pt x="646961" y="268442"/>
                  </a:cubicBezTo>
                  <a:cubicBezTo>
                    <a:pt x="622218" y="257964"/>
                    <a:pt x="596523" y="251297"/>
                    <a:pt x="569877" y="244629"/>
                  </a:cubicBezTo>
                  <a:cubicBezTo>
                    <a:pt x="542279" y="237962"/>
                    <a:pt x="515633" y="232247"/>
                    <a:pt x="488035" y="225579"/>
                  </a:cubicBezTo>
                  <a:cubicBezTo>
                    <a:pt x="481373" y="223674"/>
                    <a:pt x="473760" y="222722"/>
                    <a:pt x="467098" y="221769"/>
                  </a:cubicBezTo>
                  <a:cubicBezTo>
                    <a:pt x="491841" y="217959"/>
                    <a:pt x="516584" y="216054"/>
                    <a:pt x="540376" y="216054"/>
                  </a:cubicBezTo>
                  <a:cubicBezTo>
                    <a:pt x="566071" y="215102"/>
                    <a:pt x="591765" y="217007"/>
                    <a:pt x="618411" y="218912"/>
                  </a:cubicBezTo>
                  <a:cubicBezTo>
                    <a:pt x="643154" y="220817"/>
                    <a:pt x="668849" y="222722"/>
                    <a:pt x="693592" y="228437"/>
                  </a:cubicBezTo>
                  <a:cubicBezTo>
                    <a:pt x="721190" y="236057"/>
                    <a:pt x="747836" y="248439"/>
                    <a:pt x="775434" y="256059"/>
                  </a:cubicBezTo>
                  <a:cubicBezTo>
                    <a:pt x="778289" y="250344"/>
                    <a:pt x="780193" y="246534"/>
                    <a:pt x="777337" y="24462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56" name="Google Shape;3156;p48"/>
          <p:cNvGrpSpPr/>
          <p:nvPr/>
        </p:nvGrpSpPr>
        <p:grpSpPr>
          <a:xfrm>
            <a:off x="3175068" y="3688633"/>
            <a:ext cx="669014" cy="915571"/>
            <a:chOff x="7532312" y="1928131"/>
            <a:chExt cx="1411719" cy="1931992"/>
          </a:xfrm>
        </p:grpSpPr>
        <p:grpSp>
          <p:nvGrpSpPr>
            <p:cNvPr id="3157" name="Google Shape;3157;p48"/>
            <p:cNvGrpSpPr/>
            <p:nvPr/>
          </p:nvGrpSpPr>
          <p:grpSpPr>
            <a:xfrm>
              <a:off x="8126778" y="2705054"/>
              <a:ext cx="130832" cy="562580"/>
              <a:chOff x="6516178" y="2237454"/>
              <a:chExt cx="130832" cy="562580"/>
            </a:xfrm>
          </p:grpSpPr>
          <p:sp>
            <p:nvSpPr>
              <p:cNvPr id="3158" name="Google Shape;3158;p48"/>
              <p:cNvSpPr/>
              <p:nvPr/>
            </p:nvSpPr>
            <p:spPr>
              <a:xfrm>
                <a:off x="6521816" y="2242185"/>
                <a:ext cx="118583" cy="552164"/>
              </a:xfrm>
              <a:custGeom>
                <a:rect b="b" l="l" r="r" t="t"/>
                <a:pathLst>
                  <a:path extrusionOk="0" h="552164" w="118583">
                    <a:moveTo>
                      <a:pt x="46204" y="0"/>
                    </a:moveTo>
                    <a:cubicBezTo>
                      <a:pt x="-8040" y="161925"/>
                      <a:pt x="-14702" y="339090"/>
                      <a:pt x="27171" y="504825"/>
                    </a:cubicBezTo>
                    <a:cubicBezTo>
                      <a:pt x="30026" y="516255"/>
                      <a:pt x="33832" y="528637"/>
                      <a:pt x="41446" y="538162"/>
                    </a:cubicBezTo>
                    <a:cubicBezTo>
                      <a:pt x="49059" y="547687"/>
                      <a:pt x="61431" y="554355"/>
                      <a:pt x="73802" y="551498"/>
                    </a:cubicBezTo>
                    <a:cubicBezTo>
                      <a:pt x="89980" y="546735"/>
                      <a:pt x="96642" y="527685"/>
                      <a:pt x="100448" y="511493"/>
                    </a:cubicBezTo>
                    <a:cubicBezTo>
                      <a:pt x="135659" y="346710"/>
                      <a:pt x="112820" y="175260"/>
                      <a:pt x="89028" y="8573"/>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9" name="Google Shape;3159;p48"/>
              <p:cNvSpPr/>
              <p:nvPr/>
            </p:nvSpPr>
            <p:spPr>
              <a:xfrm>
                <a:off x="6516178" y="2237454"/>
                <a:ext cx="130832" cy="562580"/>
              </a:xfrm>
              <a:custGeom>
                <a:rect b="b" l="l" r="r" t="t"/>
                <a:pathLst>
                  <a:path extrusionOk="0" h="562580" w="130832">
                    <a:moveTo>
                      <a:pt x="48035" y="2825"/>
                    </a:moveTo>
                    <a:cubicBezTo>
                      <a:pt x="23292" y="76168"/>
                      <a:pt x="7114" y="151415"/>
                      <a:pt x="2356" y="227615"/>
                    </a:cubicBezTo>
                    <a:cubicBezTo>
                      <a:pt x="-3354" y="304768"/>
                      <a:pt x="1404" y="381920"/>
                      <a:pt x="15679" y="457168"/>
                    </a:cubicBezTo>
                    <a:cubicBezTo>
                      <a:pt x="19486" y="476218"/>
                      <a:pt x="23292" y="495268"/>
                      <a:pt x="28050" y="513365"/>
                    </a:cubicBezTo>
                    <a:cubicBezTo>
                      <a:pt x="31857" y="529558"/>
                      <a:pt x="37567" y="544798"/>
                      <a:pt x="51842" y="555275"/>
                    </a:cubicBezTo>
                    <a:cubicBezTo>
                      <a:pt x="64213" y="563848"/>
                      <a:pt x="80391" y="565753"/>
                      <a:pt x="92763" y="556228"/>
                    </a:cubicBezTo>
                    <a:cubicBezTo>
                      <a:pt x="104183" y="547655"/>
                      <a:pt x="108941" y="533368"/>
                      <a:pt x="111796" y="520033"/>
                    </a:cubicBezTo>
                    <a:cubicBezTo>
                      <a:pt x="129877" y="442880"/>
                      <a:pt x="132732" y="360965"/>
                      <a:pt x="129877" y="281908"/>
                    </a:cubicBezTo>
                    <a:cubicBezTo>
                      <a:pt x="127022" y="200945"/>
                      <a:pt x="117506" y="120935"/>
                      <a:pt x="105134" y="40925"/>
                    </a:cubicBezTo>
                    <a:cubicBezTo>
                      <a:pt x="103231" y="31400"/>
                      <a:pt x="101327" y="21875"/>
                      <a:pt x="99424" y="11398"/>
                    </a:cubicBezTo>
                    <a:cubicBezTo>
                      <a:pt x="98473" y="6635"/>
                      <a:pt x="90860" y="7588"/>
                      <a:pt x="90860" y="12350"/>
                    </a:cubicBezTo>
                    <a:cubicBezTo>
                      <a:pt x="93714" y="50450"/>
                      <a:pt x="99424" y="89503"/>
                      <a:pt x="104183" y="127603"/>
                    </a:cubicBezTo>
                    <a:cubicBezTo>
                      <a:pt x="108941" y="165703"/>
                      <a:pt x="112747" y="204755"/>
                      <a:pt x="115602" y="242855"/>
                    </a:cubicBezTo>
                    <a:cubicBezTo>
                      <a:pt x="120361" y="319055"/>
                      <a:pt x="120361" y="395255"/>
                      <a:pt x="107989" y="471455"/>
                    </a:cubicBezTo>
                    <a:cubicBezTo>
                      <a:pt x="105134" y="488600"/>
                      <a:pt x="102279" y="506698"/>
                      <a:pt x="97521" y="522890"/>
                    </a:cubicBezTo>
                    <a:cubicBezTo>
                      <a:pt x="93714" y="534320"/>
                      <a:pt x="87053" y="549560"/>
                      <a:pt x="72778" y="548608"/>
                    </a:cubicBezTo>
                    <a:cubicBezTo>
                      <a:pt x="55648" y="547655"/>
                      <a:pt x="47083" y="529558"/>
                      <a:pt x="43277" y="516223"/>
                    </a:cubicBezTo>
                    <a:cubicBezTo>
                      <a:pt x="38519" y="499078"/>
                      <a:pt x="34712" y="481933"/>
                      <a:pt x="30905" y="463835"/>
                    </a:cubicBezTo>
                    <a:cubicBezTo>
                      <a:pt x="16630" y="392398"/>
                      <a:pt x="10920" y="319055"/>
                      <a:pt x="14727" y="245713"/>
                    </a:cubicBezTo>
                    <a:cubicBezTo>
                      <a:pt x="18534" y="163798"/>
                      <a:pt x="31857" y="81883"/>
                      <a:pt x="58503" y="3778"/>
                    </a:cubicBezTo>
                    <a:cubicBezTo>
                      <a:pt x="58503" y="-32"/>
                      <a:pt x="49938" y="-1937"/>
                      <a:pt x="48035" y="2825"/>
                    </a:cubicBezTo>
                    <a:lnTo>
                      <a:pt x="48035" y="282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60" name="Google Shape;3160;p48"/>
            <p:cNvGrpSpPr/>
            <p:nvPr/>
          </p:nvGrpSpPr>
          <p:grpSpPr>
            <a:xfrm>
              <a:off x="7921911" y="2577364"/>
              <a:ext cx="277987" cy="567011"/>
              <a:chOff x="6311311" y="2109764"/>
              <a:chExt cx="277987" cy="567011"/>
            </a:xfrm>
          </p:grpSpPr>
          <p:sp>
            <p:nvSpPr>
              <p:cNvPr id="3161" name="Google Shape;3161;p48"/>
              <p:cNvSpPr/>
              <p:nvPr/>
            </p:nvSpPr>
            <p:spPr>
              <a:xfrm>
                <a:off x="6319353" y="2114550"/>
                <a:ext cx="263947" cy="556305"/>
              </a:xfrm>
              <a:custGeom>
                <a:rect b="b" l="l" r="r" t="t"/>
                <a:pathLst>
                  <a:path extrusionOk="0" h="556305" w="263947">
                    <a:moveTo>
                      <a:pt x="216311" y="0"/>
                    </a:moveTo>
                    <a:cubicBezTo>
                      <a:pt x="199181" y="32385"/>
                      <a:pt x="183003" y="65723"/>
                      <a:pt x="165873" y="98108"/>
                    </a:cubicBezTo>
                    <a:cubicBezTo>
                      <a:pt x="130662" y="166688"/>
                      <a:pt x="95451" y="235267"/>
                      <a:pt x="60240" y="304800"/>
                    </a:cubicBezTo>
                    <a:cubicBezTo>
                      <a:pt x="46916" y="331470"/>
                      <a:pt x="33593" y="358140"/>
                      <a:pt x="23125" y="385763"/>
                    </a:cubicBezTo>
                    <a:cubicBezTo>
                      <a:pt x="5996" y="431483"/>
                      <a:pt x="-1618" y="480060"/>
                      <a:pt x="286" y="528638"/>
                    </a:cubicBezTo>
                    <a:cubicBezTo>
                      <a:pt x="286" y="537210"/>
                      <a:pt x="2189" y="547688"/>
                      <a:pt x="8850" y="552450"/>
                    </a:cubicBezTo>
                    <a:cubicBezTo>
                      <a:pt x="14560" y="557213"/>
                      <a:pt x="24077" y="557213"/>
                      <a:pt x="30739" y="554355"/>
                    </a:cubicBezTo>
                    <a:cubicBezTo>
                      <a:pt x="50723" y="547688"/>
                      <a:pt x="63095" y="527685"/>
                      <a:pt x="74514" y="509588"/>
                    </a:cubicBezTo>
                    <a:cubicBezTo>
                      <a:pt x="112581" y="444817"/>
                      <a:pt x="151598" y="380047"/>
                      <a:pt x="189664" y="315278"/>
                    </a:cubicBezTo>
                    <a:cubicBezTo>
                      <a:pt x="204891" y="289560"/>
                      <a:pt x="220118" y="263842"/>
                      <a:pt x="232489" y="236220"/>
                    </a:cubicBezTo>
                    <a:cubicBezTo>
                      <a:pt x="258184" y="177165"/>
                      <a:pt x="268652" y="111442"/>
                      <a:pt x="261990" y="46673"/>
                    </a:cubicBezTo>
                    <a:cubicBezTo>
                      <a:pt x="261038" y="35242"/>
                      <a:pt x="259135" y="23813"/>
                      <a:pt x="251522" y="16192"/>
                    </a:cubicBezTo>
                    <a:cubicBezTo>
                      <a:pt x="243909" y="8573"/>
                      <a:pt x="228682" y="6667"/>
                      <a:pt x="222021" y="16192"/>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2" name="Google Shape;3162;p48"/>
              <p:cNvSpPr/>
              <p:nvPr/>
            </p:nvSpPr>
            <p:spPr>
              <a:xfrm>
                <a:off x="6311311" y="2109764"/>
                <a:ext cx="277987" cy="567011"/>
              </a:xfrm>
              <a:custGeom>
                <a:rect b="b" l="l" r="r" t="t"/>
                <a:pathLst>
                  <a:path extrusionOk="0" h="567011" w="277987">
                    <a:moveTo>
                      <a:pt x="219594" y="1928"/>
                    </a:moveTo>
                    <a:cubicBezTo>
                      <a:pt x="197706" y="42885"/>
                      <a:pt x="175818" y="83843"/>
                      <a:pt x="153930" y="125753"/>
                    </a:cubicBezTo>
                    <a:cubicBezTo>
                      <a:pt x="132994" y="167663"/>
                      <a:pt x="111105" y="209573"/>
                      <a:pt x="90169" y="250530"/>
                    </a:cubicBezTo>
                    <a:cubicBezTo>
                      <a:pt x="70184" y="290535"/>
                      <a:pt x="47345" y="330540"/>
                      <a:pt x="30215" y="371498"/>
                    </a:cubicBezTo>
                    <a:cubicBezTo>
                      <a:pt x="13085" y="412455"/>
                      <a:pt x="3569" y="455318"/>
                      <a:pt x="714" y="499133"/>
                    </a:cubicBezTo>
                    <a:cubicBezTo>
                      <a:pt x="-238" y="510563"/>
                      <a:pt x="-238" y="521040"/>
                      <a:pt x="714" y="532470"/>
                    </a:cubicBezTo>
                    <a:cubicBezTo>
                      <a:pt x="714" y="541043"/>
                      <a:pt x="1665" y="549615"/>
                      <a:pt x="6423" y="556283"/>
                    </a:cubicBezTo>
                    <a:cubicBezTo>
                      <a:pt x="16892" y="572475"/>
                      <a:pt x="38780" y="567713"/>
                      <a:pt x="52103" y="559140"/>
                    </a:cubicBezTo>
                    <a:cubicBezTo>
                      <a:pt x="67330" y="549615"/>
                      <a:pt x="76846" y="533423"/>
                      <a:pt x="86363" y="519135"/>
                    </a:cubicBezTo>
                    <a:cubicBezTo>
                      <a:pt x="98734" y="499133"/>
                      <a:pt x="110154" y="479130"/>
                      <a:pt x="121574" y="459128"/>
                    </a:cubicBezTo>
                    <a:cubicBezTo>
                      <a:pt x="145365" y="419123"/>
                      <a:pt x="169156" y="379118"/>
                      <a:pt x="192948" y="340065"/>
                    </a:cubicBezTo>
                    <a:cubicBezTo>
                      <a:pt x="215787" y="301965"/>
                      <a:pt x="238627" y="264818"/>
                      <a:pt x="253853" y="223860"/>
                    </a:cubicBezTo>
                    <a:cubicBezTo>
                      <a:pt x="269080" y="183855"/>
                      <a:pt x="276693" y="140993"/>
                      <a:pt x="277645" y="99083"/>
                    </a:cubicBezTo>
                    <a:cubicBezTo>
                      <a:pt x="278596" y="79080"/>
                      <a:pt x="277645" y="57173"/>
                      <a:pt x="273838" y="38123"/>
                    </a:cubicBezTo>
                    <a:cubicBezTo>
                      <a:pt x="270032" y="21930"/>
                      <a:pt x="259563" y="6690"/>
                      <a:pt x="241482" y="7643"/>
                    </a:cubicBezTo>
                    <a:cubicBezTo>
                      <a:pt x="233869" y="7643"/>
                      <a:pt x="227207" y="11453"/>
                      <a:pt x="223401" y="17168"/>
                    </a:cubicBezTo>
                    <a:cubicBezTo>
                      <a:pt x="218642" y="23835"/>
                      <a:pt x="230062" y="30503"/>
                      <a:pt x="234820" y="23835"/>
                    </a:cubicBezTo>
                    <a:cubicBezTo>
                      <a:pt x="238627" y="19073"/>
                      <a:pt x="247192" y="20978"/>
                      <a:pt x="250999" y="23835"/>
                    </a:cubicBezTo>
                    <a:cubicBezTo>
                      <a:pt x="257660" y="28598"/>
                      <a:pt x="259563" y="37170"/>
                      <a:pt x="260515" y="43838"/>
                    </a:cubicBezTo>
                    <a:cubicBezTo>
                      <a:pt x="263370" y="61935"/>
                      <a:pt x="263370" y="81938"/>
                      <a:pt x="263370" y="100988"/>
                    </a:cubicBezTo>
                    <a:cubicBezTo>
                      <a:pt x="262418" y="140040"/>
                      <a:pt x="254805" y="180045"/>
                      <a:pt x="240530" y="217193"/>
                    </a:cubicBezTo>
                    <a:cubicBezTo>
                      <a:pt x="226255" y="255293"/>
                      <a:pt x="205319" y="289583"/>
                      <a:pt x="185334" y="323873"/>
                    </a:cubicBezTo>
                    <a:cubicBezTo>
                      <a:pt x="163446" y="361020"/>
                      <a:pt x="141558" y="398168"/>
                      <a:pt x="119670" y="435315"/>
                    </a:cubicBezTo>
                    <a:cubicBezTo>
                      <a:pt x="109202" y="453413"/>
                      <a:pt x="97782" y="472463"/>
                      <a:pt x="87314" y="490560"/>
                    </a:cubicBezTo>
                    <a:cubicBezTo>
                      <a:pt x="77797" y="505800"/>
                      <a:pt x="69233" y="522945"/>
                      <a:pt x="57813" y="537233"/>
                    </a:cubicBezTo>
                    <a:cubicBezTo>
                      <a:pt x="52103" y="542948"/>
                      <a:pt x="46393" y="548663"/>
                      <a:pt x="38780" y="552473"/>
                    </a:cubicBezTo>
                    <a:cubicBezTo>
                      <a:pt x="32118" y="555330"/>
                      <a:pt x="22602" y="558188"/>
                      <a:pt x="16892" y="551520"/>
                    </a:cubicBezTo>
                    <a:cubicBezTo>
                      <a:pt x="12133" y="545805"/>
                      <a:pt x="13085" y="535328"/>
                      <a:pt x="13085" y="527708"/>
                    </a:cubicBezTo>
                    <a:cubicBezTo>
                      <a:pt x="13085" y="517230"/>
                      <a:pt x="13085" y="507705"/>
                      <a:pt x="14037" y="497228"/>
                    </a:cubicBezTo>
                    <a:cubicBezTo>
                      <a:pt x="16892" y="456270"/>
                      <a:pt x="26408" y="416265"/>
                      <a:pt x="41635" y="379118"/>
                    </a:cubicBezTo>
                    <a:cubicBezTo>
                      <a:pt x="57813" y="341018"/>
                      <a:pt x="77797" y="303870"/>
                      <a:pt x="96831" y="266723"/>
                    </a:cubicBezTo>
                    <a:cubicBezTo>
                      <a:pt x="135848" y="190523"/>
                      <a:pt x="176770" y="114323"/>
                      <a:pt x="212932" y="37170"/>
                    </a:cubicBezTo>
                    <a:cubicBezTo>
                      <a:pt x="217691" y="27645"/>
                      <a:pt x="222449" y="18120"/>
                      <a:pt x="227207" y="8595"/>
                    </a:cubicBezTo>
                    <a:cubicBezTo>
                      <a:pt x="230062" y="1928"/>
                      <a:pt x="222449" y="-2835"/>
                      <a:pt x="219594" y="1928"/>
                    </a:cubicBezTo>
                    <a:lnTo>
                      <a:pt x="219594" y="192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63" name="Google Shape;3163;p48"/>
            <p:cNvGrpSpPr/>
            <p:nvPr/>
          </p:nvGrpSpPr>
          <p:grpSpPr>
            <a:xfrm>
              <a:off x="8287534" y="2509510"/>
              <a:ext cx="515335" cy="498316"/>
              <a:chOff x="6676934" y="2041910"/>
              <a:chExt cx="515335" cy="498316"/>
            </a:xfrm>
          </p:grpSpPr>
          <p:sp>
            <p:nvSpPr>
              <p:cNvPr id="3164" name="Google Shape;3164;p48"/>
              <p:cNvSpPr/>
              <p:nvPr/>
            </p:nvSpPr>
            <p:spPr>
              <a:xfrm>
                <a:off x="6681266" y="2048827"/>
                <a:ext cx="503816" cy="484408"/>
              </a:xfrm>
              <a:custGeom>
                <a:rect b="b" l="l" r="r" t="t"/>
                <a:pathLst>
                  <a:path extrusionOk="0" h="484408" w="503816">
                    <a:moveTo>
                      <a:pt x="43776" y="104775"/>
                    </a:moveTo>
                    <a:cubicBezTo>
                      <a:pt x="163684" y="212408"/>
                      <a:pt x="278834" y="324803"/>
                      <a:pt x="391130" y="440055"/>
                    </a:cubicBezTo>
                    <a:cubicBezTo>
                      <a:pt x="403501" y="453390"/>
                      <a:pt x="416824" y="466725"/>
                      <a:pt x="432051" y="475298"/>
                    </a:cubicBezTo>
                    <a:cubicBezTo>
                      <a:pt x="448229" y="483870"/>
                      <a:pt x="467262" y="487680"/>
                      <a:pt x="484392" y="481013"/>
                    </a:cubicBezTo>
                    <a:cubicBezTo>
                      <a:pt x="491053" y="478155"/>
                      <a:pt x="496763" y="473393"/>
                      <a:pt x="500570" y="466725"/>
                    </a:cubicBezTo>
                    <a:cubicBezTo>
                      <a:pt x="507231" y="454343"/>
                      <a:pt x="502473" y="439103"/>
                      <a:pt x="496763" y="426720"/>
                    </a:cubicBezTo>
                    <a:cubicBezTo>
                      <a:pt x="455842" y="331470"/>
                      <a:pt x="386371" y="250507"/>
                      <a:pt x="308336" y="182880"/>
                    </a:cubicBezTo>
                    <a:cubicBezTo>
                      <a:pt x="216977" y="104775"/>
                      <a:pt x="112295" y="41910"/>
                      <a:pt x="0" y="0"/>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5" name="Google Shape;3165;p48"/>
              <p:cNvSpPr/>
              <p:nvPr/>
            </p:nvSpPr>
            <p:spPr>
              <a:xfrm>
                <a:off x="6676934" y="2041910"/>
                <a:ext cx="515335" cy="498316"/>
              </a:xfrm>
              <a:custGeom>
                <a:rect b="b" l="l" r="r" t="t"/>
                <a:pathLst>
                  <a:path extrusionOk="0" h="498316" w="515335">
                    <a:moveTo>
                      <a:pt x="46205" y="114550"/>
                    </a:moveTo>
                    <a:cubicBezTo>
                      <a:pt x="116628" y="180272"/>
                      <a:pt x="186099" y="245995"/>
                      <a:pt x="254617" y="313622"/>
                    </a:cubicBezTo>
                    <a:cubicBezTo>
                      <a:pt x="288877" y="346960"/>
                      <a:pt x="323137" y="381250"/>
                      <a:pt x="356444" y="415540"/>
                    </a:cubicBezTo>
                    <a:cubicBezTo>
                      <a:pt x="372623" y="432685"/>
                      <a:pt x="388801" y="449830"/>
                      <a:pt x="404979" y="466022"/>
                    </a:cubicBezTo>
                    <a:cubicBezTo>
                      <a:pt x="420205" y="480310"/>
                      <a:pt x="437335" y="493645"/>
                      <a:pt x="459223" y="497455"/>
                    </a:cubicBezTo>
                    <a:cubicBezTo>
                      <a:pt x="477304" y="500312"/>
                      <a:pt x="499192" y="496502"/>
                      <a:pt x="509661" y="479357"/>
                    </a:cubicBezTo>
                    <a:cubicBezTo>
                      <a:pt x="522032" y="461260"/>
                      <a:pt x="511564" y="438400"/>
                      <a:pt x="502999" y="421255"/>
                    </a:cubicBezTo>
                    <a:cubicBezTo>
                      <a:pt x="485869" y="383155"/>
                      <a:pt x="464933" y="347912"/>
                      <a:pt x="440190" y="314575"/>
                    </a:cubicBezTo>
                    <a:cubicBezTo>
                      <a:pt x="389752" y="246947"/>
                      <a:pt x="327895" y="189797"/>
                      <a:pt x="261279" y="139315"/>
                    </a:cubicBezTo>
                    <a:cubicBezTo>
                      <a:pt x="227019" y="113597"/>
                      <a:pt x="190857" y="89785"/>
                      <a:pt x="152791" y="68830"/>
                    </a:cubicBezTo>
                    <a:cubicBezTo>
                      <a:pt x="115676" y="47875"/>
                      <a:pt x="76658" y="27872"/>
                      <a:pt x="36689" y="11680"/>
                    </a:cubicBezTo>
                    <a:cubicBezTo>
                      <a:pt x="26221" y="7870"/>
                      <a:pt x="16704" y="4060"/>
                      <a:pt x="6236" y="250"/>
                    </a:cubicBezTo>
                    <a:cubicBezTo>
                      <a:pt x="-426" y="-1655"/>
                      <a:pt x="-2329" y="7870"/>
                      <a:pt x="3381" y="10727"/>
                    </a:cubicBezTo>
                    <a:cubicBezTo>
                      <a:pt x="80465" y="43112"/>
                      <a:pt x="153742" y="80260"/>
                      <a:pt x="223213" y="127885"/>
                    </a:cubicBezTo>
                    <a:cubicBezTo>
                      <a:pt x="289829" y="173605"/>
                      <a:pt x="351686" y="226945"/>
                      <a:pt x="404027" y="288857"/>
                    </a:cubicBezTo>
                    <a:cubicBezTo>
                      <a:pt x="429722" y="319337"/>
                      <a:pt x="452561" y="351722"/>
                      <a:pt x="471595" y="386012"/>
                    </a:cubicBezTo>
                    <a:cubicBezTo>
                      <a:pt x="481111" y="403157"/>
                      <a:pt x="490628" y="421255"/>
                      <a:pt x="497289" y="439352"/>
                    </a:cubicBezTo>
                    <a:cubicBezTo>
                      <a:pt x="501096" y="448877"/>
                      <a:pt x="504902" y="460307"/>
                      <a:pt x="500144" y="469832"/>
                    </a:cubicBezTo>
                    <a:cubicBezTo>
                      <a:pt x="496338" y="478405"/>
                      <a:pt x="486821" y="482215"/>
                      <a:pt x="478256" y="484120"/>
                    </a:cubicBezTo>
                    <a:cubicBezTo>
                      <a:pt x="457320" y="487930"/>
                      <a:pt x="437335" y="476500"/>
                      <a:pt x="422108" y="463165"/>
                    </a:cubicBezTo>
                    <a:cubicBezTo>
                      <a:pt x="405930" y="448877"/>
                      <a:pt x="391656" y="432685"/>
                      <a:pt x="376429" y="416492"/>
                    </a:cubicBezTo>
                    <a:cubicBezTo>
                      <a:pt x="344073" y="384107"/>
                      <a:pt x="311717" y="350770"/>
                      <a:pt x="278409" y="319337"/>
                    </a:cubicBezTo>
                    <a:cubicBezTo>
                      <a:pt x="212745" y="255520"/>
                      <a:pt x="145177" y="192655"/>
                      <a:pt x="77610" y="131695"/>
                    </a:cubicBezTo>
                    <a:cubicBezTo>
                      <a:pt x="69045" y="124075"/>
                      <a:pt x="60480" y="116455"/>
                      <a:pt x="51915" y="109787"/>
                    </a:cubicBezTo>
                    <a:cubicBezTo>
                      <a:pt x="48109" y="105977"/>
                      <a:pt x="42399" y="110740"/>
                      <a:pt x="46205" y="114550"/>
                    </a:cubicBezTo>
                    <a:lnTo>
                      <a:pt x="46205" y="11455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66" name="Google Shape;3166;p48"/>
            <p:cNvGrpSpPr/>
            <p:nvPr/>
          </p:nvGrpSpPr>
          <p:grpSpPr>
            <a:xfrm>
              <a:off x="8183854" y="2576435"/>
              <a:ext cx="244204" cy="631476"/>
              <a:chOff x="6573254" y="2108835"/>
              <a:chExt cx="244204" cy="631476"/>
            </a:xfrm>
          </p:grpSpPr>
          <p:sp>
            <p:nvSpPr>
              <p:cNvPr id="3167" name="Google Shape;3167;p48"/>
              <p:cNvSpPr/>
              <p:nvPr/>
            </p:nvSpPr>
            <p:spPr>
              <a:xfrm>
                <a:off x="6579210" y="2115912"/>
                <a:ext cx="232689" cy="617032"/>
              </a:xfrm>
              <a:custGeom>
                <a:rect b="b" l="l" r="r" t="t"/>
                <a:pathLst>
                  <a:path extrusionOk="0" h="617032" w="232689">
                    <a:moveTo>
                      <a:pt x="11650" y="36738"/>
                    </a:moveTo>
                    <a:cubicBezTo>
                      <a:pt x="6891" y="230095"/>
                      <a:pt x="56377" y="423453"/>
                      <a:pt x="154398" y="590140"/>
                    </a:cubicBezTo>
                    <a:cubicBezTo>
                      <a:pt x="162962" y="605380"/>
                      <a:pt x="178189" y="621572"/>
                      <a:pt x="194367" y="615858"/>
                    </a:cubicBezTo>
                    <a:cubicBezTo>
                      <a:pt x="199125" y="613953"/>
                      <a:pt x="202932" y="610143"/>
                      <a:pt x="206739" y="606333"/>
                    </a:cubicBezTo>
                    <a:cubicBezTo>
                      <a:pt x="237192" y="570138"/>
                      <a:pt x="235288" y="517750"/>
                      <a:pt x="228626" y="470125"/>
                    </a:cubicBezTo>
                    <a:cubicBezTo>
                      <a:pt x="213400" y="360588"/>
                      <a:pt x="186754" y="252955"/>
                      <a:pt x="149639" y="149133"/>
                    </a:cubicBezTo>
                    <a:cubicBezTo>
                      <a:pt x="129655" y="91983"/>
                      <a:pt x="102057" y="31975"/>
                      <a:pt x="47812" y="5305"/>
                    </a:cubicBezTo>
                    <a:cubicBezTo>
                      <a:pt x="39248" y="542"/>
                      <a:pt x="27828" y="-2315"/>
                      <a:pt x="19263" y="2448"/>
                    </a:cubicBezTo>
                    <a:cubicBezTo>
                      <a:pt x="13553" y="6258"/>
                      <a:pt x="10698" y="12925"/>
                      <a:pt x="7843" y="20545"/>
                    </a:cubicBezTo>
                    <a:cubicBezTo>
                      <a:pt x="1181" y="40548"/>
                      <a:pt x="-722" y="61503"/>
                      <a:pt x="230" y="81505"/>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8" name="Google Shape;3168;p48"/>
              <p:cNvSpPr/>
              <p:nvPr/>
            </p:nvSpPr>
            <p:spPr>
              <a:xfrm>
                <a:off x="6573254" y="2108835"/>
                <a:ext cx="244204" cy="631476"/>
              </a:xfrm>
              <a:custGeom>
                <a:rect b="b" l="l" r="r" t="t"/>
                <a:pathLst>
                  <a:path extrusionOk="0" h="631476" w="244204">
                    <a:moveTo>
                      <a:pt x="13799" y="43815"/>
                    </a:moveTo>
                    <a:cubicBezTo>
                      <a:pt x="9041" y="142875"/>
                      <a:pt x="20460" y="241935"/>
                      <a:pt x="45203" y="338137"/>
                    </a:cubicBezTo>
                    <a:cubicBezTo>
                      <a:pt x="57575" y="385762"/>
                      <a:pt x="73753" y="433387"/>
                      <a:pt x="92786" y="478155"/>
                    </a:cubicBezTo>
                    <a:cubicBezTo>
                      <a:pt x="102303" y="501015"/>
                      <a:pt x="112771" y="522923"/>
                      <a:pt x="123239" y="544830"/>
                    </a:cubicBezTo>
                    <a:cubicBezTo>
                      <a:pt x="128949" y="556260"/>
                      <a:pt x="134659" y="566737"/>
                      <a:pt x="140369" y="578168"/>
                    </a:cubicBezTo>
                    <a:cubicBezTo>
                      <a:pt x="146079" y="588645"/>
                      <a:pt x="151789" y="599123"/>
                      <a:pt x="158450" y="608648"/>
                    </a:cubicBezTo>
                    <a:cubicBezTo>
                      <a:pt x="169870" y="624840"/>
                      <a:pt x="189855" y="640080"/>
                      <a:pt x="208888" y="625793"/>
                    </a:cubicBezTo>
                    <a:cubicBezTo>
                      <a:pt x="225066" y="613410"/>
                      <a:pt x="234582" y="591503"/>
                      <a:pt x="239341" y="572453"/>
                    </a:cubicBezTo>
                    <a:cubicBezTo>
                      <a:pt x="249809" y="528637"/>
                      <a:pt x="241244" y="481012"/>
                      <a:pt x="233631" y="437198"/>
                    </a:cubicBezTo>
                    <a:cubicBezTo>
                      <a:pt x="225066" y="384810"/>
                      <a:pt x="213646" y="332423"/>
                      <a:pt x="200323" y="280987"/>
                    </a:cubicBezTo>
                    <a:cubicBezTo>
                      <a:pt x="187000" y="231457"/>
                      <a:pt x="171774" y="181927"/>
                      <a:pt x="153692" y="134302"/>
                    </a:cubicBezTo>
                    <a:cubicBezTo>
                      <a:pt x="138466" y="96202"/>
                      <a:pt x="120384" y="57150"/>
                      <a:pt x="88980" y="28575"/>
                    </a:cubicBezTo>
                    <a:cubicBezTo>
                      <a:pt x="81366" y="21907"/>
                      <a:pt x="72801" y="15240"/>
                      <a:pt x="64237" y="10477"/>
                    </a:cubicBezTo>
                    <a:cubicBezTo>
                      <a:pt x="55672" y="4763"/>
                      <a:pt x="45203" y="0"/>
                      <a:pt x="34735" y="0"/>
                    </a:cubicBezTo>
                    <a:cubicBezTo>
                      <a:pt x="9992" y="0"/>
                      <a:pt x="4282" y="30480"/>
                      <a:pt x="1427" y="49530"/>
                    </a:cubicBezTo>
                    <a:cubicBezTo>
                      <a:pt x="-476" y="61913"/>
                      <a:pt x="-476" y="75248"/>
                      <a:pt x="1427" y="87630"/>
                    </a:cubicBezTo>
                    <a:cubicBezTo>
                      <a:pt x="2379" y="94298"/>
                      <a:pt x="11896" y="95250"/>
                      <a:pt x="11896" y="87630"/>
                    </a:cubicBezTo>
                    <a:cubicBezTo>
                      <a:pt x="11896" y="75248"/>
                      <a:pt x="12847" y="62865"/>
                      <a:pt x="14751" y="50482"/>
                    </a:cubicBezTo>
                    <a:cubicBezTo>
                      <a:pt x="16654" y="40005"/>
                      <a:pt x="18557" y="27623"/>
                      <a:pt x="24267" y="19050"/>
                    </a:cubicBezTo>
                    <a:cubicBezTo>
                      <a:pt x="35687" y="952"/>
                      <a:pt x="65188" y="24765"/>
                      <a:pt x="75656" y="33338"/>
                    </a:cubicBezTo>
                    <a:cubicBezTo>
                      <a:pt x="105158" y="58102"/>
                      <a:pt x="124191" y="94298"/>
                      <a:pt x="138466" y="129540"/>
                    </a:cubicBezTo>
                    <a:cubicBezTo>
                      <a:pt x="155595" y="173355"/>
                      <a:pt x="169870" y="218123"/>
                      <a:pt x="182241" y="263843"/>
                    </a:cubicBezTo>
                    <a:cubicBezTo>
                      <a:pt x="195565" y="311468"/>
                      <a:pt x="206033" y="359093"/>
                      <a:pt x="215549" y="407670"/>
                    </a:cubicBezTo>
                    <a:cubicBezTo>
                      <a:pt x="220308" y="431482"/>
                      <a:pt x="224114" y="456248"/>
                      <a:pt x="226969" y="481012"/>
                    </a:cubicBezTo>
                    <a:cubicBezTo>
                      <a:pt x="229824" y="501015"/>
                      <a:pt x="231728" y="521018"/>
                      <a:pt x="229824" y="541973"/>
                    </a:cubicBezTo>
                    <a:cubicBezTo>
                      <a:pt x="228873" y="561023"/>
                      <a:pt x="224114" y="580073"/>
                      <a:pt x="214598" y="597218"/>
                    </a:cubicBezTo>
                    <a:cubicBezTo>
                      <a:pt x="209840" y="604837"/>
                      <a:pt x="202226" y="616268"/>
                      <a:pt x="192710" y="616268"/>
                    </a:cubicBezTo>
                    <a:cubicBezTo>
                      <a:pt x="184145" y="616268"/>
                      <a:pt x="176532" y="607695"/>
                      <a:pt x="170822" y="601028"/>
                    </a:cubicBezTo>
                    <a:cubicBezTo>
                      <a:pt x="164160" y="592455"/>
                      <a:pt x="159402" y="582930"/>
                      <a:pt x="154644" y="573405"/>
                    </a:cubicBezTo>
                    <a:cubicBezTo>
                      <a:pt x="148934" y="562928"/>
                      <a:pt x="143224" y="552450"/>
                      <a:pt x="138466" y="541973"/>
                    </a:cubicBezTo>
                    <a:cubicBezTo>
                      <a:pt x="127997" y="521970"/>
                      <a:pt x="118481" y="501015"/>
                      <a:pt x="108964" y="480060"/>
                    </a:cubicBezTo>
                    <a:cubicBezTo>
                      <a:pt x="90883" y="437198"/>
                      <a:pt x="74705" y="393382"/>
                      <a:pt x="62333" y="348615"/>
                    </a:cubicBezTo>
                    <a:cubicBezTo>
                      <a:pt x="36639" y="260032"/>
                      <a:pt x="24267" y="167640"/>
                      <a:pt x="21412" y="75248"/>
                    </a:cubicBezTo>
                    <a:cubicBezTo>
                      <a:pt x="21412" y="63817"/>
                      <a:pt x="21412" y="52388"/>
                      <a:pt x="21412" y="40957"/>
                    </a:cubicBezTo>
                    <a:cubicBezTo>
                      <a:pt x="22364" y="38100"/>
                      <a:pt x="13799" y="38100"/>
                      <a:pt x="13799" y="43815"/>
                    </a:cubicBezTo>
                    <a:lnTo>
                      <a:pt x="13799" y="43815"/>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69" name="Google Shape;3169;p48"/>
            <p:cNvGrpSpPr/>
            <p:nvPr/>
          </p:nvGrpSpPr>
          <p:grpSpPr>
            <a:xfrm>
              <a:off x="8253497" y="2558952"/>
              <a:ext cx="375118" cy="581448"/>
              <a:chOff x="6642897" y="2091352"/>
              <a:chExt cx="375118" cy="581448"/>
            </a:xfrm>
          </p:grpSpPr>
          <p:sp>
            <p:nvSpPr>
              <p:cNvPr id="3170" name="Google Shape;3170;p48"/>
              <p:cNvSpPr/>
              <p:nvPr/>
            </p:nvSpPr>
            <p:spPr>
              <a:xfrm>
                <a:off x="6647007" y="2095500"/>
                <a:ext cx="363091" cy="569595"/>
              </a:xfrm>
              <a:custGeom>
                <a:rect b="b" l="l" r="r" t="t"/>
                <a:pathLst>
                  <a:path extrusionOk="0" h="569595" w="363091">
                    <a:moveTo>
                      <a:pt x="0" y="0"/>
                    </a:moveTo>
                    <a:cubicBezTo>
                      <a:pt x="54244" y="158115"/>
                      <a:pt x="129425" y="308610"/>
                      <a:pt x="223639" y="445770"/>
                    </a:cubicBezTo>
                    <a:cubicBezTo>
                      <a:pt x="241720" y="472440"/>
                      <a:pt x="260753" y="498158"/>
                      <a:pt x="282641" y="520065"/>
                    </a:cubicBezTo>
                    <a:cubicBezTo>
                      <a:pt x="301674" y="539115"/>
                      <a:pt x="323562" y="556260"/>
                      <a:pt x="346402" y="569595"/>
                    </a:cubicBezTo>
                    <a:cubicBezTo>
                      <a:pt x="372097" y="544830"/>
                      <a:pt x="363532" y="502920"/>
                      <a:pt x="351160" y="468630"/>
                    </a:cubicBezTo>
                    <a:cubicBezTo>
                      <a:pt x="297868" y="321945"/>
                      <a:pt x="218880" y="185738"/>
                      <a:pt x="118005" y="67627"/>
                    </a:cubicBezTo>
                    <a:cubicBezTo>
                      <a:pt x="89455" y="34290"/>
                      <a:pt x="53293" y="0"/>
                      <a:pt x="9517" y="952"/>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1" name="Google Shape;3171;p48"/>
              <p:cNvSpPr/>
              <p:nvPr/>
            </p:nvSpPr>
            <p:spPr>
              <a:xfrm>
                <a:off x="6642897" y="2091352"/>
                <a:ext cx="375118" cy="581448"/>
              </a:xfrm>
              <a:custGeom>
                <a:rect b="b" l="l" r="r" t="t"/>
                <a:pathLst>
                  <a:path extrusionOk="0" h="581448" w="375118">
                    <a:moveTo>
                      <a:pt x="303" y="6052"/>
                    </a:moveTo>
                    <a:cubicBezTo>
                      <a:pt x="28853" y="89872"/>
                      <a:pt x="62160" y="171787"/>
                      <a:pt x="102130" y="251797"/>
                    </a:cubicBezTo>
                    <a:cubicBezTo>
                      <a:pt x="142099" y="330855"/>
                      <a:pt x="187779" y="408960"/>
                      <a:pt x="240120" y="480397"/>
                    </a:cubicBezTo>
                    <a:cubicBezTo>
                      <a:pt x="269621" y="520402"/>
                      <a:pt x="303880" y="555645"/>
                      <a:pt x="347656" y="580410"/>
                    </a:cubicBezTo>
                    <a:cubicBezTo>
                      <a:pt x="350511" y="582315"/>
                      <a:pt x="353366" y="581362"/>
                      <a:pt x="356221" y="579457"/>
                    </a:cubicBezTo>
                    <a:cubicBezTo>
                      <a:pt x="387626" y="548977"/>
                      <a:pt x="373351" y="499447"/>
                      <a:pt x="360028" y="464205"/>
                    </a:cubicBezTo>
                    <a:cubicBezTo>
                      <a:pt x="342898" y="417532"/>
                      <a:pt x="322913" y="371812"/>
                      <a:pt x="300074" y="327045"/>
                    </a:cubicBezTo>
                    <a:cubicBezTo>
                      <a:pt x="255346" y="238462"/>
                      <a:pt x="200150" y="154642"/>
                      <a:pt x="136389" y="78442"/>
                    </a:cubicBezTo>
                    <a:cubicBezTo>
                      <a:pt x="105937" y="42247"/>
                      <a:pt x="65967" y="-4425"/>
                      <a:pt x="14578" y="337"/>
                    </a:cubicBezTo>
                    <a:cubicBezTo>
                      <a:pt x="6965" y="1290"/>
                      <a:pt x="6965" y="11767"/>
                      <a:pt x="14578" y="12720"/>
                    </a:cubicBezTo>
                    <a:cubicBezTo>
                      <a:pt x="58354" y="15577"/>
                      <a:pt x="91662" y="47962"/>
                      <a:pt x="118308" y="79395"/>
                    </a:cubicBezTo>
                    <a:cubicBezTo>
                      <a:pt x="148761" y="115590"/>
                      <a:pt x="178262" y="153690"/>
                      <a:pt x="204908" y="192742"/>
                    </a:cubicBezTo>
                    <a:cubicBezTo>
                      <a:pt x="258201" y="270847"/>
                      <a:pt x="302929" y="354667"/>
                      <a:pt x="337188" y="443250"/>
                    </a:cubicBezTo>
                    <a:cubicBezTo>
                      <a:pt x="345753" y="465157"/>
                      <a:pt x="355270" y="488017"/>
                      <a:pt x="360028" y="511830"/>
                    </a:cubicBezTo>
                    <a:cubicBezTo>
                      <a:pt x="363835" y="532785"/>
                      <a:pt x="362883" y="555645"/>
                      <a:pt x="346705" y="570885"/>
                    </a:cubicBezTo>
                    <a:cubicBezTo>
                      <a:pt x="349560" y="570885"/>
                      <a:pt x="352415" y="569932"/>
                      <a:pt x="355270" y="569932"/>
                    </a:cubicBezTo>
                    <a:cubicBezTo>
                      <a:pt x="317203" y="548025"/>
                      <a:pt x="285799" y="518497"/>
                      <a:pt x="259153" y="483255"/>
                    </a:cubicBezTo>
                    <a:cubicBezTo>
                      <a:pt x="232506" y="448965"/>
                      <a:pt x="208715" y="411817"/>
                      <a:pt x="185875" y="374670"/>
                    </a:cubicBezTo>
                    <a:cubicBezTo>
                      <a:pt x="140196" y="300375"/>
                      <a:pt x="99275" y="222270"/>
                      <a:pt x="63112" y="143212"/>
                    </a:cubicBezTo>
                    <a:cubicBezTo>
                      <a:pt x="43127" y="97492"/>
                      <a:pt x="24094" y="51772"/>
                      <a:pt x="7916" y="5100"/>
                    </a:cubicBezTo>
                    <a:cubicBezTo>
                      <a:pt x="6013" y="-1568"/>
                      <a:pt x="-1600" y="337"/>
                      <a:pt x="303" y="6052"/>
                    </a:cubicBezTo>
                    <a:lnTo>
                      <a:pt x="303" y="605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72" name="Google Shape;3172;p48"/>
            <p:cNvGrpSpPr/>
            <p:nvPr/>
          </p:nvGrpSpPr>
          <p:grpSpPr>
            <a:xfrm>
              <a:off x="8228984" y="1928131"/>
              <a:ext cx="306089" cy="494524"/>
              <a:chOff x="6618384" y="1460531"/>
              <a:chExt cx="306089" cy="494524"/>
            </a:xfrm>
          </p:grpSpPr>
          <p:sp>
            <p:nvSpPr>
              <p:cNvPr id="3173" name="Google Shape;3173;p48"/>
              <p:cNvSpPr/>
              <p:nvPr/>
            </p:nvSpPr>
            <p:spPr>
              <a:xfrm>
                <a:off x="6623103" y="1466850"/>
                <a:ext cx="294254" cy="483870"/>
              </a:xfrm>
              <a:custGeom>
                <a:rect b="b" l="l" r="r" t="t"/>
                <a:pathLst>
                  <a:path extrusionOk="0" h="483870" w="294254">
                    <a:moveTo>
                      <a:pt x="112" y="483870"/>
                    </a:moveTo>
                    <a:cubicBezTo>
                      <a:pt x="43888" y="304800"/>
                      <a:pt x="118117" y="123825"/>
                      <a:pt x="260865" y="6668"/>
                    </a:cubicBezTo>
                    <a:cubicBezTo>
                      <a:pt x="264672" y="2857"/>
                      <a:pt x="269430" y="0"/>
                      <a:pt x="275140" y="0"/>
                    </a:cubicBezTo>
                    <a:cubicBezTo>
                      <a:pt x="284657" y="952"/>
                      <a:pt x="288463" y="11430"/>
                      <a:pt x="290367" y="20955"/>
                    </a:cubicBezTo>
                    <a:cubicBezTo>
                      <a:pt x="299883" y="74295"/>
                      <a:pt x="291318" y="130493"/>
                      <a:pt x="271334" y="180975"/>
                    </a:cubicBezTo>
                    <a:cubicBezTo>
                      <a:pt x="252300" y="231458"/>
                      <a:pt x="222799" y="278130"/>
                      <a:pt x="190443" y="322898"/>
                    </a:cubicBezTo>
                    <a:cubicBezTo>
                      <a:pt x="150474" y="379095"/>
                      <a:pt x="105746" y="433388"/>
                      <a:pt x="44840" y="464820"/>
                    </a:cubicBezTo>
                    <a:cubicBezTo>
                      <a:pt x="35324" y="469583"/>
                      <a:pt x="22952" y="474345"/>
                      <a:pt x="12484" y="471488"/>
                    </a:cubicBezTo>
                    <a:cubicBezTo>
                      <a:pt x="2016" y="467678"/>
                      <a:pt x="-4646" y="452438"/>
                      <a:pt x="3919" y="444817"/>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4" name="Google Shape;3174;p48"/>
              <p:cNvSpPr/>
              <p:nvPr/>
            </p:nvSpPr>
            <p:spPr>
              <a:xfrm>
                <a:off x="6618384" y="1460531"/>
                <a:ext cx="306089" cy="494524"/>
              </a:xfrm>
              <a:custGeom>
                <a:rect b="b" l="l" r="r" t="t"/>
                <a:pathLst>
                  <a:path extrusionOk="0" h="494524" w="306089">
                    <a:moveTo>
                      <a:pt x="9590" y="491141"/>
                    </a:moveTo>
                    <a:cubicBezTo>
                      <a:pt x="27671" y="419703"/>
                      <a:pt x="50511" y="349218"/>
                      <a:pt x="80012" y="282543"/>
                    </a:cubicBezTo>
                    <a:cubicBezTo>
                      <a:pt x="109514" y="215868"/>
                      <a:pt x="145677" y="152051"/>
                      <a:pt x="191356" y="96806"/>
                    </a:cubicBezTo>
                    <a:cubicBezTo>
                      <a:pt x="214196" y="69183"/>
                      <a:pt x="238939" y="43466"/>
                      <a:pt x="266536" y="20606"/>
                    </a:cubicBezTo>
                    <a:cubicBezTo>
                      <a:pt x="269392" y="17748"/>
                      <a:pt x="274150" y="12986"/>
                      <a:pt x="278908" y="12986"/>
                    </a:cubicBezTo>
                    <a:cubicBezTo>
                      <a:pt x="282715" y="12986"/>
                      <a:pt x="284618" y="15843"/>
                      <a:pt x="286521" y="18701"/>
                    </a:cubicBezTo>
                    <a:cubicBezTo>
                      <a:pt x="290328" y="26321"/>
                      <a:pt x="291280" y="36798"/>
                      <a:pt x="292231" y="44418"/>
                    </a:cubicBezTo>
                    <a:cubicBezTo>
                      <a:pt x="294134" y="65373"/>
                      <a:pt x="294134" y="86328"/>
                      <a:pt x="291280" y="106331"/>
                    </a:cubicBezTo>
                    <a:cubicBezTo>
                      <a:pt x="280811" y="189198"/>
                      <a:pt x="236084" y="262541"/>
                      <a:pt x="187549" y="329216"/>
                    </a:cubicBezTo>
                    <a:cubicBezTo>
                      <a:pt x="165661" y="359696"/>
                      <a:pt x="141870" y="390176"/>
                      <a:pt x="114272" y="415893"/>
                    </a:cubicBezTo>
                    <a:cubicBezTo>
                      <a:pt x="100949" y="429228"/>
                      <a:pt x="85722" y="440658"/>
                      <a:pt x="70496" y="451136"/>
                    </a:cubicBezTo>
                    <a:cubicBezTo>
                      <a:pt x="62883" y="455898"/>
                      <a:pt x="55270" y="460661"/>
                      <a:pt x="46705" y="465423"/>
                    </a:cubicBezTo>
                    <a:cubicBezTo>
                      <a:pt x="39091" y="469233"/>
                      <a:pt x="26720" y="474948"/>
                      <a:pt x="18155" y="470186"/>
                    </a:cubicBezTo>
                    <a:cubicBezTo>
                      <a:pt x="13397" y="467328"/>
                      <a:pt x="8638" y="459708"/>
                      <a:pt x="13397" y="454946"/>
                    </a:cubicBezTo>
                    <a:cubicBezTo>
                      <a:pt x="18155" y="449231"/>
                      <a:pt x="10542" y="441611"/>
                      <a:pt x="5784" y="447326"/>
                    </a:cubicBezTo>
                    <a:cubicBezTo>
                      <a:pt x="-5636" y="458756"/>
                      <a:pt x="1977" y="477806"/>
                      <a:pt x="15300" y="483521"/>
                    </a:cubicBezTo>
                    <a:cubicBezTo>
                      <a:pt x="34333" y="491141"/>
                      <a:pt x="56221" y="476853"/>
                      <a:pt x="71448" y="466376"/>
                    </a:cubicBezTo>
                    <a:cubicBezTo>
                      <a:pt x="105707" y="444468"/>
                      <a:pt x="136160" y="415893"/>
                      <a:pt x="161855" y="384461"/>
                    </a:cubicBezTo>
                    <a:cubicBezTo>
                      <a:pt x="189453" y="352076"/>
                      <a:pt x="214196" y="316833"/>
                      <a:pt x="237035" y="279686"/>
                    </a:cubicBezTo>
                    <a:cubicBezTo>
                      <a:pt x="260827" y="241586"/>
                      <a:pt x="280811" y="201581"/>
                      <a:pt x="293183" y="158718"/>
                    </a:cubicBezTo>
                    <a:cubicBezTo>
                      <a:pt x="305554" y="115856"/>
                      <a:pt x="310313" y="69183"/>
                      <a:pt x="301748" y="25368"/>
                    </a:cubicBezTo>
                    <a:cubicBezTo>
                      <a:pt x="299844" y="17748"/>
                      <a:pt x="296990" y="10128"/>
                      <a:pt x="291280" y="4413"/>
                    </a:cubicBezTo>
                    <a:cubicBezTo>
                      <a:pt x="284618" y="-1302"/>
                      <a:pt x="275101" y="-1302"/>
                      <a:pt x="267488" y="3461"/>
                    </a:cubicBezTo>
                    <a:cubicBezTo>
                      <a:pt x="258923" y="8223"/>
                      <a:pt x="252262" y="15843"/>
                      <a:pt x="244649" y="22511"/>
                    </a:cubicBezTo>
                    <a:cubicBezTo>
                      <a:pt x="237035" y="29178"/>
                      <a:pt x="230374" y="35846"/>
                      <a:pt x="222760" y="42513"/>
                    </a:cubicBezTo>
                    <a:cubicBezTo>
                      <a:pt x="166613" y="97758"/>
                      <a:pt x="122837" y="164433"/>
                      <a:pt x="87626" y="234918"/>
                    </a:cubicBezTo>
                    <a:cubicBezTo>
                      <a:pt x="52414" y="306356"/>
                      <a:pt x="26720" y="382556"/>
                      <a:pt x="6735" y="459708"/>
                    </a:cubicBezTo>
                    <a:cubicBezTo>
                      <a:pt x="3880" y="469233"/>
                      <a:pt x="1977" y="478758"/>
                      <a:pt x="74" y="488283"/>
                    </a:cubicBezTo>
                    <a:cubicBezTo>
                      <a:pt x="-878" y="494951"/>
                      <a:pt x="7687" y="496856"/>
                      <a:pt x="9590" y="491141"/>
                    </a:cubicBezTo>
                    <a:lnTo>
                      <a:pt x="9590" y="491141"/>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75" name="Google Shape;3175;p48"/>
            <p:cNvGrpSpPr/>
            <p:nvPr/>
          </p:nvGrpSpPr>
          <p:grpSpPr>
            <a:xfrm>
              <a:off x="7591994" y="2519055"/>
              <a:ext cx="553671" cy="355512"/>
              <a:chOff x="5981394" y="2051455"/>
              <a:chExt cx="553671" cy="355512"/>
            </a:xfrm>
          </p:grpSpPr>
          <p:sp>
            <p:nvSpPr>
              <p:cNvPr id="3176" name="Google Shape;3176;p48"/>
              <p:cNvSpPr/>
              <p:nvPr/>
            </p:nvSpPr>
            <p:spPr>
              <a:xfrm>
                <a:off x="5988382" y="2058352"/>
                <a:ext cx="541571" cy="343852"/>
              </a:xfrm>
              <a:custGeom>
                <a:rect b="b" l="l" r="r" t="t"/>
                <a:pathLst>
                  <a:path extrusionOk="0" h="343852" w="541571">
                    <a:moveTo>
                      <a:pt x="533007" y="16193"/>
                    </a:moveTo>
                    <a:cubicBezTo>
                      <a:pt x="460681" y="87630"/>
                      <a:pt x="384549" y="155258"/>
                      <a:pt x="305561" y="218123"/>
                    </a:cubicBezTo>
                    <a:cubicBezTo>
                      <a:pt x="224671" y="281940"/>
                      <a:pt x="132361" y="343853"/>
                      <a:pt x="29582" y="343853"/>
                    </a:cubicBezTo>
                    <a:cubicBezTo>
                      <a:pt x="17210" y="343853"/>
                      <a:pt x="1984" y="340043"/>
                      <a:pt x="81" y="327660"/>
                    </a:cubicBezTo>
                    <a:cubicBezTo>
                      <a:pt x="-871" y="318135"/>
                      <a:pt x="6742" y="310515"/>
                      <a:pt x="14356" y="304800"/>
                    </a:cubicBezTo>
                    <a:cubicBezTo>
                      <a:pt x="175185" y="180023"/>
                      <a:pt x="353144" y="77152"/>
                      <a:pt x="541572" y="0"/>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7" name="Google Shape;3177;p48"/>
              <p:cNvSpPr/>
              <p:nvPr/>
            </p:nvSpPr>
            <p:spPr>
              <a:xfrm>
                <a:off x="5981394" y="2051455"/>
                <a:ext cx="553671" cy="355512"/>
              </a:xfrm>
              <a:custGeom>
                <a:rect b="b" l="l" r="r" t="t"/>
                <a:pathLst>
                  <a:path extrusionOk="0" h="355512" w="553671">
                    <a:moveTo>
                      <a:pt x="537140" y="19280"/>
                    </a:moveTo>
                    <a:cubicBezTo>
                      <a:pt x="474331" y="80240"/>
                      <a:pt x="408666" y="139295"/>
                      <a:pt x="340148" y="194540"/>
                    </a:cubicBezTo>
                    <a:cubicBezTo>
                      <a:pt x="277338" y="245022"/>
                      <a:pt x="212626" y="297410"/>
                      <a:pt x="135542" y="325032"/>
                    </a:cubicBezTo>
                    <a:cubicBezTo>
                      <a:pt x="117460" y="331700"/>
                      <a:pt x="98427" y="336462"/>
                      <a:pt x="78443" y="340272"/>
                    </a:cubicBezTo>
                    <a:cubicBezTo>
                      <a:pt x="68926" y="342177"/>
                      <a:pt x="59410" y="343130"/>
                      <a:pt x="48942" y="343130"/>
                    </a:cubicBezTo>
                    <a:cubicBezTo>
                      <a:pt x="40377" y="343130"/>
                      <a:pt x="31812" y="344082"/>
                      <a:pt x="23247" y="342177"/>
                    </a:cubicBezTo>
                    <a:cubicBezTo>
                      <a:pt x="16585" y="340272"/>
                      <a:pt x="8972" y="336462"/>
                      <a:pt x="12779" y="327890"/>
                    </a:cubicBezTo>
                    <a:cubicBezTo>
                      <a:pt x="16585" y="319317"/>
                      <a:pt x="26102" y="313602"/>
                      <a:pt x="32763" y="308840"/>
                    </a:cubicBezTo>
                    <a:cubicBezTo>
                      <a:pt x="49893" y="295505"/>
                      <a:pt x="67023" y="283122"/>
                      <a:pt x="84153" y="270740"/>
                    </a:cubicBezTo>
                    <a:cubicBezTo>
                      <a:pt x="151720" y="222162"/>
                      <a:pt x="223094" y="176442"/>
                      <a:pt x="296372" y="135485"/>
                    </a:cubicBezTo>
                    <a:cubicBezTo>
                      <a:pt x="369649" y="94527"/>
                      <a:pt x="444829" y="57380"/>
                      <a:pt x="521913" y="24042"/>
                    </a:cubicBezTo>
                    <a:cubicBezTo>
                      <a:pt x="531430" y="20232"/>
                      <a:pt x="540946" y="15470"/>
                      <a:pt x="550463" y="11660"/>
                    </a:cubicBezTo>
                    <a:cubicBezTo>
                      <a:pt x="557124" y="8802"/>
                      <a:pt x="552366" y="-1675"/>
                      <a:pt x="545705" y="230"/>
                    </a:cubicBezTo>
                    <a:cubicBezTo>
                      <a:pt x="463863" y="32615"/>
                      <a:pt x="384875" y="71667"/>
                      <a:pt x="308743" y="113577"/>
                    </a:cubicBezTo>
                    <a:cubicBezTo>
                      <a:pt x="231659" y="156440"/>
                      <a:pt x="157430" y="203112"/>
                      <a:pt x="86056" y="254547"/>
                    </a:cubicBezTo>
                    <a:cubicBezTo>
                      <a:pt x="68926" y="266930"/>
                      <a:pt x="50845" y="280265"/>
                      <a:pt x="33715" y="292647"/>
                    </a:cubicBezTo>
                    <a:cubicBezTo>
                      <a:pt x="20392" y="302172"/>
                      <a:pt x="-3399" y="315507"/>
                      <a:pt x="407" y="334557"/>
                    </a:cubicBezTo>
                    <a:cubicBezTo>
                      <a:pt x="3262" y="350750"/>
                      <a:pt x="22295" y="354560"/>
                      <a:pt x="35619" y="355512"/>
                    </a:cubicBezTo>
                    <a:cubicBezTo>
                      <a:pt x="55603" y="355512"/>
                      <a:pt x="76540" y="353607"/>
                      <a:pt x="96524" y="348845"/>
                    </a:cubicBezTo>
                    <a:cubicBezTo>
                      <a:pt x="177415" y="330747"/>
                      <a:pt x="247837" y="281217"/>
                      <a:pt x="312549" y="230735"/>
                    </a:cubicBezTo>
                    <a:cubicBezTo>
                      <a:pt x="384875" y="173585"/>
                      <a:pt x="454346" y="112625"/>
                      <a:pt x="519058" y="47855"/>
                    </a:cubicBezTo>
                    <a:cubicBezTo>
                      <a:pt x="526671" y="40235"/>
                      <a:pt x="535237" y="31662"/>
                      <a:pt x="542850" y="24042"/>
                    </a:cubicBezTo>
                    <a:cubicBezTo>
                      <a:pt x="546656" y="22137"/>
                      <a:pt x="540946" y="15470"/>
                      <a:pt x="537140" y="19280"/>
                    </a:cubicBezTo>
                    <a:lnTo>
                      <a:pt x="537140" y="1928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78" name="Google Shape;3178;p48"/>
            <p:cNvGrpSpPr/>
            <p:nvPr/>
          </p:nvGrpSpPr>
          <p:grpSpPr>
            <a:xfrm>
              <a:off x="7532312" y="2471660"/>
              <a:ext cx="612856" cy="165983"/>
              <a:chOff x="5921712" y="2004060"/>
              <a:chExt cx="612856" cy="165983"/>
            </a:xfrm>
          </p:grpSpPr>
          <p:sp>
            <p:nvSpPr>
              <p:cNvPr id="3179" name="Google Shape;3179;p48"/>
              <p:cNvSpPr/>
              <p:nvPr/>
            </p:nvSpPr>
            <p:spPr>
              <a:xfrm>
                <a:off x="5928652" y="2012006"/>
                <a:ext cx="598446" cy="152713"/>
              </a:xfrm>
              <a:custGeom>
                <a:rect b="b" l="l" r="r" t="t"/>
                <a:pathLst>
                  <a:path extrusionOk="0" h="152713" w="598446">
                    <a:moveTo>
                      <a:pt x="592737" y="37773"/>
                    </a:moveTo>
                    <a:cubicBezTo>
                      <a:pt x="430004" y="140643"/>
                      <a:pt x="224447" y="185411"/>
                      <a:pt x="41729" y="126356"/>
                    </a:cubicBezTo>
                    <a:cubicBezTo>
                      <a:pt x="20793" y="119688"/>
                      <a:pt x="-4902" y="103496"/>
                      <a:pt x="808" y="81588"/>
                    </a:cubicBezTo>
                    <a:cubicBezTo>
                      <a:pt x="5566" y="64443"/>
                      <a:pt x="27454" y="58728"/>
                      <a:pt x="45536" y="55871"/>
                    </a:cubicBezTo>
                    <a:cubicBezTo>
                      <a:pt x="73134" y="52061"/>
                      <a:pt x="101684" y="48251"/>
                      <a:pt x="129281" y="44441"/>
                    </a:cubicBezTo>
                    <a:cubicBezTo>
                      <a:pt x="229205" y="31106"/>
                      <a:pt x="329129" y="17771"/>
                      <a:pt x="429052" y="5388"/>
                    </a:cubicBezTo>
                    <a:cubicBezTo>
                      <a:pt x="459505" y="1578"/>
                      <a:pt x="489958" y="-2232"/>
                      <a:pt x="519459" y="1578"/>
                    </a:cubicBezTo>
                    <a:cubicBezTo>
                      <a:pt x="549912" y="5388"/>
                      <a:pt x="579413" y="17771"/>
                      <a:pt x="598446" y="41583"/>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0" name="Google Shape;3180;p48"/>
              <p:cNvSpPr/>
              <p:nvPr/>
            </p:nvSpPr>
            <p:spPr>
              <a:xfrm>
                <a:off x="5921712" y="2004060"/>
                <a:ext cx="612856" cy="165983"/>
              </a:xfrm>
              <a:custGeom>
                <a:rect b="b" l="l" r="r" t="t"/>
                <a:pathLst>
                  <a:path extrusionOk="0" h="165983" w="612856">
                    <a:moveTo>
                      <a:pt x="597773" y="40957"/>
                    </a:moveTo>
                    <a:cubicBezTo>
                      <a:pt x="531157" y="81915"/>
                      <a:pt x="457880" y="114300"/>
                      <a:pt x="381747" y="133350"/>
                    </a:cubicBezTo>
                    <a:cubicBezTo>
                      <a:pt x="306567" y="152400"/>
                      <a:pt x="228531" y="159067"/>
                      <a:pt x="151448" y="149542"/>
                    </a:cubicBezTo>
                    <a:cubicBezTo>
                      <a:pt x="132414" y="147638"/>
                      <a:pt x="112430" y="143827"/>
                      <a:pt x="93397" y="139065"/>
                    </a:cubicBezTo>
                    <a:cubicBezTo>
                      <a:pt x="76267" y="135255"/>
                      <a:pt x="57234" y="130492"/>
                      <a:pt x="40104" y="122873"/>
                    </a:cubicBezTo>
                    <a:cubicBezTo>
                      <a:pt x="28684" y="117157"/>
                      <a:pt x="10603" y="105727"/>
                      <a:pt x="14409" y="90488"/>
                    </a:cubicBezTo>
                    <a:cubicBezTo>
                      <a:pt x="18216" y="75248"/>
                      <a:pt x="39152" y="72390"/>
                      <a:pt x="51524" y="70485"/>
                    </a:cubicBezTo>
                    <a:cubicBezTo>
                      <a:pt x="97203" y="63817"/>
                      <a:pt x="141931" y="59055"/>
                      <a:pt x="187610" y="52388"/>
                    </a:cubicBezTo>
                    <a:cubicBezTo>
                      <a:pt x="233290" y="46673"/>
                      <a:pt x="278969" y="40957"/>
                      <a:pt x="325600" y="34290"/>
                    </a:cubicBezTo>
                    <a:cubicBezTo>
                      <a:pt x="371280" y="28575"/>
                      <a:pt x="417910" y="21907"/>
                      <a:pt x="463590" y="16192"/>
                    </a:cubicBezTo>
                    <a:cubicBezTo>
                      <a:pt x="503559" y="12382"/>
                      <a:pt x="546384" y="12382"/>
                      <a:pt x="581595" y="35242"/>
                    </a:cubicBezTo>
                    <a:cubicBezTo>
                      <a:pt x="589208" y="40005"/>
                      <a:pt x="595869" y="46673"/>
                      <a:pt x="601579" y="53340"/>
                    </a:cubicBezTo>
                    <a:cubicBezTo>
                      <a:pt x="607289" y="60007"/>
                      <a:pt x="616806" y="50482"/>
                      <a:pt x="611096" y="43815"/>
                    </a:cubicBezTo>
                    <a:cubicBezTo>
                      <a:pt x="585402" y="11430"/>
                      <a:pt x="542577" y="0"/>
                      <a:pt x="502608" y="0"/>
                    </a:cubicBezTo>
                    <a:cubicBezTo>
                      <a:pt x="478816" y="0"/>
                      <a:pt x="455025" y="2857"/>
                      <a:pt x="432185" y="6667"/>
                    </a:cubicBezTo>
                    <a:cubicBezTo>
                      <a:pt x="407442" y="9525"/>
                      <a:pt x="382699" y="13335"/>
                      <a:pt x="357956" y="16192"/>
                    </a:cubicBezTo>
                    <a:cubicBezTo>
                      <a:pt x="260888" y="29527"/>
                      <a:pt x="162867" y="41910"/>
                      <a:pt x="65799" y="55245"/>
                    </a:cubicBezTo>
                    <a:cubicBezTo>
                      <a:pt x="48669" y="57150"/>
                      <a:pt x="28684" y="58102"/>
                      <a:pt x="14409" y="68580"/>
                    </a:cubicBezTo>
                    <a:cubicBezTo>
                      <a:pt x="1086" y="78105"/>
                      <a:pt x="-3672" y="94298"/>
                      <a:pt x="2990" y="108585"/>
                    </a:cubicBezTo>
                    <a:cubicBezTo>
                      <a:pt x="10603" y="123825"/>
                      <a:pt x="26781" y="132398"/>
                      <a:pt x="42007" y="138113"/>
                    </a:cubicBezTo>
                    <a:cubicBezTo>
                      <a:pt x="61040" y="144780"/>
                      <a:pt x="81025" y="149542"/>
                      <a:pt x="101010" y="154305"/>
                    </a:cubicBezTo>
                    <a:cubicBezTo>
                      <a:pt x="180949" y="170498"/>
                      <a:pt x="264694" y="169545"/>
                      <a:pt x="344633" y="153352"/>
                    </a:cubicBezTo>
                    <a:cubicBezTo>
                      <a:pt x="425524" y="137160"/>
                      <a:pt x="503559" y="106680"/>
                      <a:pt x="573982" y="65723"/>
                    </a:cubicBezTo>
                    <a:cubicBezTo>
                      <a:pt x="582546" y="60007"/>
                      <a:pt x="592063" y="55245"/>
                      <a:pt x="600628" y="49530"/>
                    </a:cubicBezTo>
                    <a:cubicBezTo>
                      <a:pt x="608241" y="46673"/>
                      <a:pt x="603483" y="38100"/>
                      <a:pt x="597773" y="40957"/>
                    </a:cubicBezTo>
                    <a:lnTo>
                      <a:pt x="597773" y="4095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81" name="Google Shape;3181;p48"/>
            <p:cNvGrpSpPr/>
            <p:nvPr/>
          </p:nvGrpSpPr>
          <p:grpSpPr>
            <a:xfrm>
              <a:off x="7810228" y="2226089"/>
              <a:ext cx="383931" cy="287480"/>
              <a:chOff x="6199628" y="1758489"/>
              <a:chExt cx="383931" cy="287480"/>
            </a:xfrm>
          </p:grpSpPr>
          <p:sp>
            <p:nvSpPr>
              <p:cNvPr id="3182" name="Google Shape;3182;p48"/>
              <p:cNvSpPr/>
              <p:nvPr/>
            </p:nvSpPr>
            <p:spPr>
              <a:xfrm>
                <a:off x="6205541" y="1762808"/>
                <a:ext cx="372946" cy="276494"/>
              </a:xfrm>
              <a:custGeom>
                <a:rect b="b" l="l" r="r" t="t"/>
                <a:pathLst>
                  <a:path extrusionOk="0" h="276494" w="372946">
                    <a:moveTo>
                      <a:pt x="372947" y="276494"/>
                    </a:moveTo>
                    <a:cubicBezTo>
                      <a:pt x="261603" y="260302"/>
                      <a:pt x="154067" y="209819"/>
                      <a:pt x="70321" y="134572"/>
                    </a:cubicBezTo>
                    <a:cubicBezTo>
                      <a:pt x="39868" y="107902"/>
                      <a:pt x="11318" y="75517"/>
                      <a:pt x="1802" y="36464"/>
                    </a:cubicBezTo>
                    <a:cubicBezTo>
                      <a:pt x="-101" y="28844"/>
                      <a:pt x="-1053" y="20272"/>
                      <a:pt x="1802" y="13604"/>
                    </a:cubicBezTo>
                    <a:cubicBezTo>
                      <a:pt x="8463" y="269"/>
                      <a:pt x="27496" y="-683"/>
                      <a:pt x="41771" y="269"/>
                    </a:cubicBezTo>
                    <a:cubicBezTo>
                      <a:pt x="158825" y="13604"/>
                      <a:pt x="272071" y="67897"/>
                      <a:pt x="353914" y="152669"/>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3" name="Google Shape;3183;p48"/>
              <p:cNvSpPr/>
              <p:nvPr/>
            </p:nvSpPr>
            <p:spPr>
              <a:xfrm>
                <a:off x="6199628" y="1758489"/>
                <a:ext cx="383931" cy="287480"/>
              </a:xfrm>
              <a:custGeom>
                <a:rect b="b" l="l" r="r" t="t"/>
                <a:pathLst>
                  <a:path extrusionOk="0" h="287480" w="383931">
                    <a:moveTo>
                      <a:pt x="380763" y="277003"/>
                    </a:moveTo>
                    <a:cubicBezTo>
                      <a:pt x="267517" y="258905"/>
                      <a:pt x="158076" y="206518"/>
                      <a:pt x="74331" y="128413"/>
                    </a:cubicBezTo>
                    <a:cubicBezTo>
                      <a:pt x="53395" y="109363"/>
                      <a:pt x="34362" y="87455"/>
                      <a:pt x="22942" y="61738"/>
                    </a:cubicBezTo>
                    <a:cubicBezTo>
                      <a:pt x="20087" y="56023"/>
                      <a:pt x="18183" y="49355"/>
                      <a:pt x="16280" y="43640"/>
                    </a:cubicBezTo>
                    <a:cubicBezTo>
                      <a:pt x="14377" y="36973"/>
                      <a:pt x="11522" y="27448"/>
                      <a:pt x="15328" y="20780"/>
                    </a:cubicBezTo>
                    <a:cubicBezTo>
                      <a:pt x="21038" y="11255"/>
                      <a:pt x="35313" y="11255"/>
                      <a:pt x="44830" y="12208"/>
                    </a:cubicBezTo>
                    <a:cubicBezTo>
                      <a:pt x="71476" y="14113"/>
                      <a:pt x="99074" y="19828"/>
                      <a:pt x="124769" y="27448"/>
                    </a:cubicBezTo>
                    <a:cubicBezTo>
                      <a:pt x="152367" y="35068"/>
                      <a:pt x="179013" y="44593"/>
                      <a:pt x="204707" y="56023"/>
                    </a:cubicBezTo>
                    <a:cubicBezTo>
                      <a:pt x="261807" y="82693"/>
                      <a:pt x="313196" y="118888"/>
                      <a:pt x="357924" y="163655"/>
                    </a:cubicBezTo>
                    <a:cubicBezTo>
                      <a:pt x="363634" y="169370"/>
                      <a:pt x="372199" y="160798"/>
                      <a:pt x="366489" y="155083"/>
                    </a:cubicBezTo>
                    <a:cubicBezTo>
                      <a:pt x="283695" y="69358"/>
                      <a:pt x="171400" y="15065"/>
                      <a:pt x="53395" y="778"/>
                    </a:cubicBezTo>
                    <a:cubicBezTo>
                      <a:pt x="41975" y="-175"/>
                      <a:pt x="28652" y="-1127"/>
                      <a:pt x="17232" y="3635"/>
                    </a:cubicBezTo>
                    <a:cubicBezTo>
                      <a:pt x="4860" y="9350"/>
                      <a:pt x="-850" y="20780"/>
                      <a:pt x="102" y="34115"/>
                    </a:cubicBezTo>
                    <a:cubicBezTo>
                      <a:pt x="2957" y="62690"/>
                      <a:pt x="21038" y="90313"/>
                      <a:pt x="39120" y="112220"/>
                    </a:cubicBezTo>
                    <a:cubicBezTo>
                      <a:pt x="59105" y="135080"/>
                      <a:pt x="81944" y="155083"/>
                      <a:pt x="106687" y="174133"/>
                    </a:cubicBezTo>
                    <a:cubicBezTo>
                      <a:pt x="131430" y="193183"/>
                      <a:pt x="157125" y="209375"/>
                      <a:pt x="184723" y="224615"/>
                    </a:cubicBezTo>
                    <a:cubicBezTo>
                      <a:pt x="244677" y="257000"/>
                      <a:pt x="311293" y="278908"/>
                      <a:pt x="378860" y="287480"/>
                    </a:cubicBezTo>
                    <a:cubicBezTo>
                      <a:pt x="383618" y="285575"/>
                      <a:pt x="386473" y="277955"/>
                      <a:pt x="380763" y="277003"/>
                    </a:cubicBezTo>
                    <a:lnTo>
                      <a:pt x="380763" y="27700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84" name="Google Shape;3184;p48"/>
            <p:cNvGrpSpPr/>
            <p:nvPr/>
          </p:nvGrpSpPr>
          <p:grpSpPr>
            <a:xfrm>
              <a:off x="8330770" y="2313545"/>
              <a:ext cx="613261" cy="199072"/>
              <a:chOff x="6720170" y="1845945"/>
              <a:chExt cx="613261" cy="199072"/>
            </a:xfrm>
          </p:grpSpPr>
          <p:sp>
            <p:nvSpPr>
              <p:cNvPr id="3185" name="Google Shape;3185;p48"/>
              <p:cNvSpPr/>
              <p:nvPr/>
            </p:nvSpPr>
            <p:spPr>
              <a:xfrm>
                <a:off x="6726946" y="1853175"/>
                <a:ext cx="600245" cy="187079"/>
              </a:xfrm>
              <a:custGeom>
                <a:rect b="b" l="l" r="r" t="t"/>
                <a:pathLst>
                  <a:path extrusionOk="0" h="187079" w="600245">
                    <a:moveTo>
                      <a:pt x="5710" y="187080"/>
                    </a:moveTo>
                    <a:cubicBezTo>
                      <a:pt x="106585" y="183270"/>
                      <a:pt x="208412" y="179460"/>
                      <a:pt x="308336" y="159457"/>
                    </a:cubicBezTo>
                    <a:cubicBezTo>
                      <a:pt x="407308" y="139455"/>
                      <a:pt x="505328" y="102307"/>
                      <a:pt x="584315" y="39442"/>
                    </a:cubicBezTo>
                    <a:cubicBezTo>
                      <a:pt x="594783" y="30870"/>
                      <a:pt x="605252" y="16582"/>
                      <a:pt x="597638" y="6105"/>
                    </a:cubicBezTo>
                    <a:cubicBezTo>
                      <a:pt x="591929" y="-1515"/>
                      <a:pt x="580509" y="-563"/>
                      <a:pt x="571944" y="1342"/>
                    </a:cubicBezTo>
                    <a:cubicBezTo>
                      <a:pt x="375903" y="32775"/>
                      <a:pt x="177008" y="66112"/>
                      <a:pt x="0" y="154695"/>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6" name="Google Shape;3186;p48"/>
              <p:cNvSpPr/>
              <p:nvPr/>
            </p:nvSpPr>
            <p:spPr>
              <a:xfrm>
                <a:off x="6720170" y="1845945"/>
                <a:ext cx="613261" cy="199072"/>
              </a:xfrm>
              <a:custGeom>
                <a:rect b="b" l="l" r="r" t="t"/>
                <a:pathLst>
                  <a:path extrusionOk="0" h="199072" w="613261">
                    <a:moveTo>
                      <a:pt x="12486" y="199072"/>
                    </a:moveTo>
                    <a:cubicBezTo>
                      <a:pt x="104796" y="195263"/>
                      <a:pt x="196155" y="193357"/>
                      <a:pt x="286562" y="178117"/>
                    </a:cubicBezTo>
                    <a:cubicBezTo>
                      <a:pt x="367453" y="164782"/>
                      <a:pt x="448343" y="140970"/>
                      <a:pt x="519717" y="101917"/>
                    </a:cubicBezTo>
                    <a:cubicBezTo>
                      <a:pt x="537799" y="92392"/>
                      <a:pt x="554928" y="81915"/>
                      <a:pt x="571107" y="69532"/>
                    </a:cubicBezTo>
                    <a:cubicBezTo>
                      <a:pt x="585381" y="59055"/>
                      <a:pt x="603463" y="48577"/>
                      <a:pt x="611076" y="31432"/>
                    </a:cubicBezTo>
                    <a:cubicBezTo>
                      <a:pt x="618689" y="14288"/>
                      <a:pt x="605366" y="0"/>
                      <a:pt x="587284" y="0"/>
                    </a:cubicBezTo>
                    <a:cubicBezTo>
                      <a:pt x="577768" y="0"/>
                      <a:pt x="567300" y="2857"/>
                      <a:pt x="557783" y="3810"/>
                    </a:cubicBezTo>
                    <a:cubicBezTo>
                      <a:pt x="547315" y="5715"/>
                      <a:pt x="536847" y="7620"/>
                      <a:pt x="526379" y="8572"/>
                    </a:cubicBezTo>
                    <a:cubicBezTo>
                      <a:pt x="441682" y="22860"/>
                      <a:pt x="356033" y="38100"/>
                      <a:pt x="272287" y="58102"/>
                    </a:cubicBezTo>
                    <a:cubicBezTo>
                      <a:pt x="230414" y="68580"/>
                      <a:pt x="189493" y="80010"/>
                      <a:pt x="149524" y="93345"/>
                    </a:cubicBezTo>
                    <a:cubicBezTo>
                      <a:pt x="108603" y="106680"/>
                      <a:pt x="68633" y="121920"/>
                      <a:pt x="30567" y="140970"/>
                    </a:cubicBezTo>
                    <a:cubicBezTo>
                      <a:pt x="21051" y="145732"/>
                      <a:pt x="11534" y="150495"/>
                      <a:pt x="2969" y="155257"/>
                    </a:cubicBezTo>
                    <a:cubicBezTo>
                      <a:pt x="-3692" y="159067"/>
                      <a:pt x="2018" y="168592"/>
                      <a:pt x="8679" y="164782"/>
                    </a:cubicBezTo>
                    <a:cubicBezTo>
                      <a:pt x="82908" y="129540"/>
                      <a:pt x="159992" y="101917"/>
                      <a:pt x="238980" y="80963"/>
                    </a:cubicBezTo>
                    <a:cubicBezTo>
                      <a:pt x="317967" y="60007"/>
                      <a:pt x="398857" y="43815"/>
                      <a:pt x="479748" y="30480"/>
                    </a:cubicBezTo>
                    <a:cubicBezTo>
                      <a:pt x="499733" y="26670"/>
                      <a:pt x="519717" y="23813"/>
                      <a:pt x="539702" y="20002"/>
                    </a:cubicBezTo>
                    <a:cubicBezTo>
                      <a:pt x="550170" y="18097"/>
                      <a:pt x="559687" y="17145"/>
                      <a:pt x="570155" y="15240"/>
                    </a:cubicBezTo>
                    <a:cubicBezTo>
                      <a:pt x="577768" y="14288"/>
                      <a:pt x="588236" y="10477"/>
                      <a:pt x="595850" y="14288"/>
                    </a:cubicBezTo>
                    <a:cubicBezTo>
                      <a:pt x="613931" y="21907"/>
                      <a:pt x="579671" y="46672"/>
                      <a:pt x="573961" y="51435"/>
                    </a:cubicBezTo>
                    <a:cubicBezTo>
                      <a:pt x="558735" y="62865"/>
                      <a:pt x="542557" y="73342"/>
                      <a:pt x="526379" y="82867"/>
                    </a:cubicBezTo>
                    <a:cubicBezTo>
                      <a:pt x="458811" y="121920"/>
                      <a:pt x="384582" y="146685"/>
                      <a:pt x="308450" y="161925"/>
                    </a:cubicBezTo>
                    <a:cubicBezTo>
                      <a:pt x="221850" y="179070"/>
                      <a:pt x="134298" y="184785"/>
                      <a:pt x="45794" y="189547"/>
                    </a:cubicBezTo>
                    <a:cubicBezTo>
                      <a:pt x="35326" y="190500"/>
                      <a:pt x="23906" y="190500"/>
                      <a:pt x="13438" y="190500"/>
                    </a:cubicBezTo>
                    <a:cubicBezTo>
                      <a:pt x="6776" y="190500"/>
                      <a:pt x="6776" y="199072"/>
                      <a:pt x="12486" y="199072"/>
                    </a:cubicBezTo>
                    <a:lnTo>
                      <a:pt x="12486" y="199072"/>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87" name="Google Shape;3187;p48"/>
            <p:cNvGrpSpPr/>
            <p:nvPr/>
          </p:nvGrpSpPr>
          <p:grpSpPr>
            <a:xfrm>
              <a:off x="8350194" y="2493567"/>
              <a:ext cx="575357" cy="278453"/>
              <a:chOff x="6739594" y="2025967"/>
              <a:chExt cx="575357" cy="278453"/>
            </a:xfrm>
          </p:grpSpPr>
          <p:sp>
            <p:nvSpPr>
              <p:cNvPr id="3188" name="Google Shape;3188;p48"/>
              <p:cNvSpPr/>
              <p:nvPr/>
            </p:nvSpPr>
            <p:spPr>
              <a:xfrm>
                <a:off x="6745027" y="2030729"/>
                <a:ext cx="562530" cy="265911"/>
              </a:xfrm>
              <a:custGeom>
                <a:rect b="b" l="l" r="r" t="t"/>
                <a:pathLst>
                  <a:path extrusionOk="0" h="265911" w="562530">
                    <a:moveTo>
                      <a:pt x="0" y="54293"/>
                    </a:moveTo>
                    <a:cubicBezTo>
                      <a:pt x="142748" y="137160"/>
                      <a:pt x="288351" y="220980"/>
                      <a:pt x="448229" y="259080"/>
                    </a:cubicBezTo>
                    <a:cubicBezTo>
                      <a:pt x="482488" y="267653"/>
                      <a:pt x="524361" y="272415"/>
                      <a:pt x="550056" y="246698"/>
                    </a:cubicBezTo>
                    <a:cubicBezTo>
                      <a:pt x="557669" y="239078"/>
                      <a:pt x="563379" y="227648"/>
                      <a:pt x="562427" y="217170"/>
                    </a:cubicBezTo>
                    <a:cubicBezTo>
                      <a:pt x="561475" y="209550"/>
                      <a:pt x="557669" y="202883"/>
                      <a:pt x="552910" y="197168"/>
                    </a:cubicBezTo>
                    <a:cubicBezTo>
                      <a:pt x="531974" y="167640"/>
                      <a:pt x="500569" y="146685"/>
                      <a:pt x="468213" y="127635"/>
                    </a:cubicBezTo>
                    <a:cubicBezTo>
                      <a:pt x="331175" y="48578"/>
                      <a:pt x="175104" y="4763"/>
                      <a:pt x="17130" y="0"/>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9" name="Google Shape;3189;p48"/>
              <p:cNvSpPr/>
              <p:nvPr/>
            </p:nvSpPr>
            <p:spPr>
              <a:xfrm>
                <a:off x="6739594" y="2025967"/>
                <a:ext cx="575357" cy="278453"/>
              </a:xfrm>
              <a:custGeom>
                <a:rect b="b" l="l" r="r" t="t"/>
                <a:pathLst>
                  <a:path extrusionOk="0" h="278453" w="575357">
                    <a:moveTo>
                      <a:pt x="2578" y="63818"/>
                    </a:moveTo>
                    <a:cubicBezTo>
                      <a:pt x="76807" y="107633"/>
                      <a:pt x="151987" y="151448"/>
                      <a:pt x="230023" y="189548"/>
                    </a:cubicBezTo>
                    <a:cubicBezTo>
                      <a:pt x="269041" y="208598"/>
                      <a:pt x="308058" y="225743"/>
                      <a:pt x="348979" y="240030"/>
                    </a:cubicBezTo>
                    <a:cubicBezTo>
                      <a:pt x="387997" y="254317"/>
                      <a:pt x="427967" y="267653"/>
                      <a:pt x="468888" y="275273"/>
                    </a:cubicBezTo>
                    <a:cubicBezTo>
                      <a:pt x="502196" y="280988"/>
                      <a:pt x="543117" y="281940"/>
                      <a:pt x="565957" y="252413"/>
                    </a:cubicBezTo>
                    <a:cubicBezTo>
                      <a:pt x="578328" y="236220"/>
                      <a:pt x="578328" y="217170"/>
                      <a:pt x="566908" y="200978"/>
                    </a:cubicBezTo>
                    <a:cubicBezTo>
                      <a:pt x="555488" y="184785"/>
                      <a:pt x="542165" y="170498"/>
                      <a:pt x="525987" y="159068"/>
                    </a:cubicBezTo>
                    <a:cubicBezTo>
                      <a:pt x="493631" y="134303"/>
                      <a:pt x="456516" y="114300"/>
                      <a:pt x="419402" y="96203"/>
                    </a:cubicBezTo>
                    <a:cubicBezTo>
                      <a:pt x="381336" y="78105"/>
                      <a:pt x="343270" y="61913"/>
                      <a:pt x="303300" y="48578"/>
                    </a:cubicBezTo>
                    <a:cubicBezTo>
                      <a:pt x="223361" y="21908"/>
                      <a:pt x="138664" y="5715"/>
                      <a:pt x="54919" y="953"/>
                    </a:cubicBezTo>
                    <a:cubicBezTo>
                      <a:pt x="44450" y="0"/>
                      <a:pt x="33982" y="0"/>
                      <a:pt x="23514" y="0"/>
                    </a:cubicBezTo>
                    <a:cubicBezTo>
                      <a:pt x="14949" y="0"/>
                      <a:pt x="14949" y="13335"/>
                      <a:pt x="23514" y="13335"/>
                    </a:cubicBezTo>
                    <a:cubicBezTo>
                      <a:pt x="104405" y="16193"/>
                      <a:pt x="184343" y="28575"/>
                      <a:pt x="261427" y="51435"/>
                    </a:cubicBezTo>
                    <a:cubicBezTo>
                      <a:pt x="338511" y="73343"/>
                      <a:pt x="412740" y="105728"/>
                      <a:pt x="481259" y="146685"/>
                    </a:cubicBezTo>
                    <a:cubicBezTo>
                      <a:pt x="497437" y="156210"/>
                      <a:pt x="513616" y="167640"/>
                      <a:pt x="527890" y="180023"/>
                    </a:cubicBezTo>
                    <a:cubicBezTo>
                      <a:pt x="534552" y="186690"/>
                      <a:pt x="541213" y="193358"/>
                      <a:pt x="546923" y="200025"/>
                    </a:cubicBezTo>
                    <a:cubicBezTo>
                      <a:pt x="552633" y="206693"/>
                      <a:pt x="559295" y="215265"/>
                      <a:pt x="560247" y="224790"/>
                    </a:cubicBezTo>
                    <a:cubicBezTo>
                      <a:pt x="561198" y="241935"/>
                      <a:pt x="544068" y="255270"/>
                      <a:pt x="529794" y="260033"/>
                    </a:cubicBezTo>
                    <a:cubicBezTo>
                      <a:pt x="514567" y="264795"/>
                      <a:pt x="497437" y="264795"/>
                      <a:pt x="481259" y="262890"/>
                    </a:cubicBezTo>
                    <a:cubicBezTo>
                      <a:pt x="462226" y="260033"/>
                      <a:pt x="444145" y="255270"/>
                      <a:pt x="426063" y="250508"/>
                    </a:cubicBezTo>
                    <a:cubicBezTo>
                      <a:pt x="406079" y="244792"/>
                      <a:pt x="386094" y="239078"/>
                      <a:pt x="367061" y="232410"/>
                    </a:cubicBezTo>
                    <a:cubicBezTo>
                      <a:pt x="328043" y="219075"/>
                      <a:pt x="289977" y="202883"/>
                      <a:pt x="252863" y="185738"/>
                    </a:cubicBezTo>
                    <a:cubicBezTo>
                      <a:pt x="177682" y="151448"/>
                      <a:pt x="106308" y="111443"/>
                      <a:pt x="33982" y="70485"/>
                    </a:cubicBezTo>
                    <a:cubicBezTo>
                      <a:pt x="25417" y="65723"/>
                      <a:pt x="15901" y="60008"/>
                      <a:pt x="7336" y="55245"/>
                    </a:cubicBezTo>
                    <a:cubicBezTo>
                      <a:pt x="1626" y="51435"/>
                      <a:pt x="-3132" y="60008"/>
                      <a:pt x="2578" y="63818"/>
                    </a:cubicBezTo>
                    <a:lnTo>
                      <a:pt x="2578" y="6381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90" name="Google Shape;3190;p48"/>
            <p:cNvGrpSpPr/>
            <p:nvPr/>
          </p:nvGrpSpPr>
          <p:grpSpPr>
            <a:xfrm>
              <a:off x="8304906" y="2052204"/>
              <a:ext cx="557606" cy="421622"/>
              <a:chOff x="6694306" y="1584604"/>
              <a:chExt cx="557606" cy="421622"/>
            </a:xfrm>
          </p:grpSpPr>
          <p:sp>
            <p:nvSpPr>
              <p:cNvPr id="3191" name="Google Shape;3191;p48"/>
              <p:cNvSpPr/>
              <p:nvPr/>
            </p:nvSpPr>
            <p:spPr>
              <a:xfrm>
                <a:off x="6697445" y="1589374"/>
                <a:ext cx="549103" cy="412983"/>
              </a:xfrm>
              <a:custGeom>
                <a:rect b="b" l="l" r="r" t="t"/>
                <a:pathLst>
                  <a:path extrusionOk="0" h="412983" w="549103">
                    <a:moveTo>
                      <a:pt x="8565" y="332771"/>
                    </a:moveTo>
                    <a:cubicBezTo>
                      <a:pt x="70422" y="300386"/>
                      <a:pt x="126570" y="257523"/>
                      <a:pt x="182717" y="216566"/>
                    </a:cubicBezTo>
                    <a:cubicBezTo>
                      <a:pt x="275028" y="148938"/>
                      <a:pt x="370193" y="86073"/>
                      <a:pt x="469165" y="27018"/>
                    </a:cubicBezTo>
                    <a:cubicBezTo>
                      <a:pt x="493908" y="12731"/>
                      <a:pt x="520554" y="-2509"/>
                      <a:pt x="549104" y="348"/>
                    </a:cubicBezTo>
                    <a:cubicBezTo>
                      <a:pt x="497715" y="80358"/>
                      <a:pt x="438712" y="154653"/>
                      <a:pt x="371145" y="221328"/>
                    </a:cubicBezTo>
                    <a:cubicBezTo>
                      <a:pt x="314997" y="277526"/>
                      <a:pt x="253140" y="328961"/>
                      <a:pt x="178911" y="356583"/>
                    </a:cubicBezTo>
                    <a:cubicBezTo>
                      <a:pt x="138941" y="371823"/>
                      <a:pt x="95165" y="379443"/>
                      <a:pt x="56147" y="398493"/>
                    </a:cubicBezTo>
                    <a:cubicBezTo>
                      <a:pt x="38066" y="407066"/>
                      <a:pt x="17130" y="419448"/>
                      <a:pt x="0" y="408971"/>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2" name="Google Shape;3192;p48"/>
              <p:cNvSpPr/>
              <p:nvPr/>
            </p:nvSpPr>
            <p:spPr>
              <a:xfrm>
                <a:off x="6694306" y="1584604"/>
                <a:ext cx="557606" cy="421622"/>
              </a:xfrm>
              <a:custGeom>
                <a:rect b="b" l="l" r="r" t="t"/>
                <a:pathLst>
                  <a:path extrusionOk="0" h="421622" w="557606">
                    <a:moveTo>
                      <a:pt x="13606" y="340398"/>
                    </a:moveTo>
                    <a:cubicBezTo>
                      <a:pt x="86884" y="303251"/>
                      <a:pt x="150645" y="251816"/>
                      <a:pt x="217260" y="204191"/>
                    </a:cubicBezTo>
                    <a:cubicBezTo>
                      <a:pt x="285779" y="155613"/>
                      <a:pt x="355250" y="108941"/>
                      <a:pt x="427576" y="65126"/>
                    </a:cubicBezTo>
                    <a:cubicBezTo>
                      <a:pt x="447560" y="52743"/>
                      <a:pt x="467545" y="40361"/>
                      <a:pt x="487530" y="28931"/>
                    </a:cubicBezTo>
                    <a:cubicBezTo>
                      <a:pt x="507515" y="17501"/>
                      <a:pt x="529403" y="7976"/>
                      <a:pt x="552242" y="9881"/>
                    </a:cubicBezTo>
                    <a:cubicBezTo>
                      <a:pt x="550339" y="7023"/>
                      <a:pt x="549387" y="4166"/>
                      <a:pt x="547484" y="2261"/>
                    </a:cubicBezTo>
                    <a:cubicBezTo>
                      <a:pt x="497046" y="82271"/>
                      <a:pt x="437092" y="155613"/>
                      <a:pt x="370476" y="222288"/>
                    </a:cubicBezTo>
                    <a:cubicBezTo>
                      <a:pt x="339072" y="253721"/>
                      <a:pt x="306716" y="283248"/>
                      <a:pt x="270553" y="308013"/>
                    </a:cubicBezTo>
                    <a:cubicBezTo>
                      <a:pt x="233438" y="333731"/>
                      <a:pt x="193469" y="352781"/>
                      <a:pt x="150645" y="366116"/>
                    </a:cubicBezTo>
                    <a:cubicBezTo>
                      <a:pt x="125902" y="373736"/>
                      <a:pt x="100207" y="380403"/>
                      <a:pt x="76416" y="389928"/>
                    </a:cubicBezTo>
                    <a:cubicBezTo>
                      <a:pt x="64996" y="394691"/>
                      <a:pt x="54528" y="400406"/>
                      <a:pt x="43108" y="406121"/>
                    </a:cubicBezTo>
                    <a:cubicBezTo>
                      <a:pt x="31688" y="411836"/>
                      <a:pt x="18365" y="415646"/>
                      <a:pt x="5993" y="408978"/>
                    </a:cubicBezTo>
                    <a:cubicBezTo>
                      <a:pt x="1235" y="406121"/>
                      <a:pt x="-2572" y="413741"/>
                      <a:pt x="2187" y="416598"/>
                    </a:cubicBezTo>
                    <a:cubicBezTo>
                      <a:pt x="21220" y="428028"/>
                      <a:pt x="43108" y="417551"/>
                      <a:pt x="60238" y="408978"/>
                    </a:cubicBezTo>
                    <a:cubicBezTo>
                      <a:pt x="82126" y="398501"/>
                      <a:pt x="104965" y="390881"/>
                      <a:pt x="128756" y="384213"/>
                    </a:cubicBezTo>
                    <a:cubicBezTo>
                      <a:pt x="151596" y="377546"/>
                      <a:pt x="174436" y="370878"/>
                      <a:pt x="196324" y="362306"/>
                    </a:cubicBezTo>
                    <a:cubicBezTo>
                      <a:pt x="217260" y="353733"/>
                      <a:pt x="237245" y="343256"/>
                      <a:pt x="256278" y="331826"/>
                    </a:cubicBezTo>
                    <a:cubicBezTo>
                      <a:pt x="294344" y="308013"/>
                      <a:pt x="329555" y="278486"/>
                      <a:pt x="361912" y="247053"/>
                    </a:cubicBezTo>
                    <a:cubicBezTo>
                      <a:pt x="397123" y="213716"/>
                      <a:pt x="429479" y="177521"/>
                      <a:pt x="460883" y="140373"/>
                    </a:cubicBezTo>
                    <a:cubicBezTo>
                      <a:pt x="496095" y="98463"/>
                      <a:pt x="527499" y="53696"/>
                      <a:pt x="557000" y="7976"/>
                    </a:cubicBezTo>
                    <a:cubicBezTo>
                      <a:pt x="558904" y="4166"/>
                      <a:pt x="556049" y="356"/>
                      <a:pt x="552242" y="356"/>
                    </a:cubicBezTo>
                    <a:cubicBezTo>
                      <a:pt x="512273" y="-3454"/>
                      <a:pt x="476110" y="24168"/>
                      <a:pt x="442802" y="43218"/>
                    </a:cubicBezTo>
                    <a:cubicBezTo>
                      <a:pt x="405688" y="65126"/>
                      <a:pt x="369525" y="88938"/>
                      <a:pt x="333362" y="111798"/>
                    </a:cubicBezTo>
                    <a:cubicBezTo>
                      <a:pt x="262940" y="158471"/>
                      <a:pt x="194420" y="208953"/>
                      <a:pt x="125902" y="258483"/>
                    </a:cubicBezTo>
                    <a:cubicBezTo>
                      <a:pt x="88787" y="286106"/>
                      <a:pt x="49769" y="311823"/>
                      <a:pt x="8848" y="333731"/>
                    </a:cubicBezTo>
                    <a:cubicBezTo>
                      <a:pt x="5993" y="336588"/>
                      <a:pt x="9800" y="342303"/>
                      <a:pt x="13606" y="340398"/>
                    </a:cubicBezTo>
                    <a:lnTo>
                      <a:pt x="13606" y="34039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93" name="Google Shape;3193;p48"/>
            <p:cNvGrpSpPr/>
            <p:nvPr/>
          </p:nvGrpSpPr>
          <p:grpSpPr>
            <a:xfrm>
              <a:off x="8030589" y="2044507"/>
              <a:ext cx="220730" cy="383517"/>
              <a:chOff x="6419989" y="1576907"/>
              <a:chExt cx="220730" cy="383517"/>
            </a:xfrm>
          </p:grpSpPr>
          <p:sp>
            <p:nvSpPr>
              <p:cNvPr id="3194" name="Google Shape;3194;p48"/>
              <p:cNvSpPr/>
              <p:nvPr/>
            </p:nvSpPr>
            <p:spPr>
              <a:xfrm>
                <a:off x="6427843" y="1584922"/>
                <a:ext cx="204899" cy="370643"/>
              </a:xfrm>
              <a:custGeom>
                <a:rect b="b" l="l" r="r" t="t"/>
                <a:pathLst>
                  <a:path extrusionOk="0" h="370643" w="204899">
                    <a:moveTo>
                      <a:pt x="144935" y="363893"/>
                    </a:moveTo>
                    <a:cubicBezTo>
                      <a:pt x="107820" y="313410"/>
                      <a:pt x="71657" y="262928"/>
                      <a:pt x="44059" y="207683"/>
                    </a:cubicBezTo>
                    <a:cubicBezTo>
                      <a:pt x="16461" y="152438"/>
                      <a:pt x="-2572" y="90525"/>
                      <a:pt x="283" y="28613"/>
                    </a:cubicBezTo>
                    <a:cubicBezTo>
                      <a:pt x="283" y="20040"/>
                      <a:pt x="2187" y="10515"/>
                      <a:pt x="7896" y="4800"/>
                    </a:cubicBezTo>
                    <a:cubicBezTo>
                      <a:pt x="19316" y="-5677"/>
                      <a:pt x="37398" y="2895"/>
                      <a:pt x="48817" y="12420"/>
                    </a:cubicBezTo>
                    <a:cubicBezTo>
                      <a:pt x="145886" y="86715"/>
                      <a:pt x="205840" y="208635"/>
                      <a:pt x="204889" y="330555"/>
                    </a:cubicBezTo>
                    <a:cubicBezTo>
                      <a:pt x="204889" y="338175"/>
                      <a:pt x="204889" y="346748"/>
                      <a:pt x="201082" y="354368"/>
                    </a:cubicBezTo>
                    <a:cubicBezTo>
                      <a:pt x="193469" y="369608"/>
                      <a:pt x="172532" y="374370"/>
                      <a:pt x="157306" y="367703"/>
                    </a:cubicBezTo>
                    <a:cubicBezTo>
                      <a:pt x="142079" y="361035"/>
                      <a:pt x="130660" y="346748"/>
                      <a:pt x="123998" y="330555"/>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5" name="Google Shape;3195;p48"/>
              <p:cNvSpPr/>
              <p:nvPr/>
            </p:nvSpPr>
            <p:spPr>
              <a:xfrm>
                <a:off x="6419989" y="1576907"/>
                <a:ext cx="220730" cy="383517"/>
              </a:xfrm>
              <a:custGeom>
                <a:rect b="b" l="l" r="r" t="t"/>
                <a:pathLst>
                  <a:path extrusionOk="0" h="383517" w="220730">
                    <a:moveTo>
                      <a:pt x="156596" y="369050"/>
                    </a:moveTo>
                    <a:cubicBezTo>
                      <a:pt x="118529" y="315710"/>
                      <a:pt x="79512" y="261417"/>
                      <a:pt x="51914" y="201410"/>
                    </a:cubicBezTo>
                    <a:cubicBezTo>
                      <a:pt x="38591" y="172835"/>
                      <a:pt x="28122" y="142355"/>
                      <a:pt x="21461" y="111875"/>
                    </a:cubicBezTo>
                    <a:cubicBezTo>
                      <a:pt x="17654" y="95682"/>
                      <a:pt x="15751" y="79490"/>
                      <a:pt x="14799" y="62345"/>
                    </a:cubicBezTo>
                    <a:cubicBezTo>
                      <a:pt x="14799" y="54725"/>
                      <a:pt x="13848" y="47105"/>
                      <a:pt x="14799" y="39485"/>
                    </a:cubicBezTo>
                    <a:cubicBezTo>
                      <a:pt x="14799" y="32817"/>
                      <a:pt x="14799" y="25197"/>
                      <a:pt x="18606" y="19482"/>
                    </a:cubicBezTo>
                    <a:cubicBezTo>
                      <a:pt x="26219" y="7100"/>
                      <a:pt x="44301" y="18530"/>
                      <a:pt x="52865" y="24245"/>
                    </a:cubicBezTo>
                    <a:cubicBezTo>
                      <a:pt x="64285" y="32817"/>
                      <a:pt x="74753" y="42342"/>
                      <a:pt x="84270" y="51867"/>
                    </a:cubicBezTo>
                    <a:cubicBezTo>
                      <a:pt x="104255" y="70917"/>
                      <a:pt x="122336" y="91872"/>
                      <a:pt x="137562" y="114732"/>
                    </a:cubicBezTo>
                    <a:cubicBezTo>
                      <a:pt x="168967" y="160452"/>
                      <a:pt x="189903" y="212840"/>
                      <a:pt x="200372" y="267132"/>
                    </a:cubicBezTo>
                    <a:cubicBezTo>
                      <a:pt x="203226" y="282372"/>
                      <a:pt x="205130" y="297612"/>
                      <a:pt x="206082" y="313805"/>
                    </a:cubicBezTo>
                    <a:cubicBezTo>
                      <a:pt x="206082" y="321425"/>
                      <a:pt x="207033" y="329045"/>
                      <a:pt x="207033" y="336665"/>
                    </a:cubicBezTo>
                    <a:cubicBezTo>
                      <a:pt x="207033" y="344285"/>
                      <a:pt x="207033" y="353810"/>
                      <a:pt x="201323" y="360477"/>
                    </a:cubicBezTo>
                    <a:cubicBezTo>
                      <a:pt x="193710" y="370002"/>
                      <a:pt x="178483" y="371907"/>
                      <a:pt x="167064" y="367145"/>
                    </a:cubicBezTo>
                    <a:cubicBezTo>
                      <a:pt x="152789" y="361430"/>
                      <a:pt x="144224" y="347142"/>
                      <a:pt x="136611" y="334760"/>
                    </a:cubicBezTo>
                    <a:cubicBezTo>
                      <a:pt x="133756" y="329997"/>
                      <a:pt x="125191" y="332855"/>
                      <a:pt x="127094" y="338570"/>
                    </a:cubicBezTo>
                    <a:cubicBezTo>
                      <a:pt x="135659" y="365240"/>
                      <a:pt x="160402" y="389052"/>
                      <a:pt x="190855" y="382385"/>
                    </a:cubicBezTo>
                    <a:cubicBezTo>
                      <a:pt x="204178" y="379527"/>
                      <a:pt x="214646" y="370002"/>
                      <a:pt x="218453" y="356667"/>
                    </a:cubicBezTo>
                    <a:cubicBezTo>
                      <a:pt x="222260" y="342380"/>
                      <a:pt x="220356" y="325235"/>
                      <a:pt x="219405" y="309995"/>
                    </a:cubicBezTo>
                    <a:cubicBezTo>
                      <a:pt x="214646" y="249035"/>
                      <a:pt x="196565" y="188075"/>
                      <a:pt x="166112" y="134735"/>
                    </a:cubicBezTo>
                    <a:cubicBezTo>
                      <a:pt x="150886" y="108065"/>
                      <a:pt x="132804" y="82347"/>
                      <a:pt x="111868" y="59487"/>
                    </a:cubicBezTo>
                    <a:cubicBezTo>
                      <a:pt x="101400" y="48057"/>
                      <a:pt x="90932" y="37580"/>
                      <a:pt x="79512" y="28055"/>
                    </a:cubicBezTo>
                    <a:cubicBezTo>
                      <a:pt x="68092" y="18530"/>
                      <a:pt x="56672" y="8052"/>
                      <a:pt x="42397" y="2337"/>
                    </a:cubicBezTo>
                    <a:cubicBezTo>
                      <a:pt x="29074" y="-2425"/>
                      <a:pt x="12896" y="-520"/>
                      <a:pt x="5283" y="13767"/>
                    </a:cubicBezTo>
                    <a:cubicBezTo>
                      <a:pt x="-2331" y="28055"/>
                      <a:pt x="524" y="47105"/>
                      <a:pt x="524" y="62345"/>
                    </a:cubicBezTo>
                    <a:cubicBezTo>
                      <a:pt x="2428" y="97587"/>
                      <a:pt x="10041" y="131877"/>
                      <a:pt x="22412" y="165215"/>
                    </a:cubicBezTo>
                    <a:cubicBezTo>
                      <a:pt x="50010" y="242367"/>
                      <a:pt x="99496" y="309042"/>
                      <a:pt x="148031" y="373812"/>
                    </a:cubicBezTo>
                    <a:cubicBezTo>
                      <a:pt x="151837" y="379527"/>
                      <a:pt x="161354" y="374765"/>
                      <a:pt x="156596" y="369050"/>
                    </a:cubicBezTo>
                    <a:lnTo>
                      <a:pt x="156596" y="369050"/>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96" name="Google Shape;3196;p48"/>
            <p:cNvGrpSpPr/>
            <p:nvPr/>
          </p:nvGrpSpPr>
          <p:grpSpPr>
            <a:xfrm>
              <a:off x="7703232" y="2526023"/>
              <a:ext cx="489592" cy="599828"/>
              <a:chOff x="6092632" y="2058423"/>
              <a:chExt cx="489592" cy="599828"/>
            </a:xfrm>
          </p:grpSpPr>
          <p:sp>
            <p:nvSpPr>
              <p:cNvPr id="3197" name="Google Shape;3197;p48"/>
              <p:cNvSpPr/>
              <p:nvPr/>
            </p:nvSpPr>
            <p:spPr>
              <a:xfrm>
                <a:off x="6097650" y="2062162"/>
                <a:ext cx="478934" cy="590789"/>
              </a:xfrm>
              <a:custGeom>
                <a:rect b="b" l="l" r="r" t="t"/>
                <a:pathLst>
                  <a:path extrusionOk="0" h="590789" w="478934">
                    <a:moveTo>
                      <a:pt x="438014" y="0"/>
                    </a:moveTo>
                    <a:cubicBezTo>
                      <a:pt x="316202" y="115252"/>
                      <a:pt x="206762" y="242888"/>
                      <a:pt x="110645" y="381000"/>
                    </a:cubicBezTo>
                    <a:cubicBezTo>
                      <a:pt x="69724" y="439103"/>
                      <a:pt x="31658" y="500063"/>
                      <a:pt x="3108" y="565785"/>
                    </a:cubicBezTo>
                    <a:cubicBezTo>
                      <a:pt x="1205" y="570547"/>
                      <a:pt x="-699" y="576263"/>
                      <a:pt x="253" y="581025"/>
                    </a:cubicBezTo>
                    <a:cubicBezTo>
                      <a:pt x="4060" y="593408"/>
                      <a:pt x="22141" y="592455"/>
                      <a:pt x="34512" y="586740"/>
                    </a:cubicBezTo>
                    <a:cubicBezTo>
                      <a:pt x="72579" y="569595"/>
                      <a:pt x="103983" y="541020"/>
                      <a:pt x="134436" y="512445"/>
                    </a:cubicBezTo>
                    <a:cubicBezTo>
                      <a:pt x="269571" y="382905"/>
                      <a:pt x="385673" y="233363"/>
                      <a:pt x="478935" y="70485"/>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8" name="Google Shape;3198;p48"/>
              <p:cNvSpPr/>
              <p:nvPr/>
            </p:nvSpPr>
            <p:spPr>
              <a:xfrm>
                <a:off x="6092632" y="2058423"/>
                <a:ext cx="489592" cy="599828"/>
              </a:xfrm>
              <a:custGeom>
                <a:rect b="b" l="l" r="r" t="t"/>
                <a:pathLst>
                  <a:path extrusionOk="0" h="599828" w="489592">
                    <a:moveTo>
                      <a:pt x="441128" y="881"/>
                    </a:moveTo>
                    <a:cubicBezTo>
                      <a:pt x="367850" y="69461"/>
                      <a:pt x="299332" y="141851"/>
                      <a:pt x="234619" y="218051"/>
                    </a:cubicBezTo>
                    <a:cubicBezTo>
                      <a:pt x="203215" y="256151"/>
                      <a:pt x="172762" y="295204"/>
                      <a:pt x="143261" y="335209"/>
                    </a:cubicBezTo>
                    <a:cubicBezTo>
                      <a:pt x="113759" y="376166"/>
                      <a:pt x="84258" y="417124"/>
                      <a:pt x="58563" y="459986"/>
                    </a:cubicBezTo>
                    <a:cubicBezTo>
                      <a:pt x="45240" y="480941"/>
                      <a:pt x="32869" y="502849"/>
                      <a:pt x="22400" y="525709"/>
                    </a:cubicBezTo>
                    <a:cubicBezTo>
                      <a:pt x="16690" y="537139"/>
                      <a:pt x="11932" y="548569"/>
                      <a:pt x="6222" y="559999"/>
                    </a:cubicBezTo>
                    <a:cubicBezTo>
                      <a:pt x="2416" y="569524"/>
                      <a:pt x="-3294" y="580954"/>
                      <a:pt x="2416" y="590479"/>
                    </a:cubicBezTo>
                    <a:cubicBezTo>
                      <a:pt x="11932" y="605719"/>
                      <a:pt x="34772" y="599051"/>
                      <a:pt x="47143" y="593336"/>
                    </a:cubicBezTo>
                    <a:cubicBezTo>
                      <a:pt x="68080" y="582859"/>
                      <a:pt x="87113" y="569524"/>
                      <a:pt x="105194" y="554284"/>
                    </a:cubicBezTo>
                    <a:cubicBezTo>
                      <a:pt x="142309" y="523804"/>
                      <a:pt x="175617" y="488561"/>
                      <a:pt x="208925" y="454271"/>
                    </a:cubicBezTo>
                    <a:cubicBezTo>
                      <a:pt x="242232" y="419029"/>
                      <a:pt x="274589" y="381881"/>
                      <a:pt x="305042" y="344734"/>
                    </a:cubicBezTo>
                    <a:cubicBezTo>
                      <a:pt x="365947" y="270439"/>
                      <a:pt x="422095" y="191381"/>
                      <a:pt x="470629" y="107561"/>
                    </a:cubicBezTo>
                    <a:cubicBezTo>
                      <a:pt x="476339" y="97084"/>
                      <a:pt x="483001" y="86606"/>
                      <a:pt x="488711" y="76129"/>
                    </a:cubicBezTo>
                    <a:cubicBezTo>
                      <a:pt x="492517" y="70414"/>
                      <a:pt x="483001" y="64699"/>
                      <a:pt x="479194" y="70414"/>
                    </a:cubicBezTo>
                    <a:cubicBezTo>
                      <a:pt x="431611" y="151376"/>
                      <a:pt x="380222" y="229481"/>
                      <a:pt x="322171" y="302824"/>
                    </a:cubicBezTo>
                    <a:cubicBezTo>
                      <a:pt x="265072" y="376166"/>
                      <a:pt x="202263" y="445699"/>
                      <a:pt x="135647" y="510469"/>
                    </a:cubicBezTo>
                    <a:cubicBezTo>
                      <a:pt x="118517" y="526661"/>
                      <a:pt x="102339" y="542854"/>
                      <a:pt x="83306" y="556189"/>
                    </a:cubicBezTo>
                    <a:cubicBezTo>
                      <a:pt x="74741" y="562856"/>
                      <a:pt x="65225" y="569524"/>
                      <a:pt x="55708" y="574286"/>
                    </a:cubicBezTo>
                    <a:cubicBezTo>
                      <a:pt x="47143" y="579049"/>
                      <a:pt x="37627" y="584764"/>
                      <a:pt x="28110" y="586669"/>
                    </a:cubicBezTo>
                    <a:cubicBezTo>
                      <a:pt x="22400" y="587621"/>
                      <a:pt x="10980" y="588574"/>
                      <a:pt x="11932" y="579049"/>
                    </a:cubicBezTo>
                    <a:cubicBezTo>
                      <a:pt x="11932" y="573334"/>
                      <a:pt x="16690" y="566666"/>
                      <a:pt x="18594" y="560951"/>
                    </a:cubicBezTo>
                    <a:cubicBezTo>
                      <a:pt x="21449" y="555236"/>
                      <a:pt x="23352" y="549521"/>
                      <a:pt x="26207" y="544759"/>
                    </a:cubicBezTo>
                    <a:cubicBezTo>
                      <a:pt x="36675" y="522851"/>
                      <a:pt x="48095" y="501896"/>
                      <a:pt x="60467" y="480941"/>
                    </a:cubicBezTo>
                    <a:cubicBezTo>
                      <a:pt x="85210" y="439031"/>
                      <a:pt x="111856" y="399979"/>
                      <a:pt x="140405" y="360926"/>
                    </a:cubicBezTo>
                    <a:cubicBezTo>
                      <a:pt x="168003" y="321874"/>
                      <a:pt x="197505" y="283774"/>
                      <a:pt x="227958" y="245674"/>
                    </a:cubicBezTo>
                    <a:cubicBezTo>
                      <a:pt x="287912" y="171379"/>
                      <a:pt x="352624" y="98989"/>
                      <a:pt x="420191" y="31361"/>
                    </a:cubicBezTo>
                    <a:cubicBezTo>
                      <a:pt x="428757" y="22789"/>
                      <a:pt x="437321" y="14216"/>
                      <a:pt x="445886" y="5644"/>
                    </a:cubicBezTo>
                    <a:cubicBezTo>
                      <a:pt x="449693" y="2786"/>
                      <a:pt x="443983" y="-1976"/>
                      <a:pt x="441128" y="881"/>
                    </a:cubicBezTo>
                    <a:lnTo>
                      <a:pt x="441128" y="88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99" name="Google Shape;3199;p48"/>
            <p:cNvGrpSpPr/>
            <p:nvPr/>
          </p:nvGrpSpPr>
          <p:grpSpPr>
            <a:xfrm>
              <a:off x="7699808" y="2359957"/>
              <a:ext cx="393704" cy="195114"/>
              <a:chOff x="6089208" y="1892357"/>
              <a:chExt cx="393704" cy="195114"/>
            </a:xfrm>
          </p:grpSpPr>
          <p:sp>
            <p:nvSpPr>
              <p:cNvPr id="3200" name="Google Shape;3200;p48"/>
              <p:cNvSpPr/>
              <p:nvPr/>
            </p:nvSpPr>
            <p:spPr>
              <a:xfrm>
                <a:off x="6096540" y="1902949"/>
                <a:ext cx="381072" cy="182504"/>
              </a:xfrm>
              <a:custGeom>
                <a:rect b="b" l="l" r="r" t="t"/>
                <a:pathLst>
                  <a:path extrusionOk="0" h="182504" w="381072">
                    <a:moveTo>
                      <a:pt x="376314" y="181121"/>
                    </a:moveTo>
                    <a:cubicBezTo>
                      <a:pt x="244034" y="191598"/>
                      <a:pt x="108900" y="142068"/>
                      <a:pt x="13734" y="49676"/>
                    </a:cubicBezTo>
                    <a:cubicBezTo>
                      <a:pt x="5169" y="41103"/>
                      <a:pt x="-3395" y="29673"/>
                      <a:pt x="1363" y="19196"/>
                    </a:cubicBezTo>
                    <a:cubicBezTo>
                      <a:pt x="4218" y="12528"/>
                      <a:pt x="10879" y="8718"/>
                      <a:pt x="16589" y="6813"/>
                    </a:cubicBezTo>
                    <a:cubicBezTo>
                      <a:pt x="48946" y="-5569"/>
                      <a:pt x="85108" y="1098"/>
                      <a:pt x="118416" y="9671"/>
                    </a:cubicBezTo>
                    <a:cubicBezTo>
                      <a:pt x="207871" y="31578"/>
                      <a:pt x="296375" y="62058"/>
                      <a:pt x="381073" y="98253"/>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1" name="Google Shape;3201;p48"/>
              <p:cNvSpPr/>
              <p:nvPr/>
            </p:nvSpPr>
            <p:spPr>
              <a:xfrm>
                <a:off x="6089208" y="1892357"/>
                <a:ext cx="393704" cy="195114"/>
              </a:xfrm>
              <a:custGeom>
                <a:rect b="b" l="l" r="r" t="t"/>
                <a:pathLst>
                  <a:path extrusionOk="0" h="195114" w="393704">
                    <a:moveTo>
                      <a:pt x="383646" y="185998"/>
                    </a:moveTo>
                    <a:cubicBezTo>
                      <a:pt x="284674" y="192665"/>
                      <a:pt x="183799" y="165995"/>
                      <a:pt x="101005" y="112655"/>
                    </a:cubicBezTo>
                    <a:cubicBezTo>
                      <a:pt x="80069" y="99320"/>
                      <a:pt x="60084" y="85033"/>
                      <a:pt x="42002" y="67888"/>
                    </a:cubicBezTo>
                    <a:cubicBezTo>
                      <a:pt x="33437" y="60268"/>
                      <a:pt x="22018" y="51695"/>
                      <a:pt x="16308" y="40265"/>
                    </a:cubicBezTo>
                    <a:cubicBezTo>
                      <a:pt x="9646" y="25978"/>
                      <a:pt x="26776" y="20263"/>
                      <a:pt x="38196" y="17405"/>
                    </a:cubicBezTo>
                    <a:cubicBezTo>
                      <a:pt x="64842" y="10738"/>
                      <a:pt x="93392" y="16453"/>
                      <a:pt x="120038" y="22168"/>
                    </a:cubicBezTo>
                    <a:cubicBezTo>
                      <a:pt x="148587" y="28835"/>
                      <a:pt x="176185" y="36455"/>
                      <a:pt x="203784" y="45028"/>
                    </a:cubicBezTo>
                    <a:cubicBezTo>
                      <a:pt x="235188" y="54553"/>
                      <a:pt x="265641" y="65030"/>
                      <a:pt x="296094" y="75508"/>
                    </a:cubicBezTo>
                    <a:cubicBezTo>
                      <a:pt x="311320" y="81223"/>
                      <a:pt x="326547" y="86938"/>
                      <a:pt x="341773" y="93605"/>
                    </a:cubicBezTo>
                    <a:cubicBezTo>
                      <a:pt x="357000" y="99320"/>
                      <a:pt x="372226" y="105035"/>
                      <a:pt x="388404" y="109798"/>
                    </a:cubicBezTo>
                    <a:cubicBezTo>
                      <a:pt x="393163" y="111703"/>
                      <a:pt x="396017" y="104083"/>
                      <a:pt x="391259" y="102178"/>
                    </a:cubicBezTo>
                    <a:cubicBezTo>
                      <a:pt x="377936" y="94558"/>
                      <a:pt x="364613" y="87890"/>
                      <a:pt x="349386" y="82175"/>
                    </a:cubicBezTo>
                    <a:cubicBezTo>
                      <a:pt x="335112" y="76460"/>
                      <a:pt x="319885" y="70745"/>
                      <a:pt x="305610" y="65030"/>
                    </a:cubicBezTo>
                    <a:cubicBezTo>
                      <a:pt x="276109" y="54553"/>
                      <a:pt x="246608" y="44075"/>
                      <a:pt x="216155" y="34550"/>
                    </a:cubicBezTo>
                    <a:cubicBezTo>
                      <a:pt x="186654" y="25978"/>
                      <a:pt x="157152" y="17405"/>
                      <a:pt x="127651" y="9785"/>
                    </a:cubicBezTo>
                    <a:cubicBezTo>
                      <a:pt x="99102" y="3118"/>
                      <a:pt x="69600" y="-3550"/>
                      <a:pt x="41051" y="2165"/>
                    </a:cubicBezTo>
                    <a:cubicBezTo>
                      <a:pt x="28679" y="4070"/>
                      <a:pt x="13453" y="8833"/>
                      <a:pt x="4888" y="18358"/>
                    </a:cubicBezTo>
                    <a:cubicBezTo>
                      <a:pt x="-3677" y="29788"/>
                      <a:pt x="130" y="43123"/>
                      <a:pt x="7743" y="53600"/>
                    </a:cubicBezTo>
                    <a:cubicBezTo>
                      <a:pt x="15356" y="64078"/>
                      <a:pt x="25824" y="72650"/>
                      <a:pt x="35341" y="80270"/>
                    </a:cubicBezTo>
                    <a:cubicBezTo>
                      <a:pt x="44857" y="88843"/>
                      <a:pt x="55326" y="96463"/>
                      <a:pt x="65794" y="104083"/>
                    </a:cubicBezTo>
                    <a:cubicBezTo>
                      <a:pt x="108618" y="135515"/>
                      <a:pt x="157152" y="159328"/>
                      <a:pt x="207590" y="174568"/>
                    </a:cubicBezTo>
                    <a:cubicBezTo>
                      <a:pt x="264689" y="191713"/>
                      <a:pt x="323692" y="198380"/>
                      <a:pt x="382694" y="193618"/>
                    </a:cubicBezTo>
                    <a:cubicBezTo>
                      <a:pt x="389356" y="195523"/>
                      <a:pt x="389356" y="185998"/>
                      <a:pt x="383646" y="185998"/>
                    </a:cubicBezTo>
                    <a:lnTo>
                      <a:pt x="383646" y="185998"/>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02" name="Google Shape;3202;p48"/>
            <p:cNvGrpSpPr/>
            <p:nvPr/>
          </p:nvGrpSpPr>
          <p:grpSpPr>
            <a:xfrm>
              <a:off x="8174940" y="1991123"/>
              <a:ext cx="132339" cy="367715"/>
              <a:chOff x="6564340" y="1523523"/>
              <a:chExt cx="132339" cy="367715"/>
            </a:xfrm>
          </p:grpSpPr>
          <p:sp>
            <p:nvSpPr>
              <p:cNvPr id="3203" name="Google Shape;3203;p48"/>
              <p:cNvSpPr/>
              <p:nvPr/>
            </p:nvSpPr>
            <p:spPr>
              <a:xfrm>
                <a:off x="6571686" y="1529528"/>
                <a:ext cx="119573" cy="357374"/>
              </a:xfrm>
              <a:custGeom>
                <a:rect b="b" l="l" r="r" t="t"/>
                <a:pathLst>
                  <a:path extrusionOk="0" h="357374" w="119573">
                    <a:moveTo>
                      <a:pt x="8705" y="357374"/>
                    </a:moveTo>
                    <a:cubicBezTo>
                      <a:pt x="-10328" y="259267"/>
                      <a:pt x="2044" y="154492"/>
                      <a:pt x="43916" y="64004"/>
                    </a:cubicBezTo>
                    <a:cubicBezTo>
                      <a:pt x="54385" y="42097"/>
                      <a:pt x="66756" y="20189"/>
                      <a:pt x="85789" y="4949"/>
                    </a:cubicBezTo>
                    <a:cubicBezTo>
                      <a:pt x="89596" y="2092"/>
                      <a:pt x="94354" y="-766"/>
                      <a:pt x="98160" y="187"/>
                    </a:cubicBezTo>
                    <a:cubicBezTo>
                      <a:pt x="102919" y="1139"/>
                      <a:pt x="104822" y="5902"/>
                      <a:pt x="106726" y="9712"/>
                    </a:cubicBezTo>
                    <a:cubicBezTo>
                      <a:pt x="121952" y="43049"/>
                      <a:pt x="121000" y="82102"/>
                      <a:pt x="117193" y="119249"/>
                    </a:cubicBezTo>
                    <a:cubicBezTo>
                      <a:pt x="109580" y="195449"/>
                      <a:pt x="95306" y="269744"/>
                      <a:pt x="81031" y="344992"/>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4" name="Google Shape;3204;p48"/>
              <p:cNvSpPr/>
              <p:nvPr/>
            </p:nvSpPr>
            <p:spPr>
              <a:xfrm>
                <a:off x="6564340" y="1523523"/>
                <a:ext cx="132339" cy="367715"/>
              </a:xfrm>
              <a:custGeom>
                <a:rect b="b" l="l" r="r" t="t"/>
                <a:pathLst>
                  <a:path extrusionOk="0" h="367715" w="132339">
                    <a:moveTo>
                      <a:pt x="19857" y="361474"/>
                    </a:moveTo>
                    <a:cubicBezTo>
                      <a:pt x="2727" y="271939"/>
                      <a:pt x="13196" y="176689"/>
                      <a:pt x="47455" y="91916"/>
                    </a:cubicBezTo>
                    <a:cubicBezTo>
                      <a:pt x="56020" y="71914"/>
                      <a:pt x="64585" y="51911"/>
                      <a:pt x="77908" y="34766"/>
                    </a:cubicBezTo>
                    <a:cubicBezTo>
                      <a:pt x="80763" y="30956"/>
                      <a:pt x="84570" y="26194"/>
                      <a:pt x="88376" y="23336"/>
                    </a:cubicBezTo>
                    <a:cubicBezTo>
                      <a:pt x="91231" y="20479"/>
                      <a:pt x="96941" y="13811"/>
                      <a:pt x="101699" y="12859"/>
                    </a:cubicBezTo>
                    <a:cubicBezTo>
                      <a:pt x="110264" y="10954"/>
                      <a:pt x="115022" y="33814"/>
                      <a:pt x="115974" y="39529"/>
                    </a:cubicBezTo>
                    <a:cubicBezTo>
                      <a:pt x="121684" y="62389"/>
                      <a:pt x="121684" y="85249"/>
                      <a:pt x="119781" y="108109"/>
                    </a:cubicBezTo>
                    <a:cubicBezTo>
                      <a:pt x="117878" y="132874"/>
                      <a:pt x="115022" y="157639"/>
                      <a:pt x="111216" y="181451"/>
                    </a:cubicBezTo>
                    <a:cubicBezTo>
                      <a:pt x="103603" y="237649"/>
                      <a:pt x="92183" y="292894"/>
                      <a:pt x="81715" y="349091"/>
                    </a:cubicBezTo>
                    <a:cubicBezTo>
                      <a:pt x="79811" y="356711"/>
                      <a:pt x="92183" y="360521"/>
                      <a:pt x="94086" y="352901"/>
                    </a:cubicBezTo>
                    <a:cubicBezTo>
                      <a:pt x="104554" y="298609"/>
                      <a:pt x="115022" y="244316"/>
                      <a:pt x="122636" y="190024"/>
                    </a:cubicBezTo>
                    <a:cubicBezTo>
                      <a:pt x="126442" y="164306"/>
                      <a:pt x="129297" y="137636"/>
                      <a:pt x="131201" y="110966"/>
                    </a:cubicBezTo>
                    <a:cubicBezTo>
                      <a:pt x="133104" y="86201"/>
                      <a:pt x="133104" y="61436"/>
                      <a:pt x="127394" y="37624"/>
                    </a:cubicBezTo>
                    <a:cubicBezTo>
                      <a:pt x="124539" y="27146"/>
                      <a:pt x="121684" y="14764"/>
                      <a:pt x="115022" y="6191"/>
                    </a:cubicBezTo>
                    <a:cubicBezTo>
                      <a:pt x="107409" y="-2381"/>
                      <a:pt x="96941" y="-1429"/>
                      <a:pt x="88376" y="5239"/>
                    </a:cubicBezTo>
                    <a:cubicBezTo>
                      <a:pt x="70295" y="18574"/>
                      <a:pt x="57923" y="39529"/>
                      <a:pt x="47455" y="59531"/>
                    </a:cubicBezTo>
                    <a:cubicBezTo>
                      <a:pt x="25567" y="103346"/>
                      <a:pt x="11292" y="151924"/>
                      <a:pt x="4631" y="200501"/>
                    </a:cubicBezTo>
                    <a:cubicBezTo>
                      <a:pt x="-2983" y="255746"/>
                      <a:pt x="-1079" y="310039"/>
                      <a:pt x="9389" y="364331"/>
                    </a:cubicBezTo>
                    <a:cubicBezTo>
                      <a:pt x="12244" y="370046"/>
                      <a:pt x="21760" y="368141"/>
                      <a:pt x="19857" y="361474"/>
                    </a:cubicBezTo>
                    <a:lnTo>
                      <a:pt x="19857" y="36147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05" name="Google Shape;3205;p48"/>
            <p:cNvSpPr/>
            <p:nvPr/>
          </p:nvSpPr>
          <p:spPr>
            <a:xfrm>
              <a:off x="8128182" y="2560242"/>
              <a:ext cx="3568" cy="9525"/>
            </a:xfrm>
            <a:custGeom>
              <a:rect b="b" l="l" r="r" t="t"/>
              <a:pathLst>
                <a:path extrusionOk="0" h="9525" w="3568">
                  <a:moveTo>
                    <a:pt x="2855" y="0"/>
                  </a:moveTo>
                  <a:cubicBezTo>
                    <a:pt x="1903" y="0"/>
                    <a:pt x="952" y="0"/>
                    <a:pt x="0" y="0"/>
                  </a:cubicBezTo>
                  <a:cubicBezTo>
                    <a:pt x="0" y="0"/>
                    <a:pt x="0" y="0"/>
                    <a:pt x="0" y="0"/>
                  </a:cubicBezTo>
                  <a:cubicBezTo>
                    <a:pt x="1903" y="0"/>
                    <a:pt x="1903" y="0"/>
                    <a:pt x="2855" y="0"/>
                  </a:cubicBezTo>
                  <a:cubicBezTo>
                    <a:pt x="3807" y="0"/>
                    <a:pt x="3807" y="0"/>
                    <a:pt x="2855" y="0"/>
                  </a:cubicBezTo>
                  <a:lnTo>
                    <a:pt x="2855" y="0"/>
                  </a:lnTo>
                  <a:close/>
                </a:path>
              </a:pathLst>
            </a:custGeom>
            <a:solidFill>
              <a:srgbClr val="F4F0D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6" name="Google Shape;3206;p48"/>
            <p:cNvSpPr/>
            <p:nvPr/>
          </p:nvSpPr>
          <p:spPr>
            <a:xfrm>
              <a:off x="8400593" y="3162222"/>
              <a:ext cx="1427" cy="952"/>
            </a:xfrm>
            <a:custGeom>
              <a:rect b="b" l="l" r="r" t="t"/>
              <a:pathLst>
                <a:path extrusionOk="0" h="952" w="1427">
                  <a:moveTo>
                    <a:pt x="714" y="953"/>
                  </a:moveTo>
                  <a:cubicBezTo>
                    <a:pt x="1665" y="953"/>
                    <a:pt x="1665" y="0"/>
                    <a:pt x="714" y="0"/>
                  </a:cubicBezTo>
                  <a:cubicBezTo>
                    <a:pt x="-238" y="0"/>
                    <a:pt x="-238" y="953"/>
                    <a:pt x="714" y="953"/>
                  </a:cubicBezTo>
                  <a:lnTo>
                    <a:pt x="714" y="953"/>
                  </a:lnTo>
                  <a:close/>
                </a:path>
              </a:pathLst>
            </a:custGeom>
            <a:solidFill>
              <a:srgbClr val="59681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7" name="Google Shape;3207;p48"/>
            <p:cNvSpPr/>
            <p:nvPr/>
          </p:nvSpPr>
          <p:spPr>
            <a:xfrm>
              <a:off x="7856442" y="3233406"/>
              <a:ext cx="153056" cy="53741"/>
            </a:xfrm>
            <a:custGeom>
              <a:rect b="b" l="l" r="r" t="t"/>
              <a:pathLst>
                <a:path extrusionOk="0" h="53741" w="153056">
                  <a:moveTo>
                    <a:pt x="519" y="3111"/>
                  </a:moveTo>
                  <a:cubicBezTo>
                    <a:pt x="14793" y="22161"/>
                    <a:pt x="36682" y="31686"/>
                    <a:pt x="58570" y="38353"/>
                  </a:cubicBezTo>
                  <a:cubicBezTo>
                    <a:pt x="71893" y="42163"/>
                    <a:pt x="86167" y="44068"/>
                    <a:pt x="100442" y="46926"/>
                  </a:cubicBezTo>
                  <a:cubicBezTo>
                    <a:pt x="115669" y="50736"/>
                    <a:pt x="132799" y="54546"/>
                    <a:pt x="148977" y="53593"/>
                  </a:cubicBezTo>
                  <a:cubicBezTo>
                    <a:pt x="153735" y="53593"/>
                    <a:pt x="154687" y="46926"/>
                    <a:pt x="149928" y="45021"/>
                  </a:cubicBezTo>
                  <a:cubicBezTo>
                    <a:pt x="136605" y="39306"/>
                    <a:pt x="120427" y="37401"/>
                    <a:pt x="106152" y="35496"/>
                  </a:cubicBezTo>
                  <a:cubicBezTo>
                    <a:pt x="92829" y="33591"/>
                    <a:pt x="78554" y="31686"/>
                    <a:pt x="65231" y="28828"/>
                  </a:cubicBezTo>
                  <a:cubicBezTo>
                    <a:pt x="43343" y="25018"/>
                    <a:pt x="18600" y="18351"/>
                    <a:pt x="4326" y="253"/>
                  </a:cubicBezTo>
                  <a:cubicBezTo>
                    <a:pt x="2422" y="-699"/>
                    <a:pt x="-1384" y="1206"/>
                    <a:pt x="519" y="3111"/>
                  </a:cubicBezTo>
                  <a:lnTo>
                    <a:pt x="519" y="3111"/>
                  </a:lnTo>
                  <a:close/>
                </a:path>
              </a:pathLst>
            </a:custGeom>
            <a:solidFill>
              <a:srgbClr val="59681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8" name="Google Shape;3208;p48"/>
            <p:cNvSpPr/>
            <p:nvPr/>
          </p:nvSpPr>
          <p:spPr>
            <a:xfrm>
              <a:off x="7918424" y="3167542"/>
              <a:ext cx="85787" cy="119999"/>
            </a:xfrm>
            <a:custGeom>
              <a:rect b="b" l="l" r="r" t="t"/>
              <a:pathLst>
                <a:path extrusionOk="0" h="119999" w="85787">
                  <a:moveTo>
                    <a:pt x="85091" y="114695"/>
                  </a:moveTo>
                  <a:cubicBezTo>
                    <a:pt x="71768" y="93740"/>
                    <a:pt x="58445" y="72785"/>
                    <a:pt x="44170" y="51830"/>
                  </a:cubicBezTo>
                  <a:cubicBezTo>
                    <a:pt x="38460" y="42305"/>
                    <a:pt x="32751" y="33732"/>
                    <a:pt x="25137" y="25160"/>
                  </a:cubicBezTo>
                  <a:cubicBezTo>
                    <a:pt x="21331" y="20397"/>
                    <a:pt x="17524" y="16587"/>
                    <a:pt x="13717" y="11825"/>
                  </a:cubicBezTo>
                  <a:cubicBezTo>
                    <a:pt x="9911" y="8015"/>
                    <a:pt x="5152" y="4205"/>
                    <a:pt x="1346" y="395"/>
                  </a:cubicBezTo>
                  <a:cubicBezTo>
                    <a:pt x="394" y="-558"/>
                    <a:pt x="-557" y="395"/>
                    <a:pt x="394" y="1347"/>
                  </a:cubicBezTo>
                  <a:cubicBezTo>
                    <a:pt x="8007" y="8967"/>
                    <a:pt x="13717" y="19445"/>
                    <a:pt x="19427" y="28970"/>
                  </a:cubicBezTo>
                  <a:cubicBezTo>
                    <a:pt x="25137" y="38495"/>
                    <a:pt x="31799" y="48020"/>
                    <a:pt x="37509" y="57545"/>
                  </a:cubicBezTo>
                  <a:cubicBezTo>
                    <a:pt x="50832" y="77547"/>
                    <a:pt x="65107" y="97550"/>
                    <a:pt x="78430" y="117552"/>
                  </a:cubicBezTo>
                  <a:cubicBezTo>
                    <a:pt x="81285" y="122315"/>
                    <a:pt x="87946" y="119457"/>
                    <a:pt x="85091" y="114695"/>
                  </a:cubicBezTo>
                  <a:lnTo>
                    <a:pt x="85091" y="114695"/>
                  </a:lnTo>
                  <a:close/>
                </a:path>
              </a:pathLst>
            </a:custGeom>
            <a:solidFill>
              <a:srgbClr val="59681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9" name="Google Shape;3209;p48"/>
            <p:cNvSpPr/>
            <p:nvPr/>
          </p:nvSpPr>
          <p:spPr>
            <a:xfrm>
              <a:off x="8481966" y="3138967"/>
              <a:ext cx="87225" cy="151330"/>
            </a:xfrm>
            <a:custGeom>
              <a:rect b="b" l="l" r="r" t="t"/>
              <a:pathLst>
                <a:path extrusionOk="0" h="151330" w="87225">
                  <a:moveTo>
                    <a:pt x="4037" y="150890"/>
                  </a:moveTo>
                  <a:cubicBezTo>
                    <a:pt x="15457" y="143270"/>
                    <a:pt x="27829" y="134697"/>
                    <a:pt x="35442" y="122315"/>
                  </a:cubicBezTo>
                  <a:cubicBezTo>
                    <a:pt x="44007" y="108027"/>
                    <a:pt x="48765" y="90882"/>
                    <a:pt x="53524" y="75642"/>
                  </a:cubicBezTo>
                  <a:cubicBezTo>
                    <a:pt x="61137" y="49925"/>
                    <a:pt x="64943" y="18492"/>
                    <a:pt x="86831" y="1347"/>
                  </a:cubicBezTo>
                  <a:cubicBezTo>
                    <a:pt x="87783" y="395"/>
                    <a:pt x="86831" y="-558"/>
                    <a:pt x="85880" y="395"/>
                  </a:cubicBezTo>
                  <a:cubicBezTo>
                    <a:pt x="62088" y="12777"/>
                    <a:pt x="53524" y="38495"/>
                    <a:pt x="45910" y="62307"/>
                  </a:cubicBezTo>
                  <a:cubicBezTo>
                    <a:pt x="41152" y="78500"/>
                    <a:pt x="36394" y="93740"/>
                    <a:pt x="30684" y="109932"/>
                  </a:cubicBezTo>
                  <a:cubicBezTo>
                    <a:pt x="24974" y="126125"/>
                    <a:pt x="14506" y="136602"/>
                    <a:pt x="1183" y="146127"/>
                  </a:cubicBezTo>
                  <a:cubicBezTo>
                    <a:pt x="-1672" y="148032"/>
                    <a:pt x="1183" y="152795"/>
                    <a:pt x="4037" y="150890"/>
                  </a:cubicBezTo>
                  <a:lnTo>
                    <a:pt x="4037" y="150890"/>
                  </a:lnTo>
                  <a:close/>
                </a:path>
              </a:pathLst>
            </a:custGeom>
            <a:solidFill>
              <a:srgbClr val="59681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0" name="Google Shape;3210;p48"/>
            <p:cNvSpPr/>
            <p:nvPr/>
          </p:nvSpPr>
          <p:spPr>
            <a:xfrm>
              <a:off x="7828411" y="2909740"/>
              <a:ext cx="982288" cy="950383"/>
            </a:xfrm>
            <a:custGeom>
              <a:rect b="b" l="l" r="r" t="t"/>
              <a:pathLst>
                <a:path extrusionOk="0" h="950383" w="982288">
                  <a:moveTo>
                    <a:pt x="975445" y="168662"/>
                  </a:moveTo>
                  <a:cubicBezTo>
                    <a:pt x="883134" y="179140"/>
                    <a:pt x="787969" y="181997"/>
                    <a:pt x="701369" y="218192"/>
                  </a:cubicBezTo>
                  <a:cubicBezTo>
                    <a:pt x="630946" y="247720"/>
                    <a:pt x="567185" y="300107"/>
                    <a:pt x="542442" y="374402"/>
                  </a:cubicBezTo>
                  <a:cubicBezTo>
                    <a:pt x="533878" y="399167"/>
                    <a:pt x="529119" y="424885"/>
                    <a:pt x="522458" y="450602"/>
                  </a:cubicBezTo>
                  <a:cubicBezTo>
                    <a:pt x="514845" y="475367"/>
                    <a:pt x="504376" y="500132"/>
                    <a:pt x="492005" y="522992"/>
                  </a:cubicBezTo>
                  <a:cubicBezTo>
                    <a:pt x="489150" y="524897"/>
                    <a:pt x="486295" y="526802"/>
                    <a:pt x="483440" y="528707"/>
                  </a:cubicBezTo>
                  <a:cubicBezTo>
                    <a:pt x="480585" y="515372"/>
                    <a:pt x="477730" y="502037"/>
                    <a:pt x="476778" y="487750"/>
                  </a:cubicBezTo>
                  <a:cubicBezTo>
                    <a:pt x="474875" y="456317"/>
                    <a:pt x="481537" y="424885"/>
                    <a:pt x="480585" y="393452"/>
                  </a:cubicBezTo>
                  <a:cubicBezTo>
                    <a:pt x="479634" y="362020"/>
                    <a:pt x="468214" y="331540"/>
                    <a:pt x="461552" y="301060"/>
                  </a:cubicBezTo>
                  <a:cubicBezTo>
                    <a:pt x="454890" y="271532"/>
                    <a:pt x="451084" y="241052"/>
                    <a:pt x="449181" y="210572"/>
                  </a:cubicBezTo>
                  <a:cubicBezTo>
                    <a:pt x="444422" y="141992"/>
                    <a:pt x="443471" y="71507"/>
                    <a:pt x="425389" y="4832"/>
                  </a:cubicBezTo>
                  <a:cubicBezTo>
                    <a:pt x="423486" y="-3740"/>
                    <a:pt x="410163" y="70"/>
                    <a:pt x="412066" y="8642"/>
                  </a:cubicBezTo>
                  <a:cubicBezTo>
                    <a:pt x="426341" y="68650"/>
                    <a:pt x="427293" y="131515"/>
                    <a:pt x="430147" y="193427"/>
                  </a:cubicBezTo>
                  <a:cubicBezTo>
                    <a:pt x="431099" y="223907"/>
                    <a:pt x="432051" y="254387"/>
                    <a:pt x="434906" y="284867"/>
                  </a:cubicBezTo>
                  <a:cubicBezTo>
                    <a:pt x="435857" y="301060"/>
                    <a:pt x="437761" y="317252"/>
                    <a:pt x="440616" y="332492"/>
                  </a:cubicBezTo>
                  <a:cubicBezTo>
                    <a:pt x="442519" y="346780"/>
                    <a:pt x="446326" y="361067"/>
                    <a:pt x="448229" y="375355"/>
                  </a:cubicBezTo>
                  <a:cubicBezTo>
                    <a:pt x="452035" y="406787"/>
                    <a:pt x="445374" y="438220"/>
                    <a:pt x="443471" y="469652"/>
                  </a:cubicBezTo>
                  <a:cubicBezTo>
                    <a:pt x="442519" y="502037"/>
                    <a:pt x="450132" y="532517"/>
                    <a:pt x="456794" y="563950"/>
                  </a:cubicBezTo>
                  <a:cubicBezTo>
                    <a:pt x="459649" y="576332"/>
                    <a:pt x="461552" y="587762"/>
                    <a:pt x="462504" y="600145"/>
                  </a:cubicBezTo>
                  <a:cubicBezTo>
                    <a:pt x="433954" y="572522"/>
                    <a:pt x="419679" y="534422"/>
                    <a:pt x="410163" y="496322"/>
                  </a:cubicBezTo>
                  <a:cubicBezTo>
                    <a:pt x="397791" y="451555"/>
                    <a:pt x="389226" y="405835"/>
                    <a:pt x="365435" y="365830"/>
                  </a:cubicBezTo>
                  <a:cubicBezTo>
                    <a:pt x="345450" y="332492"/>
                    <a:pt x="316901" y="302965"/>
                    <a:pt x="283593" y="282010"/>
                  </a:cubicBezTo>
                  <a:cubicBezTo>
                    <a:pt x="247430" y="258197"/>
                    <a:pt x="205557" y="246767"/>
                    <a:pt x="162733" y="241052"/>
                  </a:cubicBezTo>
                  <a:cubicBezTo>
                    <a:pt x="110392" y="233432"/>
                    <a:pt x="57099" y="232480"/>
                    <a:pt x="7613" y="212477"/>
                  </a:cubicBezTo>
                  <a:cubicBezTo>
                    <a:pt x="3807" y="211525"/>
                    <a:pt x="0" y="214382"/>
                    <a:pt x="0" y="218192"/>
                  </a:cubicBezTo>
                  <a:cubicBezTo>
                    <a:pt x="952" y="298202"/>
                    <a:pt x="27598" y="377260"/>
                    <a:pt x="73277" y="442030"/>
                  </a:cubicBezTo>
                  <a:cubicBezTo>
                    <a:pt x="96117" y="474415"/>
                    <a:pt x="123715" y="503942"/>
                    <a:pt x="155120" y="528707"/>
                  </a:cubicBezTo>
                  <a:cubicBezTo>
                    <a:pt x="172249" y="542042"/>
                    <a:pt x="191282" y="555377"/>
                    <a:pt x="212219" y="563950"/>
                  </a:cubicBezTo>
                  <a:cubicBezTo>
                    <a:pt x="234107" y="573475"/>
                    <a:pt x="256946" y="578237"/>
                    <a:pt x="280738" y="582047"/>
                  </a:cubicBezTo>
                  <a:cubicBezTo>
                    <a:pt x="338789" y="592525"/>
                    <a:pt x="395888" y="603002"/>
                    <a:pt x="453939" y="612527"/>
                  </a:cubicBezTo>
                  <a:cubicBezTo>
                    <a:pt x="455842" y="612527"/>
                    <a:pt x="457745" y="612527"/>
                    <a:pt x="458697" y="611575"/>
                  </a:cubicBezTo>
                  <a:cubicBezTo>
                    <a:pt x="460600" y="613480"/>
                    <a:pt x="462504" y="615385"/>
                    <a:pt x="464407" y="616337"/>
                  </a:cubicBezTo>
                  <a:cubicBezTo>
                    <a:pt x="464407" y="616337"/>
                    <a:pt x="464407" y="616337"/>
                    <a:pt x="464407" y="616337"/>
                  </a:cubicBezTo>
                  <a:cubicBezTo>
                    <a:pt x="467262" y="656342"/>
                    <a:pt x="465359" y="698252"/>
                    <a:pt x="464407" y="738257"/>
                  </a:cubicBezTo>
                  <a:cubicBezTo>
                    <a:pt x="461552" y="804932"/>
                    <a:pt x="460600" y="873512"/>
                    <a:pt x="482488" y="937330"/>
                  </a:cubicBezTo>
                  <a:cubicBezTo>
                    <a:pt x="485343" y="945902"/>
                    <a:pt x="494860" y="952570"/>
                    <a:pt x="504376" y="949712"/>
                  </a:cubicBezTo>
                  <a:cubicBezTo>
                    <a:pt x="512941" y="947807"/>
                    <a:pt x="519603" y="937330"/>
                    <a:pt x="516748" y="927805"/>
                  </a:cubicBezTo>
                  <a:cubicBezTo>
                    <a:pt x="496763" y="872560"/>
                    <a:pt x="496763" y="814457"/>
                    <a:pt x="498667" y="755402"/>
                  </a:cubicBezTo>
                  <a:cubicBezTo>
                    <a:pt x="500570" y="695395"/>
                    <a:pt x="504376" y="635387"/>
                    <a:pt x="494860" y="576332"/>
                  </a:cubicBezTo>
                  <a:cubicBezTo>
                    <a:pt x="492957" y="563950"/>
                    <a:pt x="490101" y="551567"/>
                    <a:pt x="487247" y="540137"/>
                  </a:cubicBezTo>
                  <a:cubicBezTo>
                    <a:pt x="489150" y="541090"/>
                    <a:pt x="491053" y="540137"/>
                    <a:pt x="492957" y="539185"/>
                  </a:cubicBezTo>
                  <a:cubicBezTo>
                    <a:pt x="511990" y="523945"/>
                    <a:pt x="533878" y="511562"/>
                    <a:pt x="556717" y="504895"/>
                  </a:cubicBezTo>
                  <a:cubicBezTo>
                    <a:pt x="574799" y="499180"/>
                    <a:pt x="593832" y="497275"/>
                    <a:pt x="612865" y="497275"/>
                  </a:cubicBezTo>
                  <a:cubicBezTo>
                    <a:pt x="648076" y="497275"/>
                    <a:pt x="683287" y="505847"/>
                    <a:pt x="719450" y="504895"/>
                  </a:cubicBezTo>
                  <a:cubicBezTo>
                    <a:pt x="742290" y="503942"/>
                    <a:pt x="767033" y="502037"/>
                    <a:pt x="788921" y="493465"/>
                  </a:cubicBezTo>
                  <a:cubicBezTo>
                    <a:pt x="810809" y="484892"/>
                    <a:pt x="830794" y="471557"/>
                    <a:pt x="847923" y="456317"/>
                  </a:cubicBezTo>
                  <a:cubicBezTo>
                    <a:pt x="882183" y="426790"/>
                    <a:pt x="909781" y="388690"/>
                    <a:pt x="928814" y="347732"/>
                  </a:cubicBezTo>
                  <a:cubicBezTo>
                    <a:pt x="954508" y="294392"/>
                    <a:pt x="969735" y="237242"/>
                    <a:pt x="982106" y="179140"/>
                  </a:cubicBezTo>
                  <a:cubicBezTo>
                    <a:pt x="983058" y="173425"/>
                    <a:pt x="980203" y="167710"/>
                    <a:pt x="975445" y="16866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1" name="Google Shape;3211;p48"/>
            <p:cNvSpPr/>
            <p:nvPr/>
          </p:nvSpPr>
          <p:spPr>
            <a:xfrm>
              <a:off x="8047186" y="2337886"/>
              <a:ext cx="360321" cy="346293"/>
            </a:xfrm>
            <a:custGeom>
              <a:rect b="b" l="l" r="r" t="t"/>
              <a:pathLst>
                <a:path extrusionOk="0" h="346293" w="360321">
                  <a:moveTo>
                    <a:pt x="264665" y="4233"/>
                  </a:moveTo>
                  <a:cubicBezTo>
                    <a:pt x="264665" y="4233"/>
                    <a:pt x="199001" y="-5292"/>
                    <a:pt x="158080" y="4233"/>
                  </a:cubicBezTo>
                  <a:cubicBezTo>
                    <a:pt x="117159" y="13758"/>
                    <a:pt x="90512" y="28046"/>
                    <a:pt x="55301" y="71861"/>
                  </a:cubicBezTo>
                  <a:cubicBezTo>
                    <a:pt x="20090" y="115676"/>
                    <a:pt x="-15121" y="151871"/>
                    <a:pt x="6767" y="205211"/>
                  </a:cubicBezTo>
                  <a:cubicBezTo>
                    <a:pt x="28655" y="258551"/>
                    <a:pt x="57205" y="316653"/>
                    <a:pt x="93368" y="321416"/>
                  </a:cubicBezTo>
                  <a:cubicBezTo>
                    <a:pt x="129530" y="325226"/>
                    <a:pt x="155225" y="348086"/>
                    <a:pt x="192339" y="346181"/>
                  </a:cubicBezTo>
                  <a:cubicBezTo>
                    <a:pt x="229454" y="344276"/>
                    <a:pt x="249439" y="327131"/>
                    <a:pt x="265617" y="310938"/>
                  </a:cubicBezTo>
                  <a:cubicBezTo>
                    <a:pt x="281795" y="294746"/>
                    <a:pt x="306538" y="259503"/>
                    <a:pt x="329377" y="237596"/>
                  </a:cubicBezTo>
                  <a:cubicBezTo>
                    <a:pt x="353169" y="215688"/>
                    <a:pt x="362685" y="165206"/>
                    <a:pt x="359830" y="145203"/>
                  </a:cubicBezTo>
                  <a:cubicBezTo>
                    <a:pt x="356975" y="125201"/>
                    <a:pt x="356024" y="68051"/>
                    <a:pt x="338894" y="49001"/>
                  </a:cubicBezTo>
                  <a:cubicBezTo>
                    <a:pt x="321764" y="30903"/>
                    <a:pt x="290360" y="7091"/>
                    <a:pt x="264665" y="42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12" name="Google Shape;3212;p48"/>
          <p:cNvSpPr/>
          <p:nvPr/>
        </p:nvSpPr>
        <p:spPr>
          <a:xfrm>
            <a:off x="5102552" y="3784648"/>
            <a:ext cx="568164" cy="819347"/>
          </a:xfrm>
          <a:custGeom>
            <a:rect b="b" l="l" r="r" t="t"/>
            <a:pathLst>
              <a:path extrusionOk="0" h="1655247" w="1147806">
                <a:moveTo>
                  <a:pt x="1131629" y="745808"/>
                </a:moveTo>
                <a:cubicBezTo>
                  <a:pt x="1125919" y="738188"/>
                  <a:pt x="1118306" y="735330"/>
                  <a:pt x="1109741" y="735330"/>
                </a:cubicBezTo>
                <a:cubicBezTo>
                  <a:pt x="1102127" y="735330"/>
                  <a:pt x="1088804" y="737235"/>
                  <a:pt x="1088804" y="746760"/>
                </a:cubicBezTo>
                <a:cubicBezTo>
                  <a:pt x="1083094" y="751523"/>
                  <a:pt x="1080240" y="758190"/>
                  <a:pt x="1079288" y="765810"/>
                </a:cubicBezTo>
                <a:cubicBezTo>
                  <a:pt x="1058351" y="766763"/>
                  <a:pt x="1038367" y="770573"/>
                  <a:pt x="1018382" y="775335"/>
                </a:cubicBezTo>
                <a:cubicBezTo>
                  <a:pt x="992687" y="781050"/>
                  <a:pt x="967944" y="789623"/>
                  <a:pt x="943201" y="800100"/>
                </a:cubicBezTo>
                <a:cubicBezTo>
                  <a:pt x="918458" y="811530"/>
                  <a:pt x="894667" y="824865"/>
                  <a:pt x="870876" y="838200"/>
                </a:cubicBezTo>
                <a:cubicBezTo>
                  <a:pt x="846133" y="852488"/>
                  <a:pt x="822341" y="865823"/>
                  <a:pt x="798550" y="880110"/>
                </a:cubicBezTo>
                <a:cubicBezTo>
                  <a:pt x="783324" y="889635"/>
                  <a:pt x="768097" y="898208"/>
                  <a:pt x="752871" y="908685"/>
                </a:cubicBezTo>
                <a:cubicBezTo>
                  <a:pt x="753822" y="907733"/>
                  <a:pt x="754774" y="906780"/>
                  <a:pt x="755726" y="905828"/>
                </a:cubicBezTo>
                <a:cubicBezTo>
                  <a:pt x="757629" y="903923"/>
                  <a:pt x="757629" y="901065"/>
                  <a:pt x="756677" y="899160"/>
                </a:cubicBezTo>
                <a:cubicBezTo>
                  <a:pt x="770000" y="885825"/>
                  <a:pt x="783324" y="873443"/>
                  <a:pt x="796647" y="860108"/>
                </a:cubicBezTo>
                <a:cubicBezTo>
                  <a:pt x="814728" y="842010"/>
                  <a:pt x="831858" y="823913"/>
                  <a:pt x="850891" y="806768"/>
                </a:cubicBezTo>
                <a:cubicBezTo>
                  <a:pt x="859456" y="799148"/>
                  <a:pt x="868972" y="791528"/>
                  <a:pt x="878489" y="784860"/>
                </a:cubicBezTo>
                <a:cubicBezTo>
                  <a:pt x="888957" y="778193"/>
                  <a:pt x="899425" y="772478"/>
                  <a:pt x="910845" y="767715"/>
                </a:cubicBezTo>
                <a:cubicBezTo>
                  <a:pt x="922265" y="762953"/>
                  <a:pt x="932733" y="757238"/>
                  <a:pt x="943201" y="750570"/>
                </a:cubicBezTo>
                <a:cubicBezTo>
                  <a:pt x="952718" y="744855"/>
                  <a:pt x="961283" y="737235"/>
                  <a:pt x="969848" y="730568"/>
                </a:cubicBezTo>
                <a:cubicBezTo>
                  <a:pt x="983171" y="719138"/>
                  <a:pt x="995542" y="707708"/>
                  <a:pt x="1009817" y="696278"/>
                </a:cubicBezTo>
                <a:cubicBezTo>
                  <a:pt x="1010769" y="699135"/>
                  <a:pt x="1011720" y="701993"/>
                  <a:pt x="1012672" y="703898"/>
                </a:cubicBezTo>
                <a:cubicBezTo>
                  <a:pt x="1015527" y="711518"/>
                  <a:pt x="1020285" y="719138"/>
                  <a:pt x="1026947" y="723900"/>
                </a:cubicBezTo>
                <a:cubicBezTo>
                  <a:pt x="1032657" y="728663"/>
                  <a:pt x="1041222" y="733425"/>
                  <a:pt x="1049787" y="732473"/>
                </a:cubicBezTo>
                <a:cubicBezTo>
                  <a:pt x="1058351" y="731520"/>
                  <a:pt x="1062158" y="722948"/>
                  <a:pt x="1064061" y="715328"/>
                </a:cubicBezTo>
                <a:cubicBezTo>
                  <a:pt x="1065965" y="707708"/>
                  <a:pt x="1065965" y="699135"/>
                  <a:pt x="1065013" y="691515"/>
                </a:cubicBezTo>
                <a:cubicBezTo>
                  <a:pt x="1063110" y="677228"/>
                  <a:pt x="1056448" y="660083"/>
                  <a:pt x="1045028" y="649605"/>
                </a:cubicBezTo>
                <a:cubicBezTo>
                  <a:pt x="1039318" y="643890"/>
                  <a:pt x="1028850" y="638175"/>
                  <a:pt x="1021237" y="642938"/>
                </a:cubicBezTo>
                <a:cubicBezTo>
                  <a:pt x="1016479" y="645795"/>
                  <a:pt x="1013624" y="649605"/>
                  <a:pt x="1012672" y="655320"/>
                </a:cubicBezTo>
                <a:cubicBezTo>
                  <a:pt x="1012672" y="655320"/>
                  <a:pt x="1012672" y="655320"/>
                  <a:pt x="1012672" y="655320"/>
                </a:cubicBezTo>
                <a:cubicBezTo>
                  <a:pt x="1008866" y="663893"/>
                  <a:pt x="1007914" y="673418"/>
                  <a:pt x="1008866" y="681990"/>
                </a:cubicBezTo>
                <a:cubicBezTo>
                  <a:pt x="995542" y="691515"/>
                  <a:pt x="984122" y="702945"/>
                  <a:pt x="971751" y="713423"/>
                </a:cubicBezTo>
                <a:cubicBezTo>
                  <a:pt x="953669" y="729615"/>
                  <a:pt x="935588" y="742950"/>
                  <a:pt x="913700" y="753428"/>
                </a:cubicBezTo>
                <a:cubicBezTo>
                  <a:pt x="902280" y="759143"/>
                  <a:pt x="890861" y="763905"/>
                  <a:pt x="879441" y="770573"/>
                </a:cubicBezTo>
                <a:cubicBezTo>
                  <a:pt x="869924" y="776288"/>
                  <a:pt x="860408" y="783908"/>
                  <a:pt x="851843" y="791528"/>
                </a:cubicBezTo>
                <a:cubicBezTo>
                  <a:pt x="841374" y="801053"/>
                  <a:pt x="830906" y="811530"/>
                  <a:pt x="821390" y="822008"/>
                </a:cubicBezTo>
                <a:cubicBezTo>
                  <a:pt x="824245" y="817245"/>
                  <a:pt x="827100" y="812483"/>
                  <a:pt x="829003" y="807720"/>
                </a:cubicBezTo>
                <a:cubicBezTo>
                  <a:pt x="835664" y="793433"/>
                  <a:pt x="841374" y="778193"/>
                  <a:pt x="849939" y="764858"/>
                </a:cubicBezTo>
                <a:cubicBezTo>
                  <a:pt x="858504" y="751523"/>
                  <a:pt x="870876" y="741998"/>
                  <a:pt x="881344" y="729615"/>
                </a:cubicBezTo>
                <a:cubicBezTo>
                  <a:pt x="891812" y="717233"/>
                  <a:pt x="899425" y="703898"/>
                  <a:pt x="907990" y="690563"/>
                </a:cubicBezTo>
                <a:cubicBezTo>
                  <a:pt x="925120" y="664845"/>
                  <a:pt x="948911" y="645795"/>
                  <a:pt x="977461" y="633413"/>
                </a:cubicBezTo>
                <a:cubicBezTo>
                  <a:pt x="985074" y="629603"/>
                  <a:pt x="992687" y="625793"/>
                  <a:pt x="999349" y="620078"/>
                </a:cubicBezTo>
                <a:cubicBezTo>
                  <a:pt x="1006010" y="614363"/>
                  <a:pt x="1011720" y="606743"/>
                  <a:pt x="1018382" y="601028"/>
                </a:cubicBezTo>
                <a:cubicBezTo>
                  <a:pt x="1024092" y="596265"/>
                  <a:pt x="1028850" y="591503"/>
                  <a:pt x="1034560" y="587693"/>
                </a:cubicBezTo>
                <a:cubicBezTo>
                  <a:pt x="1035512" y="589598"/>
                  <a:pt x="1035512" y="592455"/>
                  <a:pt x="1036463" y="594360"/>
                </a:cubicBezTo>
                <a:cubicBezTo>
                  <a:pt x="1039318" y="601980"/>
                  <a:pt x="1045028" y="607695"/>
                  <a:pt x="1052642" y="611505"/>
                </a:cubicBezTo>
                <a:cubicBezTo>
                  <a:pt x="1060255" y="614363"/>
                  <a:pt x="1068820" y="613410"/>
                  <a:pt x="1074530" y="608648"/>
                </a:cubicBezTo>
                <a:cubicBezTo>
                  <a:pt x="1087853" y="599123"/>
                  <a:pt x="1090708" y="579120"/>
                  <a:pt x="1086901" y="563880"/>
                </a:cubicBezTo>
                <a:cubicBezTo>
                  <a:pt x="1084046" y="549593"/>
                  <a:pt x="1071675" y="536258"/>
                  <a:pt x="1055497" y="537210"/>
                </a:cubicBezTo>
                <a:cubicBezTo>
                  <a:pt x="1046932" y="538163"/>
                  <a:pt x="1039318" y="543878"/>
                  <a:pt x="1036463" y="551498"/>
                </a:cubicBezTo>
                <a:cubicBezTo>
                  <a:pt x="1035512" y="554355"/>
                  <a:pt x="1034560" y="557213"/>
                  <a:pt x="1034560" y="559118"/>
                </a:cubicBezTo>
                <a:cubicBezTo>
                  <a:pt x="1032657" y="564833"/>
                  <a:pt x="1031705" y="570548"/>
                  <a:pt x="1031705" y="576263"/>
                </a:cubicBezTo>
                <a:cubicBezTo>
                  <a:pt x="1026947" y="579120"/>
                  <a:pt x="1022189" y="581978"/>
                  <a:pt x="1017430" y="584835"/>
                </a:cubicBezTo>
                <a:cubicBezTo>
                  <a:pt x="1005059" y="594360"/>
                  <a:pt x="996494" y="607695"/>
                  <a:pt x="983171" y="616268"/>
                </a:cubicBezTo>
                <a:cubicBezTo>
                  <a:pt x="969848" y="623888"/>
                  <a:pt x="955573" y="628650"/>
                  <a:pt x="942250" y="637223"/>
                </a:cubicBezTo>
                <a:cubicBezTo>
                  <a:pt x="929878" y="645795"/>
                  <a:pt x="918458" y="655320"/>
                  <a:pt x="908942" y="666750"/>
                </a:cubicBezTo>
                <a:cubicBezTo>
                  <a:pt x="898474" y="679133"/>
                  <a:pt x="890861" y="692468"/>
                  <a:pt x="882295" y="705803"/>
                </a:cubicBezTo>
                <a:cubicBezTo>
                  <a:pt x="872779" y="719138"/>
                  <a:pt x="861359" y="730568"/>
                  <a:pt x="849939" y="741998"/>
                </a:cubicBezTo>
                <a:cubicBezTo>
                  <a:pt x="828051" y="765810"/>
                  <a:pt x="820438" y="797243"/>
                  <a:pt x="804260" y="824865"/>
                </a:cubicBezTo>
                <a:cubicBezTo>
                  <a:pt x="789034" y="850583"/>
                  <a:pt x="770952" y="874395"/>
                  <a:pt x="750016" y="895350"/>
                </a:cubicBezTo>
                <a:cubicBezTo>
                  <a:pt x="750016" y="895350"/>
                  <a:pt x="749064" y="895350"/>
                  <a:pt x="749064" y="895350"/>
                </a:cubicBezTo>
                <a:cubicBezTo>
                  <a:pt x="747161" y="896303"/>
                  <a:pt x="746209" y="897255"/>
                  <a:pt x="744306" y="898208"/>
                </a:cubicBezTo>
                <a:cubicBezTo>
                  <a:pt x="748113" y="889635"/>
                  <a:pt x="750967" y="880110"/>
                  <a:pt x="751919" y="870585"/>
                </a:cubicBezTo>
                <a:cubicBezTo>
                  <a:pt x="754774" y="857250"/>
                  <a:pt x="754774" y="843915"/>
                  <a:pt x="756677" y="829628"/>
                </a:cubicBezTo>
                <a:cubicBezTo>
                  <a:pt x="758581" y="816293"/>
                  <a:pt x="761436" y="802958"/>
                  <a:pt x="766194" y="790575"/>
                </a:cubicBezTo>
                <a:cubicBezTo>
                  <a:pt x="774759" y="766763"/>
                  <a:pt x="787130" y="744855"/>
                  <a:pt x="793792" y="720090"/>
                </a:cubicBezTo>
                <a:cubicBezTo>
                  <a:pt x="797598" y="707708"/>
                  <a:pt x="798550" y="694373"/>
                  <a:pt x="803308" y="682943"/>
                </a:cubicBezTo>
                <a:cubicBezTo>
                  <a:pt x="808067" y="671513"/>
                  <a:pt x="817583" y="661988"/>
                  <a:pt x="825196" y="652463"/>
                </a:cubicBezTo>
                <a:cubicBezTo>
                  <a:pt x="834713" y="641033"/>
                  <a:pt x="844229" y="628650"/>
                  <a:pt x="852794" y="616268"/>
                </a:cubicBezTo>
                <a:cubicBezTo>
                  <a:pt x="856601" y="611505"/>
                  <a:pt x="860408" y="605790"/>
                  <a:pt x="863262" y="600075"/>
                </a:cubicBezTo>
                <a:cubicBezTo>
                  <a:pt x="872779" y="606743"/>
                  <a:pt x="886102" y="607695"/>
                  <a:pt x="895619" y="600075"/>
                </a:cubicBezTo>
                <a:cubicBezTo>
                  <a:pt x="901329" y="595313"/>
                  <a:pt x="904184" y="589598"/>
                  <a:pt x="903232" y="581978"/>
                </a:cubicBezTo>
                <a:cubicBezTo>
                  <a:pt x="902280" y="574358"/>
                  <a:pt x="896570" y="567690"/>
                  <a:pt x="890861" y="561975"/>
                </a:cubicBezTo>
                <a:cubicBezTo>
                  <a:pt x="881344" y="551498"/>
                  <a:pt x="864214" y="539115"/>
                  <a:pt x="849939" y="546735"/>
                </a:cubicBezTo>
                <a:cubicBezTo>
                  <a:pt x="841374" y="551498"/>
                  <a:pt x="839471" y="561023"/>
                  <a:pt x="842326" y="569595"/>
                </a:cubicBezTo>
                <a:cubicBezTo>
                  <a:pt x="843278" y="575310"/>
                  <a:pt x="846133" y="580073"/>
                  <a:pt x="850891" y="583883"/>
                </a:cubicBezTo>
                <a:cubicBezTo>
                  <a:pt x="851843" y="586740"/>
                  <a:pt x="853746" y="589598"/>
                  <a:pt x="855649" y="592455"/>
                </a:cubicBezTo>
                <a:cubicBezTo>
                  <a:pt x="852794" y="596265"/>
                  <a:pt x="849939" y="601028"/>
                  <a:pt x="847084" y="604838"/>
                </a:cubicBezTo>
                <a:cubicBezTo>
                  <a:pt x="838520" y="616268"/>
                  <a:pt x="830906" y="627698"/>
                  <a:pt x="821390" y="638175"/>
                </a:cubicBezTo>
                <a:cubicBezTo>
                  <a:pt x="813777" y="647700"/>
                  <a:pt x="805212" y="656273"/>
                  <a:pt x="798550" y="666750"/>
                </a:cubicBezTo>
                <a:cubicBezTo>
                  <a:pt x="791888" y="677228"/>
                  <a:pt x="788082" y="688658"/>
                  <a:pt x="785227" y="701040"/>
                </a:cubicBezTo>
                <a:cubicBezTo>
                  <a:pt x="779517" y="725805"/>
                  <a:pt x="768097" y="748665"/>
                  <a:pt x="758581" y="772478"/>
                </a:cubicBezTo>
                <a:cubicBezTo>
                  <a:pt x="753822" y="783908"/>
                  <a:pt x="749064" y="795338"/>
                  <a:pt x="747161" y="807720"/>
                </a:cubicBezTo>
                <a:cubicBezTo>
                  <a:pt x="744306" y="821055"/>
                  <a:pt x="743354" y="834390"/>
                  <a:pt x="742403" y="848678"/>
                </a:cubicBezTo>
                <a:cubicBezTo>
                  <a:pt x="740499" y="870585"/>
                  <a:pt x="738596" y="894398"/>
                  <a:pt x="726224" y="912495"/>
                </a:cubicBezTo>
                <a:cubicBezTo>
                  <a:pt x="719563" y="919163"/>
                  <a:pt x="712901" y="925830"/>
                  <a:pt x="706240" y="933450"/>
                </a:cubicBezTo>
                <a:cubicBezTo>
                  <a:pt x="692916" y="948690"/>
                  <a:pt x="681497" y="964883"/>
                  <a:pt x="671029" y="982028"/>
                </a:cubicBezTo>
                <a:cubicBezTo>
                  <a:pt x="648189" y="1019175"/>
                  <a:pt x="627252" y="1057275"/>
                  <a:pt x="605365" y="1094423"/>
                </a:cubicBezTo>
                <a:cubicBezTo>
                  <a:pt x="594896" y="1112520"/>
                  <a:pt x="584428" y="1131570"/>
                  <a:pt x="574912" y="1150620"/>
                </a:cubicBezTo>
                <a:cubicBezTo>
                  <a:pt x="565395" y="1169670"/>
                  <a:pt x="557782" y="1189673"/>
                  <a:pt x="550168" y="1208723"/>
                </a:cubicBezTo>
                <a:cubicBezTo>
                  <a:pt x="533991" y="1247775"/>
                  <a:pt x="514006" y="1283970"/>
                  <a:pt x="497828" y="1323023"/>
                </a:cubicBezTo>
                <a:cubicBezTo>
                  <a:pt x="490214" y="1341120"/>
                  <a:pt x="484504" y="1360170"/>
                  <a:pt x="479746" y="1380173"/>
                </a:cubicBezTo>
                <a:cubicBezTo>
                  <a:pt x="479746" y="1368743"/>
                  <a:pt x="478794" y="1357313"/>
                  <a:pt x="478794" y="1344930"/>
                </a:cubicBezTo>
                <a:cubicBezTo>
                  <a:pt x="475940" y="1274445"/>
                  <a:pt x="473085" y="1203960"/>
                  <a:pt x="471181" y="1133475"/>
                </a:cubicBezTo>
                <a:cubicBezTo>
                  <a:pt x="473085" y="1113473"/>
                  <a:pt x="474988" y="1092518"/>
                  <a:pt x="476891" y="1072515"/>
                </a:cubicBezTo>
                <a:cubicBezTo>
                  <a:pt x="480698" y="1029653"/>
                  <a:pt x="483553" y="986790"/>
                  <a:pt x="486408" y="943928"/>
                </a:cubicBezTo>
                <a:cubicBezTo>
                  <a:pt x="489263" y="902018"/>
                  <a:pt x="494021" y="860108"/>
                  <a:pt x="502586" y="818198"/>
                </a:cubicBezTo>
                <a:cubicBezTo>
                  <a:pt x="511151" y="778193"/>
                  <a:pt x="522571" y="738188"/>
                  <a:pt x="534942" y="698183"/>
                </a:cubicBezTo>
                <a:cubicBezTo>
                  <a:pt x="541604" y="676275"/>
                  <a:pt x="549217" y="653415"/>
                  <a:pt x="556830" y="631508"/>
                </a:cubicBezTo>
                <a:cubicBezTo>
                  <a:pt x="560637" y="621030"/>
                  <a:pt x="564443" y="610553"/>
                  <a:pt x="567298" y="599123"/>
                </a:cubicBezTo>
                <a:cubicBezTo>
                  <a:pt x="593945" y="605790"/>
                  <a:pt x="620591" y="598170"/>
                  <a:pt x="645334" y="587693"/>
                </a:cubicBezTo>
                <a:cubicBezTo>
                  <a:pt x="672932" y="576263"/>
                  <a:pt x="698626" y="561975"/>
                  <a:pt x="725273" y="548640"/>
                </a:cubicBezTo>
                <a:cubicBezTo>
                  <a:pt x="750967" y="535305"/>
                  <a:pt x="775710" y="521018"/>
                  <a:pt x="798550" y="503873"/>
                </a:cubicBezTo>
                <a:cubicBezTo>
                  <a:pt x="809970" y="495300"/>
                  <a:pt x="822341" y="487680"/>
                  <a:pt x="834713" y="481965"/>
                </a:cubicBezTo>
                <a:cubicBezTo>
                  <a:pt x="847084" y="476250"/>
                  <a:pt x="860408" y="472440"/>
                  <a:pt x="872779" y="466725"/>
                </a:cubicBezTo>
                <a:cubicBezTo>
                  <a:pt x="886102" y="461010"/>
                  <a:pt x="897522" y="452438"/>
                  <a:pt x="907990" y="443865"/>
                </a:cubicBezTo>
                <a:cubicBezTo>
                  <a:pt x="911797" y="441008"/>
                  <a:pt x="915603" y="437198"/>
                  <a:pt x="919410" y="433388"/>
                </a:cubicBezTo>
                <a:cubicBezTo>
                  <a:pt x="924168" y="439103"/>
                  <a:pt x="929878" y="443865"/>
                  <a:pt x="937492" y="445770"/>
                </a:cubicBezTo>
                <a:cubicBezTo>
                  <a:pt x="946056" y="447675"/>
                  <a:pt x="954621" y="444818"/>
                  <a:pt x="959379" y="437198"/>
                </a:cubicBezTo>
                <a:cubicBezTo>
                  <a:pt x="967944" y="423863"/>
                  <a:pt x="962235" y="404813"/>
                  <a:pt x="954621" y="392430"/>
                </a:cubicBezTo>
                <a:cubicBezTo>
                  <a:pt x="947008" y="380048"/>
                  <a:pt x="926072" y="359093"/>
                  <a:pt x="913700" y="377190"/>
                </a:cubicBezTo>
                <a:cubicBezTo>
                  <a:pt x="908942" y="384810"/>
                  <a:pt x="908942" y="395288"/>
                  <a:pt x="909894" y="403860"/>
                </a:cubicBezTo>
                <a:cubicBezTo>
                  <a:pt x="910845" y="410528"/>
                  <a:pt x="912748" y="417195"/>
                  <a:pt x="914652" y="422910"/>
                </a:cubicBezTo>
                <a:cubicBezTo>
                  <a:pt x="914652" y="423863"/>
                  <a:pt x="915603" y="424815"/>
                  <a:pt x="915603" y="425768"/>
                </a:cubicBezTo>
                <a:cubicBezTo>
                  <a:pt x="912748" y="428625"/>
                  <a:pt x="908942" y="432435"/>
                  <a:pt x="905135" y="435293"/>
                </a:cubicBezTo>
                <a:cubicBezTo>
                  <a:pt x="895619" y="442913"/>
                  <a:pt x="884199" y="448628"/>
                  <a:pt x="873731" y="454343"/>
                </a:cubicBezTo>
                <a:cubicBezTo>
                  <a:pt x="849939" y="465773"/>
                  <a:pt x="825196" y="472440"/>
                  <a:pt x="803308" y="487680"/>
                </a:cubicBezTo>
                <a:cubicBezTo>
                  <a:pt x="791888" y="495300"/>
                  <a:pt x="781420" y="503873"/>
                  <a:pt x="769049" y="511493"/>
                </a:cubicBezTo>
                <a:cubicBezTo>
                  <a:pt x="757629" y="519113"/>
                  <a:pt x="745257" y="525780"/>
                  <a:pt x="732886" y="532448"/>
                </a:cubicBezTo>
                <a:cubicBezTo>
                  <a:pt x="708143" y="545783"/>
                  <a:pt x="682448" y="558165"/>
                  <a:pt x="656754" y="570548"/>
                </a:cubicBezTo>
                <a:cubicBezTo>
                  <a:pt x="638672" y="580073"/>
                  <a:pt x="618688" y="589598"/>
                  <a:pt x="597751" y="592455"/>
                </a:cubicBezTo>
                <a:cubicBezTo>
                  <a:pt x="609171" y="585788"/>
                  <a:pt x="620591" y="577215"/>
                  <a:pt x="631059" y="569595"/>
                </a:cubicBezTo>
                <a:cubicBezTo>
                  <a:pt x="656754" y="549593"/>
                  <a:pt x="679593" y="526733"/>
                  <a:pt x="698626" y="501968"/>
                </a:cubicBezTo>
                <a:cubicBezTo>
                  <a:pt x="709095" y="488633"/>
                  <a:pt x="718611" y="474345"/>
                  <a:pt x="729079" y="461010"/>
                </a:cubicBezTo>
                <a:cubicBezTo>
                  <a:pt x="733838" y="454343"/>
                  <a:pt x="739547" y="448628"/>
                  <a:pt x="745257" y="442913"/>
                </a:cubicBezTo>
                <a:cubicBezTo>
                  <a:pt x="750967" y="436245"/>
                  <a:pt x="757629" y="430530"/>
                  <a:pt x="763339" y="423863"/>
                </a:cubicBezTo>
                <a:cubicBezTo>
                  <a:pt x="781420" y="402908"/>
                  <a:pt x="785227" y="373380"/>
                  <a:pt x="802357" y="351473"/>
                </a:cubicBezTo>
                <a:cubicBezTo>
                  <a:pt x="812825" y="339090"/>
                  <a:pt x="828051" y="332423"/>
                  <a:pt x="837568" y="319088"/>
                </a:cubicBezTo>
                <a:cubicBezTo>
                  <a:pt x="840423" y="314325"/>
                  <a:pt x="842326" y="309563"/>
                  <a:pt x="845181" y="304800"/>
                </a:cubicBezTo>
                <a:cubicBezTo>
                  <a:pt x="846133" y="306705"/>
                  <a:pt x="847084" y="307658"/>
                  <a:pt x="848988" y="308610"/>
                </a:cubicBezTo>
                <a:cubicBezTo>
                  <a:pt x="861359" y="320993"/>
                  <a:pt x="880392" y="323850"/>
                  <a:pt x="893715" y="312420"/>
                </a:cubicBezTo>
                <a:cubicBezTo>
                  <a:pt x="907038" y="300038"/>
                  <a:pt x="907038" y="280035"/>
                  <a:pt x="900377" y="264795"/>
                </a:cubicBezTo>
                <a:cubicBezTo>
                  <a:pt x="893715" y="250508"/>
                  <a:pt x="878489" y="231458"/>
                  <a:pt x="860408" y="237173"/>
                </a:cubicBezTo>
                <a:cubicBezTo>
                  <a:pt x="851843" y="240030"/>
                  <a:pt x="844229" y="247650"/>
                  <a:pt x="842326" y="257175"/>
                </a:cubicBezTo>
                <a:cubicBezTo>
                  <a:pt x="841374" y="261938"/>
                  <a:pt x="840423" y="265748"/>
                  <a:pt x="841374" y="270510"/>
                </a:cubicBezTo>
                <a:cubicBezTo>
                  <a:pt x="837568" y="277178"/>
                  <a:pt x="837568" y="285750"/>
                  <a:pt x="840423" y="293370"/>
                </a:cubicBezTo>
                <a:cubicBezTo>
                  <a:pt x="838520" y="296228"/>
                  <a:pt x="837568" y="299085"/>
                  <a:pt x="835664" y="302895"/>
                </a:cubicBezTo>
                <a:cubicBezTo>
                  <a:pt x="832810" y="308610"/>
                  <a:pt x="829955" y="313373"/>
                  <a:pt x="826148" y="318135"/>
                </a:cubicBezTo>
                <a:cubicBezTo>
                  <a:pt x="821390" y="323850"/>
                  <a:pt x="814728" y="327660"/>
                  <a:pt x="808067" y="332423"/>
                </a:cubicBezTo>
                <a:cubicBezTo>
                  <a:pt x="785227" y="348615"/>
                  <a:pt x="778565" y="374333"/>
                  <a:pt x="766194" y="398145"/>
                </a:cubicBezTo>
                <a:cubicBezTo>
                  <a:pt x="759532" y="411480"/>
                  <a:pt x="749064" y="421005"/>
                  <a:pt x="738596" y="431483"/>
                </a:cubicBezTo>
                <a:cubicBezTo>
                  <a:pt x="727176" y="442913"/>
                  <a:pt x="716708" y="455295"/>
                  <a:pt x="707191" y="468630"/>
                </a:cubicBezTo>
                <a:cubicBezTo>
                  <a:pt x="688158" y="494348"/>
                  <a:pt x="669125" y="519113"/>
                  <a:pt x="645334" y="541020"/>
                </a:cubicBezTo>
                <a:cubicBezTo>
                  <a:pt x="632962" y="553403"/>
                  <a:pt x="618688" y="563880"/>
                  <a:pt x="604413" y="574358"/>
                </a:cubicBezTo>
                <a:cubicBezTo>
                  <a:pt x="598703" y="578168"/>
                  <a:pt x="587283" y="588645"/>
                  <a:pt x="576815" y="591503"/>
                </a:cubicBezTo>
                <a:cubicBezTo>
                  <a:pt x="576815" y="591503"/>
                  <a:pt x="576815" y="591503"/>
                  <a:pt x="576815" y="591503"/>
                </a:cubicBezTo>
                <a:cubicBezTo>
                  <a:pt x="576815" y="591503"/>
                  <a:pt x="577766" y="591503"/>
                  <a:pt x="577766" y="590550"/>
                </a:cubicBezTo>
                <a:cubicBezTo>
                  <a:pt x="598703" y="564833"/>
                  <a:pt x="621542" y="539115"/>
                  <a:pt x="639624" y="511493"/>
                </a:cubicBezTo>
                <a:cubicBezTo>
                  <a:pt x="657705" y="483870"/>
                  <a:pt x="668173" y="452438"/>
                  <a:pt x="685303" y="423863"/>
                </a:cubicBezTo>
                <a:cubicBezTo>
                  <a:pt x="692916" y="410528"/>
                  <a:pt x="702433" y="397193"/>
                  <a:pt x="710046" y="383858"/>
                </a:cubicBezTo>
                <a:cubicBezTo>
                  <a:pt x="718611" y="369570"/>
                  <a:pt x="725273" y="355283"/>
                  <a:pt x="730983" y="339090"/>
                </a:cubicBezTo>
                <a:cubicBezTo>
                  <a:pt x="736693" y="324803"/>
                  <a:pt x="741451" y="309563"/>
                  <a:pt x="749064" y="295275"/>
                </a:cubicBezTo>
                <a:cubicBezTo>
                  <a:pt x="755726" y="282893"/>
                  <a:pt x="762387" y="270510"/>
                  <a:pt x="770000" y="259080"/>
                </a:cubicBezTo>
                <a:cubicBezTo>
                  <a:pt x="779517" y="241935"/>
                  <a:pt x="789985" y="224790"/>
                  <a:pt x="796647" y="206693"/>
                </a:cubicBezTo>
                <a:cubicBezTo>
                  <a:pt x="802357" y="209550"/>
                  <a:pt x="809970" y="211455"/>
                  <a:pt x="816631" y="208598"/>
                </a:cubicBezTo>
                <a:cubicBezTo>
                  <a:pt x="829955" y="203835"/>
                  <a:pt x="831858" y="188595"/>
                  <a:pt x="827100" y="177165"/>
                </a:cubicBezTo>
                <a:cubicBezTo>
                  <a:pt x="823293" y="165735"/>
                  <a:pt x="813777" y="156210"/>
                  <a:pt x="802357" y="153353"/>
                </a:cubicBezTo>
                <a:cubicBezTo>
                  <a:pt x="795695" y="151448"/>
                  <a:pt x="788082" y="152400"/>
                  <a:pt x="782372" y="157163"/>
                </a:cubicBezTo>
                <a:cubicBezTo>
                  <a:pt x="776662" y="160973"/>
                  <a:pt x="772855" y="168593"/>
                  <a:pt x="774759" y="175260"/>
                </a:cubicBezTo>
                <a:cubicBezTo>
                  <a:pt x="774759" y="176213"/>
                  <a:pt x="774759" y="178118"/>
                  <a:pt x="774759" y="179070"/>
                </a:cubicBezTo>
                <a:cubicBezTo>
                  <a:pt x="775710" y="185738"/>
                  <a:pt x="779517" y="191453"/>
                  <a:pt x="783324" y="196215"/>
                </a:cubicBezTo>
                <a:cubicBezTo>
                  <a:pt x="785227" y="198120"/>
                  <a:pt x="786179" y="200025"/>
                  <a:pt x="788082" y="200978"/>
                </a:cubicBezTo>
                <a:cubicBezTo>
                  <a:pt x="781420" y="217170"/>
                  <a:pt x="772855" y="232410"/>
                  <a:pt x="763339" y="247650"/>
                </a:cubicBezTo>
                <a:cubicBezTo>
                  <a:pt x="755726" y="259080"/>
                  <a:pt x="748113" y="271463"/>
                  <a:pt x="741451" y="283845"/>
                </a:cubicBezTo>
                <a:cubicBezTo>
                  <a:pt x="733838" y="297180"/>
                  <a:pt x="728128" y="310515"/>
                  <a:pt x="723370" y="324803"/>
                </a:cubicBezTo>
                <a:cubicBezTo>
                  <a:pt x="717660" y="340043"/>
                  <a:pt x="711950" y="355283"/>
                  <a:pt x="704336" y="369570"/>
                </a:cubicBezTo>
                <a:cubicBezTo>
                  <a:pt x="696723" y="382905"/>
                  <a:pt x="688158" y="396240"/>
                  <a:pt x="679593" y="409575"/>
                </a:cubicBezTo>
                <a:cubicBezTo>
                  <a:pt x="671029" y="422910"/>
                  <a:pt x="663415" y="437198"/>
                  <a:pt x="656754" y="451485"/>
                </a:cubicBezTo>
                <a:cubicBezTo>
                  <a:pt x="650092" y="466725"/>
                  <a:pt x="643431" y="481013"/>
                  <a:pt x="635817" y="495300"/>
                </a:cubicBezTo>
                <a:cubicBezTo>
                  <a:pt x="624398" y="515303"/>
                  <a:pt x="611074" y="533400"/>
                  <a:pt x="597751" y="552450"/>
                </a:cubicBezTo>
                <a:cubicBezTo>
                  <a:pt x="605365" y="535305"/>
                  <a:pt x="612026" y="517208"/>
                  <a:pt x="616784" y="498158"/>
                </a:cubicBezTo>
                <a:cubicBezTo>
                  <a:pt x="618688" y="489585"/>
                  <a:pt x="621542" y="481965"/>
                  <a:pt x="624398" y="473393"/>
                </a:cubicBezTo>
                <a:cubicBezTo>
                  <a:pt x="627252" y="464820"/>
                  <a:pt x="632011" y="456248"/>
                  <a:pt x="636769" y="448628"/>
                </a:cubicBezTo>
                <a:cubicBezTo>
                  <a:pt x="645334" y="434340"/>
                  <a:pt x="649140" y="419100"/>
                  <a:pt x="651996" y="401955"/>
                </a:cubicBezTo>
                <a:cubicBezTo>
                  <a:pt x="654850" y="384810"/>
                  <a:pt x="654850" y="367665"/>
                  <a:pt x="658657" y="350520"/>
                </a:cubicBezTo>
                <a:cubicBezTo>
                  <a:pt x="662464" y="332423"/>
                  <a:pt x="671980" y="316230"/>
                  <a:pt x="676739" y="299085"/>
                </a:cubicBezTo>
                <a:cubicBezTo>
                  <a:pt x="681497" y="281940"/>
                  <a:pt x="683400" y="263843"/>
                  <a:pt x="688158" y="246698"/>
                </a:cubicBezTo>
                <a:cubicBezTo>
                  <a:pt x="691965" y="231458"/>
                  <a:pt x="699578" y="217170"/>
                  <a:pt x="707191" y="203835"/>
                </a:cubicBezTo>
                <a:cubicBezTo>
                  <a:pt x="715756" y="189548"/>
                  <a:pt x="725273" y="175260"/>
                  <a:pt x="732886" y="160020"/>
                </a:cubicBezTo>
                <a:cubicBezTo>
                  <a:pt x="736693" y="152400"/>
                  <a:pt x="741451" y="142875"/>
                  <a:pt x="744306" y="133350"/>
                </a:cubicBezTo>
                <a:cubicBezTo>
                  <a:pt x="751919" y="135255"/>
                  <a:pt x="760484" y="135255"/>
                  <a:pt x="768097" y="132398"/>
                </a:cubicBezTo>
                <a:cubicBezTo>
                  <a:pt x="773807" y="130493"/>
                  <a:pt x="780469" y="126683"/>
                  <a:pt x="782372" y="120015"/>
                </a:cubicBezTo>
                <a:cubicBezTo>
                  <a:pt x="784275" y="113348"/>
                  <a:pt x="779517" y="107633"/>
                  <a:pt x="775710" y="102870"/>
                </a:cubicBezTo>
                <a:cubicBezTo>
                  <a:pt x="768097" y="94298"/>
                  <a:pt x="755726" y="89535"/>
                  <a:pt x="744306" y="90488"/>
                </a:cubicBezTo>
                <a:cubicBezTo>
                  <a:pt x="737644" y="91440"/>
                  <a:pt x="730031" y="94298"/>
                  <a:pt x="727176" y="101918"/>
                </a:cubicBezTo>
                <a:cubicBezTo>
                  <a:pt x="726224" y="104775"/>
                  <a:pt x="726224" y="107633"/>
                  <a:pt x="727176" y="109538"/>
                </a:cubicBezTo>
                <a:cubicBezTo>
                  <a:pt x="726224" y="111443"/>
                  <a:pt x="726224" y="113348"/>
                  <a:pt x="726224" y="114300"/>
                </a:cubicBezTo>
                <a:cubicBezTo>
                  <a:pt x="727176" y="120015"/>
                  <a:pt x="730983" y="124778"/>
                  <a:pt x="735741" y="127635"/>
                </a:cubicBezTo>
                <a:cubicBezTo>
                  <a:pt x="735741" y="129540"/>
                  <a:pt x="734789" y="130493"/>
                  <a:pt x="734789" y="132398"/>
                </a:cubicBezTo>
                <a:cubicBezTo>
                  <a:pt x="731934" y="140018"/>
                  <a:pt x="729079" y="146685"/>
                  <a:pt x="725273" y="154305"/>
                </a:cubicBezTo>
                <a:cubicBezTo>
                  <a:pt x="718611" y="167640"/>
                  <a:pt x="710998" y="179070"/>
                  <a:pt x="703385" y="192405"/>
                </a:cubicBezTo>
                <a:cubicBezTo>
                  <a:pt x="695772" y="205740"/>
                  <a:pt x="688158" y="218123"/>
                  <a:pt x="682448" y="232410"/>
                </a:cubicBezTo>
                <a:cubicBezTo>
                  <a:pt x="675787" y="248603"/>
                  <a:pt x="673883" y="265748"/>
                  <a:pt x="670077" y="282893"/>
                </a:cubicBezTo>
                <a:cubicBezTo>
                  <a:pt x="666270" y="300990"/>
                  <a:pt x="657705" y="317183"/>
                  <a:pt x="651044" y="334328"/>
                </a:cubicBezTo>
                <a:cubicBezTo>
                  <a:pt x="645334" y="349568"/>
                  <a:pt x="643431" y="366713"/>
                  <a:pt x="641527" y="382905"/>
                </a:cubicBezTo>
                <a:cubicBezTo>
                  <a:pt x="639624" y="399098"/>
                  <a:pt x="638672" y="416243"/>
                  <a:pt x="631059" y="431483"/>
                </a:cubicBezTo>
                <a:cubicBezTo>
                  <a:pt x="623446" y="447675"/>
                  <a:pt x="613929" y="461963"/>
                  <a:pt x="610123" y="479108"/>
                </a:cubicBezTo>
                <a:cubicBezTo>
                  <a:pt x="608219" y="485775"/>
                  <a:pt x="606316" y="492443"/>
                  <a:pt x="605365" y="498158"/>
                </a:cubicBezTo>
                <a:cubicBezTo>
                  <a:pt x="609171" y="471488"/>
                  <a:pt x="612026" y="444818"/>
                  <a:pt x="613929" y="418148"/>
                </a:cubicBezTo>
                <a:cubicBezTo>
                  <a:pt x="616784" y="385763"/>
                  <a:pt x="621542" y="354330"/>
                  <a:pt x="629156" y="322898"/>
                </a:cubicBezTo>
                <a:cubicBezTo>
                  <a:pt x="637721" y="290513"/>
                  <a:pt x="648189" y="258128"/>
                  <a:pt x="658657" y="226695"/>
                </a:cubicBezTo>
                <a:cubicBezTo>
                  <a:pt x="665319" y="208598"/>
                  <a:pt x="671029" y="189548"/>
                  <a:pt x="676739" y="171450"/>
                </a:cubicBezTo>
                <a:cubicBezTo>
                  <a:pt x="681497" y="158115"/>
                  <a:pt x="686255" y="145733"/>
                  <a:pt x="691013" y="132398"/>
                </a:cubicBezTo>
                <a:cubicBezTo>
                  <a:pt x="692916" y="132398"/>
                  <a:pt x="695772" y="132398"/>
                  <a:pt x="697675" y="131445"/>
                </a:cubicBezTo>
                <a:cubicBezTo>
                  <a:pt x="709095" y="129540"/>
                  <a:pt x="723370" y="124778"/>
                  <a:pt x="726224" y="111443"/>
                </a:cubicBezTo>
                <a:cubicBezTo>
                  <a:pt x="729079" y="97155"/>
                  <a:pt x="716708" y="86678"/>
                  <a:pt x="703385" y="83820"/>
                </a:cubicBezTo>
                <a:cubicBezTo>
                  <a:pt x="690062" y="80963"/>
                  <a:pt x="670077" y="81915"/>
                  <a:pt x="661512" y="94298"/>
                </a:cubicBezTo>
                <a:cubicBezTo>
                  <a:pt x="660560" y="95250"/>
                  <a:pt x="660560" y="96203"/>
                  <a:pt x="660560" y="97155"/>
                </a:cubicBezTo>
                <a:cubicBezTo>
                  <a:pt x="658657" y="98108"/>
                  <a:pt x="656754" y="99060"/>
                  <a:pt x="655802" y="100965"/>
                </a:cubicBezTo>
                <a:cubicBezTo>
                  <a:pt x="651996" y="106680"/>
                  <a:pt x="655802" y="114300"/>
                  <a:pt x="659609" y="120015"/>
                </a:cubicBezTo>
                <a:cubicBezTo>
                  <a:pt x="664367" y="125730"/>
                  <a:pt x="671980" y="129540"/>
                  <a:pt x="679593" y="130493"/>
                </a:cubicBezTo>
                <a:cubicBezTo>
                  <a:pt x="675787" y="140018"/>
                  <a:pt x="672932" y="150495"/>
                  <a:pt x="670077" y="160020"/>
                </a:cubicBezTo>
                <a:cubicBezTo>
                  <a:pt x="664367" y="176213"/>
                  <a:pt x="658657" y="192405"/>
                  <a:pt x="652947" y="208598"/>
                </a:cubicBezTo>
                <a:cubicBezTo>
                  <a:pt x="641527" y="240030"/>
                  <a:pt x="631059" y="272415"/>
                  <a:pt x="622494" y="304800"/>
                </a:cubicBezTo>
                <a:cubicBezTo>
                  <a:pt x="613929" y="335280"/>
                  <a:pt x="608219" y="366713"/>
                  <a:pt x="603461" y="399098"/>
                </a:cubicBezTo>
                <a:cubicBezTo>
                  <a:pt x="599655" y="429578"/>
                  <a:pt x="596799" y="459105"/>
                  <a:pt x="592041" y="489585"/>
                </a:cubicBezTo>
                <a:cubicBezTo>
                  <a:pt x="588235" y="513398"/>
                  <a:pt x="584428" y="537210"/>
                  <a:pt x="575863" y="560070"/>
                </a:cubicBezTo>
                <a:cubicBezTo>
                  <a:pt x="575863" y="559118"/>
                  <a:pt x="574912" y="559118"/>
                  <a:pt x="574912" y="558165"/>
                </a:cubicBezTo>
                <a:cubicBezTo>
                  <a:pt x="580622" y="538163"/>
                  <a:pt x="578718" y="517208"/>
                  <a:pt x="576815" y="496253"/>
                </a:cubicBezTo>
                <a:cubicBezTo>
                  <a:pt x="575863" y="483870"/>
                  <a:pt x="574912" y="471488"/>
                  <a:pt x="576815" y="459105"/>
                </a:cubicBezTo>
                <a:cubicBezTo>
                  <a:pt x="578718" y="445770"/>
                  <a:pt x="581573" y="433388"/>
                  <a:pt x="584428" y="420053"/>
                </a:cubicBezTo>
                <a:cubicBezTo>
                  <a:pt x="587283" y="407670"/>
                  <a:pt x="589186" y="394335"/>
                  <a:pt x="589186" y="381953"/>
                </a:cubicBezTo>
                <a:cubicBezTo>
                  <a:pt x="589186" y="368618"/>
                  <a:pt x="589186" y="354330"/>
                  <a:pt x="589186" y="340995"/>
                </a:cubicBezTo>
                <a:cubicBezTo>
                  <a:pt x="589186" y="315278"/>
                  <a:pt x="594896" y="290513"/>
                  <a:pt x="600606" y="264795"/>
                </a:cubicBezTo>
                <a:cubicBezTo>
                  <a:pt x="603461" y="250508"/>
                  <a:pt x="607268" y="236220"/>
                  <a:pt x="609171" y="221933"/>
                </a:cubicBezTo>
                <a:cubicBezTo>
                  <a:pt x="610123" y="217170"/>
                  <a:pt x="611074" y="212408"/>
                  <a:pt x="611074" y="206693"/>
                </a:cubicBezTo>
                <a:cubicBezTo>
                  <a:pt x="616784" y="207645"/>
                  <a:pt x="622494" y="206693"/>
                  <a:pt x="627252" y="204788"/>
                </a:cubicBezTo>
                <a:cubicBezTo>
                  <a:pt x="633914" y="201930"/>
                  <a:pt x="638672" y="197168"/>
                  <a:pt x="641527" y="190500"/>
                </a:cubicBezTo>
                <a:cubicBezTo>
                  <a:pt x="643431" y="183833"/>
                  <a:pt x="642479" y="177165"/>
                  <a:pt x="637721" y="171450"/>
                </a:cubicBezTo>
                <a:cubicBezTo>
                  <a:pt x="632962" y="164783"/>
                  <a:pt x="626301" y="160973"/>
                  <a:pt x="619639" y="159068"/>
                </a:cubicBezTo>
                <a:cubicBezTo>
                  <a:pt x="615833" y="158115"/>
                  <a:pt x="612026" y="157163"/>
                  <a:pt x="608219" y="156210"/>
                </a:cubicBezTo>
                <a:cubicBezTo>
                  <a:pt x="607268" y="156210"/>
                  <a:pt x="606316" y="156210"/>
                  <a:pt x="605365" y="155258"/>
                </a:cubicBezTo>
                <a:cubicBezTo>
                  <a:pt x="605365" y="155258"/>
                  <a:pt x="605365" y="155258"/>
                  <a:pt x="604413" y="154305"/>
                </a:cubicBezTo>
                <a:cubicBezTo>
                  <a:pt x="594896" y="147638"/>
                  <a:pt x="580622" y="151448"/>
                  <a:pt x="574912" y="161925"/>
                </a:cubicBezTo>
                <a:cubicBezTo>
                  <a:pt x="569202" y="174308"/>
                  <a:pt x="574912" y="188595"/>
                  <a:pt x="586331" y="196215"/>
                </a:cubicBezTo>
                <a:cubicBezTo>
                  <a:pt x="590138" y="199073"/>
                  <a:pt x="594896" y="200978"/>
                  <a:pt x="600606" y="202883"/>
                </a:cubicBezTo>
                <a:cubicBezTo>
                  <a:pt x="599655" y="207645"/>
                  <a:pt x="599655" y="211455"/>
                  <a:pt x="598703" y="215265"/>
                </a:cubicBezTo>
                <a:cubicBezTo>
                  <a:pt x="596799" y="227648"/>
                  <a:pt x="593945" y="240030"/>
                  <a:pt x="590138" y="252413"/>
                </a:cubicBezTo>
                <a:cubicBezTo>
                  <a:pt x="584428" y="276225"/>
                  <a:pt x="577766" y="300038"/>
                  <a:pt x="576815" y="324803"/>
                </a:cubicBezTo>
                <a:cubicBezTo>
                  <a:pt x="574912" y="350520"/>
                  <a:pt x="578718" y="377190"/>
                  <a:pt x="573960" y="402908"/>
                </a:cubicBezTo>
                <a:cubicBezTo>
                  <a:pt x="569202" y="427673"/>
                  <a:pt x="561588" y="452438"/>
                  <a:pt x="563492" y="478155"/>
                </a:cubicBezTo>
                <a:cubicBezTo>
                  <a:pt x="565395" y="504825"/>
                  <a:pt x="573008" y="533400"/>
                  <a:pt x="563492" y="559118"/>
                </a:cubicBezTo>
                <a:cubicBezTo>
                  <a:pt x="563492" y="560070"/>
                  <a:pt x="563492" y="561023"/>
                  <a:pt x="563492" y="561975"/>
                </a:cubicBezTo>
                <a:cubicBezTo>
                  <a:pt x="562540" y="564833"/>
                  <a:pt x="561588" y="566738"/>
                  <a:pt x="560637" y="569595"/>
                </a:cubicBezTo>
                <a:cubicBezTo>
                  <a:pt x="560637" y="569595"/>
                  <a:pt x="560637" y="568643"/>
                  <a:pt x="559685" y="568643"/>
                </a:cubicBezTo>
                <a:cubicBezTo>
                  <a:pt x="557782" y="564833"/>
                  <a:pt x="556830" y="561023"/>
                  <a:pt x="554927" y="558165"/>
                </a:cubicBezTo>
                <a:cubicBezTo>
                  <a:pt x="552072" y="550545"/>
                  <a:pt x="550168" y="541973"/>
                  <a:pt x="549217" y="533400"/>
                </a:cubicBezTo>
                <a:cubicBezTo>
                  <a:pt x="546362" y="517208"/>
                  <a:pt x="546362" y="501015"/>
                  <a:pt x="546362" y="484823"/>
                </a:cubicBezTo>
                <a:cubicBezTo>
                  <a:pt x="546362" y="450533"/>
                  <a:pt x="548265" y="416243"/>
                  <a:pt x="543507" y="381953"/>
                </a:cubicBezTo>
                <a:cubicBezTo>
                  <a:pt x="540652" y="363855"/>
                  <a:pt x="538749" y="345758"/>
                  <a:pt x="537797" y="327660"/>
                </a:cubicBezTo>
                <a:cubicBezTo>
                  <a:pt x="536845" y="308610"/>
                  <a:pt x="537797" y="288608"/>
                  <a:pt x="538749" y="269558"/>
                </a:cubicBezTo>
                <a:cubicBezTo>
                  <a:pt x="540652" y="231458"/>
                  <a:pt x="541604" y="193358"/>
                  <a:pt x="547314" y="155258"/>
                </a:cubicBezTo>
                <a:cubicBezTo>
                  <a:pt x="553024" y="120015"/>
                  <a:pt x="562540" y="84773"/>
                  <a:pt x="574912" y="51435"/>
                </a:cubicBezTo>
                <a:cubicBezTo>
                  <a:pt x="576815" y="52388"/>
                  <a:pt x="578718" y="53340"/>
                  <a:pt x="580622" y="53340"/>
                </a:cubicBezTo>
                <a:cubicBezTo>
                  <a:pt x="592993" y="57150"/>
                  <a:pt x="609171" y="53340"/>
                  <a:pt x="614881" y="40958"/>
                </a:cubicBezTo>
                <a:cubicBezTo>
                  <a:pt x="620591" y="27623"/>
                  <a:pt x="612978" y="12383"/>
                  <a:pt x="601558" y="5715"/>
                </a:cubicBezTo>
                <a:cubicBezTo>
                  <a:pt x="594896" y="1905"/>
                  <a:pt x="587283" y="0"/>
                  <a:pt x="580622" y="0"/>
                </a:cubicBezTo>
                <a:cubicBezTo>
                  <a:pt x="576815" y="0"/>
                  <a:pt x="573008" y="953"/>
                  <a:pt x="569202" y="1905"/>
                </a:cubicBezTo>
                <a:cubicBezTo>
                  <a:pt x="568250" y="1905"/>
                  <a:pt x="568250" y="1905"/>
                  <a:pt x="568250" y="2858"/>
                </a:cubicBezTo>
                <a:cubicBezTo>
                  <a:pt x="563492" y="1905"/>
                  <a:pt x="557782" y="2858"/>
                  <a:pt x="553975" y="6668"/>
                </a:cubicBezTo>
                <a:cubicBezTo>
                  <a:pt x="548265" y="11430"/>
                  <a:pt x="547314" y="19050"/>
                  <a:pt x="549217" y="25718"/>
                </a:cubicBezTo>
                <a:cubicBezTo>
                  <a:pt x="551120" y="33338"/>
                  <a:pt x="555878" y="39053"/>
                  <a:pt x="561588" y="43815"/>
                </a:cubicBezTo>
                <a:cubicBezTo>
                  <a:pt x="564443" y="45720"/>
                  <a:pt x="567298" y="47625"/>
                  <a:pt x="570153" y="49530"/>
                </a:cubicBezTo>
                <a:cubicBezTo>
                  <a:pt x="557782" y="80010"/>
                  <a:pt x="546362" y="110490"/>
                  <a:pt x="539700" y="142875"/>
                </a:cubicBezTo>
                <a:cubicBezTo>
                  <a:pt x="531135" y="180023"/>
                  <a:pt x="529232" y="219075"/>
                  <a:pt x="526377" y="257175"/>
                </a:cubicBezTo>
                <a:cubicBezTo>
                  <a:pt x="525425" y="276225"/>
                  <a:pt x="524474" y="296228"/>
                  <a:pt x="524474" y="315278"/>
                </a:cubicBezTo>
                <a:cubicBezTo>
                  <a:pt x="524474" y="334328"/>
                  <a:pt x="526377" y="354330"/>
                  <a:pt x="529232" y="373380"/>
                </a:cubicBezTo>
                <a:cubicBezTo>
                  <a:pt x="532087" y="391478"/>
                  <a:pt x="533991" y="409575"/>
                  <a:pt x="533991" y="427673"/>
                </a:cubicBezTo>
                <a:cubicBezTo>
                  <a:pt x="533991" y="444818"/>
                  <a:pt x="533991" y="461963"/>
                  <a:pt x="533039" y="478155"/>
                </a:cubicBezTo>
                <a:cubicBezTo>
                  <a:pt x="533039" y="497205"/>
                  <a:pt x="533039" y="516255"/>
                  <a:pt x="535894" y="534353"/>
                </a:cubicBezTo>
                <a:cubicBezTo>
                  <a:pt x="536845" y="542925"/>
                  <a:pt x="539700" y="552450"/>
                  <a:pt x="542555" y="561023"/>
                </a:cubicBezTo>
                <a:cubicBezTo>
                  <a:pt x="544459" y="564833"/>
                  <a:pt x="545410" y="569595"/>
                  <a:pt x="547314" y="573405"/>
                </a:cubicBezTo>
                <a:cubicBezTo>
                  <a:pt x="549217" y="577215"/>
                  <a:pt x="552072" y="581025"/>
                  <a:pt x="553975" y="584835"/>
                </a:cubicBezTo>
                <a:cubicBezTo>
                  <a:pt x="554927" y="585788"/>
                  <a:pt x="554927" y="586740"/>
                  <a:pt x="555878" y="586740"/>
                </a:cubicBezTo>
                <a:cubicBezTo>
                  <a:pt x="553024" y="596265"/>
                  <a:pt x="550168" y="605790"/>
                  <a:pt x="546362" y="615315"/>
                </a:cubicBezTo>
                <a:cubicBezTo>
                  <a:pt x="539700" y="635318"/>
                  <a:pt x="533039" y="655320"/>
                  <a:pt x="526377" y="675323"/>
                </a:cubicBezTo>
                <a:cubicBezTo>
                  <a:pt x="513054" y="715328"/>
                  <a:pt x="499731" y="755333"/>
                  <a:pt x="490214" y="796290"/>
                </a:cubicBezTo>
                <a:cubicBezTo>
                  <a:pt x="477843" y="846773"/>
                  <a:pt x="472133" y="898208"/>
                  <a:pt x="469278" y="949643"/>
                </a:cubicBezTo>
                <a:cubicBezTo>
                  <a:pt x="469278" y="926783"/>
                  <a:pt x="469278" y="902970"/>
                  <a:pt x="468326" y="880110"/>
                </a:cubicBezTo>
                <a:cubicBezTo>
                  <a:pt x="467375" y="855345"/>
                  <a:pt x="465471" y="829628"/>
                  <a:pt x="461665" y="804863"/>
                </a:cubicBezTo>
                <a:cubicBezTo>
                  <a:pt x="458810" y="781050"/>
                  <a:pt x="455003" y="757238"/>
                  <a:pt x="452148" y="733425"/>
                </a:cubicBezTo>
                <a:cubicBezTo>
                  <a:pt x="450245" y="717233"/>
                  <a:pt x="451197" y="701040"/>
                  <a:pt x="451197" y="685800"/>
                </a:cubicBezTo>
                <a:cubicBezTo>
                  <a:pt x="451197" y="665798"/>
                  <a:pt x="451197" y="645795"/>
                  <a:pt x="450245" y="625793"/>
                </a:cubicBezTo>
                <a:cubicBezTo>
                  <a:pt x="448342" y="604838"/>
                  <a:pt x="445487" y="583883"/>
                  <a:pt x="438825" y="563880"/>
                </a:cubicBezTo>
                <a:cubicBezTo>
                  <a:pt x="433115" y="545783"/>
                  <a:pt x="423599" y="529590"/>
                  <a:pt x="416937" y="511493"/>
                </a:cubicBezTo>
                <a:cubicBezTo>
                  <a:pt x="412179" y="499110"/>
                  <a:pt x="407420" y="485775"/>
                  <a:pt x="403614" y="473393"/>
                </a:cubicBezTo>
                <a:cubicBezTo>
                  <a:pt x="420744" y="466725"/>
                  <a:pt x="433115" y="449580"/>
                  <a:pt x="439777" y="431483"/>
                </a:cubicBezTo>
                <a:cubicBezTo>
                  <a:pt x="444535" y="419100"/>
                  <a:pt x="446438" y="405765"/>
                  <a:pt x="448342" y="392430"/>
                </a:cubicBezTo>
                <a:cubicBezTo>
                  <a:pt x="450245" y="377190"/>
                  <a:pt x="452148" y="362903"/>
                  <a:pt x="454051" y="347663"/>
                </a:cubicBezTo>
                <a:cubicBezTo>
                  <a:pt x="457858" y="318135"/>
                  <a:pt x="461665" y="288608"/>
                  <a:pt x="465471" y="259080"/>
                </a:cubicBezTo>
                <a:cubicBezTo>
                  <a:pt x="469278" y="230505"/>
                  <a:pt x="472133" y="201930"/>
                  <a:pt x="477843" y="174308"/>
                </a:cubicBezTo>
                <a:cubicBezTo>
                  <a:pt x="480698" y="159068"/>
                  <a:pt x="485456" y="143828"/>
                  <a:pt x="489263" y="129540"/>
                </a:cubicBezTo>
                <a:cubicBezTo>
                  <a:pt x="491166" y="122873"/>
                  <a:pt x="493069" y="115253"/>
                  <a:pt x="494021" y="107633"/>
                </a:cubicBezTo>
                <a:cubicBezTo>
                  <a:pt x="499731" y="107633"/>
                  <a:pt x="506392" y="106680"/>
                  <a:pt x="511151" y="103823"/>
                </a:cubicBezTo>
                <a:cubicBezTo>
                  <a:pt x="523522" y="96203"/>
                  <a:pt x="525425" y="76200"/>
                  <a:pt x="517812" y="64770"/>
                </a:cubicBezTo>
                <a:cubicBezTo>
                  <a:pt x="512102" y="57150"/>
                  <a:pt x="503538" y="56198"/>
                  <a:pt x="494973" y="55245"/>
                </a:cubicBezTo>
                <a:cubicBezTo>
                  <a:pt x="487359" y="55245"/>
                  <a:pt x="478794" y="54293"/>
                  <a:pt x="471181" y="55245"/>
                </a:cubicBezTo>
                <a:cubicBezTo>
                  <a:pt x="460713" y="50483"/>
                  <a:pt x="447390" y="58103"/>
                  <a:pt x="444535" y="69533"/>
                </a:cubicBezTo>
                <a:cubicBezTo>
                  <a:pt x="440728" y="85725"/>
                  <a:pt x="454051" y="99060"/>
                  <a:pt x="467375" y="103823"/>
                </a:cubicBezTo>
                <a:cubicBezTo>
                  <a:pt x="471181" y="105728"/>
                  <a:pt x="475940" y="105728"/>
                  <a:pt x="479746" y="106680"/>
                </a:cubicBezTo>
                <a:cubicBezTo>
                  <a:pt x="477843" y="125730"/>
                  <a:pt x="469278" y="143828"/>
                  <a:pt x="465471" y="162878"/>
                </a:cubicBezTo>
                <a:cubicBezTo>
                  <a:pt x="459761" y="188595"/>
                  <a:pt x="456907" y="215265"/>
                  <a:pt x="453100" y="241935"/>
                </a:cubicBezTo>
                <a:cubicBezTo>
                  <a:pt x="449293" y="269558"/>
                  <a:pt x="445487" y="298133"/>
                  <a:pt x="442632" y="325755"/>
                </a:cubicBezTo>
                <a:cubicBezTo>
                  <a:pt x="438825" y="353378"/>
                  <a:pt x="436922" y="381000"/>
                  <a:pt x="432164" y="407670"/>
                </a:cubicBezTo>
                <a:cubicBezTo>
                  <a:pt x="428357" y="428625"/>
                  <a:pt x="420744" y="453390"/>
                  <a:pt x="400759" y="462915"/>
                </a:cubicBezTo>
                <a:cubicBezTo>
                  <a:pt x="399807" y="460058"/>
                  <a:pt x="398856" y="458153"/>
                  <a:pt x="398856" y="455295"/>
                </a:cubicBezTo>
                <a:cubicBezTo>
                  <a:pt x="401711" y="446723"/>
                  <a:pt x="403614" y="437198"/>
                  <a:pt x="405517" y="427673"/>
                </a:cubicBezTo>
                <a:cubicBezTo>
                  <a:pt x="408372" y="416243"/>
                  <a:pt x="411227" y="403860"/>
                  <a:pt x="413130" y="392430"/>
                </a:cubicBezTo>
                <a:cubicBezTo>
                  <a:pt x="415034" y="380048"/>
                  <a:pt x="416937" y="368618"/>
                  <a:pt x="416937" y="356235"/>
                </a:cubicBezTo>
                <a:cubicBezTo>
                  <a:pt x="416937" y="344805"/>
                  <a:pt x="415034" y="332423"/>
                  <a:pt x="413130" y="320993"/>
                </a:cubicBezTo>
                <a:cubicBezTo>
                  <a:pt x="408372" y="296228"/>
                  <a:pt x="404566" y="271463"/>
                  <a:pt x="402662" y="245745"/>
                </a:cubicBezTo>
                <a:cubicBezTo>
                  <a:pt x="399807" y="220028"/>
                  <a:pt x="397904" y="195263"/>
                  <a:pt x="395049" y="169545"/>
                </a:cubicBezTo>
                <a:cubicBezTo>
                  <a:pt x="393146" y="155258"/>
                  <a:pt x="392194" y="140970"/>
                  <a:pt x="390291" y="127635"/>
                </a:cubicBezTo>
                <a:cubicBezTo>
                  <a:pt x="389339" y="120015"/>
                  <a:pt x="389339" y="112395"/>
                  <a:pt x="388387" y="104775"/>
                </a:cubicBezTo>
                <a:cubicBezTo>
                  <a:pt x="392194" y="103823"/>
                  <a:pt x="395049" y="102870"/>
                  <a:pt x="398856" y="101918"/>
                </a:cubicBezTo>
                <a:cubicBezTo>
                  <a:pt x="410276" y="97155"/>
                  <a:pt x="421695" y="86678"/>
                  <a:pt x="419792" y="73343"/>
                </a:cubicBezTo>
                <a:cubicBezTo>
                  <a:pt x="416937" y="57150"/>
                  <a:pt x="396001" y="52388"/>
                  <a:pt x="382677" y="57150"/>
                </a:cubicBezTo>
                <a:cubicBezTo>
                  <a:pt x="377919" y="57150"/>
                  <a:pt x="373161" y="58103"/>
                  <a:pt x="368403" y="59055"/>
                </a:cubicBezTo>
                <a:cubicBezTo>
                  <a:pt x="361741" y="60008"/>
                  <a:pt x="354128" y="60008"/>
                  <a:pt x="350321" y="66675"/>
                </a:cubicBezTo>
                <a:cubicBezTo>
                  <a:pt x="342708" y="78105"/>
                  <a:pt x="351273" y="93345"/>
                  <a:pt x="359838" y="100013"/>
                </a:cubicBezTo>
                <a:cubicBezTo>
                  <a:pt x="364596" y="103823"/>
                  <a:pt x="370306" y="105728"/>
                  <a:pt x="376016" y="105728"/>
                </a:cubicBezTo>
                <a:cubicBezTo>
                  <a:pt x="376968" y="111443"/>
                  <a:pt x="376968" y="117158"/>
                  <a:pt x="377919" y="122873"/>
                </a:cubicBezTo>
                <a:cubicBezTo>
                  <a:pt x="378871" y="135255"/>
                  <a:pt x="379823" y="147638"/>
                  <a:pt x="380774" y="160020"/>
                </a:cubicBezTo>
                <a:cubicBezTo>
                  <a:pt x="382677" y="184785"/>
                  <a:pt x="384581" y="210503"/>
                  <a:pt x="387436" y="235268"/>
                </a:cubicBezTo>
                <a:cubicBezTo>
                  <a:pt x="389339" y="260033"/>
                  <a:pt x="392194" y="284798"/>
                  <a:pt x="396952" y="308610"/>
                </a:cubicBezTo>
                <a:cubicBezTo>
                  <a:pt x="399807" y="320040"/>
                  <a:pt x="401711" y="332423"/>
                  <a:pt x="403614" y="344805"/>
                </a:cubicBezTo>
                <a:cubicBezTo>
                  <a:pt x="404566" y="357188"/>
                  <a:pt x="403614" y="369570"/>
                  <a:pt x="402662" y="381000"/>
                </a:cubicBezTo>
                <a:cubicBezTo>
                  <a:pt x="400759" y="394335"/>
                  <a:pt x="397904" y="406718"/>
                  <a:pt x="395049" y="420053"/>
                </a:cubicBezTo>
                <a:cubicBezTo>
                  <a:pt x="394097" y="423863"/>
                  <a:pt x="394097" y="426720"/>
                  <a:pt x="393146" y="430530"/>
                </a:cubicBezTo>
                <a:cubicBezTo>
                  <a:pt x="391243" y="418148"/>
                  <a:pt x="387436" y="406718"/>
                  <a:pt x="383629" y="394335"/>
                </a:cubicBezTo>
                <a:cubicBezTo>
                  <a:pt x="376016" y="370523"/>
                  <a:pt x="364596" y="348615"/>
                  <a:pt x="355080" y="325755"/>
                </a:cubicBezTo>
                <a:cubicBezTo>
                  <a:pt x="333192" y="277178"/>
                  <a:pt x="314159" y="228600"/>
                  <a:pt x="297029" y="179070"/>
                </a:cubicBezTo>
                <a:cubicBezTo>
                  <a:pt x="289416" y="157163"/>
                  <a:pt x="282754" y="135255"/>
                  <a:pt x="274189" y="113348"/>
                </a:cubicBezTo>
                <a:cubicBezTo>
                  <a:pt x="281802" y="110490"/>
                  <a:pt x="288464" y="105728"/>
                  <a:pt x="293222" y="99060"/>
                </a:cubicBezTo>
                <a:cubicBezTo>
                  <a:pt x="297980" y="92393"/>
                  <a:pt x="300835" y="83820"/>
                  <a:pt x="295126" y="77153"/>
                </a:cubicBezTo>
                <a:cubicBezTo>
                  <a:pt x="292270" y="74295"/>
                  <a:pt x="289416" y="72390"/>
                  <a:pt x="285609" y="71438"/>
                </a:cubicBezTo>
                <a:cubicBezTo>
                  <a:pt x="277044" y="61913"/>
                  <a:pt x="262769" y="61913"/>
                  <a:pt x="252301" y="67628"/>
                </a:cubicBezTo>
                <a:cubicBezTo>
                  <a:pt x="245639" y="71438"/>
                  <a:pt x="240881" y="76200"/>
                  <a:pt x="236123" y="81915"/>
                </a:cubicBezTo>
                <a:cubicBezTo>
                  <a:pt x="231365" y="86678"/>
                  <a:pt x="226606" y="93345"/>
                  <a:pt x="226606" y="100013"/>
                </a:cubicBezTo>
                <a:cubicBezTo>
                  <a:pt x="227558" y="117158"/>
                  <a:pt x="248495" y="120015"/>
                  <a:pt x="261818" y="118110"/>
                </a:cubicBezTo>
                <a:cubicBezTo>
                  <a:pt x="262769" y="118110"/>
                  <a:pt x="262769" y="118110"/>
                  <a:pt x="263721" y="118110"/>
                </a:cubicBezTo>
                <a:cubicBezTo>
                  <a:pt x="269431" y="137160"/>
                  <a:pt x="276092" y="156210"/>
                  <a:pt x="282754" y="175260"/>
                </a:cubicBezTo>
                <a:cubicBezTo>
                  <a:pt x="291319" y="199073"/>
                  <a:pt x="300835" y="223838"/>
                  <a:pt x="310352" y="247650"/>
                </a:cubicBezTo>
                <a:cubicBezTo>
                  <a:pt x="319869" y="271463"/>
                  <a:pt x="329385" y="295275"/>
                  <a:pt x="339853" y="318135"/>
                </a:cubicBezTo>
                <a:cubicBezTo>
                  <a:pt x="350321" y="340995"/>
                  <a:pt x="360790" y="363855"/>
                  <a:pt x="370306" y="386715"/>
                </a:cubicBezTo>
                <a:cubicBezTo>
                  <a:pt x="371258" y="388620"/>
                  <a:pt x="372209" y="391478"/>
                  <a:pt x="373161" y="393383"/>
                </a:cubicBezTo>
                <a:cubicBezTo>
                  <a:pt x="373161" y="394335"/>
                  <a:pt x="373161" y="394335"/>
                  <a:pt x="374113" y="395288"/>
                </a:cubicBezTo>
                <a:cubicBezTo>
                  <a:pt x="376016" y="402908"/>
                  <a:pt x="377919" y="409575"/>
                  <a:pt x="379823" y="417195"/>
                </a:cubicBezTo>
                <a:cubicBezTo>
                  <a:pt x="369354" y="402908"/>
                  <a:pt x="357935" y="389573"/>
                  <a:pt x="347466" y="375285"/>
                </a:cubicBezTo>
                <a:cubicBezTo>
                  <a:pt x="333192" y="355283"/>
                  <a:pt x="319869" y="335280"/>
                  <a:pt x="309400" y="313373"/>
                </a:cubicBezTo>
                <a:cubicBezTo>
                  <a:pt x="298932" y="292418"/>
                  <a:pt x="294174" y="268605"/>
                  <a:pt x="277044" y="253365"/>
                </a:cubicBezTo>
                <a:cubicBezTo>
                  <a:pt x="273237" y="249555"/>
                  <a:pt x="268479" y="245745"/>
                  <a:pt x="265624" y="240983"/>
                </a:cubicBezTo>
                <a:cubicBezTo>
                  <a:pt x="261818" y="236220"/>
                  <a:pt x="259914" y="230505"/>
                  <a:pt x="257059" y="224790"/>
                </a:cubicBezTo>
                <a:cubicBezTo>
                  <a:pt x="252301" y="213360"/>
                  <a:pt x="247543" y="202883"/>
                  <a:pt x="242785" y="191453"/>
                </a:cubicBezTo>
                <a:cubicBezTo>
                  <a:pt x="232316" y="169545"/>
                  <a:pt x="219945" y="149543"/>
                  <a:pt x="206622" y="129540"/>
                </a:cubicBezTo>
                <a:cubicBezTo>
                  <a:pt x="207573" y="128588"/>
                  <a:pt x="209477" y="126683"/>
                  <a:pt x="210428" y="125730"/>
                </a:cubicBezTo>
                <a:cubicBezTo>
                  <a:pt x="212332" y="122873"/>
                  <a:pt x="215187" y="120968"/>
                  <a:pt x="216138" y="118110"/>
                </a:cubicBezTo>
                <a:cubicBezTo>
                  <a:pt x="218993" y="112395"/>
                  <a:pt x="218042" y="104775"/>
                  <a:pt x="212332" y="100965"/>
                </a:cubicBezTo>
                <a:cubicBezTo>
                  <a:pt x="210428" y="99060"/>
                  <a:pt x="208525" y="98108"/>
                  <a:pt x="205670" y="96203"/>
                </a:cubicBezTo>
                <a:cubicBezTo>
                  <a:pt x="204718" y="95250"/>
                  <a:pt x="204718" y="95250"/>
                  <a:pt x="203767" y="95250"/>
                </a:cubicBezTo>
                <a:cubicBezTo>
                  <a:pt x="203767" y="94298"/>
                  <a:pt x="203767" y="93345"/>
                  <a:pt x="202815" y="92393"/>
                </a:cubicBezTo>
                <a:cubicBezTo>
                  <a:pt x="193298" y="84773"/>
                  <a:pt x="179975" y="88583"/>
                  <a:pt x="170459" y="94298"/>
                </a:cubicBezTo>
                <a:cubicBezTo>
                  <a:pt x="165701" y="97155"/>
                  <a:pt x="160942" y="100965"/>
                  <a:pt x="158087" y="105728"/>
                </a:cubicBezTo>
                <a:cubicBezTo>
                  <a:pt x="155232" y="111443"/>
                  <a:pt x="155232" y="118110"/>
                  <a:pt x="157136" y="124778"/>
                </a:cubicBezTo>
                <a:cubicBezTo>
                  <a:pt x="159991" y="130493"/>
                  <a:pt x="162846" y="137160"/>
                  <a:pt x="168555" y="140970"/>
                </a:cubicBezTo>
                <a:cubicBezTo>
                  <a:pt x="174265" y="144780"/>
                  <a:pt x="180927" y="144780"/>
                  <a:pt x="186637" y="142875"/>
                </a:cubicBezTo>
                <a:cubicBezTo>
                  <a:pt x="191395" y="141923"/>
                  <a:pt x="196154" y="139065"/>
                  <a:pt x="199960" y="136208"/>
                </a:cubicBezTo>
                <a:cubicBezTo>
                  <a:pt x="210428" y="153353"/>
                  <a:pt x="219945" y="170498"/>
                  <a:pt x="228510" y="188595"/>
                </a:cubicBezTo>
                <a:cubicBezTo>
                  <a:pt x="234220" y="200025"/>
                  <a:pt x="238978" y="212408"/>
                  <a:pt x="243736" y="224790"/>
                </a:cubicBezTo>
                <a:cubicBezTo>
                  <a:pt x="247543" y="235268"/>
                  <a:pt x="251349" y="244793"/>
                  <a:pt x="258011" y="253365"/>
                </a:cubicBezTo>
                <a:cubicBezTo>
                  <a:pt x="261818" y="258128"/>
                  <a:pt x="266576" y="260985"/>
                  <a:pt x="270382" y="265748"/>
                </a:cubicBezTo>
                <a:cubicBezTo>
                  <a:pt x="274189" y="270510"/>
                  <a:pt x="277996" y="276225"/>
                  <a:pt x="279899" y="281940"/>
                </a:cubicBezTo>
                <a:cubicBezTo>
                  <a:pt x="284657" y="292418"/>
                  <a:pt x="288464" y="302895"/>
                  <a:pt x="292270" y="313373"/>
                </a:cubicBezTo>
                <a:cubicBezTo>
                  <a:pt x="301787" y="335280"/>
                  <a:pt x="315110" y="356235"/>
                  <a:pt x="329385" y="376238"/>
                </a:cubicBezTo>
                <a:cubicBezTo>
                  <a:pt x="337950" y="388620"/>
                  <a:pt x="347466" y="401003"/>
                  <a:pt x="356983" y="413385"/>
                </a:cubicBezTo>
                <a:cubicBezTo>
                  <a:pt x="352225" y="410528"/>
                  <a:pt x="346515" y="407670"/>
                  <a:pt x="341756" y="403860"/>
                </a:cubicBezTo>
                <a:cubicBezTo>
                  <a:pt x="324627" y="391478"/>
                  <a:pt x="309400" y="377190"/>
                  <a:pt x="295126" y="360998"/>
                </a:cubicBezTo>
                <a:cubicBezTo>
                  <a:pt x="263721" y="325755"/>
                  <a:pt x="237075" y="285750"/>
                  <a:pt x="208525" y="247650"/>
                </a:cubicBezTo>
                <a:cubicBezTo>
                  <a:pt x="190444" y="223838"/>
                  <a:pt x="172362" y="200978"/>
                  <a:pt x="155232" y="177165"/>
                </a:cubicBezTo>
                <a:cubicBezTo>
                  <a:pt x="155232" y="177165"/>
                  <a:pt x="154281" y="176213"/>
                  <a:pt x="154281" y="176213"/>
                </a:cubicBezTo>
                <a:cubicBezTo>
                  <a:pt x="157136" y="172403"/>
                  <a:pt x="159039" y="167640"/>
                  <a:pt x="159991" y="162878"/>
                </a:cubicBezTo>
                <a:cubicBezTo>
                  <a:pt x="160942" y="156210"/>
                  <a:pt x="157136" y="149543"/>
                  <a:pt x="151426" y="145733"/>
                </a:cubicBezTo>
                <a:cubicBezTo>
                  <a:pt x="148571" y="143828"/>
                  <a:pt x="145716" y="142875"/>
                  <a:pt x="142861" y="141923"/>
                </a:cubicBezTo>
                <a:cubicBezTo>
                  <a:pt x="141909" y="141923"/>
                  <a:pt x="140006" y="140970"/>
                  <a:pt x="139054" y="140970"/>
                </a:cubicBezTo>
                <a:cubicBezTo>
                  <a:pt x="138103" y="140970"/>
                  <a:pt x="138103" y="140970"/>
                  <a:pt x="137151" y="140970"/>
                </a:cubicBezTo>
                <a:cubicBezTo>
                  <a:pt x="137151" y="139065"/>
                  <a:pt x="135248" y="138113"/>
                  <a:pt x="133344" y="138113"/>
                </a:cubicBezTo>
                <a:cubicBezTo>
                  <a:pt x="120973" y="137160"/>
                  <a:pt x="107650" y="140970"/>
                  <a:pt x="100037" y="150495"/>
                </a:cubicBezTo>
                <a:cubicBezTo>
                  <a:pt x="92423" y="160020"/>
                  <a:pt x="92423" y="174308"/>
                  <a:pt x="100988" y="182880"/>
                </a:cubicBezTo>
                <a:cubicBezTo>
                  <a:pt x="109553" y="192405"/>
                  <a:pt x="123828" y="194310"/>
                  <a:pt x="135248" y="189548"/>
                </a:cubicBezTo>
                <a:cubicBezTo>
                  <a:pt x="140006" y="187643"/>
                  <a:pt x="144764" y="184785"/>
                  <a:pt x="149522" y="180975"/>
                </a:cubicBezTo>
                <a:cubicBezTo>
                  <a:pt x="179975" y="222885"/>
                  <a:pt x="208525" y="266700"/>
                  <a:pt x="238978" y="309563"/>
                </a:cubicBezTo>
                <a:cubicBezTo>
                  <a:pt x="263721" y="343853"/>
                  <a:pt x="288464" y="379095"/>
                  <a:pt x="322723" y="405765"/>
                </a:cubicBezTo>
                <a:cubicBezTo>
                  <a:pt x="332240" y="413385"/>
                  <a:pt x="341756" y="420053"/>
                  <a:pt x="352225" y="425768"/>
                </a:cubicBezTo>
                <a:cubicBezTo>
                  <a:pt x="356983" y="428625"/>
                  <a:pt x="362693" y="430530"/>
                  <a:pt x="367451" y="433388"/>
                </a:cubicBezTo>
                <a:cubicBezTo>
                  <a:pt x="372209" y="435293"/>
                  <a:pt x="376016" y="438150"/>
                  <a:pt x="379823" y="441008"/>
                </a:cubicBezTo>
                <a:cubicBezTo>
                  <a:pt x="379823" y="441008"/>
                  <a:pt x="379823" y="441008"/>
                  <a:pt x="379823" y="441008"/>
                </a:cubicBezTo>
                <a:cubicBezTo>
                  <a:pt x="380774" y="441960"/>
                  <a:pt x="381726" y="441960"/>
                  <a:pt x="382677" y="441960"/>
                </a:cubicBezTo>
                <a:cubicBezTo>
                  <a:pt x="382677" y="441960"/>
                  <a:pt x="382677" y="441960"/>
                  <a:pt x="382677" y="441960"/>
                </a:cubicBezTo>
                <a:cubicBezTo>
                  <a:pt x="383629" y="446723"/>
                  <a:pt x="385533" y="451485"/>
                  <a:pt x="386484" y="457200"/>
                </a:cubicBezTo>
                <a:cubicBezTo>
                  <a:pt x="381726" y="454343"/>
                  <a:pt x="376016" y="452438"/>
                  <a:pt x="372209" y="450533"/>
                </a:cubicBezTo>
                <a:cubicBezTo>
                  <a:pt x="360790" y="445770"/>
                  <a:pt x="349370" y="441960"/>
                  <a:pt x="337950" y="439103"/>
                </a:cubicBezTo>
                <a:cubicBezTo>
                  <a:pt x="314159" y="432435"/>
                  <a:pt x="289416" y="425768"/>
                  <a:pt x="266576" y="413385"/>
                </a:cubicBezTo>
                <a:cubicBezTo>
                  <a:pt x="221848" y="389573"/>
                  <a:pt x="200912" y="343853"/>
                  <a:pt x="172362" y="305753"/>
                </a:cubicBezTo>
                <a:cubicBezTo>
                  <a:pt x="157136" y="285750"/>
                  <a:pt x="139054" y="269558"/>
                  <a:pt x="120973" y="253365"/>
                </a:cubicBezTo>
                <a:cubicBezTo>
                  <a:pt x="123828" y="247650"/>
                  <a:pt x="125731" y="241935"/>
                  <a:pt x="126683" y="236220"/>
                </a:cubicBezTo>
                <a:cubicBezTo>
                  <a:pt x="128586" y="228600"/>
                  <a:pt x="129538" y="220028"/>
                  <a:pt x="122876" y="213360"/>
                </a:cubicBezTo>
                <a:cubicBezTo>
                  <a:pt x="118118" y="209550"/>
                  <a:pt x="111456" y="207645"/>
                  <a:pt x="105747" y="208598"/>
                </a:cubicBezTo>
                <a:cubicBezTo>
                  <a:pt x="103843" y="206693"/>
                  <a:pt x="101940" y="205740"/>
                  <a:pt x="100037" y="207645"/>
                </a:cubicBezTo>
                <a:cubicBezTo>
                  <a:pt x="85762" y="214313"/>
                  <a:pt x="73390" y="225743"/>
                  <a:pt x="67680" y="240030"/>
                </a:cubicBezTo>
                <a:cubicBezTo>
                  <a:pt x="61970" y="254318"/>
                  <a:pt x="67680" y="271463"/>
                  <a:pt x="82907" y="277178"/>
                </a:cubicBezTo>
                <a:cubicBezTo>
                  <a:pt x="97181" y="281940"/>
                  <a:pt x="109553" y="270510"/>
                  <a:pt x="117166" y="260033"/>
                </a:cubicBezTo>
                <a:cubicBezTo>
                  <a:pt x="132393" y="274320"/>
                  <a:pt x="147619" y="288608"/>
                  <a:pt x="159991" y="305753"/>
                </a:cubicBezTo>
                <a:cubicBezTo>
                  <a:pt x="174265" y="325755"/>
                  <a:pt x="185685" y="346710"/>
                  <a:pt x="199960" y="366713"/>
                </a:cubicBezTo>
                <a:cubicBezTo>
                  <a:pt x="213283" y="386715"/>
                  <a:pt x="229461" y="404813"/>
                  <a:pt x="249446" y="418148"/>
                </a:cubicBezTo>
                <a:cubicBezTo>
                  <a:pt x="271334" y="432435"/>
                  <a:pt x="297029" y="441008"/>
                  <a:pt x="321772" y="448628"/>
                </a:cubicBezTo>
                <a:cubicBezTo>
                  <a:pt x="334143" y="452438"/>
                  <a:pt x="347466" y="456248"/>
                  <a:pt x="359838" y="460058"/>
                </a:cubicBezTo>
                <a:cubicBezTo>
                  <a:pt x="366500" y="461963"/>
                  <a:pt x="372209" y="464820"/>
                  <a:pt x="377919" y="468630"/>
                </a:cubicBezTo>
                <a:cubicBezTo>
                  <a:pt x="381726" y="470535"/>
                  <a:pt x="385533" y="473393"/>
                  <a:pt x="390291" y="476250"/>
                </a:cubicBezTo>
                <a:cubicBezTo>
                  <a:pt x="391243" y="477203"/>
                  <a:pt x="392194" y="477203"/>
                  <a:pt x="393146" y="477203"/>
                </a:cubicBezTo>
                <a:cubicBezTo>
                  <a:pt x="393146" y="477203"/>
                  <a:pt x="393146" y="477203"/>
                  <a:pt x="393146" y="477203"/>
                </a:cubicBezTo>
                <a:cubicBezTo>
                  <a:pt x="395049" y="483870"/>
                  <a:pt x="396952" y="490538"/>
                  <a:pt x="398856" y="498158"/>
                </a:cubicBezTo>
                <a:cubicBezTo>
                  <a:pt x="403614" y="514350"/>
                  <a:pt x="409324" y="530543"/>
                  <a:pt x="416937" y="545783"/>
                </a:cubicBezTo>
                <a:cubicBezTo>
                  <a:pt x="425502" y="565785"/>
                  <a:pt x="431212" y="585788"/>
                  <a:pt x="434067" y="607695"/>
                </a:cubicBezTo>
                <a:cubicBezTo>
                  <a:pt x="438825" y="644843"/>
                  <a:pt x="435018" y="682943"/>
                  <a:pt x="436922" y="721043"/>
                </a:cubicBezTo>
                <a:cubicBezTo>
                  <a:pt x="437874" y="741998"/>
                  <a:pt x="441680" y="762000"/>
                  <a:pt x="444535" y="782003"/>
                </a:cubicBezTo>
                <a:cubicBezTo>
                  <a:pt x="448342" y="806768"/>
                  <a:pt x="450245" y="831533"/>
                  <a:pt x="452148" y="857250"/>
                </a:cubicBezTo>
                <a:cubicBezTo>
                  <a:pt x="455955" y="907733"/>
                  <a:pt x="455003" y="958215"/>
                  <a:pt x="455003" y="1008698"/>
                </a:cubicBezTo>
                <a:cubicBezTo>
                  <a:pt x="455003" y="1110615"/>
                  <a:pt x="459761" y="1211580"/>
                  <a:pt x="464520" y="1313498"/>
                </a:cubicBezTo>
                <a:cubicBezTo>
                  <a:pt x="465471" y="1343025"/>
                  <a:pt x="466423" y="1373505"/>
                  <a:pt x="467375" y="1403033"/>
                </a:cubicBezTo>
                <a:cubicBezTo>
                  <a:pt x="457858" y="1379220"/>
                  <a:pt x="449293" y="1355408"/>
                  <a:pt x="439777" y="1331595"/>
                </a:cubicBezTo>
                <a:cubicBezTo>
                  <a:pt x="425502" y="1293495"/>
                  <a:pt x="412179" y="1255395"/>
                  <a:pt x="391243" y="1221105"/>
                </a:cubicBezTo>
                <a:cubicBezTo>
                  <a:pt x="371258" y="1188720"/>
                  <a:pt x="355080" y="1153478"/>
                  <a:pt x="331288" y="1123950"/>
                </a:cubicBezTo>
                <a:cubicBezTo>
                  <a:pt x="307497" y="1095375"/>
                  <a:pt x="279899" y="1071563"/>
                  <a:pt x="256108" y="1043940"/>
                </a:cubicBezTo>
                <a:cubicBezTo>
                  <a:pt x="242785" y="1028700"/>
                  <a:pt x="230413" y="1013460"/>
                  <a:pt x="220896" y="996315"/>
                </a:cubicBezTo>
                <a:cubicBezTo>
                  <a:pt x="219945" y="994410"/>
                  <a:pt x="218993" y="992505"/>
                  <a:pt x="218042" y="990600"/>
                </a:cubicBezTo>
                <a:cubicBezTo>
                  <a:pt x="223751" y="971550"/>
                  <a:pt x="233268" y="954405"/>
                  <a:pt x="243736" y="936308"/>
                </a:cubicBezTo>
                <a:cubicBezTo>
                  <a:pt x="254204" y="918210"/>
                  <a:pt x="262769" y="900113"/>
                  <a:pt x="271334" y="881063"/>
                </a:cubicBezTo>
                <a:cubicBezTo>
                  <a:pt x="279899" y="862013"/>
                  <a:pt x="286561" y="842010"/>
                  <a:pt x="292270" y="822008"/>
                </a:cubicBezTo>
                <a:cubicBezTo>
                  <a:pt x="297980" y="802958"/>
                  <a:pt x="299884" y="782955"/>
                  <a:pt x="307497" y="764858"/>
                </a:cubicBezTo>
                <a:cubicBezTo>
                  <a:pt x="311303" y="756285"/>
                  <a:pt x="317965" y="748665"/>
                  <a:pt x="323675" y="741045"/>
                </a:cubicBezTo>
                <a:cubicBezTo>
                  <a:pt x="332240" y="743903"/>
                  <a:pt x="341756" y="742950"/>
                  <a:pt x="348418" y="736283"/>
                </a:cubicBezTo>
                <a:cubicBezTo>
                  <a:pt x="358886" y="727710"/>
                  <a:pt x="361741" y="712470"/>
                  <a:pt x="355080" y="700088"/>
                </a:cubicBezTo>
                <a:cubicBezTo>
                  <a:pt x="352225" y="694373"/>
                  <a:pt x="346515" y="689610"/>
                  <a:pt x="340805" y="686753"/>
                </a:cubicBezTo>
                <a:cubicBezTo>
                  <a:pt x="334143" y="683895"/>
                  <a:pt x="325578" y="681038"/>
                  <a:pt x="318917" y="684848"/>
                </a:cubicBezTo>
                <a:cubicBezTo>
                  <a:pt x="315110" y="686753"/>
                  <a:pt x="312255" y="690563"/>
                  <a:pt x="310352" y="695325"/>
                </a:cubicBezTo>
                <a:cubicBezTo>
                  <a:pt x="308449" y="699135"/>
                  <a:pt x="306545" y="703898"/>
                  <a:pt x="305594" y="708660"/>
                </a:cubicBezTo>
                <a:cubicBezTo>
                  <a:pt x="304642" y="712470"/>
                  <a:pt x="305594" y="717233"/>
                  <a:pt x="306545" y="721043"/>
                </a:cubicBezTo>
                <a:cubicBezTo>
                  <a:pt x="306545" y="726758"/>
                  <a:pt x="309400" y="731520"/>
                  <a:pt x="313207" y="736283"/>
                </a:cubicBezTo>
                <a:cubicBezTo>
                  <a:pt x="314159" y="737235"/>
                  <a:pt x="314159" y="737235"/>
                  <a:pt x="315110" y="737235"/>
                </a:cubicBezTo>
                <a:cubicBezTo>
                  <a:pt x="315110" y="737235"/>
                  <a:pt x="315110" y="737235"/>
                  <a:pt x="315110" y="738188"/>
                </a:cubicBezTo>
                <a:cubicBezTo>
                  <a:pt x="309400" y="744855"/>
                  <a:pt x="303690" y="751523"/>
                  <a:pt x="299884" y="760095"/>
                </a:cubicBezTo>
                <a:cubicBezTo>
                  <a:pt x="292270" y="777240"/>
                  <a:pt x="289416" y="797243"/>
                  <a:pt x="284657" y="815340"/>
                </a:cubicBezTo>
                <a:cubicBezTo>
                  <a:pt x="274189" y="855345"/>
                  <a:pt x="258011" y="893445"/>
                  <a:pt x="238026" y="929640"/>
                </a:cubicBezTo>
                <a:cubicBezTo>
                  <a:pt x="231365" y="942023"/>
                  <a:pt x="224703" y="953453"/>
                  <a:pt x="218993" y="966788"/>
                </a:cubicBezTo>
                <a:cubicBezTo>
                  <a:pt x="218993" y="965835"/>
                  <a:pt x="218993" y="964883"/>
                  <a:pt x="218993" y="963930"/>
                </a:cubicBezTo>
                <a:cubicBezTo>
                  <a:pt x="223751" y="927735"/>
                  <a:pt x="242785" y="893445"/>
                  <a:pt x="253253" y="858203"/>
                </a:cubicBezTo>
                <a:cubicBezTo>
                  <a:pt x="259914" y="833438"/>
                  <a:pt x="260866" y="808673"/>
                  <a:pt x="264672" y="783908"/>
                </a:cubicBezTo>
                <a:cubicBezTo>
                  <a:pt x="268479" y="760095"/>
                  <a:pt x="275141" y="736283"/>
                  <a:pt x="279899" y="712470"/>
                </a:cubicBezTo>
                <a:cubicBezTo>
                  <a:pt x="282754" y="698183"/>
                  <a:pt x="284657" y="682943"/>
                  <a:pt x="284657" y="667703"/>
                </a:cubicBezTo>
                <a:cubicBezTo>
                  <a:pt x="289416" y="667703"/>
                  <a:pt x="294174" y="666750"/>
                  <a:pt x="298932" y="665798"/>
                </a:cubicBezTo>
                <a:cubicBezTo>
                  <a:pt x="306545" y="662940"/>
                  <a:pt x="312255" y="656273"/>
                  <a:pt x="314159" y="648653"/>
                </a:cubicBezTo>
                <a:cubicBezTo>
                  <a:pt x="317965" y="634365"/>
                  <a:pt x="311303" y="618173"/>
                  <a:pt x="299884" y="609600"/>
                </a:cubicBezTo>
                <a:cubicBezTo>
                  <a:pt x="293222" y="604838"/>
                  <a:pt x="284657" y="601980"/>
                  <a:pt x="277044" y="602933"/>
                </a:cubicBezTo>
                <a:cubicBezTo>
                  <a:pt x="270382" y="602933"/>
                  <a:pt x="261818" y="604838"/>
                  <a:pt x="257059" y="609600"/>
                </a:cubicBezTo>
                <a:cubicBezTo>
                  <a:pt x="256108" y="608648"/>
                  <a:pt x="255156" y="607695"/>
                  <a:pt x="253253" y="607695"/>
                </a:cubicBezTo>
                <a:cubicBezTo>
                  <a:pt x="246591" y="607695"/>
                  <a:pt x="239929" y="612458"/>
                  <a:pt x="238026" y="619125"/>
                </a:cubicBezTo>
                <a:cubicBezTo>
                  <a:pt x="234220" y="626745"/>
                  <a:pt x="237075" y="635318"/>
                  <a:pt x="239929" y="642938"/>
                </a:cubicBezTo>
                <a:cubicBezTo>
                  <a:pt x="243736" y="650558"/>
                  <a:pt x="247543" y="658178"/>
                  <a:pt x="254204" y="661988"/>
                </a:cubicBezTo>
                <a:cubicBezTo>
                  <a:pt x="259914" y="665798"/>
                  <a:pt x="267528" y="667703"/>
                  <a:pt x="274189" y="667703"/>
                </a:cubicBezTo>
                <a:cubicBezTo>
                  <a:pt x="274189" y="681038"/>
                  <a:pt x="273237" y="695325"/>
                  <a:pt x="270382" y="708660"/>
                </a:cubicBezTo>
                <a:cubicBezTo>
                  <a:pt x="265624" y="732473"/>
                  <a:pt x="259914" y="755333"/>
                  <a:pt x="255156" y="779145"/>
                </a:cubicBezTo>
                <a:cubicBezTo>
                  <a:pt x="250398" y="802958"/>
                  <a:pt x="250398" y="827723"/>
                  <a:pt x="243736" y="851535"/>
                </a:cubicBezTo>
                <a:cubicBezTo>
                  <a:pt x="238026" y="873443"/>
                  <a:pt x="229461" y="893445"/>
                  <a:pt x="221848" y="914400"/>
                </a:cubicBezTo>
                <a:cubicBezTo>
                  <a:pt x="219945" y="919163"/>
                  <a:pt x="218993" y="923925"/>
                  <a:pt x="217090" y="928688"/>
                </a:cubicBezTo>
                <a:cubicBezTo>
                  <a:pt x="217090" y="920115"/>
                  <a:pt x="216138" y="911543"/>
                  <a:pt x="216138" y="902970"/>
                </a:cubicBezTo>
                <a:cubicBezTo>
                  <a:pt x="216138" y="888683"/>
                  <a:pt x="217090" y="875348"/>
                  <a:pt x="218993" y="861060"/>
                </a:cubicBezTo>
                <a:cubicBezTo>
                  <a:pt x="220896" y="847725"/>
                  <a:pt x="222800" y="834390"/>
                  <a:pt x="221848" y="820103"/>
                </a:cubicBezTo>
                <a:cubicBezTo>
                  <a:pt x="220896" y="806768"/>
                  <a:pt x="217090" y="793433"/>
                  <a:pt x="217090" y="780098"/>
                </a:cubicBezTo>
                <a:cubicBezTo>
                  <a:pt x="217090" y="766763"/>
                  <a:pt x="218993" y="754380"/>
                  <a:pt x="219945" y="741045"/>
                </a:cubicBezTo>
                <a:cubicBezTo>
                  <a:pt x="220896" y="715328"/>
                  <a:pt x="215187" y="690563"/>
                  <a:pt x="210428" y="665798"/>
                </a:cubicBezTo>
                <a:cubicBezTo>
                  <a:pt x="207573" y="651510"/>
                  <a:pt x="204718" y="637223"/>
                  <a:pt x="202815" y="622935"/>
                </a:cubicBezTo>
                <a:cubicBezTo>
                  <a:pt x="201863" y="615315"/>
                  <a:pt x="201863" y="607695"/>
                  <a:pt x="201863" y="600075"/>
                </a:cubicBezTo>
                <a:cubicBezTo>
                  <a:pt x="202815" y="600075"/>
                  <a:pt x="203767" y="599123"/>
                  <a:pt x="204718" y="599123"/>
                </a:cubicBezTo>
                <a:cubicBezTo>
                  <a:pt x="212332" y="596265"/>
                  <a:pt x="218993" y="592455"/>
                  <a:pt x="225655" y="587693"/>
                </a:cubicBezTo>
                <a:cubicBezTo>
                  <a:pt x="231365" y="582930"/>
                  <a:pt x="237075" y="576263"/>
                  <a:pt x="238978" y="568643"/>
                </a:cubicBezTo>
                <a:cubicBezTo>
                  <a:pt x="240881" y="561023"/>
                  <a:pt x="238026" y="553403"/>
                  <a:pt x="230413" y="549593"/>
                </a:cubicBezTo>
                <a:cubicBezTo>
                  <a:pt x="223751" y="546735"/>
                  <a:pt x="217090" y="547688"/>
                  <a:pt x="210428" y="549593"/>
                </a:cubicBezTo>
                <a:cubicBezTo>
                  <a:pt x="201863" y="552450"/>
                  <a:pt x="194250" y="557213"/>
                  <a:pt x="186637" y="561975"/>
                </a:cubicBezTo>
                <a:cubicBezTo>
                  <a:pt x="183782" y="564833"/>
                  <a:pt x="179975" y="567690"/>
                  <a:pt x="178072" y="570548"/>
                </a:cubicBezTo>
                <a:cubicBezTo>
                  <a:pt x="178072" y="570548"/>
                  <a:pt x="178072" y="570548"/>
                  <a:pt x="178072" y="571500"/>
                </a:cubicBezTo>
                <a:cubicBezTo>
                  <a:pt x="175217" y="574358"/>
                  <a:pt x="172362" y="579120"/>
                  <a:pt x="172362" y="582930"/>
                </a:cubicBezTo>
                <a:cubicBezTo>
                  <a:pt x="171411" y="590550"/>
                  <a:pt x="175217" y="598170"/>
                  <a:pt x="181879" y="601028"/>
                </a:cubicBezTo>
                <a:cubicBezTo>
                  <a:pt x="185685" y="602933"/>
                  <a:pt x="189492" y="602933"/>
                  <a:pt x="193298" y="601980"/>
                </a:cubicBezTo>
                <a:cubicBezTo>
                  <a:pt x="192347" y="619125"/>
                  <a:pt x="195202" y="636270"/>
                  <a:pt x="198057" y="652463"/>
                </a:cubicBezTo>
                <a:cubicBezTo>
                  <a:pt x="201863" y="678180"/>
                  <a:pt x="208525" y="702945"/>
                  <a:pt x="209477" y="729615"/>
                </a:cubicBezTo>
                <a:cubicBezTo>
                  <a:pt x="209477" y="742950"/>
                  <a:pt x="208525" y="756285"/>
                  <a:pt x="207573" y="769620"/>
                </a:cubicBezTo>
                <a:cubicBezTo>
                  <a:pt x="206622" y="782955"/>
                  <a:pt x="208525" y="795338"/>
                  <a:pt x="210428" y="808673"/>
                </a:cubicBezTo>
                <a:cubicBezTo>
                  <a:pt x="215187" y="836295"/>
                  <a:pt x="207573" y="863918"/>
                  <a:pt x="206622" y="891540"/>
                </a:cubicBezTo>
                <a:cubicBezTo>
                  <a:pt x="205670" y="913448"/>
                  <a:pt x="207573" y="934403"/>
                  <a:pt x="210428" y="956310"/>
                </a:cubicBezTo>
                <a:cubicBezTo>
                  <a:pt x="210428" y="955358"/>
                  <a:pt x="209477" y="954405"/>
                  <a:pt x="208525" y="953453"/>
                </a:cubicBezTo>
                <a:cubicBezTo>
                  <a:pt x="208525" y="953453"/>
                  <a:pt x="208525" y="953453"/>
                  <a:pt x="208525" y="953453"/>
                </a:cubicBezTo>
                <a:cubicBezTo>
                  <a:pt x="206622" y="941070"/>
                  <a:pt x="204718" y="928688"/>
                  <a:pt x="203767" y="916305"/>
                </a:cubicBezTo>
                <a:cubicBezTo>
                  <a:pt x="200912" y="890588"/>
                  <a:pt x="198057" y="864870"/>
                  <a:pt x="191395" y="839153"/>
                </a:cubicBezTo>
                <a:cubicBezTo>
                  <a:pt x="187588" y="825818"/>
                  <a:pt x="183782" y="812483"/>
                  <a:pt x="180927" y="799148"/>
                </a:cubicBezTo>
                <a:cubicBezTo>
                  <a:pt x="178072" y="785813"/>
                  <a:pt x="177121" y="771525"/>
                  <a:pt x="176169" y="758190"/>
                </a:cubicBezTo>
                <a:cubicBezTo>
                  <a:pt x="175217" y="744855"/>
                  <a:pt x="172362" y="732473"/>
                  <a:pt x="168555" y="719138"/>
                </a:cubicBezTo>
                <a:cubicBezTo>
                  <a:pt x="163797" y="705803"/>
                  <a:pt x="159039" y="693420"/>
                  <a:pt x="154281" y="680085"/>
                </a:cubicBezTo>
                <a:cubicBezTo>
                  <a:pt x="149522" y="665798"/>
                  <a:pt x="145716" y="650558"/>
                  <a:pt x="142861" y="635318"/>
                </a:cubicBezTo>
                <a:cubicBezTo>
                  <a:pt x="141909" y="627698"/>
                  <a:pt x="140006" y="621030"/>
                  <a:pt x="140006" y="613410"/>
                </a:cubicBezTo>
                <a:cubicBezTo>
                  <a:pt x="146668" y="613410"/>
                  <a:pt x="154281" y="611505"/>
                  <a:pt x="159991" y="608648"/>
                </a:cubicBezTo>
                <a:cubicBezTo>
                  <a:pt x="165701" y="605790"/>
                  <a:pt x="169507" y="601028"/>
                  <a:pt x="170459" y="594360"/>
                </a:cubicBezTo>
                <a:cubicBezTo>
                  <a:pt x="171411" y="586740"/>
                  <a:pt x="168555" y="580073"/>
                  <a:pt x="162846" y="575310"/>
                </a:cubicBezTo>
                <a:cubicBezTo>
                  <a:pt x="156184" y="569595"/>
                  <a:pt x="148571" y="567690"/>
                  <a:pt x="140006" y="567690"/>
                </a:cubicBezTo>
                <a:cubicBezTo>
                  <a:pt x="138103" y="567690"/>
                  <a:pt x="135248" y="567690"/>
                  <a:pt x="133344" y="567690"/>
                </a:cubicBezTo>
                <a:cubicBezTo>
                  <a:pt x="132393" y="567690"/>
                  <a:pt x="132393" y="566738"/>
                  <a:pt x="131441" y="566738"/>
                </a:cubicBezTo>
                <a:cubicBezTo>
                  <a:pt x="123828" y="566738"/>
                  <a:pt x="116214" y="566738"/>
                  <a:pt x="109553" y="570548"/>
                </a:cubicBezTo>
                <a:cubicBezTo>
                  <a:pt x="103843" y="573405"/>
                  <a:pt x="99085" y="578168"/>
                  <a:pt x="96230" y="583883"/>
                </a:cubicBezTo>
                <a:cubicBezTo>
                  <a:pt x="93375" y="590550"/>
                  <a:pt x="95278" y="597218"/>
                  <a:pt x="100037" y="602933"/>
                </a:cubicBezTo>
                <a:cubicBezTo>
                  <a:pt x="103843" y="607695"/>
                  <a:pt x="110505" y="609600"/>
                  <a:pt x="116214" y="611505"/>
                </a:cubicBezTo>
                <a:cubicBezTo>
                  <a:pt x="120021" y="612458"/>
                  <a:pt x="123828" y="613410"/>
                  <a:pt x="128586" y="613410"/>
                </a:cubicBezTo>
                <a:cubicBezTo>
                  <a:pt x="129538" y="619125"/>
                  <a:pt x="130489" y="623888"/>
                  <a:pt x="131441" y="629603"/>
                </a:cubicBezTo>
                <a:cubicBezTo>
                  <a:pt x="133344" y="642938"/>
                  <a:pt x="136199" y="657225"/>
                  <a:pt x="140006" y="670560"/>
                </a:cubicBezTo>
                <a:cubicBezTo>
                  <a:pt x="147619" y="697230"/>
                  <a:pt x="160942" y="721995"/>
                  <a:pt x="163797" y="749618"/>
                </a:cubicBezTo>
                <a:cubicBezTo>
                  <a:pt x="165701" y="762953"/>
                  <a:pt x="165701" y="777240"/>
                  <a:pt x="167604" y="790575"/>
                </a:cubicBezTo>
                <a:cubicBezTo>
                  <a:pt x="169507" y="804863"/>
                  <a:pt x="173314" y="818198"/>
                  <a:pt x="177121" y="832485"/>
                </a:cubicBezTo>
                <a:cubicBezTo>
                  <a:pt x="184734" y="859155"/>
                  <a:pt x="188540" y="884873"/>
                  <a:pt x="192347" y="911543"/>
                </a:cubicBezTo>
                <a:cubicBezTo>
                  <a:pt x="192347" y="913448"/>
                  <a:pt x="192347" y="915353"/>
                  <a:pt x="193298" y="917258"/>
                </a:cubicBezTo>
                <a:cubicBezTo>
                  <a:pt x="184734" y="894398"/>
                  <a:pt x="175217" y="871538"/>
                  <a:pt x="165701" y="849630"/>
                </a:cubicBezTo>
                <a:cubicBezTo>
                  <a:pt x="154281" y="822960"/>
                  <a:pt x="141909" y="797243"/>
                  <a:pt x="129538" y="771525"/>
                </a:cubicBezTo>
                <a:cubicBezTo>
                  <a:pt x="117166" y="746760"/>
                  <a:pt x="103843" y="722948"/>
                  <a:pt x="92423" y="697230"/>
                </a:cubicBezTo>
                <a:cubicBezTo>
                  <a:pt x="86713" y="683895"/>
                  <a:pt x="81955" y="669608"/>
                  <a:pt x="78148" y="654368"/>
                </a:cubicBezTo>
                <a:cubicBezTo>
                  <a:pt x="76245" y="647700"/>
                  <a:pt x="74342" y="641985"/>
                  <a:pt x="72439" y="635318"/>
                </a:cubicBezTo>
                <a:cubicBezTo>
                  <a:pt x="78148" y="631508"/>
                  <a:pt x="83858" y="626745"/>
                  <a:pt x="87665" y="621030"/>
                </a:cubicBezTo>
                <a:cubicBezTo>
                  <a:pt x="92423" y="614363"/>
                  <a:pt x="96230" y="606743"/>
                  <a:pt x="95278" y="598170"/>
                </a:cubicBezTo>
                <a:cubicBezTo>
                  <a:pt x="94327" y="588645"/>
                  <a:pt x="88617" y="581025"/>
                  <a:pt x="78148" y="581025"/>
                </a:cubicBezTo>
                <a:cubicBezTo>
                  <a:pt x="69584" y="581025"/>
                  <a:pt x="59115" y="584835"/>
                  <a:pt x="51502" y="588645"/>
                </a:cubicBezTo>
                <a:cubicBezTo>
                  <a:pt x="42937" y="593408"/>
                  <a:pt x="34373" y="600075"/>
                  <a:pt x="30566" y="609600"/>
                </a:cubicBezTo>
                <a:cubicBezTo>
                  <a:pt x="29614" y="610553"/>
                  <a:pt x="29614" y="612458"/>
                  <a:pt x="29614" y="613410"/>
                </a:cubicBezTo>
                <a:cubicBezTo>
                  <a:pt x="27711" y="618173"/>
                  <a:pt x="26759" y="622935"/>
                  <a:pt x="26759" y="627698"/>
                </a:cubicBezTo>
                <a:cubicBezTo>
                  <a:pt x="27711" y="637223"/>
                  <a:pt x="34373" y="644843"/>
                  <a:pt x="43889" y="645795"/>
                </a:cubicBezTo>
                <a:cubicBezTo>
                  <a:pt x="50550" y="646748"/>
                  <a:pt x="58164" y="643890"/>
                  <a:pt x="63874" y="640080"/>
                </a:cubicBezTo>
                <a:cubicBezTo>
                  <a:pt x="64825" y="644843"/>
                  <a:pt x="66729" y="650558"/>
                  <a:pt x="67680" y="655320"/>
                </a:cubicBezTo>
                <a:cubicBezTo>
                  <a:pt x="70535" y="667703"/>
                  <a:pt x="73390" y="680085"/>
                  <a:pt x="78148" y="692468"/>
                </a:cubicBezTo>
                <a:cubicBezTo>
                  <a:pt x="87665" y="718185"/>
                  <a:pt x="100988" y="741998"/>
                  <a:pt x="113360" y="765810"/>
                </a:cubicBezTo>
                <a:cubicBezTo>
                  <a:pt x="138103" y="816293"/>
                  <a:pt x="161894" y="868680"/>
                  <a:pt x="183782" y="921068"/>
                </a:cubicBezTo>
                <a:cubicBezTo>
                  <a:pt x="185685" y="925830"/>
                  <a:pt x="187588" y="929640"/>
                  <a:pt x="188540" y="934403"/>
                </a:cubicBezTo>
                <a:cubicBezTo>
                  <a:pt x="179024" y="925830"/>
                  <a:pt x="169507" y="917258"/>
                  <a:pt x="160942" y="908685"/>
                </a:cubicBezTo>
                <a:cubicBezTo>
                  <a:pt x="146668" y="894398"/>
                  <a:pt x="132393" y="879158"/>
                  <a:pt x="119070" y="862965"/>
                </a:cubicBezTo>
                <a:cubicBezTo>
                  <a:pt x="98133" y="838200"/>
                  <a:pt x="79100" y="806768"/>
                  <a:pt x="47696" y="794385"/>
                </a:cubicBezTo>
                <a:cubicBezTo>
                  <a:pt x="48647" y="791528"/>
                  <a:pt x="49599" y="789623"/>
                  <a:pt x="50550" y="786765"/>
                </a:cubicBezTo>
                <a:cubicBezTo>
                  <a:pt x="53406" y="775335"/>
                  <a:pt x="50550" y="762953"/>
                  <a:pt x="42937" y="753428"/>
                </a:cubicBezTo>
                <a:cubicBezTo>
                  <a:pt x="39131" y="748665"/>
                  <a:pt x="33421" y="744855"/>
                  <a:pt x="27711" y="744855"/>
                </a:cubicBezTo>
                <a:cubicBezTo>
                  <a:pt x="21049" y="743903"/>
                  <a:pt x="15339" y="748665"/>
                  <a:pt x="12484" y="754380"/>
                </a:cubicBezTo>
                <a:cubicBezTo>
                  <a:pt x="5823" y="764858"/>
                  <a:pt x="2968" y="777240"/>
                  <a:pt x="2968" y="788670"/>
                </a:cubicBezTo>
                <a:cubicBezTo>
                  <a:pt x="2968" y="799148"/>
                  <a:pt x="5823" y="813435"/>
                  <a:pt x="15339" y="819150"/>
                </a:cubicBezTo>
                <a:cubicBezTo>
                  <a:pt x="26759" y="825818"/>
                  <a:pt x="39131" y="817245"/>
                  <a:pt x="43889" y="806768"/>
                </a:cubicBezTo>
                <a:cubicBezTo>
                  <a:pt x="44840" y="804863"/>
                  <a:pt x="45792" y="802958"/>
                  <a:pt x="46744" y="800100"/>
                </a:cubicBezTo>
                <a:cubicBezTo>
                  <a:pt x="61019" y="806768"/>
                  <a:pt x="71487" y="818198"/>
                  <a:pt x="81003" y="829628"/>
                </a:cubicBezTo>
                <a:cubicBezTo>
                  <a:pt x="93375" y="843915"/>
                  <a:pt x="103843" y="860108"/>
                  <a:pt x="116214" y="874395"/>
                </a:cubicBezTo>
                <a:cubicBezTo>
                  <a:pt x="129538" y="889635"/>
                  <a:pt x="142861" y="904875"/>
                  <a:pt x="157136" y="919163"/>
                </a:cubicBezTo>
                <a:cubicBezTo>
                  <a:pt x="170459" y="932498"/>
                  <a:pt x="184734" y="945833"/>
                  <a:pt x="199008" y="957263"/>
                </a:cubicBezTo>
                <a:cubicBezTo>
                  <a:pt x="199960" y="959168"/>
                  <a:pt x="200912" y="962025"/>
                  <a:pt x="201863" y="963930"/>
                </a:cubicBezTo>
                <a:cubicBezTo>
                  <a:pt x="202815" y="966788"/>
                  <a:pt x="203767" y="969645"/>
                  <a:pt x="204718" y="971550"/>
                </a:cubicBezTo>
                <a:cubicBezTo>
                  <a:pt x="199960" y="969645"/>
                  <a:pt x="195202" y="966788"/>
                  <a:pt x="190444" y="964883"/>
                </a:cubicBezTo>
                <a:cubicBezTo>
                  <a:pt x="183782" y="961073"/>
                  <a:pt x="176169" y="958215"/>
                  <a:pt x="169507" y="954405"/>
                </a:cubicBezTo>
                <a:cubicBezTo>
                  <a:pt x="154281" y="946785"/>
                  <a:pt x="139054" y="939165"/>
                  <a:pt x="123828" y="932498"/>
                </a:cubicBezTo>
                <a:cubicBezTo>
                  <a:pt x="108601" y="925830"/>
                  <a:pt x="93375" y="918210"/>
                  <a:pt x="79100" y="911543"/>
                </a:cubicBezTo>
                <a:cubicBezTo>
                  <a:pt x="70535" y="907733"/>
                  <a:pt x="61970" y="903923"/>
                  <a:pt x="53406" y="899160"/>
                </a:cubicBezTo>
                <a:cubicBezTo>
                  <a:pt x="56260" y="890588"/>
                  <a:pt x="58164" y="880110"/>
                  <a:pt x="56260" y="870585"/>
                </a:cubicBezTo>
                <a:cubicBezTo>
                  <a:pt x="54357" y="861060"/>
                  <a:pt x="45792" y="854393"/>
                  <a:pt x="36276" y="854393"/>
                </a:cubicBezTo>
                <a:cubicBezTo>
                  <a:pt x="26759" y="854393"/>
                  <a:pt x="18194" y="860108"/>
                  <a:pt x="12484" y="866775"/>
                </a:cubicBezTo>
                <a:cubicBezTo>
                  <a:pt x="113" y="882015"/>
                  <a:pt x="-3694" y="902970"/>
                  <a:pt x="3920" y="921068"/>
                </a:cubicBezTo>
                <a:cubicBezTo>
                  <a:pt x="8678" y="930593"/>
                  <a:pt x="21049" y="938213"/>
                  <a:pt x="30566" y="931545"/>
                </a:cubicBezTo>
                <a:cubicBezTo>
                  <a:pt x="33421" y="929640"/>
                  <a:pt x="34373" y="927735"/>
                  <a:pt x="36276" y="924878"/>
                </a:cubicBezTo>
                <a:cubicBezTo>
                  <a:pt x="37227" y="923925"/>
                  <a:pt x="38179" y="922973"/>
                  <a:pt x="40082" y="922020"/>
                </a:cubicBezTo>
                <a:cubicBezTo>
                  <a:pt x="44840" y="918210"/>
                  <a:pt x="47696" y="912495"/>
                  <a:pt x="49599" y="905828"/>
                </a:cubicBezTo>
                <a:cubicBezTo>
                  <a:pt x="57212" y="910590"/>
                  <a:pt x="64825" y="914400"/>
                  <a:pt x="72439" y="918210"/>
                </a:cubicBezTo>
                <a:cubicBezTo>
                  <a:pt x="87665" y="925830"/>
                  <a:pt x="102891" y="933450"/>
                  <a:pt x="118118" y="941070"/>
                </a:cubicBezTo>
                <a:cubicBezTo>
                  <a:pt x="133344" y="948690"/>
                  <a:pt x="148571" y="956310"/>
                  <a:pt x="163797" y="963930"/>
                </a:cubicBezTo>
                <a:cubicBezTo>
                  <a:pt x="171411" y="967740"/>
                  <a:pt x="179024" y="971550"/>
                  <a:pt x="187588" y="975360"/>
                </a:cubicBezTo>
                <a:cubicBezTo>
                  <a:pt x="195202" y="979170"/>
                  <a:pt x="202815" y="983933"/>
                  <a:pt x="210428" y="985838"/>
                </a:cubicBezTo>
                <a:cubicBezTo>
                  <a:pt x="210428" y="985838"/>
                  <a:pt x="211380" y="985838"/>
                  <a:pt x="211380" y="985838"/>
                </a:cubicBezTo>
                <a:cubicBezTo>
                  <a:pt x="211380" y="986790"/>
                  <a:pt x="212332" y="987743"/>
                  <a:pt x="212332" y="988695"/>
                </a:cubicBezTo>
                <a:cubicBezTo>
                  <a:pt x="218993" y="1004888"/>
                  <a:pt x="227558" y="1020128"/>
                  <a:pt x="237075" y="1033463"/>
                </a:cubicBezTo>
                <a:cubicBezTo>
                  <a:pt x="258011" y="1062990"/>
                  <a:pt x="285609" y="1087755"/>
                  <a:pt x="310352" y="1114425"/>
                </a:cubicBezTo>
                <a:cubicBezTo>
                  <a:pt x="322723" y="1127760"/>
                  <a:pt x="334143" y="1142048"/>
                  <a:pt x="344611" y="1157288"/>
                </a:cubicBezTo>
                <a:cubicBezTo>
                  <a:pt x="355080" y="1173480"/>
                  <a:pt x="363644" y="1191578"/>
                  <a:pt x="373161" y="1208723"/>
                </a:cubicBezTo>
                <a:cubicBezTo>
                  <a:pt x="383629" y="1225868"/>
                  <a:pt x="394097" y="1242060"/>
                  <a:pt x="402662" y="1260158"/>
                </a:cubicBezTo>
                <a:cubicBezTo>
                  <a:pt x="411227" y="1279208"/>
                  <a:pt x="417889" y="1298258"/>
                  <a:pt x="425502" y="1317308"/>
                </a:cubicBezTo>
                <a:cubicBezTo>
                  <a:pt x="442632" y="1360170"/>
                  <a:pt x="458810" y="1403033"/>
                  <a:pt x="475940" y="1444943"/>
                </a:cubicBezTo>
                <a:cubicBezTo>
                  <a:pt x="478794" y="1501140"/>
                  <a:pt x="482601" y="1557338"/>
                  <a:pt x="490214" y="1612583"/>
                </a:cubicBezTo>
                <a:cubicBezTo>
                  <a:pt x="492118" y="1624965"/>
                  <a:pt x="494021" y="1637348"/>
                  <a:pt x="495924" y="1649730"/>
                </a:cubicBezTo>
                <a:cubicBezTo>
                  <a:pt x="497828" y="1659255"/>
                  <a:pt x="512102" y="1655445"/>
                  <a:pt x="511151" y="1645920"/>
                </a:cubicBezTo>
                <a:cubicBezTo>
                  <a:pt x="503538" y="1595438"/>
                  <a:pt x="497828" y="1544955"/>
                  <a:pt x="494973" y="1494473"/>
                </a:cubicBezTo>
                <a:cubicBezTo>
                  <a:pt x="494021" y="1480185"/>
                  <a:pt x="493069" y="1465898"/>
                  <a:pt x="493069" y="1450658"/>
                </a:cubicBezTo>
                <a:cubicBezTo>
                  <a:pt x="493069" y="1449705"/>
                  <a:pt x="493069" y="1448753"/>
                  <a:pt x="493069" y="1447800"/>
                </a:cubicBezTo>
                <a:cubicBezTo>
                  <a:pt x="493069" y="1440180"/>
                  <a:pt x="492118" y="1433513"/>
                  <a:pt x="492118" y="1425893"/>
                </a:cubicBezTo>
                <a:cubicBezTo>
                  <a:pt x="494973" y="1395413"/>
                  <a:pt x="502586" y="1363980"/>
                  <a:pt x="514006" y="1335405"/>
                </a:cubicBezTo>
                <a:cubicBezTo>
                  <a:pt x="529232" y="1297305"/>
                  <a:pt x="551120" y="1263015"/>
                  <a:pt x="567298" y="1225868"/>
                </a:cubicBezTo>
                <a:cubicBezTo>
                  <a:pt x="575863" y="1206818"/>
                  <a:pt x="583476" y="1186815"/>
                  <a:pt x="592041" y="1167765"/>
                </a:cubicBezTo>
                <a:cubicBezTo>
                  <a:pt x="600606" y="1148715"/>
                  <a:pt x="610123" y="1130618"/>
                  <a:pt x="620591" y="1112520"/>
                </a:cubicBezTo>
                <a:cubicBezTo>
                  <a:pt x="641527" y="1075373"/>
                  <a:pt x="663415" y="1039178"/>
                  <a:pt x="685303" y="1002983"/>
                </a:cubicBezTo>
                <a:cubicBezTo>
                  <a:pt x="694820" y="986790"/>
                  <a:pt x="705288" y="970598"/>
                  <a:pt x="716708" y="955358"/>
                </a:cubicBezTo>
                <a:cubicBezTo>
                  <a:pt x="718611" y="956310"/>
                  <a:pt x="720514" y="955358"/>
                  <a:pt x="721466" y="953453"/>
                </a:cubicBezTo>
                <a:cubicBezTo>
                  <a:pt x="729079" y="936308"/>
                  <a:pt x="750967" y="940118"/>
                  <a:pt x="765242" y="944880"/>
                </a:cubicBezTo>
                <a:cubicBezTo>
                  <a:pt x="783324" y="950595"/>
                  <a:pt x="800453" y="955358"/>
                  <a:pt x="819487" y="955358"/>
                </a:cubicBezTo>
                <a:cubicBezTo>
                  <a:pt x="839471" y="955358"/>
                  <a:pt x="858504" y="948690"/>
                  <a:pt x="877537" y="955358"/>
                </a:cubicBezTo>
                <a:cubicBezTo>
                  <a:pt x="886102" y="958215"/>
                  <a:pt x="894667" y="962978"/>
                  <a:pt x="904184" y="965835"/>
                </a:cubicBezTo>
                <a:cubicBezTo>
                  <a:pt x="912748" y="968693"/>
                  <a:pt x="922265" y="971550"/>
                  <a:pt x="931782" y="974408"/>
                </a:cubicBezTo>
                <a:cubicBezTo>
                  <a:pt x="942250" y="977265"/>
                  <a:pt x="952718" y="979170"/>
                  <a:pt x="964138" y="980123"/>
                </a:cubicBezTo>
                <a:cubicBezTo>
                  <a:pt x="968896" y="981075"/>
                  <a:pt x="974606" y="981075"/>
                  <a:pt x="979364" y="982028"/>
                </a:cubicBezTo>
                <a:cubicBezTo>
                  <a:pt x="980316" y="982028"/>
                  <a:pt x="982219" y="982028"/>
                  <a:pt x="983171" y="982028"/>
                </a:cubicBezTo>
                <a:cubicBezTo>
                  <a:pt x="982219" y="984885"/>
                  <a:pt x="982219" y="988695"/>
                  <a:pt x="982219" y="991553"/>
                </a:cubicBezTo>
                <a:cubicBezTo>
                  <a:pt x="982219" y="1003935"/>
                  <a:pt x="988881" y="1018223"/>
                  <a:pt x="1003156" y="1018223"/>
                </a:cubicBezTo>
                <a:cubicBezTo>
                  <a:pt x="1009817" y="1018223"/>
                  <a:pt x="1014575" y="1013460"/>
                  <a:pt x="1018382" y="1007745"/>
                </a:cubicBezTo>
                <a:cubicBezTo>
                  <a:pt x="1022189" y="1002030"/>
                  <a:pt x="1025043" y="996315"/>
                  <a:pt x="1026947" y="989648"/>
                </a:cubicBezTo>
                <a:cubicBezTo>
                  <a:pt x="1029802" y="978218"/>
                  <a:pt x="1026947" y="962978"/>
                  <a:pt x="1016479" y="956310"/>
                </a:cubicBezTo>
                <a:cubicBezTo>
                  <a:pt x="1008866" y="951548"/>
                  <a:pt x="1000301" y="952500"/>
                  <a:pt x="994591" y="959168"/>
                </a:cubicBezTo>
                <a:cubicBezTo>
                  <a:pt x="991736" y="962025"/>
                  <a:pt x="989832" y="965835"/>
                  <a:pt x="988881" y="969645"/>
                </a:cubicBezTo>
                <a:cubicBezTo>
                  <a:pt x="988881" y="970598"/>
                  <a:pt x="987929" y="970598"/>
                  <a:pt x="987929" y="971550"/>
                </a:cubicBezTo>
                <a:cubicBezTo>
                  <a:pt x="981268" y="970598"/>
                  <a:pt x="974606" y="969645"/>
                  <a:pt x="968896" y="968693"/>
                </a:cubicBezTo>
                <a:cubicBezTo>
                  <a:pt x="958428" y="966788"/>
                  <a:pt x="948911" y="964883"/>
                  <a:pt x="938443" y="962978"/>
                </a:cubicBezTo>
                <a:cubicBezTo>
                  <a:pt x="927975" y="960120"/>
                  <a:pt x="917507" y="957263"/>
                  <a:pt x="907990" y="953453"/>
                </a:cubicBezTo>
                <a:cubicBezTo>
                  <a:pt x="898474" y="949643"/>
                  <a:pt x="888957" y="944880"/>
                  <a:pt x="879441" y="942023"/>
                </a:cubicBezTo>
                <a:cubicBezTo>
                  <a:pt x="859456" y="935355"/>
                  <a:pt x="838520" y="942975"/>
                  <a:pt x="818535" y="942023"/>
                </a:cubicBezTo>
                <a:cubicBezTo>
                  <a:pt x="808067" y="942023"/>
                  <a:pt x="796647" y="940118"/>
                  <a:pt x="786179" y="938213"/>
                </a:cubicBezTo>
                <a:cubicBezTo>
                  <a:pt x="776662" y="935355"/>
                  <a:pt x="767146" y="932498"/>
                  <a:pt x="757629" y="930593"/>
                </a:cubicBezTo>
                <a:cubicBezTo>
                  <a:pt x="752871" y="929640"/>
                  <a:pt x="748113" y="929640"/>
                  <a:pt x="743354" y="930593"/>
                </a:cubicBezTo>
                <a:cubicBezTo>
                  <a:pt x="746209" y="928688"/>
                  <a:pt x="748113" y="927735"/>
                  <a:pt x="750967" y="925830"/>
                </a:cubicBezTo>
                <a:cubicBezTo>
                  <a:pt x="768097" y="922973"/>
                  <a:pt x="784275" y="919163"/>
                  <a:pt x="800453" y="914400"/>
                </a:cubicBezTo>
                <a:cubicBezTo>
                  <a:pt x="820438" y="908685"/>
                  <a:pt x="839471" y="900113"/>
                  <a:pt x="858504" y="891540"/>
                </a:cubicBezTo>
                <a:cubicBezTo>
                  <a:pt x="878489" y="882968"/>
                  <a:pt x="898474" y="877253"/>
                  <a:pt x="920362" y="877253"/>
                </a:cubicBezTo>
                <a:cubicBezTo>
                  <a:pt x="941298" y="877253"/>
                  <a:pt x="962235" y="881063"/>
                  <a:pt x="983171" y="882015"/>
                </a:cubicBezTo>
                <a:cubicBezTo>
                  <a:pt x="1000301" y="882968"/>
                  <a:pt x="1020285" y="881063"/>
                  <a:pt x="1036463" y="873443"/>
                </a:cubicBezTo>
                <a:cubicBezTo>
                  <a:pt x="1036463" y="874395"/>
                  <a:pt x="1036463" y="874395"/>
                  <a:pt x="1036463" y="875348"/>
                </a:cubicBezTo>
                <a:cubicBezTo>
                  <a:pt x="1036463" y="882015"/>
                  <a:pt x="1040270" y="887730"/>
                  <a:pt x="1045980" y="890588"/>
                </a:cubicBezTo>
                <a:cubicBezTo>
                  <a:pt x="1057400" y="896303"/>
                  <a:pt x="1070723" y="889635"/>
                  <a:pt x="1077384" y="880110"/>
                </a:cubicBezTo>
                <a:cubicBezTo>
                  <a:pt x="1084046" y="870585"/>
                  <a:pt x="1086901" y="857250"/>
                  <a:pt x="1083094" y="846773"/>
                </a:cubicBezTo>
                <a:cubicBezTo>
                  <a:pt x="1081191" y="840105"/>
                  <a:pt x="1076433" y="834390"/>
                  <a:pt x="1069771" y="833438"/>
                </a:cubicBezTo>
                <a:cubicBezTo>
                  <a:pt x="1069771" y="829628"/>
                  <a:pt x="1065013" y="825818"/>
                  <a:pt x="1062158" y="829628"/>
                </a:cubicBezTo>
                <a:cubicBezTo>
                  <a:pt x="1054545" y="838200"/>
                  <a:pt x="1045980" y="846773"/>
                  <a:pt x="1041222" y="857250"/>
                </a:cubicBezTo>
                <a:cubicBezTo>
                  <a:pt x="1041222" y="858203"/>
                  <a:pt x="1040270" y="859155"/>
                  <a:pt x="1040270" y="860108"/>
                </a:cubicBezTo>
                <a:cubicBezTo>
                  <a:pt x="1022189" y="867728"/>
                  <a:pt x="1004107" y="870585"/>
                  <a:pt x="985074" y="869633"/>
                </a:cubicBezTo>
                <a:cubicBezTo>
                  <a:pt x="964138" y="868680"/>
                  <a:pt x="943201" y="864870"/>
                  <a:pt x="922265" y="864870"/>
                </a:cubicBezTo>
                <a:cubicBezTo>
                  <a:pt x="901329" y="864870"/>
                  <a:pt x="882295" y="868680"/>
                  <a:pt x="863262" y="876300"/>
                </a:cubicBezTo>
                <a:cubicBezTo>
                  <a:pt x="844229" y="884873"/>
                  <a:pt x="825196" y="893445"/>
                  <a:pt x="805212" y="900113"/>
                </a:cubicBezTo>
                <a:cubicBezTo>
                  <a:pt x="795695" y="902970"/>
                  <a:pt x="787130" y="906780"/>
                  <a:pt x="777614" y="909638"/>
                </a:cubicBezTo>
                <a:cubicBezTo>
                  <a:pt x="810921" y="889635"/>
                  <a:pt x="845181" y="871538"/>
                  <a:pt x="878489" y="852488"/>
                </a:cubicBezTo>
                <a:cubicBezTo>
                  <a:pt x="925120" y="826770"/>
                  <a:pt x="970799" y="801053"/>
                  <a:pt x="1022189" y="786765"/>
                </a:cubicBezTo>
                <a:cubicBezTo>
                  <a:pt x="1045028" y="781050"/>
                  <a:pt x="1068820" y="777240"/>
                  <a:pt x="1092611" y="774383"/>
                </a:cubicBezTo>
                <a:cubicBezTo>
                  <a:pt x="1093563" y="786765"/>
                  <a:pt x="1100224" y="799148"/>
                  <a:pt x="1113547" y="801053"/>
                </a:cubicBezTo>
                <a:cubicBezTo>
                  <a:pt x="1128774" y="803910"/>
                  <a:pt x="1142097" y="795338"/>
                  <a:pt x="1147807" y="781050"/>
                </a:cubicBezTo>
                <a:cubicBezTo>
                  <a:pt x="1139242" y="773430"/>
                  <a:pt x="1139242" y="757238"/>
                  <a:pt x="1131629" y="745808"/>
                </a:cubicBezTo>
                <a:close/>
                <a:moveTo>
                  <a:pt x="201863" y="961073"/>
                </a:moveTo>
                <a:cubicBezTo>
                  <a:pt x="201863" y="960120"/>
                  <a:pt x="200912" y="959168"/>
                  <a:pt x="200912" y="958215"/>
                </a:cubicBezTo>
                <a:cubicBezTo>
                  <a:pt x="200912" y="957263"/>
                  <a:pt x="201863" y="957263"/>
                  <a:pt x="201863" y="956310"/>
                </a:cubicBezTo>
                <a:cubicBezTo>
                  <a:pt x="201863" y="957263"/>
                  <a:pt x="201863" y="959168"/>
                  <a:pt x="201863" y="96107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13" name="Google Shape;3213;p48"/>
          <p:cNvGrpSpPr/>
          <p:nvPr/>
        </p:nvGrpSpPr>
        <p:grpSpPr>
          <a:xfrm>
            <a:off x="5670726" y="3479244"/>
            <a:ext cx="818839" cy="1124946"/>
            <a:chOff x="5595150" y="2827355"/>
            <a:chExt cx="1226725" cy="1685313"/>
          </a:xfrm>
        </p:grpSpPr>
        <p:grpSp>
          <p:nvGrpSpPr>
            <p:cNvPr id="3214" name="Google Shape;3214;p48"/>
            <p:cNvGrpSpPr/>
            <p:nvPr/>
          </p:nvGrpSpPr>
          <p:grpSpPr>
            <a:xfrm>
              <a:off x="5661798" y="2827355"/>
              <a:ext cx="1160077" cy="657598"/>
              <a:chOff x="5661798" y="2827355"/>
              <a:chExt cx="1160077" cy="657598"/>
            </a:xfrm>
          </p:grpSpPr>
          <p:sp>
            <p:nvSpPr>
              <p:cNvPr id="3215" name="Google Shape;3215;p48"/>
              <p:cNvSpPr/>
              <p:nvPr/>
            </p:nvSpPr>
            <p:spPr>
              <a:xfrm>
                <a:off x="6554892" y="3113105"/>
                <a:ext cx="207357" cy="209214"/>
              </a:xfrm>
              <a:custGeom>
                <a:rect b="b" l="l" r="r" t="t"/>
                <a:pathLst>
                  <a:path extrusionOk="0" h="209214" w="207357">
                    <a:moveTo>
                      <a:pt x="47107" y="0"/>
                    </a:moveTo>
                    <a:cubicBezTo>
                      <a:pt x="58527" y="15240"/>
                      <a:pt x="80415" y="15240"/>
                      <a:pt x="99448" y="16192"/>
                    </a:cubicBezTo>
                    <a:cubicBezTo>
                      <a:pt x="118481" y="16192"/>
                      <a:pt x="140369" y="19050"/>
                      <a:pt x="149885" y="35242"/>
                    </a:cubicBezTo>
                    <a:cubicBezTo>
                      <a:pt x="153692" y="41910"/>
                      <a:pt x="154644" y="49530"/>
                      <a:pt x="158451" y="57150"/>
                    </a:cubicBezTo>
                    <a:cubicBezTo>
                      <a:pt x="165112" y="70485"/>
                      <a:pt x="180338" y="77152"/>
                      <a:pt x="189855" y="88582"/>
                    </a:cubicBezTo>
                    <a:cubicBezTo>
                      <a:pt x="198419" y="99060"/>
                      <a:pt x="202226" y="111442"/>
                      <a:pt x="205081" y="124777"/>
                    </a:cubicBezTo>
                    <a:cubicBezTo>
                      <a:pt x="206985" y="134302"/>
                      <a:pt x="207936" y="144780"/>
                      <a:pt x="206985" y="154305"/>
                    </a:cubicBezTo>
                    <a:cubicBezTo>
                      <a:pt x="203178" y="180975"/>
                      <a:pt x="179386" y="202882"/>
                      <a:pt x="152740" y="207645"/>
                    </a:cubicBezTo>
                    <a:cubicBezTo>
                      <a:pt x="126094" y="213360"/>
                      <a:pt x="97544" y="202882"/>
                      <a:pt x="77560" y="185738"/>
                    </a:cubicBezTo>
                    <a:cubicBezTo>
                      <a:pt x="60430" y="171450"/>
                      <a:pt x="48058" y="151447"/>
                      <a:pt x="29977" y="138113"/>
                    </a:cubicBezTo>
                    <a:cubicBezTo>
                      <a:pt x="21412" y="131445"/>
                      <a:pt x="10944" y="126682"/>
                      <a:pt x="5234" y="117157"/>
                    </a:cubicBezTo>
                    <a:cubicBezTo>
                      <a:pt x="-2379" y="104775"/>
                      <a:pt x="-476" y="89535"/>
                      <a:pt x="3331" y="75247"/>
                    </a:cubicBezTo>
                    <a:cubicBezTo>
                      <a:pt x="7137" y="59055"/>
                      <a:pt x="12847" y="41910"/>
                      <a:pt x="24267" y="29527"/>
                    </a:cubicBezTo>
                    <a:cubicBezTo>
                      <a:pt x="35687" y="17145"/>
                      <a:pt x="54720" y="9525"/>
                      <a:pt x="69946" y="16192"/>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6" name="Google Shape;3216;p48"/>
              <p:cNvSpPr/>
              <p:nvPr/>
            </p:nvSpPr>
            <p:spPr>
              <a:xfrm>
                <a:off x="6350081" y="3071933"/>
                <a:ext cx="268867" cy="256524"/>
              </a:xfrm>
              <a:custGeom>
                <a:rect b="b" l="l" r="r" t="t"/>
                <a:pathLst>
                  <a:path extrusionOk="0" h="256524" w="268867">
                    <a:moveTo>
                      <a:pt x="82524" y="254531"/>
                    </a:moveTo>
                    <a:cubicBezTo>
                      <a:pt x="38747" y="250721"/>
                      <a:pt x="33989" y="173569"/>
                      <a:pt x="16859" y="141184"/>
                    </a:cubicBezTo>
                    <a:cubicBezTo>
                      <a:pt x="4488" y="116419"/>
                      <a:pt x="-7883" y="85939"/>
                      <a:pt x="6391" y="61174"/>
                    </a:cubicBezTo>
                    <a:cubicBezTo>
                      <a:pt x="17811" y="42124"/>
                      <a:pt x="40651" y="34504"/>
                      <a:pt x="59684" y="22121"/>
                    </a:cubicBezTo>
                    <a:cubicBezTo>
                      <a:pt x="71104" y="14501"/>
                      <a:pt x="81572" y="4024"/>
                      <a:pt x="93943" y="1166"/>
                    </a:cubicBezTo>
                    <a:cubicBezTo>
                      <a:pt x="117734" y="-4549"/>
                      <a:pt x="140574" y="12596"/>
                      <a:pt x="164366" y="12596"/>
                    </a:cubicBezTo>
                    <a:cubicBezTo>
                      <a:pt x="174834" y="12596"/>
                      <a:pt x="185302" y="9739"/>
                      <a:pt x="195770" y="9739"/>
                    </a:cubicBezTo>
                    <a:cubicBezTo>
                      <a:pt x="216707" y="10691"/>
                      <a:pt x="234788" y="24979"/>
                      <a:pt x="250966" y="39266"/>
                    </a:cubicBezTo>
                    <a:cubicBezTo>
                      <a:pt x="257627" y="44981"/>
                      <a:pt x="264289" y="51649"/>
                      <a:pt x="267144" y="60221"/>
                    </a:cubicBezTo>
                    <a:cubicBezTo>
                      <a:pt x="269999" y="68794"/>
                      <a:pt x="269047" y="78319"/>
                      <a:pt x="266193" y="86891"/>
                    </a:cubicBezTo>
                    <a:cubicBezTo>
                      <a:pt x="262386" y="99274"/>
                      <a:pt x="254773" y="111656"/>
                      <a:pt x="245256" y="120229"/>
                    </a:cubicBezTo>
                    <a:cubicBezTo>
                      <a:pt x="237643" y="126896"/>
                      <a:pt x="230030" y="132611"/>
                      <a:pt x="223368" y="141184"/>
                    </a:cubicBezTo>
                    <a:cubicBezTo>
                      <a:pt x="209093" y="159281"/>
                      <a:pt x="208141" y="189761"/>
                      <a:pt x="186253" y="197381"/>
                    </a:cubicBezTo>
                    <a:cubicBezTo>
                      <a:pt x="170075" y="203096"/>
                      <a:pt x="148187" y="193571"/>
                      <a:pt x="136767" y="207859"/>
                    </a:cubicBezTo>
                    <a:cubicBezTo>
                      <a:pt x="132009" y="214526"/>
                      <a:pt x="131058" y="224051"/>
                      <a:pt x="124396" y="228814"/>
                    </a:cubicBezTo>
                    <a:cubicBezTo>
                      <a:pt x="120590" y="230719"/>
                      <a:pt x="116783" y="231671"/>
                      <a:pt x="112025" y="231671"/>
                    </a:cubicBezTo>
                    <a:cubicBezTo>
                      <a:pt x="94895" y="230719"/>
                      <a:pt x="98701" y="265009"/>
                      <a:pt x="82524" y="254531"/>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7" name="Google Shape;3217;p48"/>
              <p:cNvSpPr/>
              <p:nvPr/>
            </p:nvSpPr>
            <p:spPr>
              <a:xfrm>
                <a:off x="6524630" y="3194067"/>
                <a:ext cx="192550" cy="165806"/>
              </a:xfrm>
              <a:custGeom>
                <a:rect b="b" l="l" r="r" t="t"/>
                <a:pathLst>
                  <a:path extrusionOk="0" h="165806" w="192550">
                    <a:moveTo>
                      <a:pt x="21221" y="45720"/>
                    </a:moveTo>
                    <a:cubicBezTo>
                      <a:pt x="10753" y="58102"/>
                      <a:pt x="2188" y="73342"/>
                      <a:pt x="284" y="89535"/>
                    </a:cubicBezTo>
                    <a:cubicBezTo>
                      <a:pt x="-2571" y="116205"/>
                      <a:pt x="16462" y="141922"/>
                      <a:pt x="40254" y="154305"/>
                    </a:cubicBezTo>
                    <a:cubicBezTo>
                      <a:pt x="64045" y="166688"/>
                      <a:pt x="92595" y="167640"/>
                      <a:pt x="119241" y="163830"/>
                    </a:cubicBezTo>
                    <a:cubicBezTo>
                      <a:pt x="132564" y="161925"/>
                      <a:pt x="146839" y="159067"/>
                      <a:pt x="156356" y="149542"/>
                    </a:cubicBezTo>
                    <a:cubicBezTo>
                      <a:pt x="161114" y="144780"/>
                      <a:pt x="164921" y="139065"/>
                      <a:pt x="168727" y="134302"/>
                    </a:cubicBezTo>
                    <a:cubicBezTo>
                      <a:pt x="174437" y="128588"/>
                      <a:pt x="181098" y="123825"/>
                      <a:pt x="185857" y="118110"/>
                    </a:cubicBezTo>
                    <a:cubicBezTo>
                      <a:pt x="190615" y="112395"/>
                      <a:pt x="194422" y="103822"/>
                      <a:pt x="191567" y="96202"/>
                    </a:cubicBezTo>
                    <a:cubicBezTo>
                      <a:pt x="188712" y="90488"/>
                      <a:pt x="183002" y="87630"/>
                      <a:pt x="179196" y="82867"/>
                    </a:cubicBezTo>
                    <a:cubicBezTo>
                      <a:pt x="166824" y="68580"/>
                      <a:pt x="173485" y="44767"/>
                      <a:pt x="163017" y="29527"/>
                    </a:cubicBezTo>
                    <a:cubicBezTo>
                      <a:pt x="157307" y="21907"/>
                      <a:pt x="148742" y="18097"/>
                      <a:pt x="140177" y="14288"/>
                    </a:cubicBezTo>
                    <a:cubicBezTo>
                      <a:pt x="116386" y="4763"/>
                      <a:pt x="89740" y="0"/>
                      <a:pt x="64045" y="0"/>
                    </a:cubicBezTo>
                    <a:cubicBezTo>
                      <a:pt x="54529" y="0"/>
                      <a:pt x="45012" y="952"/>
                      <a:pt x="37399" y="6667"/>
                    </a:cubicBezTo>
                    <a:cubicBezTo>
                      <a:pt x="31689" y="10477"/>
                      <a:pt x="27882" y="17145"/>
                      <a:pt x="25028" y="23813"/>
                    </a:cubicBezTo>
                    <a:cubicBezTo>
                      <a:pt x="17414" y="40005"/>
                      <a:pt x="12656" y="57150"/>
                      <a:pt x="9801" y="75247"/>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8" name="Google Shape;3218;p48"/>
              <p:cNvSpPr/>
              <p:nvPr/>
            </p:nvSpPr>
            <p:spPr>
              <a:xfrm>
                <a:off x="6553392" y="3273363"/>
                <a:ext cx="268483" cy="211590"/>
              </a:xfrm>
              <a:custGeom>
                <a:rect b="b" l="l" r="r" t="t"/>
                <a:pathLst>
                  <a:path extrusionOk="0" h="211590" w="268483">
                    <a:moveTo>
                      <a:pt x="62882" y="121682"/>
                    </a:moveTo>
                    <a:cubicBezTo>
                      <a:pt x="75253" y="95964"/>
                      <a:pt x="86673" y="69294"/>
                      <a:pt x="104754" y="47387"/>
                    </a:cubicBezTo>
                    <a:cubicBezTo>
                      <a:pt x="122836" y="25479"/>
                      <a:pt x="146627" y="6429"/>
                      <a:pt x="174225" y="714"/>
                    </a:cubicBezTo>
                    <a:cubicBezTo>
                      <a:pt x="178032" y="-238"/>
                      <a:pt x="181838" y="-238"/>
                      <a:pt x="185645" y="714"/>
                    </a:cubicBezTo>
                    <a:cubicBezTo>
                      <a:pt x="193258" y="3572"/>
                      <a:pt x="195161" y="15002"/>
                      <a:pt x="199920" y="21669"/>
                    </a:cubicBezTo>
                    <a:cubicBezTo>
                      <a:pt x="208485" y="33099"/>
                      <a:pt x="227518" y="33099"/>
                      <a:pt x="236083" y="44529"/>
                    </a:cubicBezTo>
                    <a:cubicBezTo>
                      <a:pt x="241793" y="52149"/>
                      <a:pt x="241793" y="62627"/>
                      <a:pt x="243696" y="71199"/>
                    </a:cubicBezTo>
                    <a:cubicBezTo>
                      <a:pt x="248454" y="94059"/>
                      <a:pt x="267487" y="112157"/>
                      <a:pt x="268439" y="135017"/>
                    </a:cubicBezTo>
                    <a:cubicBezTo>
                      <a:pt x="269391" y="155019"/>
                      <a:pt x="255116" y="174069"/>
                      <a:pt x="237986" y="184547"/>
                    </a:cubicBezTo>
                    <a:cubicBezTo>
                      <a:pt x="220856" y="195024"/>
                      <a:pt x="200872" y="199787"/>
                      <a:pt x="180886" y="203597"/>
                    </a:cubicBezTo>
                    <a:cubicBezTo>
                      <a:pt x="171370" y="205502"/>
                      <a:pt x="161853" y="207407"/>
                      <a:pt x="152337" y="209312"/>
                    </a:cubicBezTo>
                    <a:cubicBezTo>
                      <a:pt x="144724" y="211217"/>
                      <a:pt x="137111" y="212169"/>
                      <a:pt x="129498" y="211217"/>
                    </a:cubicBezTo>
                    <a:cubicBezTo>
                      <a:pt x="116174" y="208359"/>
                      <a:pt x="105706" y="197882"/>
                      <a:pt x="92383" y="195024"/>
                    </a:cubicBezTo>
                    <a:cubicBezTo>
                      <a:pt x="79060" y="192167"/>
                      <a:pt x="66688" y="197882"/>
                      <a:pt x="53365" y="200739"/>
                    </a:cubicBezTo>
                    <a:cubicBezTo>
                      <a:pt x="41945" y="203597"/>
                      <a:pt x="28622" y="202644"/>
                      <a:pt x="18154" y="197882"/>
                    </a:cubicBezTo>
                    <a:cubicBezTo>
                      <a:pt x="7686" y="192167"/>
                      <a:pt x="-879" y="180737"/>
                      <a:pt x="72" y="169307"/>
                    </a:cubicBezTo>
                    <a:cubicBezTo>
                      <a:pt x="1024" y="156924"/>
                      <a:pt x="10541" y="147399"/>
                      <a:pt x="20057" y="138827"/>
                    </a:cubicBezTo>
                    <a:cubicBezTo>
                      <a:pt x="39090" y="121682"/>
                      <a:pt x="57172" y="104537"/>
                      <a:pt x="76205" y="86439"/>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19" name="Google Shape;3219;p48"/>
              <p:cNvGrpSpPr/>
              <p:nvPr/>
            </p:nvGrpSpPr>
            <p:grpSpPr>
              <a:xfrm>
                <a:off x="5661798" y="2827355"/>
                <a:ext cx="513663" cy="485775"/>
                <a:chOff x="5661798" y="2827355"/>
                <a:chExt cx="513663" cy="485775"/>
              </a:xfrm>
            </p:grpSpPr>
            <p:grpSp>
              <p:nvGrpSpPr>
                <p:cNvPr id="3220" name="Google Shape;3220;p48"/>
                <p:cNvGrpSpPr/>
                <p:nvPr/>
              </p:nvGrpSpPr>
              <p:grpSpPr>
                <a:xfrm>
                  <a:off x="5776186" y="2827355"/>
                  <a:ext cx="313825" cy="292417"/>
                  <a:chOff x="7341936" y="3669030"/>
                  <a:chExt cx="313825" cy="292417"/>
                </a:xfrm>
              </p:grpSpPr>
              <p:sp>
                <p:nvSpPr>
                  <p:cNvPr id="3221" name="Google Shape;3221;p48"/>
                  <p:cNvSpPr/>
                  <p:nvPr/>
                </p:nvSpPr>
                <p:spPr>
                  <a:xfrm>
                    <a:off x="7347600" y="3673583"/>
                    <a:ext cx="304352" cy="284291"/>
                  </a:xfrm>
                  <a:custGeom>
                    <a:rect b="b" l="l" r="r" t="t"/>
                    <a:pathLst>
                      <a:path extrusionOk="0" h="284291" w="304352">
                        <a:moveTo>
                          <a:pt x="275803" y="60216"/>
                        </a:moveTo>
                        <a:cubicBezTo>
                          <a:pt x="257722" y="50691"/>
                          <a:pt x="244399" y="34499"/>
                          <a:pt x="229172" y="22116"/>
                        </a:cubicBezTo>
                        <a:cubicBezTo>
                          <a:pt x="213946" y="9734"/>
                          <a:pt x="193961" y="-1696"/>
                          <a:pt x="173976" y="209"/>
                        </a:cubicBezTo>
                        <a:cubicBezTo>
                          <a:pt x="167315" y="1161"/>
                          <a:pt x="159702" y="3066"/>
                          <a:pt x="153040" y="5924"/>
                        </a:cubicBezTo>
                        <a:cubicBezTo>
                          <a:pt x="111167" y="20211"/>
                          <a:pt x="69294" y="34499"/>
                          <a:pt x="27422" y="48786"/>
                        </a:cubicBezTo>
                        <a:cubicBezTo>
                          <a:pt x="22664" y="50691"/>
                          <a:pt x="17905" y="51644"/>
                          <a:pt x="14099" y="55454"/>
                        </a:cubicBezTo>
                        <a:cubicBezTo>
                          <a:pt x="9340" y="59264"/>
                          <a:pt x="5534" y="64979"/>
                          <a:pt x="3630" y="71646"/>
                        </a:cubicBezTo>
                        <a:cubicBezTo>
                          <a:pt x="-3031" y="89744"/>
                          <a:pt x="-176" y="109746"/>
                          <a:pt x="9340" y="125939"/>
                        </a:cubicBezTo>
                        <a:cubicBezTo>
                          <a:pt x="12195" y="130701"/>
                          <a:pt x="16002" y="135464"/>
                          <a:pt x="17905" y="141179"/>
                        </a:cubicBezTo>
                        <a:cubicBezTo>
                          <a:pt x="20760" y="153561"/>
                          <a:pt x="13147" y="165944"/>
                          <a:pt x="16954" y="178326"/>
                        </a:cubicBezTo>
                        <a:cubicBezTo>
                          <a:pt x="18857" y="184041"/>
                          <a:pt x="23615" y="187851"/>
                          <a:pt x="28373" y="191661"/>
                        </a:cubicBezTo>
                        <a:cubicBezTo>
                          <a:pt x="39793" y="200234"/>
                          <a:pt x="54068" y="203091"/>
                          <a:pt x="68343" y="208806"/>
                        </a:cubicBezTo>
                        <a:cubicBezTo>
                          <a:pt x="81666" y="213569"/>
                          <a:pt x="95941" y="221189"/>
                          <a:pt x="101651" y="234524"/>
                        </a:cubicBezTo>
                        <a:cubicBezTo>
                          <a:pt x="105457" y="241191"/>
                          <a:pt x="106409" y="249764"/>
                          <a:pt x="109264" y="256431"/>
                        </a:cubicBezTo>
                        <a:cubicBezTo>
                          <a:pt x="116877" y="271671"/>
                          <a:pt x="133055" y="279291"/>
                          <a:pt x="149234" y="282149"/>
                        </a:cubicBezTo>
                        <a:cubicBezTo>
                          <a:pt x="165412" y="285006"/>
                          <a:pt x="182541" y="283101"/>
                          <a:pt x="198720" y="284054"/>
                        </a:cubicBezTo>
                        <a:cubicBezTo>
                          <a:pt x="204429" y="284054"/>
                          <a:pt x="210139" y="285006"/>
                          <a:pt x="214897" y="283101"/>
                        </a:cubicBezTo>
                        <a:cubicBezTo>
                          <a:pt x="218704" y="282149"/>
                          <a:pt x="221559" y="280244"/>
                          <a:pt x="225366" y="278339"/>
                        </a:cubicBezTo>
                        <a:cubicBezTo>
                          <a:pt x="255819" y="258336"/>
                          <a:pt x="283416" y="233571"/>
                          <a:pt x="304353" y="203091"/>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2" name="Google Shape;3222;p48"/>
                  <p:cNvSpPr/>
                  <p:nvPr/>
                </p:nvSpPr>
                <p:spPr>
                  <a:xfrm>
                    <a:off x="7341936" y="3669030"/>
                    <a:ext cx="313825" cy="292417"/>
                  </a:xfrm>
                  <a:custGeom>
                    <a:rect b="b" l="l" r="r" t="t"/>
                    <a:pathLst>
                      <a:path extrusionOk="0" h="292417" w="313825">
                        <a:moveTo>
                          <a:pt x="282419" y="62865"/>
                        </a:moveTo>
                        <a:cubicBezTo>
                          <a:pt x="259579" y="48577"/>
                          <a:pt x="243401" y="25717"/>
                          <a:pt x="220561" y="11430"/>
                        </a:cubicBezTo>
                        <a:cubicBezTo>
                          <a:pt x="210093" y="4763"/>
                          <a:pt x="197722" y="0"/>
                          <a:pt x="185350" y="0"/>
                        </a:cubicBezTo>
                        <a:cubicBezTo>
                          <a:pt x="171076" y="0"/>
                          <a:pt x="157752" y="5715"/>
                          <a:pt x="144429" y="10477"/>
                        </a:cubicBezTo>
                        <a:cubicBezTo>
                          <a:pt x="114928" y="20002"/>
                          <a:pt x="86378" y="30480"/>
                          <a:pt x="56877" y="40005"/>
                        </a:cubicBezTo>
                        <a:cubicBezTo>
                          <a:pt x="49264" y="42863"/>
                          <a:pt x="41650" y="44767"/>
                          <a:pt x="34037" y="47625"/>
                        </a:cubicBezTo>
                        <a:cubicBezTo>
                          <a:pt x="28327" y="49530"/>
                          <a:pt x="21666" y="51435"/>
                          <a:pt x="16908" y="55245"/>
                        </a:cubicBezTo>
                        <a:cubicBezTo>
                          <a:pt x="7391" y="62865"/>
                          <a:pt x="2633" y="75247"/>
                          <a:pt x="729" y="87630"/>
                        </a:cubicBezTo>
                        <a:cubicBezTo>
                          <a:pt x="-1174" y="100013"/>
                          <a:pt x="729" y="112395"/>
                          <a:pt x="5488" y="123825"/>
                        </a:cubicBezTo>
                        <a:cubicBezTo>
                          <a:pt x="7391" y="129540"/>
                          <a:pt x="11198" y="134302"/>
                          <a:pt x="14052" y="139065"/>
                        </a:cubicBezTo>
                        <a:cubicBezTo>
                          <a:pt x="18811" y="146685"/>
                          <a:pt x="18811" y="152400"/>
                          <a:pt x="16908" y="160972"/>
                        </a:cubicBezTo>
                        <a:cubicBezTo>
                          <a:pt x="15004" y="172402"/>
                          <a:pt x="14052" y="182880"/>
                          <a:pt x="21666" y="192405"/>
                        </a:cubicBezTo>
                        <a:cubicBezTo>
                          <a:pt x="29279" y="201930"/>
                          <a:pt x="41650" y="206692"/>
                          <a:pt x="53070" y="210502"/>
                        </a:cubicBezTo>
                        <a:cubicBezTo>
                          <a:pt x="65442" y="215265"/>
                          <a:pt x="77813" y="218122"/>
                          <a:pt x="89233" y="225742"/>
                        </a:cubicBezTo>
                        <a:cubicBezTo>
                          <a:pt x="93991" y="229552"/>
                          <a:pt x="98750" y="234315"/>
                          <a:pt x="101604" y="240030"/>
                        </a:cubicBezTo>
                        <a:cubicBezTo>
                          <a:pt x="104460" y="245745"/>
                          <a:pt x="105411" y="253365"/>
                          <a:pt x="108266" y="259080"/>
                        </a:cubicBezTo>
                        <a:cubicBezTo>
                          <a:pt x="117783" y="281940"/>
                          <a:pt x="142526" y="290513"/>
                          <a:pt x="165365" y="291465"/>
                        </a:cubicBezTo>
                        <a:cubicBezTo>
                          <a:pt x="173930" y="292417"/>
                          <a:pt x="181544" y="291465"/>
                          <a:pt x="190109" y="291465"/>
                        </a:cubicBezTo>
                        <a:cubicBezTo>
                          <a:pt x="197722" y="291465"/>
                          <a:pt x="206286" y="292417"/>
                          <a:pt x="213900" y="292417"/>
                        </a:cubicBezTo>
                        <a:cubicBezTo>
                          <a:pt x="228175" y="291465"/>
                          <a:pt x="240546" y="280988"/>
                          <a:pt x="251014" y="273367"/>
                        </a:cubicBezTo>
                        <a:cubicBezTo>
                          <a:pt x="274805" y="255270"/>
                          <a:pt x="295742" y="234315"/>
                          <a:pt x="312872" y="209550"/>
                        </a:cubicBezTo>
                        <a:cubicBezTo>
                          <a:pt x="316678" y="204788"/>
                          <a:pt x="308113" y="200025"/>
                          <a:pt x="304307" y="204788"/>
                        </a:cubicBezTo>
                        <a:cubicBezTo>
                          <a:pt x="289080" y="224790"/>
                          <a:pt x="271951" y="242888"/>
                          <a:pt x="252918" y="259080"/>
                        </a:cubicBezTo>
                        <a:cubicBezTo>
                          <a:pt x="243401" y="266700"/>
                          <a:pt x="233884" y="274320"/>
                          <a:pt x="222465" y="280035"/>
                        </a:cubicBezTo>
                        <a:cubicBezTo>
                          <a:pt x="216755" y="282892"/>
                          <a:pt x="211045" y="282892"/>
                          <a:pt x="204383" y="282892"/>
                        </a:cubicBezTo>
                        <a:cubicBezTo>
                          <a:pt x="197722" y="282892"/>
                          <a:pt x="190109" y="281940"/>
                          <a:pt x="183447" y="282892"/>
                        </a:cubicBezTo>
                        <a:cubicBezTo>
                          <a:pt x="161559" y="282892"/>
                          <a:pt x="132057" y="282892"/>
                          <a:pt x="118735" y="260985"/>
                        </a:cubicBezTo>
                        <a:cubicBezTo>
                          <a:pt x="113024" y="251460"/>
                          <a:pt x="112073" y="239077"/>
                          <a:pt x="105411" y="229552"/>
                        </a:cubicBezTo>
                        <a:cubicBezTo>
                          <a:pt x="98750" y="220980"/>
                          <a:pt x="90185" y="215265"/>
                          <a:pt x="80669" y="211455"/>
                        </a:cubicBezTo>
                        <a:cubicBezTo>
                          <a:pt x="69249" y="206692"/>
                          <a:pt x="57829" y="203835"/>
                          <a:pt x="47360" y="199072"/>
                        </a:cubicBezTo>
                        <a:cubicBezTo>
                          <a:pt x="36892" y="194310"/>
                          <a:pt x="24521" y="187642"/>
                          <a:pt x="25472" y="174307"/>
                        </a:cubicBezTo>
                        <a:cubicBezTo>
                          <a:pt x="25472" y="162877"/>
                          <a:pt x="30231" y="152400"/>
                          <a:pt x="26424" y="141922"/>
                        </a:cubicBezTo>
                        <a:cubicBezTo>
                          <a:pt x="24521" y="137160"/>
                          <a:pt x="20714" y="132397"/>
                          <a:pt x="17859" y="127635"/>
                        </a:cubicBezTo>
                        <a:cubicBezTo>
                          <a:pt x="15004" y="121920"/>
                          <a:pt x="13101" y="116205"/>
                          <a:pt x="12149" y="110490"/>
                        </a:cubicBezTo>
                        <a:cubicBezTo>
                          <a:pt x="10246" y="99060"/>
                          <a:pt x="11198" y="85725"/>
                          <a:pt x="15956" y="74295"/>
                        </a:cubicBezTo>
                        <a:cubicBezTo>
                          <a:pt x="21666" y="61913"/>
                          <a:pt x="35941" y="59055"/>
                          <a:pt x="47360" y="55245"/>
                        </a:cubicBezTo>
                        <a:cubicBezTo>
                          <a:pt x="74958" y="45720"/>
                          <a:pt x="101604" y="36195"/>
                          <a:pt x="129203" y="26670"/>
                        </a:cubicBezTo>
                        <a:cubicBezTo>
                          <a:pt x="143477" y="21907"/>
                          <a:pt x="158704" y="15240"/>
                          <a:pt x="173930" y="11430"/>
                        </a:cubicBezTo>
                        <a:cubicBezTo>
                          <a:pt x="188205" y="8572"/>
                          <a:pt x="201528" y="11430"/>
                          <a:pt x="213900" y="18097"/>
                        </a:cubicBezTo>
                        <a:cubicBezTo>
                          <a:pt x="237691" y="31432"/>
                          <a:pt x="255772" y="54292"/>
                          <a:pt x="279564" y="67627"/>
                        </a:cubicBezTo>
                        <a:cubicBezTo>
                          <a:pt x="283371" y="69532"/>
                          <a:pt x="285274" y="64770"/>
                          <a:pt x="282419" y="62865"/>
                        </a:cubicBezTo>
                        <a:lnTo>
                          <a:pt x="282419" y="628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23" name="Google Shape;3223;p48"/>
                <p:cNvGrpSpPr/>
                <p:nvPr/>
              </p:nvGrpSpPr>
              <p:grpSpPr>
                <a:xfrm>
                  <a:off x="5661798" y="2898418"/>
                  <a:ext cx="162015" cy="250455"/>
                  <a:chOff x="7227548" y="3740093"/>
                  <a:chExt cx="162015" cy="250455"/>
                </a:xfrm>
              </p:grpSpPr>
              <p:sp>
                <p:nvSpPr>
                  <p:cNvPr id="3224" name="Google Shape;3224;p48"/>
                  <p:cNvSpPr/>
                  <p:nvPr/>
                </p:nvSpPr>
                <p:spPr>
                  <a:xfrm>
                    <a:off x="7232765" y="3748087"/>
                    <a:ext cx="153676" cy="240030"/>
                  </a:xfrm>
                  <a:custGeom>
                    <a:rect b="b" l="l" r="r" t="t"/>
                    <a:pathLst>
                      <a:path extrusionOk="0" h="240030" w="153676">
                        <a:moveTo>
                          <a:pt x="144160" y="236220"/>
                        </a:moveTo>
                        <a:cubicBezTo>
                          <a:pt x="93723" y="227647"/>
                          <a:pt x="46140" y="202882"/>
                          <a:pt x="10929" y="165735"/>
                        </a:cubicBezTo>
                        <a:cubicBezTo>
                          <a:pt x="7122" y="161925"/>
                          <a:pt x="3316" y="157163"/>
                          <a:pt x="1412" y="152400"/>
                        </a:cubicBezTo>
                        <a:cubicBezTo>
                          <a:pt x="-1443" y="143828"/>
                          <a:pt x="461" y="135255"/>
                          <a:pt x="3316" y="126682"/>
                        </a:cubicBezTo>
                        <a:cubicBezTo>
                          <a:pt x="18542" y="80963"/>
                          <a:pt x="48043" y="40957"/>
                          <a:pt x="88013" y="14288"/>
                        </a:cubicBezTo>
                        <a:cubicBezTo>
                          <a:pt x="92771" y="10478"/>
                          <a:pt x="98481" y="7620"/>
                          <a:pt x="105143" y="6668"/>
                        </a:cubicBezTo>
                        <a:cubicBezTo>
                          <a:pt x="114659" y="4763"/>
                          <a:pt x="126079" y="8572"/>
                          <a:pt x="134644" y="4763"/>
                        </a:cubicBezTo>
                        <a:cubicBezTo>
                          <a:pt x="137499" y="2857"/>
                          <a:pt x="140354" y="953"/>
                          <a:pt x="144160" y="0"/>
                        </a:cubicBezTo>
                        <a:cubicBezTo>
                          <a:pt x="151773" y="0"/>
                          <a:pt x="153677" y="9525"/>
                          <a:pt x="153677" y="17145"/>
                        </a:cubicBezTo>
                        <a:cubicBezTo>
                          <a:pt x="152725" y="55245"/>
                          <a:pt x="152725" y="93345"/>
                          <a:pt x="151773" y="130493"/>
                        </a:cubicBezTo>
                        <a:cubicBezTo>
                          <a:pt x="151773" y="139065"/>
                          <a:pt x="151773" y="147638"/>
                          <a:pt x="148919" y="156210"/>
                        </a:cubicBezTo>
                        <a:cubicBezTo>
                          <a:pt x="147015" y="161925"/>
                          <a:pt x="144160" y="166688"/>
                          <a:pt x="142257" y="172403"/>
                        </a:cubicBezTo>
                        <a:cubicBezTo>
                          <a:pt x="134644" y="194310"/>
                          <a:pt x="140354" y="218122"/>
                          <a:pt x="147015" y="240030"/>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5" name="Google Shape;3225;p48"/>
                  <p:cNvSpPr/>
                  <p:nvPr/>
                </p:nvSpPr>
                <p:spPr>
                  <a:xfrm>
                    <a:off x="7227548" y="3740093"/>
                    <a:ext cx="162015" cy="250455"/>
                  </a:xfrm>
                  <a:custGeom>
                    <a:rect b="b" l="l" r="r" t="t"/>
                    <a:pathLst>
                      <a:path extrusionOk="0" h="250455" w="162015">
                        <a:moveTo>
                          <a:pt x="150329" y="240404"/>
                        </a:moveTo>
                        <a:cubicBezTo>
                          <a:pt x="112263" y="232784"/>
                          <a:pt x="76100" y="216591"/>
                          <a:pt x="45647" y="192779"/>
                        </a:cubicBezTo>
                        <a:cubicBezTo>
                          <a:pt x="38034" y="187063"/>
                          <a:pt x="30421" y="180396"/>
                          <a:pt x="22807" y="172776"/>
                        </a:cubicBezTo>
                        <a:cubicBezTo>
                          <a:pt x="14242" y="164204"/>
                          <a:pt x="8532" y="156584"/>
                          <a:pt x="10436" y="144201"/>
                        </a:cubicBezTo>
                        <a:cubicBezTo>
                          <a:pt x="14242" y="125151"/>
                          <a:pt x="23759" y="107054"/>
                          <a:pt x="33275" y="90861"/>
                        </a:cubicBezTo>
                        <a:cubicBezTo>
                          <a:pt x="42792" y="74669"/>
                          <a:pt x="55164" y="59429"/>
                          <a:pt x="69438" y="46094"/>
                        </a:cubicBezTo>
                        <a:cubicBezTo>
                          <a:pt x="76100" y="39426"/>
                          <a:pt x="83713" y="33711"/>
                          <a:pt x="91326" y="27996"/>
                        </a:cubicBezTo>
                        <a:cubicBezTo>
                          <a:pt x="100843" y="21329"/>
                          <a:pt x="108456" y="17519"/>
                          <a:pt x="119876" y="17519"/>
                        </a:cubicBezTo>
                        <a:cubicBezTo>
                          <a:pt x="129392" y="17519"/>
                          <a:pt x="136054" y="17519"/>
                          <a:pt x="144619" y="12756"/>
                        </a:cubicBezTo>
                        <a:cubicBezTo>
                          <a:pt x="155087" y="7041"/>
                          <a:pt x="153184" y="28949"/>
                          <a:pt x="152232" y="33711"/>
                        </a:cubicBezTo>
                        <a:cubicBezTo>
                          <a:pt x="152232" y="57524"/>
                          <a:pt x="151280" y="80384"/>
                          <a:pt x="151280" y="104196"/>
                        </a:cubicBezTo>
                        <a:cubicBezTo>
                          <a:pt x="151280" y="117531"/>
                          <a:pt x="151280" y="129913"/>
                          <a:pt x="150329" y="143249"/>
                        </a:cubicBezTo>
                        <a:cubicBezTo>
                          <a:pt x="150329" y="149916"/>
                          <a:pt x="149377" y="156584"/>
                          <a:pt x="147474" y="162299"/>
                        </a:cubicBezTo>
                        <a:cubicBezTo>
                          <a:pt x="145571" y="168013"/>
                          <a:pt x="142716" y="172776"/>
                          <a:pt x="140812" y="178491"/>
                        </a:cubicBezTo>
                        <a:cubicBezTo>
                          <a:pt x="133199" y="201351"/>
                          <a:pt x="139861" y="225163"/>
                          <a:pt x="146522" y="247071"/>
                        </a:cubicBezTo>
                        <a:cubicBezTo>
                          <a:pt x="148426" y="252786"/>
                          <a:pt x="156990" y="250881"/>
                          <a:pt x="156039" y="244213"/>
                        </a:cubicBezTo>
                        <a:cubicBezTo>
                          <a:pt x="152232" y="232784"/>
                          <a:pt x="149377" y="220401"/>
                          <a:pt x="147474" y="208019"/>
                        </a:cubicBezTo>
                        <a:cubicBezTo>
                          <a:pt x="146522" y="195636"/>
                          <a:pt x="148426" y="184206"/>
                          <a:pt x="153184" y="171824"/>
                        </a:cubicBezTo>
                        <a:cubicBezTo>
                          <a:pt x="163652" y="148963"/>
                          <a:pt x="159846" y="123246"/>
                          <a:pt x="160797" y="98481"/>
                        </a:cubicBezTo>
                        <a:cubicBezTo>
                          <a:pt x="160797" y="72763"/>
                          <a:pt x="162700" y="47046"/>
                          <a:pt x="161749" y="21329"/>
                        </a:cubicBezTo>
                        <a:cubicBezTo>
                          <a:pt x="161749" y="14661"/>
                          <a:pt x="159846" y="5136"/>
                          <a:pt x="153184" y="1326"/>
                        </a:cubicBezTo>
                        <a:cubicBezTo>
                          <a:pt x="144619" y="-3437"/>
                          <a:pt x="137957" y="6088"/>
                          <a:pt x="129392" y="7041"/>
                        </a:cubicBezTo>
                        <a:cubicBezTo>
                          <a:pt x="118924" y="7994"/>
                          <a:pt x="109408" y="5136"/>
                          <a:pt x="98939" y="9899"/>
                        </a:cubicBezTo>
                        <a:cubicBezTo>
                          <a:pt x="89423" y="14661"/>
                          <a:pt x="80858" y="21329"/>
                          <a:pt x="73245" y="27996"/>
                        </a:cubicBezTo>
                        <a:cubicBezTo>
                          <a:pt x="57067" y="41331"/>
                          <a:pt x="42792" y="56571"/>
                          <a:pt x="31372" y="74669"/>
                        </a:cubicBezTo>
                        <a:cubicBezTo>
                          <a:pt x="19952" y="91813"/>
                          <a:pt x="10436" y="109911"/>
                          <a:pt x="3774" y="129913"/>
                        </a:cubicBezTo>
                        <a:cubicBezTo>
                          <a:pt x="-32" y="140391"/>
                          <a:pt x="-1936" y="151821"/>
                          <a:pt x="2823" y="161346"/>
                        </a:cubicBezTo>
                        <a:cubicBezTo>
                          <a:pt x="6629" y="170871"/>
                          <a:pt x="16146" y="178491"/>
                          <a:pt x="23759" y="185159"/>
                        </a:cubicBezTo>
                        <a:cubicBezTo>
                          <a:pt x="58970" y="217544"/>
                          <a:pt x="102746" y="238499"/>
                          <a:pt x="150329" y="244213"/>
                        </a:cubicBezTo>
                        <a:cubicBezTo>
                          <a:pt x="152232" y="248024"/>
                          <a:pt x="153184" y="241356"/>
                          <a:pt x="150329" y="240404"/>
                        </a:cubicBezTo>
                        <a:lnTo>
                          <a:pt x="150329" y="24040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26" name="Google Shape;3226;p48"/>
                <p:cNvGrpSpPr/>
                <p:nvPr/>
              </p:nvGrpSpPr>
              <p:grpSpPr>
                <a:xfrm>
                  <a:off x="5781325" y="2876001"/>
                  <a:ext cx="253635" cy="196215"/>
                  <a:chOff x="7347075" y="3717676"/>
                  <a:chExt cx="253635" cy="196215"/>
                </a:xfrm>
              </p:grpSpPr>
              <p:sp>
                <p:nvSpPr>
                  <p:cNvPr id="3227" name="Google Shape;3227;p48"/>
                  <p:cNvSpPr/>
                  <p:nvPr/>
                </p:nvSpPr>
                <p:spPr>
                  <a:xfrm>
                    <a:off x="7416894" y="3870959"/>
                    <a:ext cx="6661" cy="21907"/>
                  </a:xfrm>
                  <a:custGeom>
                    <a:rect b="b" l="l" r="r" t="t"/>
                    <a:pathLst>
                      <a:path extrusionOk="0" h="21907" w="6661">
                        <a:moveTo>
                          <a:pt x="0" y="11430"/>
                        </a:moveTo>
                        <a:cubicBezTo>
                          <a:pt x="0" y="15240"/>
                          <a:pt x="2855" y="19050"/>
                          <a:pt x="6662" y="21908"/>
                        </a:cubicBezTo>
                        <a:lnTo>
                          <a:pt x="1903" y="0"/>
                        </a:lnTo>
                        <a:cubicBezTo>
                          <a:pt x="952" y="3810"/>
                          <a:pt x="0" y="8572"/>
                          <a:pt x="0" y="114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8" name="Google Shape;3228;p48"/>
                  <p:cNvSpPr/>
                  <p:nvPr/>
                </p:nvSpPr>
                <p:spPr>
                  <a:xfrm>
                    <a:off x="7423556" y="3892867"/>
                    <a:ext cx="9516" cy="1904"/>
                  </a:xfrm>
                  <a:custGeom>
                    <a:rect b="b" l="l" r="r" t="t"/>
                    <a:pathLst>
                      <a:path extrusionOk="0" h="1904" w="9516">
                        <a:moveTo>
                          <a:pt x="0" y="1905"/>
                        </a:moveTo>
                        <a:cubicBezTo>
                          <a:pt x="0" y="952"/>
                          <a:pt x="0" y="952"/>
                          <a:pt x="0" y="0"/>
                        </a:cubicBezTo>
                        <a:cubicBezTo>
                          <a:pt x="0" y="0"/>
                          <a:pt x="0" y="0"/>
                          <a:pt x="0" y="0"/>
                        </a:cubicBezTo>
                        <a:lnTo>
                          <a:pt x="0" y="190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9" name="Google Shape;3229;p48"/>
                  <p:cNvSpPr/>
                  <p:nvPr/>
                </p:nvSpPr>
                <p:spPr>
                  <a:xfrm>
                    <a:off x="7416894" y="3863340"/>
                    <a:ext cx="1903" cy="7619"/>
                  </a:xfrm>
                  <a:custGeom>
                    <a:rect b="b" l="l" r="r" t="t"/>
                    <a:pathLst>
                      <a:path extrusionOk="0" h="7619" w="1903">
                        <a:moveTo>
                          <a:pt x="0" y="0"/>
                        </a:moveTo>
                        <a:lnTo>
                          <a:pt x="1903" y="7620"/>
                        </a:lnTo>
                        <a:cubicBezTo>
                          <a:pt x="1903" y="6667"/>
                          <a:pt x="1903" y="6667"/>
                          <a:pt x="1903" y="5715"/>
                        </a:cubicBezTo>
                        <a:cubicBezTo>
                          <a:pt x="952" y="3810"/>
                          <a:pt x="952" y="1905"/>
                          <a:pt x="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0" name="Google Shape;3230;p48"/>
                  <p:cNvSpPr/>
                  <p:nvPr/>
                </p:nvSpPr>
                <p:spPr>
                  <a:xfrm>
                    <a:off x="7347075" y="3717676"/>
                    <a:ext cx="253635" cy="196215"/>
                  </a:xfrm>
                  <a:custGeom>
                    <a:rect b="b" l="l" r="r" t="t"/>
                    <a:pathLst>
                      <a:path extrusionOk="0" h="196215" w="253635">
                        <a:moveTo>
                          <a:pt x="252537" y="98039"/>
                        </a:moveTo>
                        <a:cubicBezTo>
                          <a:pt x="251585" y="90419"/>
                          <a:pt x="251585" y="83751"/>
                          <a:pt x="249682" y="76131"/>
                        </a:cubicBezTo>
                        <a:cubicBezTo>
                          <a:pt x="245875" y="58034"/>
                          <a:pt x="237310" y="41841"/>
                          <a:pt x="227794" y="26601"/>
                        </a:cubicBezTo>
                        <a:cubicBezTo>
                          <a:pt x="223987" y="20886"/>
                          <a:pt x="221132" y="14219"/>
                          <a:pt x="215422" y="10409"/>
                        </a:cubicBezTo>
                        <a:cubicBezTo>
                          <a:pt x="210664" y="6599"/>
                          <a:pt x="204002" y="4694"/>
                          <a:pt x="197341" y="3741"/>
                        </a:cubicBezTo>
                        <a:cubicBezTo>
                          <a:pt x="184969" y="884"/>
                          <a:pt x="170695" y="-1974"/>
                          <a:pt x="159275" y="1836"/>
                        </a:cubicBezTo>
                        <a:cubicBezTo>
                          <a:pt x="149758" y="5646"/>
                          <a:pt x="142145" y="14219"/>
                          <a:pt x="132628" y="18981"/>
                        </a:cubicBezTo>
                        <a:cubicBezTo>
                          <a:pt x="123112" y="23744"/>
                          <a:pt x="111692" y="24696"/>
                          <a:pt x="101223" y="26601"/>
                        </a:cubicBezTo>
                        <a:cubicBezTo>
                          <a:pt x="71722" y="32316"/>
                          <a:pt x="15575" y="62796"/>
                          <a:pt x="8913" y="92324"/>
                        </a:cubicBezTo>
                        <a:cubicBezTo>
                          <a:pt x="3203" y="115184"/>
                          <a:pt x="-4410" y="130424"/>
                          <a:pt x="3203" y="153284"/>
                        </a:cubicBezTo>
                        <a:lnTo>
                          <a:pt x="30801" y="156141"/>
                        </a:lnTo>
                        <a:cubicBezTo>
                          <a:pt x="33656" y="158999"/>
                          <a:pt x="49834" y="151379"/>
                          <a:pt x="49834" y="155189"/>
                        </a:cubicBezTo>
                        <a:cubicBezTo>
                          <a:pt x="52689" y="164714"/>
                          <a:pt x="55544" y="173286"/>
                          <a:pt x="55544" y="182811"/>
                        </a:cubicBezTo>
                        <a:cubicBezTo>
                          <a:pt x="59351" y="185669"/>
                          <a:pt x="64109" y="187574"/>
                          <a:pt x="67916" y="189479"/>
                        </a:cubicBezTo>
                        <a:cubicBezTo>
                          <a:pt x="85997" y="196146"/>
                          <a:pt x="107885" y="200909"/>
                          <a:pt x="122160" y="188526"/>
                        </a:cubicBezTo>
                        <a:cubicBezTo>
                          <a:pt x="132628" y="179954"/>
                          <a:pt x="136435" y="165666"/>
                          <a:pt x="146903" y="158999"/>
                        </a:cubicBezTo>
                        <a:cubicBezTo>
                          <a:pt x="163081" y="147569"/>
                          <a:pt x="184969" y="157094"/>
                          <a:pt x="204954" y="158046"/>
                        </a:cubicBezTo>
                        <a:cubicBezTo>
                          <a:pt x="225890" y="158999"/>
                          <a:pt x="248730" y="145664"/>
                          <a:pt x="252537" y="125661"/>
                        </a:cubicBezTo>
                        <a:cubicBezTo>
                          <a:pt x="254440" y="116136"/>
                          <a:pt x="253488" y="106611"/>
                          <a:pt x="252537" y="980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31" name="Google Shape;3231;p48"/>
                <p:cNvSpPr/>
                <p:nvPr/>
              </p:nvSpPr>
              <p:spPr>
                <a:xfrm>
                  <a:off x="5862490" y="2942400"/>
                  <a:ext cx="224559" cy="221133"/>
                </a:xfrm>
                <a:custGeom>
                  <a:rect b="b" l="l" r="r" t="t"/>
                  <a:pathLst>
                    <a:path extrusionOk="0" h="221133" w="224559">
                      <a:moveTo>
                        <a:pt x="2929" y="62119"/>
                      </a:moveTo>
                      <a:cubicBezTo>
                        <a:pt x="5784" y="38307"/>
                        <a:pt x="70497" y="50689"/>
                        <a:pt x="151388" y="3064"/>
                      </a:cubicBezTo>
                      <a:cubicBezTo>
                        <a:pt x="160904" y="-2651"/>
                        <a:pt x="174227" y="207"/>
                        <a:pt x="184696" y="6874"/>
                      </a:cubicBezTo>
                      <a:cubicBezTo>
                        <a:pt x="189454" y="9732"/>
                        <a:pt x="194212" y="14494"/>
                        <a:pt x="199922" y="16399"/>
                      </a:cubicBezTo>
                      <a:cubicBezTo>
                        <a:pt x="206583" y="19257"/>
                        <a:pt x="215148" y="17352"/>
                        <a:pt x="220858" y="24019"/>
                      </a:cubicBezTo>
                      <a:cubicBezTo>
                        <a:pt x="227520" y="32592"/>
                        <a:pt x="223713" y="47832"/>
                        <a:pt x="220858" y="59262"/>
                      </a:cubicBezTo>
                      <a:cubicBezTo>
                        <a:pt x="212293" y="88789"/>
                        <a:pt x="202777" y="119269"/>
                        <a:pt x="187550" y="142129"/>
                      </a:cubicBezTo>
                      <a:cubicBezTo>
                        <a:pt x="166614" y="174514"/>
                        <a:pt x="135209" y="191659"/>
                        <a:pt x="105708" y="206899"/>
                      </a:cubicBezTo>
                      <a:cubicBezTo>
                        <a:pt x="86675" y="216424"/>
                        <a:pt x="65739" y="226902"/>
                        <a:pt x="46706" y="217377"/>
                      </a:cubicBezTo>
                      <a:cubicBezTo>
                        <a:pt x="38141" y="213567"/>
                        <a:pt x="30528" y="204994"/>
                        <a:pt x="23866" y="196422"/>
                      </a:cubicBezTo>
                      <a:cubicBezTo>
                        <a:pt x="15301" y="185944"/>
                        <a:pt x="7688" y="174514"/>
                        <a:pt x="3881" y="160227"/>
                      </a:cubicBezTo>
                      <a:cubicBezTo>
                        <a:pt x="-877" y="145939"/>
                        <a:pt x="-877" y="128794"/>
                        <a:pt x="3881" y="115459"/>
                      </a:cubicBezTo>
                      <a:cubicBezTo>
                        <a:pt x="7688" y="104982"/>
                        <a:pt x="-5635" y="68787"/>
                        <a:pt x="2929" y="62119"/>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2" name="Google Shape;3232;p48"/>
                <p:cNvSpPr/>
                <p:nvPr/>
              </p:nvSpPr>
              <p:spPr>
                <a:xfrm>
                  <a:off x="5964217" y="2922605"/>
                  <a:ext cx="211244" cy="390525"/>
                </a:xfrm>
                <a:custGeom>
                  <a:rect b="b" l="l" r="r" t="t"/>
                  <a:pathLst>
                    <a:path extrusionOk="0" h="390525" w="211244">
                      <a:moveTo>
                        <a:pt x="15400" y="361950"/>
                      </a:moveTo>
                      <a:cubicBezTo>
                        <a:pt x="-16956" y="276225"/>
                        <a:pt x="2077" y="171450"/>
                        <a:pt x="68693" y="107632"/>
                      </a:cubicBezTo>
                      <a:cubicBezTo>
                        <a:pt x="79161" y="97155"/>
                        <a:pt x="90581" y="88582"/>
                        <a:pt x="101049" y="79057"/>
                      </a:cubicBezTo>
                      <a:cubicBezTo>
                        <a:pt x="125792" y="56197"/>
                        <a:pt x="127695" y="30480"/>
                        <a:pt x="166713" y="0"/>
                      </a:cubicBezTo>
                      <a:cubicBezTo>
                        <a:pt x="215247" y="0"/>
                        <a:pt x="204779" y="83820"/>
                        <a:pt x="209538" y="130492"/>
                      </a:cubicBezTo>
                      <a:cubicBezTo>
                        <a:pt x="212392" y="160020"/>
                        <a:pt x="212392" y="191452"/>
                        <a:pt x="203827" y="220027"/>
                      </a:cubicBezTo>
                      <a:cubicBezTo>
                        <a:pt x="195263" y="248602"/>
                        <a:pt x="180036" y="276225"/>
                        <a:pt x="156245" y="295275"/>
                      </a:cubicBezTo>
                      <a:cubicBezTo>
                        <a:pt x="116276" y="327660"/>
                        <a:pt x="60128" y="360997"/>
                        <a:pt x="17303" y="390525"/>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3" name="Google Shape;3233;p48"/>
                <p:cNvSpPr/>
                <p:nvPr/>
              </p:nvSpPr>
              <p:spPr>
                <a:xfrm>
                  <a:off x="5693170" y="3003462"/>
                  <a:ext cx="295012" cy="291019"/>
                </a:xfrm>
                <a:custGeom>
                  <a:rect b="b" l="l" r="r" t="t"/>
                  <a:pathLst>
                    <a:path extrusionOk="0" h="291019" w="295012">
                      <a:moveTo>
                        <a:pt x="295013" y="289665"/>
                      </a:moveTo>
                      <a:cubicBezTo>
                        <a:pt x="294061" y="246802"/>
                        <a:pt x="278834" y="205845"/>
                        <a:pt x="275027" y="163935"/>
                      </a:cubicBezTo>
                      <a:cubicBezTo>
                        <a:pt x="274076" y="149647"/>
                        <a:pt x="274076" y="134407"/>
                        <a:pt x="270269" y="121072"/>
                      </a:cubicBezTo>
                      <a:cubicBezTo>
                        <a:pt x="259801" y="81068"/>
                        <a:pt x="222687" y="54397"/>
                        <a:pt x="188427" y="31537"/>
                      </a:cubicBezTo>
                      <a:cubicBezTo>
                        <a:pt x="178911" y="25822"/>
                        <a:pt x="170346" y="19155"/>
                        <a:pt x="159878" y="15345"/>
                      </a:cubicBezTo>
                      <a:cubicBezTo>
                        <a:pt x="145603" y="10582"/>
                        <a:pt x="130376" y="9630"/>
                        <a:pt x="116102" y="6772"/>
                      </a:cubicBezTo>
                      <a:cubicBezTo>
                        <a:pt x="107537" y="4868"/>
                        <a:pt x="98020" y="1057"/>
                        <a:pt x="89455" y="105"/>
                      </a:cubicBezTo>
                      <a:cubicBezTo>
                        <a:pt x="74229" y="-848"/>
                        <a:pt x="59954" y="4868"/>
                        <a:pt x="45679" y="9630"/>
                      </a:cubicBezTo>
                      <a:cubicBezTo>
                        <a:pt x="27598" y="17250"/>
                        <a:pt x="7613" y="25822"/>
                        <a:pt x="951" y="44872"/>
                      </a:cubicBezTo>
                      <a:cubicBezTo>
                        <a:pt x="0" y="46777"/>
                        <a:pt x="0" y="48682"/>
                        <a:pt x="0" y="51540"/>
                      </a:cubicBezTo>
                      <a:cubicBezTo>
                        <a:pt x="951" y="54397"/>
                        <a:pt x="2855" y="56302"/>
                        <a:pt x="4758" y="58207"/>
                      </a:cubicBezTo>
                      <a:cubicBezTo>
                        <a:pt x="25694" y="80115"/>
                        <a:pt x="45679" y="103927"/>
                        <a:pt x="55196" y="132502"/>
                      </a:cubicBezTo>
                      <a:cubicBezTo>
                        <a:pt x="59954" y="146790"/>
                        <a:pt x="61857" y="162982"/>
                        <a:pt x="70422" y="176318"/>
                      </a:cubicBezTo>
                      <a:cubicBezTo>
                        <a:pt x="79939" y="191557"/>
                        <a:pt x="96117" y="202035"/>
                        <a:pt x="104682" y="217275"/>
                      </a:cubicBezTo>
                      <a:cubicBezTo>
                        <a:pt x="109440" y="224895"/>
                        <a:pt x="111343" y="233468"/>
                        <a:pt x="117053" y="240135"/>
                      </a:cubicBezTo>
                      <a:cubicBezTo>
                        <a:pt x="128473" y="255375"/>
                        <a:pt x="149410" y="259185"/>
                        <a:pt x="167491" y="259185"/>
                      </a:cubicBezTo>
                      <a:cubicBezTo>
                        <a:pt x="186524" y="259185"/>
                        <a:pt x="205557" y="256327"/>
                        <a:pt x="223639" y="262995"/>
                      </a:cubicBezTo>
                      <a:cubicBezTo>
                        <a:pt x="236010" y="267757"/>
                        <a:pt x="246478" y="275377"/>
                        <a:pt x="256946" y="282045"/>
                      </a:cubicBezTo>
                      <a:cubicBezTo>
                        <a:pt x="268366" y="288712"/>
                        <a:pt x="281689" y="293475"/>
                        <a:pt x="294061" y="289665"/>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34" name="Google Shape;3234;p48"/>
              <p:cNvSpPr/>
              <p:nvPr/>
            </p:nvSpPr>
            <p:spPr>
              <a:xfrm>
                <a:off x="6401517" y="3152759"/>
                <a:ext cx="169113" cy="288020"/>
              </a:xfrm>
              <a:custGeom>
                <a:rect b="b" l="l" r="r" t="t"/>
                <a:pathLst>
                  <a:path extrusionOk="0" h="288020" w="169113">
                    <a:moveTo>
                      <a:pt x="29184" y="236571"/>
                    </a:moveTo>
                    <a:cubicBezTo>
                      <a:pt x="19668" y="178468"/>
                      <a:pt x="10151" y="120366"/>
                      <a:pt x="635" y="61311"/>
                    </a:cubicBezTo>
                    <a:cubicBezTo>
                      <a:pt x="-317" y="52738"/>
                      <a:pt x="-1269" y="42261"/>
                      <a:pt x="6344" y="39403"/>
                    </a:cubicBezTo>
                    <a:cubicBezTo>
                      <a:pt x="8248" y="38451"/>
                      <a:pt x="11103" y="38451"/>
                      <a:pt x="13006" y="36546"/>
                    </a:cubicBezTo>
                    <a:cubicBezTo>
                      <a:pt x="14909" y="35593"/>
                      <a:pt x="15861" y="33688"/>
                      <a:pt x="16813" y="31783"/>
                    </a:cubicBezTo>
                    <a:cubicBezTo>
                      <a:pt x="25377" y="16543"/>
                      <a:pt x="41556" y="4161"/>
                      <a:pt x="59637" y="1303"/>
                    </a:cubicBezTo>
                    <a:cubicBezTo>
                      <a:pt x="77718" y="-2507"/>
                      <a:pt x="96751" y="2256"/>
                      <a:pt x="111026" y="12733"/>
                    </a:cubicBezTo>
                    <a:cubicBezTo>
                      <a:pt x="122446" y="21306"/>
                      <a:pt x="130059" y="32736"/>
                      <a:pt x="139576" y="42261"/>
                    </a:cubicBezTo>
                    <a:cubicBezTo>
                      <a:pt x="145286" y="47976"/>
                      <a:pt x="151947" y="52738"/>
                      <a:pt x="155754" y="59406"/>
                    </a:cubicBezTo>
                    <a:cubicBezTo>
                      <a:pt x="162416" y="70836"/>
                      <a:pt x="159561" y="85123"/>
                      <a:pt x="162416" y="97506"/>
                    </a:cubicBezTo>
                    <a:cubicBezTo>
                      <a:pt x="164319" y="106078"/>
                      <a:pt x="169077" y="113698"/>
                      <a:pt x="169077" y="123223"/>
                    </a:cubicBezTo>
                    <a:cubicBezTo>
                      <a:pt x="170029" y="143226"/>
                      <a:pt x="151947" y="157513"/>
                      <a:pt x="141479" y="174658"/>
                    </a:cubicBezTo>
                    <a:cubicBezTo>
                      <a:pt x="134818" y="185136"/>
                      <a:pt x="131963" y="198471"/>
                      <a:pt x="127204" y="209901"/>
                    </a:cubicBezTo>
                    <a:cubicBezTo>
                      <a:pt x="122446" y="221331"/>
                      <a:pt x="114833" y="232761"/>
                      <a:pt x="102462" y="237523"/>
                    </a:cubicBezTo>
                    <a:cubicBezTo>
                      <a:pt x="84380" y="244191"/>
                      <a:pt x="71057" y="282291"/>
                      <a:pt x="52976" y="288006"/>
                    </a:cubicBezTo>
                    <a:cubicBezTo>
                      <a:pt x="48217" y="288958"/>
                      <a:pt x="37749" y="242286"/>
                      <a:pt x="32990" y="242286"/>
                    </a:cubicBezTo>
                    <a:cubicBezTo>
                      <a:pt x="28232" y="242286"/>
                      <a:pt x="23474" y="238476"/>
                      <a:pt x="24426" y="234666"/>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5" name="Google Shape;3235;p48"/>
              <p:cNvSpPr/>
              <p:nvPr/>
            </p:nvSpPr>
            <p:spPr>
              <a:xfrm>
                <a:off x="6461266" y="3266599"/>
                <a:ext cx="279524" cy="215122"/>
              </a:xfrm>
              <a:custGeom>
                <a:rect b="b" l="l" r="r" t="t"/>
                <a:pathLst>
                  <a:path extrusionOk="0" h="215122" w="279524">
                    <a:moveTo>
                      <a:pt x="78875" y="215123"/>
                    </a:moveTo>
                    <a:cubicBezTo>
                      <a:pt x="96005" y="198930"/>
                      <a:pt x="119796" y="189405"/>
                      <a:pt x="142636" y="190357"/>
                    </a:cubicBezTo>
                    <a:cubicBezTo>
                      <a:pt x="154056" y="191310"/>
                      <a:pt x="166428" y="194168"/>
                      <a:pt x="177847" y="191310"/>
                    </a:cubicBezTo>
                    <a:cubicBezTo>
                      <a:pt x="192122" y="188453"/>
                      <a:pt x="202590" y="177023"/>
                      <a:pt x="215913" y="171307"/>
                    </a:cubicBezTo>
                    <a:cubicBezTo>
                      <a:pt x="230188" y="164640"/>
                      <a:pt x="246366" y="164640"/>
                      <a:pt x="260641" y="157973"/>
                    </a:cubicBezTo>
                    <a:cubicBezTo>
                      <a:pt x="274916" y="151305"/>
                      <a:pt x="285384" y="132255"/>
                      <a:pt x="275868" y="119873"/>
                    </a:cubicBezTo>
                    <a:cubicBezTo>
                      <a:pt x="270157" y="112253"/>
                      <a:pt x="257786" y="110348"/>
                      <a:pt x="251124" y="102728"/>
                    </a:cubicBezTo>
                    <a:cubicBezTo>
                      <a:pt x="242560" y="94155"/>
                      <a:pt x="243511" y="80820"/>
                      <a:pt x="241608" y="69390"/>
                    </a:cubicBezTo>
                    <a:cubicBezTo>
                      <a:pt x="237802" y="50340"/>
                      <a:pt x="224478" y="34148"/>
                      <a:pt x="209252" y="22718"/>
                    </a:cubicBezTo>
                    <a:cubicBezTo>
                      <a:pt x="194977" y="11288"/>
                      <a:pt x="177847" y="2715"/>
                      <a:pt x="159766" y="810"/>
                    </a:cubicBezTo>
                    <a:cubicBezTo>
                      <a:pt x="141684" y="-2047"/>
                      <a:pt x="121700" y="2715"/>
                      <a:pt x="108376" y="14145"/>
                    </a:cubicBezTo>
                    <a:cubicBezTo>
                      <a:pt x="99812" y="20813"/>
                      <a:pt x="94102" y="30338"/>
                      <a:pt x="88392" y="38910"/>
                    </a:cubicBezTo>
                    <a:cubicBezTo>
                      <a:pt x="76020" y="57960"/>
                      <a:pt x="62697" y="77010"/>
                      <a:pt x="50326" y="96060"/>
                    </a:cubicBezTo>
                    <a:cubicBezTo>
                      <a:pt x="44615" y="104632"/>
                      <a:pt x="37954" y="114157"/>
                      <a:pt x="29389" y="119873"/>
                    </a:cubicBezTo>
                    <a:cubicBezTo>
                      <a:pt x="21776" y="125588"/>
                      <a:pt x="11308" y="128445"/>
                      <a:pt x="5598" y="136065"/>
                    </a:cubicBezTo>
                    <a:cubicBezTo>
                      <a:pt x="-2015" y="145590"/>
                      <a:pt x="-1064" y="158925"/>
                      <a:pt x="3694" y="169403"/>
                    </a:cubicBezTo>
                    <a:cubicBezTo>
                      <a:pt x="16066" y="197978"/>
                      <a:pt x="55084" y="212265"/>
                      <a:pt x="83634" y="198930"/>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36" name="Google Shape;3236;p48"/>
            <p:cNvSpPr/>
            <p:nvPr/>
          </p:nvSpPr>
          <p:spPr>
            <a:xfrm>
              <a:off x="5595150" y="3135512"/>
              <a:ext cx="1173388" cy="1377156"/>
            </a:xfrm>
            <a:custGeom>
              <a:rect b="b" l="l" r="r" t="t"/>
              <a:pathLst>
                <a:path extrusionOk="0" h="1377156" w="1173388">
                  <a:moveTo>
                    <a:pt x="951654" y="443865"/>
                  </a:moveTo>
                  <a:cubicBezTo>
                    <a:pt x="921201" y="439103"/>
                    <a:pt x="888844" y="439103"/>
                    <a:pt x="859343" y="448628"/>
                  </a:cubicBezTo>
                  <a:cubicBezTo>
                    <a:pt x="811760" y="464820"/>
                    <a:pt x="778453" y="508635"/>
                    <a:pt x="756565" y="553403"/>
                  </a:cubicBezTo>
                  <a:cubicBezTo>
                    <a:pt x="741338" y="586740"/>
                    <a:pt x="729918" y="621030"/>
                    <a:pt x="717547" y="656272"/>
                  </a:cubicBezTo>
                  <a:cubicBezTo>
                    <a:pt x="684239" y="682943"/>
                    <a:pt x="656641" y="715328"/>
                    <a:pt x="629043" y="747713"/>
                  </a:cubicBezTo>
                  <a:cubicBezTo>
                    <a:pt x="617623" y="761047"/>
                    <a:pt x="606203" y="774382"/>
                    <a:pt x="595735" y="788670"/>
                  </a:cubicBezTo>
                  <a:cubicBezTo>
                    <a:pt x="600493" y="778193"/>
                    <a:pt x="604300" y="767715"/>
                    <a:pt x="608106" y="756285"/>
                  </a:cubicBezTo>
                  <a:cubicBezTo>
                    <a:pt x="614768" y="737235"/>
                    <a:pt x="617623" y="718185"/>
                    <a:pt x="622381" y="699135"/>
                  </a:cubicBezTo>
                  <a:cubicBezTo>
                    <a:pt x="626188" y="680085"/>
                    <a:pt x="632850" y="662940"/>
                    <a:pt x="645221" y="647700"/>
                  </a:cubicBezTo>
                  <a:cubicBezTo>
                    <a:pt x="656641" y="633413"/>
                    <a:pt x="669964" y="620078"/>
                    <a:pt x="679480" y="603885"/>
                  </a:cubicBezTo>
                  <a:cubicBezTo>
                    <a:pt x="688997" y="589597"/>
                    <a:pt x="695659" y="573405"/>
                    <a:pt x="702320" y="558165"/>
                  </a:cubicBezTo>
                  <a:cubicBezTo>
                    <a:pt x="714692" y="526732"/>
                    <a:pt x="723257" y="494347"/>
                    <a:pt x="732773" y="461963"/>
                  </a:cubicBezTo>
                  <a:cubicBezTo>
                    <a:pt x="742290" y="430530"/>
                    <a:pt x="754661" y="400050"/>
                    <a:pt x="775598" y="374332"/>
                  </a:cubicBezTo>
                  <a:cubicBezTo>
                    <a:pt x="792727" y="353378"/>
                    <a:pt x="815567" y="336232"/>
                    <a:pt x="831745" y="314325"/>
                  </a:cubicBezTo>
                  <a:cubicBezTo>
                    <a:pt x="834600" y="316230"/>
                    <a:pt x="838407" y="317182"/>
                    <a:pt x="842214" y="317182"/>
                  </a:cubicBezTo>
                  <a:cubicBezTo>
                    <a:pt x="856488" y="316230"/>
                    <a:pt x="871715" y="311468"/>
                    <a:pt x="885989" y="318135"/>
                  </a:cubicBezTo>
                  <a:cubicBezTo>
                    <a:pt x="898361" y="323850"/>
                    <a:pt x="905974" y="337185"/>
                    <a:pt x="915490" y="345757"/>
                  </a:cubicBezTo>
                  <a:cubicBezTo>
                    <a:pt x="925959" y="354330"/>
                    <a:pt x="936427" y="360045"/>
                    <a:pt x="948798" y="364807"/>
                  </a:cubicBezTo>
                  <a:cubicBezTo>
                    <a:pt x="949750" y="364807"/>
                    <a:pt x="950702" y="363855"/>
                    <a:pt x="950702" y="362903"/>
                  </a:cubicBezTo>
                  <a:cubicBezTo>
                    <a:pt x="945943" y="340995"/>
                    <a:pt x="936427" y="320040"/>
                    <a:pt x="921201" y="304800"/>
                  </a:cubicBezTo>
                  <a:cubicBezTo>
                    <a:pt x="945943" y="308610"/>
                    <a:pt x="971638" y="311468"/>
                    <a:pt x="995429" y="300038"/>
                  </a:cubicBezTo>
                  <a:cubicBezTo>
                    <a:pt x="997333" y="299085"/>
                    <a:pt x="996381" y="297180"/>
                    <a:pt x="994478" y="297180"/>
                  </a:cubicBezTo>
                  <a:cubicBezTo>
                    <a:pt x="959267" y="296228"/>
                    <a:pt x="946895" y="248603"/>
                    <a:pt x="911684" y="249555"/>
                  </a:cubicBezTo>
                  <a:cubicBezTo>
                    <a:pt x="910732" y="249555"/>
                    <a:pt x="909781" y="249555"/>
                    <a:pt x="908829" y="249555"/>
                  </a:cubicBezTo>
                  <a:cubicBezTo>
                    <a:pt x="911684" y="244793"/>
                    <a:pt x="914539" y="240030"/>
                    <a:pt x="916442" y="234315"/>
                  </a:cubicBezTo>
                  <a:cubicBezTo>
                    <a:pt x="919297" y="224790"/>
                    <a:pt x="920249" y="214313"/>
                    <a:pt x="921201" y="203835"/>
                  </a:cubicBezTo>
                  <a:cubicBezTo>
                    <a:pt x="922152" y="191453"/>
                    <a:pt x="925007" y="180022"/>
                    <a:pt x="928814" y="168593"/>
                  </a:cubicBezTo>
                  <a:cubicBezTo>
                    <a:pt x="928814" y="167640"/>
                    <a:pt x="927862" y="165735"/>
                    <a:pt x="926910" y="166688"/>
                  </a:cubicBezTo>
                  <a:cubicBezTo>
                    <a:pt x="914539" y="174307"/>
                    <a:pt x="905974" y="185738"/>
                    <a:pt x="897409" y="196215"/>
                  </a:cubicBezTo>
                  <a:cubicBezTo>
                    <a:pt x="887893" y="207645"/>
                    <a:pt x="879328" y="219075"/>
                    <a:pt x="870763" y="231457"/>
                  </a:cubicBezTo>
                  <a:cubicBezTo>
                    <a:pt x="870763" y="231457"/>
                    <a:pt x="869811" y="232410"/>
                    <a:pt x="869811" y="232410"/>
                  </a:cubicBezTo>
                  <a:cubicBezTo>
                    <a:pt x="870763" y="217170"/>
                    <a:pt x="868860" y="201930"/>
                    <a:pt x="866956" y="186690"/>
                  </a:cubicBezTo>
                  <a:cubicBezTo>
                    <a:pt x="865053" y="171450"/>
                    <a:pt x="860295" y="158115"/>
                    <a:pt x="850778" y="145732"/>
                  </a:cubicBezTo>
                  <a:cubicBezTo>
                    <a:pt x="849827" y="144780"/>
                    <a:pt x="848875" y="144780"/>
                    <a:pt x="848875" y="145732"/>
                  </a:cubicBezTo>
                  <a:cubicBezTo>
                    <a:pt x="843165" y="160972"/>
                    <a:pt x="838407" y="177165"/>
                    <a:pt x="833648" y="193357"/>
                  </a:cubicBezTo>
                  <a:cubicBezTo>
                    <a:pt x="823180" y="165735"/>
                    <a:pt x="794631" y="142875"/>
                    <a:pt x="765129" y="155257"/>
                  </a:cubicBezTo>
                  <a:cubicBezTo>
                    <a:pt x="764178" y="155257"/>
                    <a:pt x="764178" y="156210"/>
                    <a:pt x="764178" y="157163"/>
                  </a:cubicBezTo>
                  <a:cubicBezTo>
                    <a:pt x="767033" y="168593"/>
                    <a:pt x="774646" y="178118"/>
                    <a:pt x="781307" y="186690"/>
                  </a:cubicBezTo>
                  <a:cubicBezTo>
                    <a:pt x="790824" y="199072"/>
                    <a:pt x="797486" y="210503"/>
                    <a:pt x="798437" y="226695"/>
                  </a:cubicBezTo>
                  <a:cubicBezTo>
                    <a:pt x="799389" y="240982"/>
                    <a:pt x="799389" y="255270"/>
                    <a:pt x="803195" y="269557"/>
                  </a:cubicBezTo>
                  <a:cubicBezTo>
                    <a:pt x="806050" y="280035"/>
                    <a:pt x="809857" y="289560"/>
                    <a:pt x="815567" y="299085"/>
                  </a:cubicBezTo>
                  <a:cubicBezTo>
                    <a:pt x="802244" y="316230"/>
                    <a:pt x="785114" y="330518"/>
                    <a:pt x="770840" y="344805"/>
                  </a:cubicBezTo>
                  <a:cubicBezTo>
                    <a:pt x="747048" y="369570"/>
                    <a:pt x="730870" y="399097"/>
                    <a:pt x="719450" y="431482"/>
                  </a:cubicBezTo>
                  <a:cubicBezTo>
                    <a:pt x="708030" y="463868"/>
                    <a:pt x="700417" y="496253"/>
                    <a:pt x="689949" y="528638"/>
                  </a:cubicBezTo>
                  <a:cubicBezTo>
                    <a:pt x="684239" y="544830"/>
                    <a:pt x="678529" y="560070"/>
                    <a:pt x="670916" y="574357"/>
                  </a:cubicBezTo>
                  <a:cubicBezTo>
                    <a:pt x="662351" y="589597"/>
                    <a:pt x="651883" y="603885"/>
                    <a:pt x="640463" y="617220"/>
                  </a:cubicBezTo>
                  <a:cubicBezTo>
                    <a:pt x="627140" y="632460"/>
                    <a:pt x="615720" y="646747"/>
                    <a:pt x="608106" y="664845"/>
                  </a:cubicBezTo>
                  <a:cubicBezTo>
                    <a:pt x="600493" y="682943"/>
                    <a:pt x="598590" y="702945"/>
                    <a:pt x="593832" y="722947"/>
                  </a:cubicBezTo>
                  <a:cubicBezTo>
                    <a:pt x="584315" y="762000"/>
                    <a:pt x="565282" y="797243"/>
                    <a:pt x="549104" y="833438"/>
                  </a:cubicBezTo>
                  <a:cubicBezTo>
                    <a:pt x="531974" y="871538"/>
                    <a:pt x="519603" y="910590"/>
                    <a:pt x="512941" y="951547"/>
                  </a:cubicBezTo>
                  <a:cubicBezTo>
                    <a:pt x="511038" y="962978"/>
                    <a:pt x="509135" y="973455"/>
                    <a:pt x="508183" y="984885"/>
                  </a:cubicBezTo>
                  <a:cubicBezTo>
                    <a:pt x="502473" y="951547"/>
                    <a:pt x="496763" y="917257"/>
                    <a:pt x="498666" y="882968"/>
                  </a:cubicBezTo>
                  <a:cubicBezTo>
                    <a:pt x="501521" y="841057"/>
                    <a:pt x="512941" y="799147"/>
                    <a:pt x="513893" y="757238"/>
                  </a:cubicBezTo>
                  <a:cubicBezTo>
                    <a:pt x="514845" y="716280"/>
                    <a:pt x="507231" y="675322"/>
                    <a:pt x="497715" y="635318"/>
                  </a:cubicBezTo>
                  <a:cubicBezTo>
                    <a:pt x="488198" y="595313"/>
                    <a:pt x="475827" y="555307"/>
                    <a:pt x="468213" y="514350"/>
                  </a:cubicBezTo>
                  <a:cubicBezTo>
                    <a:pt x="460600" y="473393"/>
                    <a:pt x="455842" y="432435"/>
                    <a:pt x="449180" y="392430"/>
                  </a:cubicBezTo>
                  <a:cubicBezTo>
                    <a:pt x="442519" y="351472"/>
                    <a:pt x="433003" y="311468"/>
                    <a:pt x="418728" y="272415"/>
                  </a:cubicBezTo>
                  <a:cubicBezTo>
                    <a:pt x="405404" y="235268"/>
                    <a:pt x="389226" y="197168"/>
                    <a:pt x="389226" y="158115"/>
                  </a:cubicBezTo>
                  <a:cubicBezTo>
                    <a:pt x="389226" y="153353"/>
                    <a:pt x="389226" y="149543"/>
                    <a:pt x="390178" y="144780"/>
                  </a:cubicBezTo>
                  <a:cubicBezTo>
                    <a:pt x="416824" y="140018"/>
                    <a:pt x="441567" y="124778"/>
                    <a:pt x="456794" y="101918"/>
                  </a:cubicBezTo>
                  <a:cubicBezTo>
                    <a:pt x="461552" y="95250"/>
                    <a:pt x="465358" y="86678"/>
                    <a:pt x="472020" y="80963"/>
                  </a:cubicBezTo>
                  <a:cubicBezTo>
                    <a:pt x="482488" y="70485"/>
                    <a:pt x="496763" y="66675"/>
                    <a:pt x="510086" y="63818"/>
                  </a:cubicBezTo>
                  <a:cubicBezTo>
                    <a:pt x="502473" y="58103"/>
                    <a:pt x="492957" y="52388"/>
                    <a:pt x="483440" y="53340"/>
                  </a:cubicBezTo>
                  <a:cubicBezTo>
                    <a:pt x="475827" y="54293"/>
                    <a:pt x="469165" y="58103"/>
                    <a:pt x="462504" y="62865"/>
                  </a:cubicBezTo>
                  <a:cubicBezTo>
                    <a:pt x="446325" y="75247"/>
                    <a:pt x="431099" y="89535"/>
                    <a:pt x="417776" y="105728"/>
                  </a:cubicBezTo>
                  <a:cubicBezTo>
                    <a:pt x="413018" y="111443"/>
                    <a:pt x="409211" y="117157"/>
                    <a:pt x="404453" y="121920"/>
                  </a:cubicBezTo>
                  <a:cubicBezTo>
                    <a:pt x="410163" y="113347"/>
                    <a:pt x="414921" y="102870"/>
                    <a:pt x="421583" y="92393"/>
                  </a:cubicBezTo>
                  <a:cubicBezTo>
                    <a:pt x="434905" y="72390"/>
                    <a:pt x="448229" y="50482"/>
                    <a:pt x="450132" y="26670"/>
                  </a:cubicBezTo>
                  <a:cubicBezTo>
                    <a:pt x="420631" y="41910"/>
                    <a:pt x="396839" y="69532"/>
                    <a:pt x="386371" y="101918"/>
                  </a:cubicBezTo>
                  <a:cubicBezTo>
                    <a:pt x="387323" y="97155"/>
                    <a:pt x="387323" y="93345"/>
                    <a:pt x="388275" y="88582"/>
                  </a:cubicBezTo>
                  <a:cubicBezTo>
                    <a:pt x="389226" y="74295"/>
                    <a:pt x="387323" y="60960"/>
                    <a:pt x="386371" y="46672"/>
                  </a:cubicBezTo>
                  <a:cubicBezTo>
                    <a:pt x="385420" y="30480"/>
                    <a:pt x="386371" y="15240"/>
                    <a:pt x="388275" y="0"/>
                  </a:cubicBezTo>
                  <a:cubicBezTo>
                    <a:pt x="376855" y="13335"/>
                    <a:pt x="371145" y="30480"/>
                    <a:pt x="366387" y="46672"/>
                  </a:cubicBezTo>
                  <a:cubicBezTo>
                    <a:pt x="363531" y="57150"/>
                    <a:pt x="360677" y="67628"/>
                    <a:pt x="360677" y="79057"/>
                  </a:cubicBezTo>
                  <a:cubicBezTo>
                    <a:pt x="360677" y="84772"/>
                    <a:pt x="361629" y="89535"/>
                    <a:pt x="362580" y="95250"/>
                  </a:cubicBezTo>
                  <a:cubicBezTo>
                    <a:pt x="359725" y="91440"/>
                    <a:pt x="355918" y="87630"/>
                    <a:pt x="352112" y="82868"/>
                  </a:cubicBezTo>
                  <a:cubicBezTo>
                    <a:pt x="347354" y="77153"/>
                    <a:pt x="341644" y="71438"/>
                    <a:pt x="335934" y="66675"/>
                  </a:cubicBezTo>
                  <a:cubicBezTo>
                    <a:pt x="320707" y="53340"/>
                    <a:pt x="304529" y="39053"/>
                    <a:pt x="285496" y="30480"/>
                  </a:cubicBezTo>
                  <a:cubicBezTo>
                    <a:pt x="283593" y="31432"/>
                    <a:pt x="282641" y="34290"/>
                    <a:pt x="283593" y="37147"/>
                  </a:cubicBezTo>
                  <a:cubicBezTo>
                    <a:pt x="284544" y="40005"/>
                    <a:pt x="285496" y="41910"/>
                    <a:pt x="287399" y="43815"/>
                  </a:cubicBezTo>
                  <a:cubicBezTo>
                    <a:pt x="293109" y="51435"/>
                    <a:pt x="302626" y="64770"/>
                    <a:pt x="314046" y="80010"/>
                  </a:cubicBezTo>
                  <a:cubicBezTo>
                    <a:pt x="313094" y="80010"/>
                    <a:pt x="313094" y="79057"/>
                    <a:pt x="312142" y="79057"/>
                  </a:cubicBezTo>
                  <a:cubicBezTo>
                    <a:pt x="294061" y="72390"/>
                    <a:pt x="273124" y="73343"/>
                    <a:pt x="255043" y="80963"/>
                  </a:cubicBezTo>
                  <a:cubicBezTo>
                    <a:pt x="249333" y="83820"/>
                    <a:pt x="242672" y="88582"/>
                    <a:pt x="242672" y="95250"/>
                  </a:cubicBezTo>
                  <a:cubicBezTo>
                    <a:pt x="253140" y="98107"/>
                    <a:pt x="264560" y="100013"/>
                    <a:pt x="275980" y="100013"/>
                  </a:cubicBezTo>
                  <a:cubicBezTo>
                    <a:pt x="284544" y="100013"/>
                    <a:pt x="294061" y="99060"/>
                    <a:pt x="301674" y="102870"/>
                  </a:cubicBezTo>
                  <a:cubicBezTo>
                    <a:pt x="312142" y="106680"/>
                    <a:pt x="317852" y="117157"/>
                    <a:pt x="326417" y="124778"/>
                  </a:cubicBezTo>
                  <a:cubicBezTo>
                    <a:pt x="339740" y="138113"/>
                    <a:pt x="356870" y="145732"/>
                    <a:pt x="375903" y="145732"/>
                  </a:cubicBezTo>
                  <a:cubicBezTo>
                    <a:pt x="370193" y="177165"/>
                    <a:pt x="379710" y="210503"/>
                    <a:pt x="389226" y="240030"/>
                  </a:cubicBezTo>
                  <a:cubicBezTo>
                    <a:pt x="394936" y="259080"/>
                    <a:pt x="402550" y="278130"/>
                    <a:pt x="408259" y="297180"/>
                  </a:cubicBezTo>
                  <a:cubicBezTo>
                    <a:pt x="414921" y="317182"/>
                    <a:pt x="419679" y="337185"/>
                    <a:pt x="423486" y="358140"/>
                  </a:cubicBezTo>
                  <a:cubicBezTo>
                    <a:pt x="431099" y="399097"/>
                    <a:pt x="435857" y="441007"/>
                    <a:pt x="442519" y="482918"/>
                  </a:cubicBezTo>
                  <a:cubicBezTo>
                    <a:pt x="449180" y="523875"/>
                    <a:pt x="458697" y="564832"/>
                    <a:pt x="469165" y="604838"/>
                  </a:cubicBezTo>
                  <a:cubicBezTo>
                    <a:pt x="474875" y="624840"/>
                    <a:pt x="479633" y="644843"/>
                    <a:pt x="484392" y="665797"/>
                  </a:cubicBezTo>
                  <a:cubicBezTo>
                    <a:pt x="476778" y="654368"/>
                    <a:pt x="468213" y="643890"/>
                    <a:pt x="458697" y="634365"/>
                  </a:cubicBezTo>
                  <a:cubicBezTo>
                    <a:pt x="452036" y="624840"/>
                    <a:pt x="445374" y="615315"/>
                    <a:pt x="437761" y="605790"/>
                  </a:cubicBezTo>
                  <a:cubicBezTo>
                    <a:pt x="427292" y="592455"/>
                    <a:pt x="414921" y="581025"/>
                    <a:pt x="402550" y="569595"/>
                  </a:cubicBezTo>
                  <a:cubicBezTo>
                    <a:pt x="393984" y="541972"/>
                    <a:pt x="393033" y="511493"/>
                    <a:pt x="387323" y="482918"/>
                  </a:cubicBezTo>
                  <a:cubicBezTo>
                    <a:pt x="368290" y="388620"/>
                    <a:pt x="289303" y="310515"/>
                    <a:pt x="195089" y="293370"/>
                  </a:cubicBezTo>
                  <a:cubicBezTo>
                    <a:pt x="130377" y="280988"/>
                    <a:pt x="58051" y="295275"/>
                    <a:pt x="0" y="264795"/>
                  </a:cubicBezTo>
                  <a:cubicBezTo>
                    <a:pt x="20936" y="303847"/>
                    <a:pt x="37114" y="346710"/>
                    <a:pt x="46631" y="390525"/>
                  </a:cubicBezTo>
                  <a:cubicBezTo>
                    <a:pt x="54244" y="424815"/>
                    <a:pt x="59003" y="460057"/>
                    <a:pt x="72326" y="492443"/>
                  </a:cubicBezTo>
                  <a:cubicBezTo>
                    <a:pt x="100875" y="561975"/>
                    <a:pt x="173201" y="610553"/>
                    <a:pt x="247430" y="612457"/>
                  </a:cubicBezTo>
                  <a:cubicBezTo>
                    <a:pt x="287399" y="613410"/>
                    <a:pt x="326417" y="601980"/>
                    <a:pt x="365435" y="601980"/>
                  </a:cubicBezTo>
                  <a:cubicBezTo>
                    <a:pt x="372097" y="601980"/>
                    <a:pt x="378758" y="602932"/>
                    <a:pt x="386371" y="603885"/>
                  </a:cubicBezTo>
                  <a:cubicBezTo>
                    <a:pt x="393984" y="610553"/>
                    <a:pt x="401598" y="617220"/>
                    <a:pt x="408259" y="623888"/>
                  </a:cubicBezTo>
                  <a:cubicBezTo>
                    <a:pt x="423486" y="638175"/>
                    <a:pt x="440616" y="651510"/>
                    <a:pt x="453938" y="667703"/>
                  </a:cubicBezTo>
                  <a:cubicBezTo>
                    <a:pt x="456794" y="670560"/>
                    <a:pt x="458697" y="673418"/>
                    <a:pt x="461552" y="676275"/>
                  </a:cubicBezTo>
                  <a:cubicBezTo>
                    <a:pt x="466310" y="685800"/>
                    <a:pt x="470117" y="694372"/>
                    <a:pt x="473924" y="703897"/>
                  </a:cubicBezTo>
                  <a:cubicBezTo>
                    <a:pt x="483440" y="728663"/>
                    <a:pt x="490102" y="756285"/>
                    <a:pt x="492005" y="782955"/>
                  </a:cubicBezTo>
                  <a:cubicBezTo>
                    <a:pt x="490102" y="805815"/>
                    <a:pt x="486295" y="828675"/>
                    <a:pt x="482488" y="851535"/>
                  </a:cubicBezTo>
                  <a:cubicBezTo>
                    <a:pt x="479633" y="872490"/>
                    <a:pt x="477730" y="894397"/>
                    <a:pt x="478682" y="916305"/>
                  </a:cubicBezTo>
                  <a:cubicBezTo>
                    <a:pt x="479633" y="938213"/>
                    <a:pt x="483440" y="959168"/>
                    <a:pt x="487246" y="981075"/>
                  </a:cubicBezTo>
                  <a:cubicBezTo>
                    <a:pt x="491053" y="1001078"/>
                    <a:pt x="494860" y="1022032"/>
                    <a:pt x="497715" y="1042988"/>
                  </a:cubicBezTo>
                  <a:cubicBezTo>
                    <a:pt x="500570" y="1062990"/>
                    <a:pt x="501521" y="1083945"/>
                    <a:pt x="502473" y="1103948"/>
                  </a:cubicBezTo>
                  <a:cubicBezTo>
                    <a:pt x="505328" y="1183957"/>
                    <a:pt x="500570" y="1266825"/>
                    <a:pt x="523410" y="1344930"/>
                  </a:cubicBezTo>
                  <a:cubicBezTo>
                    <a:pt x="525312" y="1350645"/>
                    <a:pt x="526264" y="1355407"/>
                    <a:pt x="528168" y="1361123"/>
                  </a:cubicBezTo>
                  <a:cubicBezTo>
                    <a:pt x="529119" y="1363980"/>
                    <a:pt x="529119" y="1367790"/>
                    <a:pt x="530071" y="1370648"/>
                  </a:cubicBezTo>
                  <a:cubicBezTo>
                    <a:pt x="530071" y="1372553"/>
                    <a:pt x="531974" y="1373505"/>
                    <a:pt x="532926" y="1374457"/>
                  </a:cubicBezTo>
                  <a:cubicBezTo>
                    <a:pt x="534829" y="1379220"/>
                    <a:pt x="542443" y="1377315"/>
                    <a:pt x="541491" y="1371600"/>
                  </a:cubicBezTo>
                  <a:cubicBezTo>
                    <a:pt x="541491" y="1371600"/>
                    <a:pt x="541491" y="1371600"/>
                    <a:pt x="541491" y="1371600"/>
                  </a:cubicBezTo>
                  <a:cubicBezTo>
                    <a:pt x="541491" y="1370648"/>
                    <a:pt x="541491" y="1370648"/>
                    <a:pt x="541491" y="1369695"/>
                  </a:cubicBezTo>
                  <a:cubicBezTo>
                    <a:pt x="532926" y="1282065"/>
                    <a:pt x="526264" y="1194435"/>
                    <a:pt x="526264" y="1106805"/>
                  </a:cubicBezTo>
                  <a:cubicBezTo>
                    <a:pt x="526264" y="1025843"/>
                    <a:pt x="531023" y="942975"/>
                    <a:pt x="561476" y="866775"/>
                  </a:cubicBezTo>
                  <a:cubicBezTo>
                    <a:pt x="564331" y="858203"/>
                    <a:pt x="568137" y="850582"/>
                    <a:pt x="571944" y="842010"/>
                  </a:cubicBezTo>
                  <a:cubicBezTo>
                    <a:pt x="589073" y="818197"/>
                    <a:pt x="609058" y="796290"/>
                    <a:pt x="629043" y="774382"/>
                  </a:cubicBezTo>
                  <a:cubicBezTo>
                    <a:pt x="642366" y="759143"/>
                    <a:pt x="655689" y="743903"/>
                    <a:pt x="669964" y="729615"/>
                  </a:cubicBezTo>
                  <a:cubicBezTo>
                    <a:pt x="684239" y="717232"/>
                    <a:pt x="698514" y="704850"/>
                    <a:pt x="712788" y="692468"/>
                  </a:cubicBezTo>
                  <a:cubicBezTo>
                    <a:pt x="727063" y="686753"/>
                    <a:pt x="742290" y="682943"/>
                    <a:pt x="757516" y="681990"/>
                  </a:cubicBezTo>
                  <a:cubicBezTo>
                    <a:pt x="826035" y="678180"/>
                    <a:pt x="891699" y="737235"/>
                    <a:pt x="957363" y="718185"/>
                  </a:cubicBezTo>
                  <a:cubicBezTo>
                    <a:pt x="1003043" y="704850"/>
                    <a:pt x="1029689" y="660082"/>
                    <a:pt x="1057287" y="622935"/>
                  </a:cubicBezTo>
                  <a:cubicBezTo>
                    <a:pt x="1084885" y="584835"/>
                    <a:pt x="1127710" y="547688"/>
                    <a:pt x="1173389" y="558165"/>
                  </a:cubicBezTo>
                  <a:cubicBezTo>
                    <a:pt x="1116290" y="495300"/>
                    <a:pt x="1035399" y="455295"/>
                    <a:pt x="951654" y="44386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37" name="Google Shape;3237;p48"/>
          <p:cNvGrpSpPr/>
          <p:nvPr/>
        </p:nvGrpSpPr>
        <p:grpSpPr>
          <a:xfrm>
            <a:off x="7294814" y="3154566"/>
            <a:ext cx="963305" cy="1449409"/>
            <a:chOff x="8454962" y="1172209"/>
            <a:chExt cx="1206696" cy="1815619"/>
          </a:xfrm>
        </p:grpSpPr>
        <p:sp>
          <p:nvSpPr>
            <p:cNvPr id="3238" name="Google Shape;3238;p48"/>
            <p:cNvSpPr/>
            <p:nvPr/>
          </p:nvSpPr>
          <p:spPr>
            <a:xfrm>
              <a:off x="8570112" y="1361757"/>
              <a:ext cx="322610" cy="453390"/>
            </a:xfrm>
            <a:custGeom>
              <a:rect b="b" l="l" r="r" t="t"/>
              <a:pathLst>
                <a:path extrusionOk="0" h="453390" w="322610">
                  <a:moveTo>
                    <a:pt x="322611" y="453390"/>
                  </a:moveTo>
                  <a:cubicBezTo>
                    <a:pt x="272173" y="400050"/>
                    <a:pt x="134183" y="259080"/>
                    <a:pt x="91359" y="199073"/>
                  </a:cubicBezTo>
                  <a:cubicBezTo>
                    <a:pt x="48534" y="139065"/>
                    <a:pt x="14275" y="72390"/>
                    <a:pt x="0" y="0"/>
                  </a:cubicBezTo>
                  <a:cubicBezTo>
                    <a:pt x="52341" y="37148"/>
                    <a:pt x="104682" y="75248"/>
                    <a:pt x="149410" y="120015"/>
                  </a:cubicBezTo>
                  <a:cubicBezTo>
                    <a:pt x="195089" y="165735"/>
                    <a:pt x="233155" y="219075"/>
                    <a:pt x="251237" y="280988"/>
                  </a:cubicBezTo>
                  <a:cubicBezTo>
                    <a:pt x="257898" y="304800"/>
                    <a:pt x="262656" y="328613"/>
                    <a:pt x="269318" y="352425"/>
                  </a:cubicBezTo>
                  <a:cubicBezTo>
                    <a:pt x="280738" y="389573"/>
                    <a:pt x="298819" y="423863"/>
                    <a:pt x="322611" y="453390"/>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9" name="Google Shape;3239;p48"/>
            <p:cNvSpPr/>
            <p:nvPr/>
          </p:nvSpPr>
          <p:spPr>
            <a:xfrm>
              <a:off x="8454962" y="1650245"/>
              <a:ext cx="438712" cy="163948"/>
            </a:xfrm>
            <a:custGeom>
              <a:rect b="b" l="l" r="r" t="t"/>
              <a:pathLst>
                <a:path extrusionOk="0" h="163948" w="438712">
                  <a:moveTo>
                    <a:pt x="405404" y="143947"/>
                  </a:moveTo>
                  <a:cubicBezTo>
                    <a:pt x="289303" y="91559"/>
                    <a:pt x="161781" y="65842"/>
                    <a:pt x="35211" y="68699"/>
                  </a:cubicBezTo>
                  <a:cubicBezTo>
                    <a:pt x="22840" y="68699"/>
                    <a:pt x="10468" y="69652"/>
                    <a:pt x="0" y="62032"/>
                  </a:cubicBezTo>
                  <a:cubicBezTo>
                    <a:pt x="36163" y="19169"/>
                    <a:pt x="95165" y="-1786"/>
                    <a:pt x="151313" y="119"/>
                  </a:cubicBezTo>
                  <a:cubicBezTo>
                    <a:pt x="207460" y="2024"/>
                    <a:pt x="261705" y="23932"/>
                    <a:pt x="309287" y="55364"/>
                  </a:cubicBezTo>
                  <a:cubicBezTo>
                    <a:pt x="356870" y="85844"/>
                    <a:pt x="397791" y="124897"/>
                    <a:pt x="438712" y="163949"/>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0" name="Google Shape;3240;p48"/>
            <p:cNvSpPr/>
            <p:nvPr/>
          </p:nvSpPr>
          <p:spPr>
            <a:xfrm>
              <a:off x="8488270" y="1475105"/>
              <a:ext cx="371144" cy="320992"/>
            </a:xfrm>
            <a:custGeom>
              <a:rect b="b" l="l" r="r" t="t"/>
              <a:pathLst>
                <a:path extrusionOk="0" h="320992" w="371144">
                  <a:moveTo>
                    <a:pt x="371145" y="320992"/>
                  </a:moveTo>
                  <a:cubicBezTo>
                    <a:pt x="317852" y="276225"/>
                    <a:pt x="251237" y="249555"/>
                    <a:pt x="194137" y="209550"/>
                  </a:cubicBezTo>
                  <a:cubicBezTo>
                    <a:pt x="116102" y="154305"/>
                    <a:pt x="57099" y="76200"/>
                    <a:pt x="0" y="0"/>
                  </a:cubicBezTo>
                  <a:cubicBezTo>
                    <a:pt x="77084" y="25717"/>
                    <a:pt x="144651" y="73342"/>
                    <a:pt x="204605" y="128588"/>
                  </a:cubicBezTo>
                  <a:cubicBezTo>
                    <a:pt x="263608" y="183832"/>
                    <a:pt x="324514" y="238125"/>
                    <a:pt x="365435" y="310515"/>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1" name="Google Shape;3241;p48"/>
            <p:cNvSpPr/>
            <p:nvPr/>
          </p:nvSpPr>
          <p:spPr>
            <a:xfrm>
              <a:off x="8761228" y="1358900"/>
              <a:ext cx="167657" cy="442912"/>
            </a:xfrm>
            <a:custGeom>
              <a:rect b="b" l="l" r="r" t="t"/>
              <a:pathLst>
                <a:path extrusionOk="0" h="442912" w="167657">
                  <a:moveTo>
                    <a:pt x="167658" y="408622"/>
                  </a:moveTo>
                  <a:cubicBezTo>
                    <a:pt x="159093" y="365760"/>
                    <a:pt x="141963" y="324803"/>
                    <a:pt x="118172" y="288607"/>
                  </a:cubicBezTo>
                  <a:cubicBezTo>
                    <a:pt x="102945" y="264795"/>
                    <a:pt x="83912" y="243840"/>
                    <a:pt x="72493" y="218122"/>
                  </a:cubicBezTo>
                  <a:cubicBezTo>
                    <a:pt x="61073" y="192405"/>
                    <a:pt x="56314" y="164782"/>
                    <a:pt x="53459" y="137160"/>
                  </a:cubicBezTo>
                  <a:cubicBezTo>
                    <a:pt x="48701" y="91440"/>
                    <a:pt x="46798" y="45720"/>
                    <a:pt x="48701" y="0"/>
                  </a:cubicBezTo>
                  <a:cubicBezTo>
                    <a:pt x="12538" y="50482"/>
                    <a:pt x="-1736" y="114300"/>
                    <a:pt x="167" y="176213"/>
                  </a:cubicBezTo>
                  <a:cubicBezTo>
                    <a:pt x="3022" y="238125"/>
                    <a:pt x="22055" y="298132"/>
                    <a:pt x="49653" y="353378"/>
                  </a:cubicBezTo>
                  <a:cubicBezTo>
                    <a:pt x="70589" y="393382"/>
                    <a:pt x="100090" y="435293"/>
                    <a:pt x="144818" y="442913"/>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2" name="Google Shape;3242;p48"/>
            <p:cNvSpPr/>
            <p:nvPr/>
          </p:nvSpPr>
          <p:spPr>
            <a:xfrm>
              <a:off x="8884158" y="1214496"/>
              <a:ext cx="207460" cy="382528"/>
            </a:xfrm>
            <a:custGeom>
              <a:rect b="b" l="l" r="r" t="t"/>
              <a:pathLst>
                <a:path extrusionOk="0" h="382528" w="207460">
                  <a:moveTo>
                    <a:pt x="120860" y="41534"/>
                  </a:moveTo>
                  <a:cubicBezTo>
                    <a:pt x="88504" y="12006"/>
                    <a:pt x="43776" y="-3234"/>
                    <a:pt x="0" y="576"/>
                  </a:cubicBezTo>
                  <a:cubicBezTo>
                    <a:pt x="104682" y="86301"/>
                    <a:pt x="167491" y="306329"/>
                    <a:pt x="162733" y="382529"/>
                  </a:cubicBezTo>
                  <a:lnTo>
                    <a:pt x="207460" y="347286"/>
                  </a:lnTo>
                  <a:lnTo>
                    <a:pt x="176056" y="159644"/>
                  </a:lnTo>
                  <a:cubicBezTo>
                    <a:pt x="174152" y="114876"/>
                    <a:pt x="154168" y="71061"/>
                    <a:pt x="120860" y="415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3" name="Google Shape;3243;p48"/>
            <p:cNvSpPr/>
            <p:nvPr/>
          </p:nvSpPr>
          <p:spPr>
            <a:xfrm>
              <a:off x="9146814" y="1339335"/>
              <a:ext cx="284544" cy="265309"/>
            </a:xfrm>
            <a:custGeom>
              <a:rect b="b" l="l" r="r" t="t"/>
              <a:pathLst>
                <a:path extrusionOk="0" h="265309" w="284544">
                  <a:moveTo>
                    <a:pt x="1903" y="265310"/>
                  </a:moveTo>
                  <a:cubicBezTo>
                    <a:pt x="37115" y="220543"/>
                    <a:pt x="71374" y="175775"/>
                    <a:pt x="106585" y="130055"/>
                  </a:cubicBezTo>
                  <a:cubicBezTo>
                    <a:pt x="128473" y="101480"/>
                    <a:pt x="151313" y="71952"/>
                    <a:pt x="182717" y="52902"/>
                  </a:cubicBezTo>
                  <a:cubicBezTo>
                    <a:pt x="213170" y="33852"/>
                    <a:pt x="254091" y="28137"/>
                    <a:pt x="284544" y="47187"/>
                  </a:cubicBezTo>
                  <a:cubicBezTo>
                    <a:pt x="256946" y="10993"/>
                    <a:pt x="208412" y="-5200"/>
                    <a:pt x="163684" y="1468"/>
                  </a:cubicBezTo>
                  <a:cubicBezTo>
                    <a:pt x="118957" y="8135"/>
                    <a:pt x="79939" y="35758"/>
                    <a:pt x="52341" y="71952"/>
                  </a:cubicBezTo>
                  <a:cubicBezTo>
                    <a:pt x="24743" y="108147"/>
                    <a:pt x="8565" y="151962"/>
                    <a:pt x="0" y="197683"/>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4" name="Google Shape;3244;p48"/>
            <p:cNvSpPr/>
            <p:nvPr/>
          </p:nvSpPr>
          <p:spPr>
            <a:xfrm>
              <a:off x="9044932" y="1172209"/>
              <a:ext cx="193514" cy="440055"/>
            </a:xfrm>
            <a:custGeom>
              <a:rect b="b" l="l" r="r" t="t"/>
              <a:pathLst>
                <a:path extrusionOk="0" h="440055" w="193514">
                  <a:moveTo>
                    <a:pt x="83801" y="408622"/>
                  </a:moveTo>
                  <a:cubicBezTo>
                    <a:pt x="139948" y="322897"/>
                    <a:pt x="197999" y="229553"/>
                    <a:pt x="193241" y="126683"/>
                  </a:cubicBezTo>
                  <a:cubicBezTo>
                    <a:pt x="191337" y="83820"/>
                    <a:pt x="178966" y="41910"/>
                    <a:pt x="165643" y="0"/>
                  </a:cubicBezTo>
                  <a:cubicBezTo>
                    <a:pt x="158981" y="21908"/>
                    <a:pt x="138996" y="36195"/>
                    <a:pt x="119012" y="46672"/>
                  </a:cubicBezTo>
                  <a:cubicBezTo>
                    <a:pt x="99027" y="56197"/>
                    <a:pt x="77139" y="61913"/>
                    <a:pt x="58106" y="75247"/>
                  </a:cubicBezTo>
                  <a:cubicBezTo>
                    <a:pt x="22895" y="99060"/>
                    <a:pt x="4813" y="141922"/>
                    <a:pt x="1007" y="184785"/>
                  </a:cubicBezTo>
                  <a:cubicBezTo>
                    <a:pt x="-2800" y="227647"/>
                    <a:pt x="4813" y="270510"/>
                    <a:pt x="13378" y="312420"/>
                  </a:cubicBezTo>
                  <a:cubicBezTo>
                    <a:pt x="20991" y="354330"/>
                    <a:pt x="28605" y="397193"/>
                    <a:pt x="23846" y="440055"/>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5" name="Google Shape;3245;p48"/>
            <p:cNvSpPr/>
            <p:nvPr/>
          </p:nvSpPr>
          <p:spPr>
            <a:xfrm>
              <a:off x="9224850" y="1610359"/>
              <a:ext cx="120267" cy="415290"/>
            </a:xfrm>
            <a:custGeom>
              <a:rect b="b" l="l" r="r" t="t"/>
              <a:pathLst>
                <a:path extrusionOk="0" h="415290" w="120267">
                  <a:moveTo>
                    <a:pt x="107537" y="88583"/>
                  </a:moveTo>
                  <a:cubicBezTo>
                    <a:pt x="90407" y="47625"/>
                    <a:pt x="56148" y="15240"/>
                    <a:pt x="15227" y="0"/>
                  </a:cubicBezTo>
                  <a:cubicBezTo>
                    <a:pt x="73277" y="122872"/>
                    <a:pt x="37115" y="347663"/>
                    <a:pt x="0" y="415290"/>
                  </a:cubicBezTo>
                  <a:lnTo>
                    <a:pt x="55196" y="401955"/>
                  </a:lnTo>
                  <a:lnTo>
                    <a:pt x="106585" y="219075"/>
                  </a:lnTo>
                  <a:cubicBezTo>
                    <a:pt x="124667" y="178118"/>
                    <a:pt x="124667" y="129540"/>
                    <a:pt x="107537" y="885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6" name="Google Shape;3246;p48"/>
            <p:cNvSpPr/>
            <p:nvPr/>
          </p:nvSpPr>
          <p:spPr>
            <a:xfrm>
              <a:off x="9314305" y="1901576"/>
              <a:ext cx="347353" cy="174556"/>
            </a:xfrm>
            <a:custGeom>
              <a:rect b="b" l="l" r="r" t="t"/>
              <a:pathLst>
                <a:path extrusionOk="0" h="174556" w="347353">
                  <a:moveTo>
                    <a:pt x="0" y="174556"/>
                  </a:moveTo>
                  <a:cubicBezTo>
                    <a:pt x="50438" y="148839"/>
                    <a:pt x="100875" y="123121"/>
                    <a:pt x="152265" y="97404"/>
                  </a:cubicBezTo>
                  <a:cubicBezTo>
                    <a:pt x="184621" y="81211"/>
                    <a:pt x="217929" y="64066"/>
                    <a:pt x="253140" y="60256"/>
                  </a:cubicBezTo>
                  <a:cubicBezTo>
                    <a:pt x="289303" y="56446"/>
                    <a:pt x="328320" y="67876"/>
                    <a:pt x="347353" y="98356"/>
                  </a:cubicBezTo>
                  <a:cubicBezTo>
                    <a:pt x="337837" y="53589"/>
                    <a:pt x="300722" y="18346"/>
                    <a:pt x="257898" y="5964"/>
                  </a:cubicBezTo>
                  <a:cubicBezTo>
                    <a:pt x="215074" y="-6419"/>
                    <a:pt x="167491" y="1201"/>
                    <a:pt x="126570" y="22156"/>
                  </a:cubicBezTo>
                  <a:cubicBezTo>
                    <a:pt x="86600" y="43111"/>
                    <a:pt x="52341" y="76449"/>
                    <a:pt x="25695" y="113596"/>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7" name="Google Shape;3247;p48"/>
            <p:cNvSpPr/>
            <p:nvPr/>
          </p:nvSpPr>
          <p:spPr>
            <a:xfrm>
              <a:off x="9239125" y="1713230"/>
              <a:ext cx="315949" cy="335279"/>
            </a:xfrm>
            <a:custGeom>
              <a:rect b="b" l="l" r="r" t="t"/>
              <a:pathLst>
                <a:path extrusionOk="0" h="335279" w="315949">
                  <a:moveTo>
                    <a:pt x="67567" y="333375"/>
                  </a:moveTo>
                  <a:cubicBezTo>
                    <a:pt x="154168" y="280035"/>
                    <a:pt x="246478" y="220027"/>
                    <a:pt x="286448" y="125730"/>
                  </a:cubicBezTo>
                  <a:cubicBezTo>
                    <a:pt x="303578" y="85725"/>
                    <a:pt x="309287" y="42863"/>
                    <a:pt x="315949" y="0"/>
                  </a:cubicBezTo>
                  <a:cubicBezTo>
                    <a:pt x="300723" y="17145"/>
                    <a:pt x="275979" y="21907"/>
                    <a:pt x="254092" y="21907"/>
                  </a:cubicBezTo>
                  <a:cubicBezTo>
                    <a:pt x="231252" y="21907"/>
                    <a:pt x="209364" y="18097"/>
                    <a:pt x="186524" y="20955"/>
                  </a:cubicBezTo>
                  <a:cubicBezTo>
                    <a:pt x="144651" y="27622"/>
                    <a:pt x="110392" y="59055"/>
                    <a:pt x="88504" y="95250"/>
                  </a:cubicBezTo>
                  <a:cubicBezTo>
                    <a:pt x="66616" y="132397"/>
                    <a:pt x="56148" y="174307"/>
                    <a:pt x="44728" y="215265"/>
                  </a:cubicBezTo>
                  <a:cubicBezTo>
                    <a:pt x="34260" y="257175"/>
                    <a:pt x="22840" y="299085"/>
                    <a:pt x="0" y="335280"/>
                  </a:cubicBezTo>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8" name="Google Shape;3248;p48"/>
            <p:cNvSpPr/>
            <p:nvPr/>
          </p:nvSpPr>
          <p:spPr>
            <a:xfrm>
              <a:off x="8730942" y="1429384"/>
              <a:ext cx="713740" cy="1558444"/>
            </a:xfrm>
            <a:custGeom>
              <a:rect b="b" l="l" r="r" t="t"/>
              <a:pathLst>
                <a:path extrusionOk="0" h="1558444" w="713740">
                  <a:moveTo>
                    <a:pt x="588122" y="892493"/>
                  </a:moveTo>
                  <a:cubicBezTo>
                    <a:pt x="538636" y="911543"/>
                    <a:pt x="486295" y="926783"/>
                    <a:pt x="445374" y="961072"/>
                  </a:cubicBezTo>
                  <a:cubicBezTo>
                    <a:pt x="393033" y="1005840"/>
                    <a:pt x="376855" y="1049655"/>
                    <a:pt x="354967" y="1113473"/>
                  </a:cubicBezTo>
                  <a:cubicBezTo>
                    <a:pt x="354967" y="1113473"/>
                    <a:pt x="354015" y="1114425"/>
                    <a:pt x="354015" y="1114425"/>
                  </a:cubicBezTo>
                  <a:cubicBezTo>
                    <a:pt x="354015" y="1092518"/>
                    <a:pt x="352112" y="1071563"/>
                    <a:pt x="350208" y="1050608"/>
                  </a:cubicBezTo>
                  <a:cubicBezTo>
                    <a:pt x="351160" y="1042988"/>
                    <a:pt x="352112" y="1034415"/>
                    <a:pt x="353063" y="1026795"/>
                  </a:cubicBezTo>
                  <a:cubicBezTo>
                    <a:pt x="354967" y="1011555"/>
                    <a:pt x="357822" y="996315"/>
                    <a:pt x="359725" y="980122"/>
                  </a:cubicBezTo>
                  <a:cubicBezTo>
                    <a:pt x="364483" y="948690"/>
                    <a:pt x="370193" y="917258"/>
                    <a:pt x="375903" y="885825"/>
                  </a:cubicBezTo>
                  <a:cubicBezTo>
                    <a:pt x="381613" y="856297"/>
                    <a:pt x="388275" y="826770"/>
                    <a:pt x="400646" y="799147"/>
                  </a:cubicBezTo>
                  <a:cubicBezTo>
                    <a:pt x="412066" y="773430"/>
                    <a:pt x="426341" y="748665"/>
                    <a:pt x="442519" y="724853"/>
                  </a:cubicBezTo>
                  <a:cubicBezTo>
                    <a:pt x="450132" y="713422"/>
                    <a:pt x="458697" y="702945"/>
                    <a:pt x="466310" y="691515"/>
                  </a:cubicBezTo>
                  <a:cubicBezTo>
                    <a:pt x="481537" y="700088"/>
                    <a:pt x="503425" y="698183"/>
                    <a:pt x="520554" y="689610"/>
                  </a:cubicBezTo>
                  <a:cubicBezTo>
                    <a:pt x="540539" y="680085"/>
                    <a:pt x="557669" y="662940"/>
                    <a:pt x="576702" y="651510"/>
                  </a:cubicBezTo>
                  <a:cubicBezTo>
                    <a:pt x="603348" y="635318"/>
                    <a:pt x="635704" y="629603"/>
                    <a:pt x="666157" y="635318"/>
                  </a:cubicBezTo>
                  <a:cubicBezTo>
                    <a:pt x="666157" y="628650"/>
                    <a:pt x="661399" y="621983"/>
                    <a:pt x="654738" y="618172"/>
                  </a:cubicBezTo>
                  <a:cubicBezTo>
                    <a:pt x="648076" y="614363"/>
                    <a:pt x="641414" y="613410"/>
                    <a:pt x="633801" y="612458"/>
                  </a:cubicBezTo>
                  <a:cubicBezTo>
                    <a:pt x="619526" y="610553"/>
                    <a:pt x="605252" y="609600"/>
                    <a:pt x="591928" y="612458"/>
                  </a:cubicBezTo>
                  <a:cubicBezTo>
                    <a:pt x="626188" y="582930"/>
                    <a:pt x="656641" y="546735"/>
                    <a:pt x="679480" y="507683"/>
                  </a:cubicBezTo>
                  <a:cubicBezTo>
                    <a:pt x="654738" y="522922"/>
                    <a:pt x="629995" y="539115"/>
                    <a:pt x="610010" y="559118"/>
                  </a:cubicBezTo>
                  <a:cubicBezTo>
                    <a:pt x="600493" y="568643"/>
                    <a:pt x="591928" y="579120"/>
                    <a:pt x="581460" y="587693"/>
                  </a:cubicBezTo>
                  <a:cubicBezTo>
                    <a:pt x="603348" y="554355"/>
                    <a:pt x="618575" y="515303"/>
                    <a:pt x="632849" y="478155"/>
                  </a:cubicBezTo>
                  <a:cubicBezTo>
                    <a:pt x="610010" y="496253"/>
                    <a:pt x="588122" y="517208"/>
                    <a:pt x="569089" y="540068"/>
                  </a:cubicBezTo>
                  <a:cubicBezTo>
                    <a:pt x="578605" y="512445"/>
                    <a:pt x="583364" y="483870"/>
                    <a:pt x="580509" y="455295"/>
                  </a:cubicBezTo>
                  <a:cubicBezTo>
                    <a:pt x="568137" y="483870"/>
                    <a:pt x="554814" y="511493"/>
                    <a:pt x="542442" y="540068"/>
                  </a:cubicBezTo>
                  <a:cubicBezTo>
                    <a:pt x="550056" y="505778"/>
                    <a:pt x="537684" y="467678"/>
                    <a:pt x="511038" y="444818"/>
                  </a:cubicBezTo>
                  <a:cubicBezTo>
                    <a:pt x="520554" y="485775"/>
                    <a:pt x="514845" y="529590"/>
                    <a:pt x="494860" y="566738"/>
                  </a:cubicBezTo>
                  <a:cubicBezTo>
                    <a:pt x="484392" y="585788"/>
                    <a:pt x="471068" y="603885"/>
                    <a:pt x="461552" y="623888"/>
                  </a:cubicBezTo>
                  <a:cubicBezTo>
                    <a:pt x="453939" y="641033"/>
                    <a:pt x="449180" y="661035"/>
                    <a:pt x="454890" y="678180"/>
                  </a:cubicBezTo>
                  <a:cubicBezTo>
                    <a:pt x="430147" y="710565"/>
                    <a:pt x="407308" y="744855"/>
                    <a:pt x="390178" y="782003"/>
                  </a:cubicBezTo>
                  <a:cubicBezTo>
                    <a:pt x="364483" y="838200"/>
                    <a:pt x="356870" y="902018"/>
                    <a:pt x="349257" y="962978"/>
                  </a:cubicBezTo>
                  <a:cubicBezTo>
                    <a:pt x="347353" y="979170"/>
                    <a:pt x="345450" y="995363"/>
                    <a:pt x="343547" y="1011555"/>
                  </a:cubicBezTo>
                  <a:cubicBezTo>
                    <a:pt x="342595" y="1008697"/>
                    <a:pt x="342595" y="1004888"/>
                    <a:pt x="341644" y="1002030"/>
                  </a:cubicBezTo>
                  <a:cubicBezTo>
                    <a:pt x="334030" y="957263"/>
                    <a:pt x="322610" y="914400"/>
                    <a:pt x="314046" y="869633"/>
                  </a:cubicBezTo>
                  <a:cubicBezTo>
                    <a:pt x="312142" y="861060"/>
                    <a:pt x="311191" y="852488"/>
                    <a:pt x="309287" y="842963"/>
                  </a:cubicBezTo>
                  <a:cubicBezTo>
                    <a:pt x="308336" y="815340"/>
                    <a:pt x="314997" y="785813"/>
                    <a:pt x="321659" y="760095"/>
                  </a:cubicBezTo>
                  <a:cubicBezTo>
                    <a:pt x="333079" y="716280"/>
                    <a:pt x="348305" y="673418"/>
                    <a:pt x="354967" y="628650"/>
                  </a:cubicBezTo>
                  <a:cubicBezTo>
                    <a:pt x="368290" y="540068"/>
                    <a:pt x="354967" y="451485"/>
                    <a:pt x="347353" y="362903"/>
                  </a:cubicBezTo>
                  <a:cubicBezTo>
                    <a:pt x="344498" y="329565"/>
                    <a:pt x="342595" y="296228"/>
                    <a:pt x="341644" y="262890"/>
                  </a:cubicBezTo>
                  <a:cubicBezTo>
                    <a:pt x="355918" y="260033"/>
                    <a:pt x="368290" y="250508"/>
                    <a:pt x="377806" y="239078"/>
                  </a:cubicBezTo>
                  <a:cubicBezTo>
                    <a:pt x="392081" y="220980"/>
                    <a:pt x="399694" y="199072"/>
                    <a:pt x="412066" y="180975"/>
                  </a:cubicBezTo>
                  <a:cubicBezTo>
                    <a:pt x="429196" y="155258"/>
                    <a:pt x="455842" y="136208"/>
                    <a:pt x="485343" y="127635"/>
                  </a:cubicBezTo>
                  <a:cubicBezTo>
                    <a:pt x="482488" y="120968"/>
                    <a:pt x="474875" y="117158"/>
                    <a:pt x="468213" y="117158"/>
                  </a:cubicBezTo>
                  <a:cubicBezTo>
                    <a:pt x="461552" y="116205"/>
                    <a:pt x="453939" y="119063"/>
                    <a:pt x="447277" y="120968"/>
                  </a:cubicBezTo>
                  <a:cubicBezTo>
                    <a:pt x="433954" y="125730"/>
                    <a:pt x="420631" y="130493"/>
                    <a:pt x="409211" y="139065"/>
                  </a:cubicBezTo>
                  <a:cubicBezTo>
                    <a:pt x="428244" y="97155"/>
                    <a:pt x="439664" y="52388"/>
                    <a:pt x="443471" y="6668"/>
                  </a:cubicBezTo>
                  <a:cubicBezTo>
                    <a:pt x="428244" y="31433"/>
                    <a:pt x="412066" y="56197"/>
                    <a:pt x="402549" y="83820"/>
                  </a:cubicBezTo>
                  <a:cubicBezTo>
                    <a:pt x="397791" y="96203"/>
                    <a:pt x="393984" y="109538"/>
                    <a:pt x="389226" y="121920"/>
                  </a:cubicBezTo>
                  <a:cubicBezTo>
                    <a:pt x="394936" y="81915"/>
                    <a:pt x="392081" y="40958"/>
                    <a:pt x="389226" y="0"/>
                  </a:cubicBezTo>
                  <a:cubicBezTo>
                    <a:pt x="375903" y="26670"/>
                    <a:pt x="365435" y="54293"/>
                    <a:pt x="357822" y="82868"/>
                  </a:cubicBezTo>
                  <a:cubicBezTo>
                    <a:pt x="354967" y="54293"/>
                    <a:pt x="346402" y="25718"/>
                    <a:pt x="331175" y="953"/>
                  </a:cubicBezTo>
                  <a:cubicBezTo>
                    <a:pt x="331175" y="31433"/>
                    <a:pt x="332127" y="62865"/>
                    <a:pt x="332127" y="93345"/>
                  </a:cubicBezTo>
                  <a:cubicBezTo>
                    <a:pt x="324514" y="59055"/>
                    <a:pt x="296916" y="30480"/>
                    <a:pt x="262656" y="20955"/>
                  </a:cubicBezTo>
                  <a:cubicBezTo>
                    <a:pt x="288351" y="54293"/>
                    <a:pt x="302626" y="96203"/>
                    <a:pt x="300723" y="138113"/>
                  </a:cubicBezTo>
                  <a:cubicBezTo>
                    <a:pt x="299771" y="160020"/>
                    <a:pt x="294061" y="181928"/>
                    <a:pt x="295013" y="203835"/>
                  </a:cubicBezTo>
                  <a:cubicBezTo>
                    <a:pt x="295964" y="224790"/>
                    <a:pt x="300723" y="247650"/>
                    <a:pt x="316901" y="260033"/>
                  </a:cubicBezTo>
                  <a:cubicBezTo>
                    <a:pt x="318804" y="260985"/>
                    <a:pt x="319756" y="260985"/>
                    <a:pt x="321659" y="260985"/>
                  </a:cubicBezTo>
                  <a:cubicBezTo>
                    <a:pt x="321659" y="260985"/>
                    <a:pt x="321659" y="260985"/>
                    <a:pt x="321659" y="260985"/>
                  </a:cubicBezTo>
                  <a:lnTo>
                    <a:pt x="321659" y="260985"/>
                  </a:lnTo>
                  <a:cubicBezTo>
                    <a:pt x="322610" y="260985"/>
                    <a:pt x="322610" y="260985"/>
                    <a:pt x="323562" y="260985"/>
                  </a:cubicBezTo>
                  <a:cubicBezTo>
                    <a:pt x="321659" y="334328"/>
                    <a:pt x="333079" y="406718"/>
                    <a:pt x="337837" y="479108"/>
                  </a:cubicBezTo>
                  <a:cubicBezTo>
                    <a:pt x="340692" y="522922"/>
                    <a:pt x="342595" y="567690"/>
                    <a:pt x="336885" y="611505"/>
                  </a:cubicBezTo>
                  <a:cubicBezTo>
                    <a:pt x="331175" y="657225"/>
                    <a:pt x="316901" y="700088"/>
                    <a:pt x="305481" y="743903"/>
                  </a:cubicBezTo>
                  <a:cubicBezTo>
                    <a:pt x="303577" y="753428"/>
                    <a:pt x="300723" y="762953"/>
                    <a:pt x="298819" y="773430"/>
                  </a:cubicBezTo>
                  <a:cubicBezTo>
                    <a:pt x="297868" y="759143"/>
                    <a:pt x="297868" y="744855"/>
                    <a:pt x="296916" y="730568"/>
                  </a:cubicBezTo>
                  <a:cubicBezTo>
                    <a:pt x="295964" y="687705"/>
                    <a:pt x="294061" y="644843"/>
                    <a:pt x="286448" y="601980"/>
                  </a:cubicBezTo>
                  <a:cubicBezTo>
                    <a:pt x="273124" y="530543"/>
                    <a:pt x="245527" y="462915"/>
                    <a:pt x="204605" y="402908"/>
                  </a:cubicBezTo>
                  <a:cubicBezTo>
                    <a:pt x="206509" y="401003"/>
                    <a:pt x="209364" y="400050"/>
                    <a:pt x="211267" y="398145"/>
                  </a:cubicBezTo>
                  <a:cubicBezTo>
                    <a:pt x="222687" y="384810"/>
                    <a:pt x="224590" y="364808"/>
                    <a:pt x="220784" y="347663"/>
                  </a:cubicBezTo>
                  <a:cubicBezTo>
                    <a:pt x="216977" y="327660"/>
                    <a:pt x="204605" y="309563"/>
                    <a:pt x="192234" y="293370"/>
                  </a:cubicBezTo>
                  <a:cubicBezTo>
                    <a:pt x="185572" y="285750"/>
                    <a:pt x="178911" y="277178"/>
                    <a:pt x="175104" y="267653"/>
                  </a:cubicBezTo>
                  <a:cubicBezTo>
                    <a:pt x="163684" y="241935"/>
                    <a:pt x="172249" y="211455"/>
                    <a:pt x="163684" y="183833"/>
                  </a:cubicBezTo>
                  <a:cubicBezTo>
                    <a:pt x="145603" y="220980"/>
                    <a:pt x="144651" y="265747"/>
                    <a:pt x="160829" y="303847"/>
                  </a:cubicBezTo>
                  <a:cubicBezTo>
                    <a:pt x="135135" y="274320"/>
                    <a:pt x="113247" y="240030"/>
                    <a:pt x="96117" y="204788"/>
                  </a:cubicBezTo>
                  <a:cubicBezTo>
                    <a:pt x="93262" y="221933"/>
                    <a:pt x="99924" y="239078"/>
                    <a:pt x="106585" y="255270"/>
                  </a:cubicBezTo>
                  <a:cubicBezTo>
                    <a:pt x="115150" y="275272"/>
                    <a:pt x="124667" y="296228"/>
                    <a:pt x="134183" y="316230"/>
                  </a:cubicBezTo>
                  <a:cubicBezTo>
                    <a:pt x="110392" y="300990"/>
                    <a:pt x="85649" y="285750"/>
                    <a:pt x="61857" y="271463"/>
                  </a:cubicBezTo>
                  <a:cubicBezTo>
                    <a:pt x="54244" y="266700"/>
                    <a:pt x="45679" y="261938"/>
                    <a:pt x="36163" y="260985"/>
                  </a:cubicBezTo>
                  <a:cubicBezTo>
                    <a:pt x="26646" y="260033"/>
                    <a:pt x="16178" y="264795"/>
                    <a:pt x="13323" y="273368"/>
                  </a:cubicBezTo>
                  <a:cubicBezTo>
                    <a:pt x="35211" y="283845"/>
                    <a:pt x="59002" y="294322"/>
                    <a:pt x="74229" y="313372"/>
                  </a:cubicBezTo>
                  <a:cubicBezTo>
                    <a:pt x="80891" y="321945"/>
                    <a:pt x="85649" y="331470"/>
                    <a:pt x="91359" y="340043"/>
                  </a:cubicBezTo>
                  <a:cubicBezTo>
                    <a:pt x="60906" y="327660"/>
                    <a:pt x="21888" y="336233"/>
                    <a:pt x="0" y="360997"/>
                  </a:cubicBezTo>
                  <a:cubicBezTo>
                    <a:pt x="35211" y="355283"/>
                    <a:pt x="73277" y="364808"/>
                    <a:pt x="101827" y="386715"/>
                  </a:cubicBezTo>
                  <a:cubicBezTo>
                    <a:pt x="111343" y="394335"/>
                    <a:pt x="120860" y="402908"/>
                    <a:pt x="131328" y="408622"/>
                  </a:cubicBezTo>
                  <a:cubicBezTo>
                    <a:pt x="150361" y="419100"/>
                    <a:pt x="174153" y="419100"/>
                    <a:pt x="193186" y="410528"/>
                  </a:cubicBezTo>
                  <a:cubicBezTo>
                    <a:pt x="226494" y="462915"/>
                    <a:pt x="251236" y="521970"/>
                    <a:pt x="264560" y="581978"/>
                  </a:cubicBezTo>
                  <a:cubicBezTo>
                    <a:pt x="274076" y="622935"/>
                    <a:pt x="277883" y="663893"/>
                    <a:pt x="278834" y="705803"/>
                  </a:cubicBezTo>
                  <a:cubicBezTo>
                    <a:pt x="278834" y="728663"/>
                    <a:pt x="278834" y="751522"/>
                    <a:pt x="280738" y="775335"/>
                  </a:cubicBezTo>
                  <a:cubicBezTo>
                    <a:pt x="281689" y="797243"/>
                    <a:pt x="284544" y="820103"/>
                    <a:pt x="288351" y="842010"/>
                  </a:cubicBezTo>
                  <a:cubicBezTo>
                    <a:pt x="258850" y="792480"/>
                    <a:pt x="254091" y="729615"/>
                    <a:pt x="232203" y="675322"/>
                  </a:cubicBezTo>
                  <a:cubicBezTo>
                    <a:pt x="213170" y="627697"/>
                    <a:pt x="180814" y="585788"/>
                    <a:pt x="138941" y="556260"/>
                  </a:cubicBezTo>
                  <a:cubicBezTo>
                    <a:pt x="98972" y="527685"/>
                    <a:pt x="51389" y="510540"/>
                    <a:pt x="19985" y="473393"/>
                  </a:cubicBezTo>
                  <a:cubicBezTo>
                    <a:pt x="33308" y="578168"/>
                    <a:pt x="71374" y="686753"/>
                    <a:pt x="154168" y="752475"/>
                  </a:cubicBezTo>
                  <a:cubicBezTo>
                    <a:pt x="198895" y="787718"/>
                    <a:pt x="255995" y="811530"/>
                    <a:pt x="290254" y="855345"/>
                  </a:cubicBezTo>
                  <a:cubicBezTo>
                    <a:pt x="297868" y="894397"/>
                    <a:pt x="306432" y="933450"/>
                    <a:pt x="314997" y="973455"/>
                  </a:cubicBezTo>
                  <a:cubicBezTo>
                    <a:pt x="323562" y="1015365"/>
                    <a:pt x="329272" y="1058228"/>
                    <a:pt x="330224" y="1101090"/>
                  </a:cubicBezTo>
                  <a:cubicBezTo>
                    <a:pt x="332127" y="1171575"/>
                    <a:pt x="320707" y="1240155"/>
                    <a:pt x="312142" y="1309688"/>
                  </a:cubicBezTo>
                  <a:cubicBezTo>
                    <a:pt x="308336" y="1343025"/>
                    <a:pt x="305481" y="1376363"/>
                    <a:pt x="306432" y="1409700"/>
                  </a:cubicBezTo>
                  <a:cubicBezTo>
                    <a:pt x="307384" y="1446848"/>
                    <a:pt x="312142" y="1484948"/>
                    <a:pt x="320707" y="1521143"/>
                  </a:cubicBezTo>
                  <a:cubicBezTo>
                    <a:pt x="323562" y="1531620"/>
                    <a:pt x="326417" y="1542098"/>
                    <a:pt x="329272" y="1552575"/>
                  </a:cubicBezTo>
                  <a:cubicBezTo>
                    <a:pt x="332127" y="1563053"/>
                    <a:pt x="349257" y="1558290"/>
                    <a:pt x="346402" y="1547813"/>
                  </a:cubicBezTo>
                  <a:cubicBezTo>
                    <a:pt x="334982" y="1509713"/>
                    <a:pt x="327369" y="1471613"/>
                    <a:pt x="325465" y="1431608"/>
                  </a:cubicBezTo>
                  <a:cubicBezTo>
                    <a:pt x="323562" y="1397318"/>
                    <a:pt x="325465" y="1363028"/>
                    <a:pt x="328320" y="1328738"/>
                  </a:cubicBezTo>
                  <a:cubicBezTo>
                    <a:pt x="335934" y="1260158"/>
                    <a:pt x="348305" y="1191578"/>
                    <a:pt x="349257" y="1122045"/>
                  </a:cubicBezTo>
                  <a:cubicBezTo>
                    <a:pt x="349257" y="1120140"/>
                    <a:pt x="349257" y="1117283"/>
                    <a:pt x="349257" y="1115378"/>
                  </a:cubicBezTo>
                  <a:cubicBezTo>
                    <a:pt x="350208" y="1114425"/>
                    <a:pt x="350208" y="1114425"/>
                    <a:pt x="351160" y="1113473"/>
                  </a:cubicBezTo>
                  <a:cubicBezTo>
                    <a:pt x="413018" y="1110615"/>
                    <a:pt x="476778" y="1100138"/>
                    <a:pt x="530071" y="1068705"/>
                  </a:cubicBezTo>
                  <a:cubicBezTo>
                    <a:pt x="564330" y="1047750"/>
                    <a:pt x="592880" y="1019175"/>
                    <a:pt x="621430" y="991553"/>
                  </a:cubicBezTo>
                  <a:cubicBezTo>
                    <a:pt x="638559" y="974408"/>
                    <a:pt x="656641" y="956310"/>
                    <a:pt x="669964" y="935355"/>
                  </a:cubicBezTo>
                  <a:cubicBezTo>
                    <a:pt x="695659" y="895350"/>
                    <a:pt x="705175" y="847725"/>
                    <a:pt x="713740" y="800100"/>
                  </a:cubicBezTo>
                  <a:cubicBezTo>
                    <a:pt x="688045" y="849630"/>
                    <a:pt x="637608" y="873443"/>
                    <a:pt x="588122" y="89249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49" name="Google Shape;3249;p48"/>
          <p:cNvGrpSpPr/>
          <p:nvPr/>
        </p:nvGrpSpPr>
        <p:grpSpPr>
          <a:xfrm>
            <a:off x="6154691" y="2005594"/>
            <a:ext cx="1287953" cy="1532606"/>
            <a:chOff x="6338492" y="1256347"/>
            <a:chExt cx="1943494" cy="2312670"/>
          </a:xfrm>
        </p:grpSpPr>
        <p:sp>
          <p:nvSpPr>
            <p:cNvPr id="3250" name="Google Shape;3250;p48"/>
            <p:cNvSpPr/>
            <p:nvPr/>
          </p:nvSpPr>
          <p:spPr>
            <a:xfrm>
              <a:off x="6576059" y="2939904"/>
              <a:ext cx="196215" cy="65232"/>
            </a:xfrm>
            <a:custGeom>
              <a:rect b="b" l="l" r="r" t="t"/>
              <a:pathLst>
                <a:path extrusionOk="0" h="65232" w="196215">
                  <a:moveTo>
                    <a:pt x="196215" y="9035"/>
                  </a:moveTo>
                  <a:cubicBezTo>
                    <a:pt x="185738" y="10940"/>
                    <a:pt x="175260" y="12845"/>
                    <a:pt x="163830" y="14750"/>
                  </a:cubicBezTo>
                  <a:cubicBezTo>
                    <a:pt x="138113" y="18560"/>
                    <a:pt x="112395" y="23323"/>
                    <a:pt x="90488" y="37610"/>
                  </a:cubicBezTo>
                  <a:cubicBezTo>
                    <a:pt x="78105" y="45230"/>
                    <a:pt x="68580" y="54755"/>
                    <a:pt x="59055" y="65233"/>
                  </a:cubicBezTo>
                  <a:cubicBezTo>
                    <a:pt x="58103" y="65233"/>
                    <a:pt x="58103" y="65233"/>
                    <a:pt x="57150" y="64280"/>
                  </a:cubicBezTo>
                  <a:cubicBezTo>
                    <a:pt x="38100" y="59518"/>
                    <a:pt x="19050" y="53803"/>
                    <a:pt x="0" y="54755"/>
                  </a:cubicBezTo>
                  <a:cubicBezTo>
                    <a:pt x="6668" y="49040"/>
                    <a:pt x="12383" y="43325"/>
                    <a:pt x="19050" y="37610"/>
                  </a:cubicBezTo>
                  <a:cubicBezTo>
                    <a:pt x="29528" y="28085"/>
                    <a:pt x="40005" y="18560"/>
                    <a:pt x="53340" y="12845"/>
                  </a:cubicBezTo>
                  <a:cubicBezTo>
                    <a:pt x="60008" y="9988"/>
                    <a:pt x="67628" y="7130"/>
                    <a:pt x="75247" y="6178"/>
                  </a:cubicBezTo>
                  <a:cubicBezTo>
                    <a:pt x="115253" y="-3347"/>
                    <a:pt x="157163" y="-1442"/>
                    <a:pt x="196215" y="903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1" name="Google Shape;3251;p48"/>
            <p:cNvSpPr/>
            <p:nvPr/>
          </p:nvSpPr>
          <p:spPr>
            <a:xfrm>
              <a:off x="6921817" y="3286125"/>
              <a:ext cx="232409" cy="280034"/>
            </a:xfrm>
            <a:custGeom>
              <a:rect b="b" l="l" r="r" t="t"/>
              <a:pathLst>
                <a:path extrusionOk="0" h="280034" w="232409">
                  <a:moveTo>
                    <a:pt x="232410" y="279082"/>
                  </a:moveTo>
                  <a:cubicBezTo>
                    <a:pt x="228600" y="280035"/>
                    <a:pt x="223838" y="280035"/>
                    <a:pt x="220027" y="280035"/>
                  </a:cubicBezTo>
                  <a:cubicBezTo>
                    <a:pt x="212407" y="279082"/>
                    <a:pt x="203835" y="276225"/>
                    <a:pt x="199072" y="269557"/>
                  </a:cubicBezTo>
                  <a:cubicBezTo>
                    <a:pt x="196215" y="265747"/>
                    <a:pt x="195263" y="261938"/>
                    <a:pt x="192405" y="259080"/>
                  </a:cubicBezTo>
                  <a:cubicBezTo>
                    <a:pt x="190500" y="257175"/>
                    <a:pt x="186690" y="255270"/>
                    <a:pt x="183832" y="254318"/>
                  </a:cubicBezTo>
                  <a:cubicBezTo>
                    <a:pt x="164782" y="246697"/>
                    <a:pt x="141922" y="245745"/>
                    <a:pt x="126682" y="232410"/>
                  </a:cubicBezTo>
                  <a:cubicBezTo>
                    <a:pt x="109538" y="217170"/>
                    <a:pt x="107632" y="190500"/>
                    <a:pt x="107632" y="167640"/>
                  </a:cubicBezTo>
                  <a:cubicBezTo>
                    <a:pt x="107632" y="140017"/>
                    <a:pt x="106680" y="112395"/>
                    <a:pt x="106680" y="83820"/>
                  </a:cubicBezTo>
                  <a:cubicBezTo>
                    <a:pt x="106680" y="80963"/>
                    <a:pt x="106680" y="78105"/>
                    <a:pt x="104775" y="76200"/>
                  </a:cubicBezTo>
                  <a:cubicBezTo>
                    <a:pt x="102870" y="73342"/>
                    <a:pt x="99060" y="72390"/>
                    <a:pt x="96202" y="71438"/>
                  </a:cubicBezTo>
                  <a:cubicBezTo>
                    <a:pt x="58102" y="62865"/>
                    <a:pt x="20955" y="42863"/>
                    <a:pt x="0" y="10478"/>
                  </a:cubicBezTo>
                  <a:cubicBezTo>
                    <a:pt x="12382" y="7620"/>
                    <a:pt x="24765" y="4763"/>
                    <a:pt x="36195" y="0"/>
                  </a:cubicBezTo>
                  <a:cubicBezTo>
                    <a:pt x="41910" y="9525"/>
                    <a:pt x="50482" y="16192"/>
                    <a:pt x="60007" y="20955"/>
                  </a:cubicBezTo>
                  <a:cubicBezTo>
                    <a:pt x="74295" y="27622"/>
                    <a:pt x="91440" y="29528"/>
                    <a:pt x="107632" y="30480"/>
                  </a:cubicBezTo>
                  <a:cubicBezTo>
                    <a:pt x="123825" y="31433"/>
                    <a:pt x="141922" y="32385"/>
                    <a:pt x="152400" y="45720"/>
                  </a:cubicBezTo>
                  <a:cubicBezTo>
                    <a:pt x="159067" y="53340"/>
                    <a:pt x="160020" y="64770"/>
                    <a:pt x="161925" y="75247"/>
                  </a:cubicBezTo>
                  <a:cubicBezTo>
                    <a:pt x="166688" y="116205"/>
                    <a:pt x="170497" y="158115"/>
                    <a:pt x="173355" y="200025"/>
                  </a:cubicBezTo>
                  <a:cubicBezTo>
                    <a:pt x="173355" y="205740"/>
                    <a:pt x="174307" y="211455"/>
                    <a:pt x="176213" y="217170"/>
                  </a:cubicBezTo>
                  <a:cubicBezTo>
                    <a:pt x="180022" y="229553"/>
                    <a:pt x="191452" y="237172"/>
                    <a:pt x="200977" y="245745"/>
                  </a:cubicBezTo>
                  <a:cubicBezTo>
                    <a:pt x="211455" y="254318"/>
                    <a:pt x="222885" y="266700"/>
                    <a:pt x="232410" y="279082"/>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2" name="Google Shape;3252;p48"/>
            <p:cNvSpPr/>
            <p:nvPr/>
          </p:nvSpPr>
          <p:spPr>
            <a:xfrm>
              <a:off x="7326630" y="3089909"/>
              <a:ext cx="485217" cy="223586"/>
            </a:xfrm>
            <a:custGeom>
              <a:rect b="b" l="l" r="r" t="t"/>
              <a:pathLst>
                <a:path extrusionOk="0" h="223586" w="485217">
                  <a:moveTo>
                    <a:pt x="484822" y="141923"/>
                  </a:moveTo>
                  <a:cubicBezTo>
                    <a:pt x="484822" y="143828"/>
                    <a:pt x="483870" y="144780"/>
                    <a:pt x="481965" y="146685"/>
                  </a:cubicBezTo>
                  <a:cubicBezTo>
                    <a:pt x="476250" y="154305"/>
                    <a:pt x="467677" y="160973"/>
                    <a:pt x="458152" y="163830"/>
                  </a:cubicBezTo>
                  <a:cubicBezTo>
                    <a:pt x="459105" y="170498"/>
                    <a:pt x="458152" y="177165"/>
                    <a:pt x="455295" y="181928"/>
                  </a:cubicBezTo>
                  <a:cubicBezTo>
                    <a:pt x="451485" y="188595"/>
                    <a:pt x="443865" y="192405"/>
                    <a:pt x="437197" y="191453"/>
                  </a:cubicBezTo>
                  <a:cubicBezTo>
                    <a:pt x="432435" y="201930"/>
                    <a:pt x="426720" y="213360"/>
                    <a:pt x="415290" y="215265"/>
                  </a:cubicBezTo>
                  <a:cubicBezTo>
                    <a:pt x="404813" y="217170"/>
                    <a:pt x="395288" y="210503"/>
                    <a:pt x="387667" y="202883"/>
                  </a:cubicBezTo>
                  <a:cubicBezTo>
                    <a:pt x="371475" y="186690"/>
                    <a:pt x="358140" y="165735"/>
                    <a:pt x="338138" y="156210"/>
                  </a:cubicBezTo>
                  <a:cubicBezTo>
                    <a:pt x="321945" y="148590"/>
                    <a:pt x="302895" y="148590"/>
                    <a:pt x="285750" y="153353"/>
                  </a:cubicBezTo>
                  <a:cubicBezTo>
                    <a:pt x="280988" y="154305"/>
                    <a:pt x="277177" y="156210"/>
                    <a:pt x="273367" y="157163"/>
                  </a:cubicBezTo>
                  <a:cubicBezTo>
                    <a:pt x="260985" y="161925"/>
                    <a:pt x="248602" y="168593"/>
                    <a:pt x="237172" y="174308"/>
                  </a:cubicBezTo>
                  <a:cubicBezTo>
                    <a:pt x="220027" y="182880"/>
                    <a:pt x="202882" y="192405"/>
                    <a:pt x="185738" y="201930"/>
                  </a:cubicBezTo>
                  <a:cubicBezTo>
                    <a:pt x="161925" y="214313"/>
                    <a:pt x="137160" y="226695"/>
                    <a:pt x="110490" y="222885"/>
                  </a:cubicBezTo>
                  <a:cubicBezTo>
                    <a:pt x="88582" y="219075"/>
                    <a:pt x="70485" y="203835"/>
                    <a:pt x="54292" y="189548"/>
                  </a:cubicBezTo>
                  <a:cubicBezTo>
                    <a:pt x="36195" y="173355"/>
                    <a:pt x="18097" y="157163"/>
                    <a:pt x="0" y="141923"/>
                  </a:cubicBezTo>
                  <a:cubicBezTo>
                    <a:pt x="24765" y="119063"/>
                    <a:pt x="45720" y="92393"/>
                    <a:pt x="64770" y="63818"/>
                  </a:cubicBezTo>
                  <a:cubicBezTo>
                    <a:pt x="78105" y="42863"/>
                    <a:pt x="91440" y="20003"/>
                    <a:pt x="106680" y="0"/>
                  </a:cubicBezTo>
                  <a:cubicBezTo>
                    <a:pt x="123825" y="10478"/>
                    <a:pt x="138113" y="24765"/>
                    <a:pt x="151447" y="40005"/>
                  </a:cubicBezTo>
                  <a:cubicBezTo>
                    <a:pt x="158115" y="47625"/>
                    <a:pt x="165735" y="56198"/>
                    <a:pt x="172402" y="63818"/>
                  </a:cubicBezTo>
                  <a:cubicBezTo>
                    <a:pt x="182880" y="75248"/>
                    <a:pt x="194310" y="86678"/>
                    <a:pt x="206692" y="96203"/>
                  </a:cubicBezTo>
                  <a:cubicBezTo>
                    <a:pt x="222885" y="108585"/>
                    <a:pt x="242888" y="117158"/>
                    <a:pt x="261938" y="118110"/>
                  </a:cubicBezTo>
                  <a:cubicBezTo>
                    <a:pt x="268605" y="118110"/>
                    <a:pt x="274320" y="118110"/>
                    <a:pt x="280988" y="116205"/>
                  </a:cubicBezTo>
                  <a:cubicBezTo>
                    <a:pt x="293370" y="113348"/>
                    <a:pt x="304800" y="107633"/>
                    <a:pt x="316230" y="100965"/>
                  </a:cubicBezTo>
                  <a:cubicBezTo>
                    <a:pt x="333375" y="91440"/>
                    <a:pt x="349567" y="82868"/>
                    <a:pt x="366713" y="73343"/>
                  </a:cubicBezTo>
                  <a:cubicBezTo>
                    <a:pt x="392430" y="86678"/>
                    <a:pt x="419100" y="99060"/>
                    <a:pt x="445770" y="109538"/>
                  </a:cubicBezTo>
                  <a:cubicBezTo>
                    <a:pt x="447675" y="95250"/>
                    <a:pt x="443865" y="80963"/>
                    <a:pt x="435292" y="69533"/>
                  </a:cubicBezTo>
                  <a:cubicBezTo>
                    <a:pt x="445770" y="70485"/>
                    <a:pt x="454342" y="76200"/>
                    <a:pt x="461010" y="84773"/>
                  </a:cubicBezTo>
                  <a:cubicBezTo>
                    <a:pt x="467677" y="92393"/>
                    <a:pt x="471488" y="101918"/>
                    <a:pt x="475297" y="111443"/>
                  </a:cubicBezTo>
                  <a:cubicBezTo>
                    <a:pt x="478155" y="119063"/>
                    <a:pt x="481013" y="125730"/>
                    <a:pt x="483870" y="133350"/>
                  </a:cubicBezTo>
                  <a:cubicBezTo>
                    <a:pt x="484822" y="138113"/>
                    <a:pt x="485775" y="140018"/>
                    <a:pt x="484822" y="14192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3" name="Google Shape;3253;p48"/>
            <p:cNvSpPr/>
            <p:nvPr/>
          </p:nvSpPr>
          <p:spPr>
            <a:xfrm>
              <a:off x="6338492" y="1515427"/>
              <a:ext cx="1943494" cy="2053590"/>
            </a:xfrm>
            <a:custGeom>
              <a:rect b="b" l="l" r="r" t="t"/>
              <a:pathLst>
                <a:path extrusionOk="0" h="2053590" w="1943494">
                  <a:moveTo>
                    <a:pt x="1895870" y="894398"/>
                  </a:moveTo>
                  <a:cubicBezTo>
                    <a:pt x="1893965" y="862013"/>
                    <a:pt x="1887297" y="828675"/>
                    <a:pt x="1869200" y="802005"/>
                  </a:cubicBezTo>
                  <a:cubicBezTo>
                    <a:pt x="1849197" y="773430"/>
                    <a:pt x="1817765" y="755332"/>
                    <a:pt x="1787285" y="738188"/>
                  </a:cubicBezTo>
                  <a:cubicBezTo>
                    <a:pt x="1820622" y="774382"/>
                    <a:pt x="1851102" y="817245"/>
                    <a:pt x="1856817" y="865823"/>
                  </a:cubicBezTo>
                  <a:cubicBezTo>
                    <a:pt x="1858722" y="884873"/>
                    <a:pt x="1857770" y="903923"/>
                    <a:pt x="1852055" y="922973"/>
                  </a:cubicBezTo>
                  <a:cubicBezTo>
                    <a:pt x="1842530" y="957263"/>
                    <a:pt x="1822527" y="988695"/>
                    <a:pt x="1797762" y="1013460"/>
                  </a:cubicBezTo>
                  <a:cubicBezTo>
                    <a:pt x="1758710" y="1052513"/>
                    <a:pt x="1708227" y="1076325"/>
                    <a:pt x="1656792" y="1096328"/>
                  </a:cubicBezTo>
                  <a:cubicBezTo>
                    <a:pt x="1606310" y="1116330"/>
                    <a:pt x="1553922" y="1132523"/>
                    <a:pt x="1499630" y="1141095"/>
                  </a:cubicBezTo>
                  <a:cubicBezTo>
                    <a:pt x="1431050" y="1152525"/>
                    <a:pt x="1360565" y="1150620"/>
                    <a:pt x="1291032" y="1161098"/>
                  </a:cubicBezTo>
                  <a:cubicBezTo>
                    <a:pt x="1283412" y="1162050"/>
                    <a:pt x="1275792" y="1163955"/>
                    <a:pt x="1268172" y="1164908"/>
                  </a:cubicBezTo>
                  <a:cubicBezTo>
                    <a:pt x="1139585" y="1190625"/>
                    <a:pt x="1023380" y="1273493"/>
                    <a:pt x="954800" y="1384935"/>
                  </a:cubicBezTo>
                  <a:cubicBezTo>
                    <a:pt x="970039" y="1318260"/>
                    <a:pt x="996710" y="1255395"/>
                    <a:pt x="1042430" y="1204913"/>
                  </a:cubicBezTo>
                  <a:cubicBezTo>
                    <a:pt x="1102437" y="1138238"/>
                    <a:pt x="1200545" y="1100138"/>
                    <a:pt x="1285317" y="1128713"/>
                  </a:cubicBezTo>
                  <a:cubicBezTo>
                    <a:pt x="1261505" y="1104900"/>
                    <a:pt x="1265315" y="1062990"/>
                    <a:pt x="1284365" y="1035368"/>
                  </a:cubicBezTo>
                  <a:cubicBezTo>
                    <a:pt x="1303415" y="1007745"/>
                    <a:pt x="1334847" y="991553"/>
                    <a:pt x="1366280" y="978218"/>
                  </a:cubicBezTo>
                  <a:cubicBezTo>
                    <a:pt x="1483437" y="929640"/>
                    <a:pt x="1614882" y="919163"/>
                    <a:pt x="1737755" y="948690"/>
                  </a:cubicBezTo>
                  <a:cubicBezTo>
                    <a:pt x="1700607" y="906780"/>
                    <a:pt x="1648220" y="882015"/>
                    <a:pt x="1602500" y="850582"/>
                  </a:cubicBezTo>
                  <a:cubicBezTo>
                    <a:pt x="1556780" y="819150"/>
                    <a:pt x="1513917" y="771525"/>
                    <a:pt x="1515822" y="715328"/>
                  </a:cubicBezTo>
                  <a:cubicBezTo>
                    <a:pt x="1516775" y="658178"/>
                    <a:pt x="1562495" y="612458"/>
                    <a:pt x="1609167" y="579120"/>
                  </a:cubicBezTo>
                  <a:cubicBezTo>
                    <a:pt x="1658697" y="543878"/>
                    <a:pt x="1712037" y="513398"/>
                    <a:pt x="1768235" y="490538"/>
                  </a:cubicBezTo>
                  <a:cubicBezTo>
                    <a:pt x="1824432" y="467678"/>
                    <a:pt x="1883487" y="450533"/>
                    <a:pt x="1943495" y="441960"/>
                  </a:cubicBezTo>
                  <a:cubicBezTo>
                    <a:pt x="1830147" y="422910"/>
                    <a:pt x="1715847" y="403860"/>
                    <a:pt x="1611072" y="355283"/>
                  </a:cubicBezTo>
                  <a:cubicBezTo>
                    <a:pt x="1556780" y="329565"/>
                    <a:pt x="1499630" y="286703"/>
                    <a:pt x="1495820" y="226695"/>
                  </a:cubicBezTo>
                  <a:cubicBezTo>
                    <a:pt x="1492962" y="176213"/>
                    <a:pt x="1528205" y="131445"/>
                    <a:pt x="1566305" y="98108"/>
                  </a:cubicBezTo>
                  <a:cubicBezTo>
                    <a:pt x="1612025" y="58103"/>
                    <a:pt x="1663460" y="24765"/>
                    <a:pt x="1718705" y="0"/>
                  </a:cubicBezTo>
                  <a:cubicBezTo>
                    <a:pt x="1590117" y="36195"/>
                    <a:pt x="1463435" y="79058"/>
                    <a:pt x="1339610" y="128588"/>
                  </a:cubicBezTo>
                  <a:cubicBezTo>
                    <a:pt x="1179590" y="192405"/>
                    <a:pt x="1024332" y="268605"/>
                    <a:pt x="874789" y="354330"/>
                  </a:cubicBezTo>
                  <a:cubicBezTo>
                    <a:pt x="775730" y="411480"/>
                    <a:pt x="678575" y="473393"/>
                    <a:pt x="604280" y="560070"/>
                  </a:cubicBezTo>
                  <a:cubicBezTo>
                    <a:pt x="581420" y="586740"/>
                    <a:pt x="560464" y="616268"/>
                    <a:pt x="544272" y="647700"/>
                  </a:cubicBezTo>
                  <a:cubicBezTo>
                    <a:pt x="514745" y="701993"/>
                    <a:pt x="496647" y="761048"/>
                    <a:pt x="494742" y="822007"/>
                  </a:cubicBezTo>
                  <a:cubicBezTo>
                    <a:pt x="494742" y="834390"/>
                    <a:pt x="478550" y="838200"/>
                    <a:pt x="472835" y="826770"/>
                  </a:cubicBezTo>
                  <a:lnTo>
                    <a:pt x="448070" y="778193"/>
                  </a:lnTo>
                  <a:cubicBezTo>
                    <a:pt x="437592" y="813435"/>
                    <a:pt x="428067" y="869632"/>
                    <a:pt x="451880" y="897255"/>
                  </a:cubicBezTo>
                  <a:cubicBezTo>
                    <a:pt x="476645" y="924878"/>
                    <a:pt x="509030" y="944880"/>
                    <a:pt x="537605" y="967740"/>
                  </a:cubicBezTo>
                  <a:cubicBezTo>
                    <a:pt x="674764" y="1078230"/>
                    <a:pt x="725247" y="1281113"/>
                    <a:pt x="663335" y="1443990"/>
                  </a:cubicBezTo>
                  <a:cubicBezTo>
                    <a:pt x="663335" y="1444943"/>
                    <a:pt x="663335" y="1445895"/>
                    <a:pt x="663335" y="1446848"/>
                  </a:cubicBezTo>
                  <a:cubicBezTo>
                    <a:pt x="662382" y="1449705"/>
                    <a:pt x="660477" y="1451610"/>
                    <a:pt x="659525" y="1454468"/>
                  </a:cubicBezTo>
                  <a:lnTo>
                    <a:pt x="659525" y="1454468"/>
                  </a:lnTo>
                  <a:cubicBezTo>
                    <a:pt x="649047" y="1473518"/>
                    <a:pt x="637617" y="1491615"/>
                    <a:pt x="623330" y="1508760"/>
                  </a:cubicBezTo>
                  <a:cubicBezTo>
                    <a:pt x="600470" y="1536383"/>
                    <a:pt x="572847" y="1561148"/>
                    <a:pt x="539510" y="1574483"/>
                  </a:cubicBezTo>
                  <a:cubicBezTo>
                    <a:pt x="507125" y="1586865"/>
                    <a:pt x="471882" y="1587818"/>
                    <a:pt x="437592" y="1582103"/>
                  </a:cubicBezTo>
                  <a:cubicBezTo>
                    <a:pt x="416637" y="1578293"/>
                    <a:pt x="395682" y="1572578"/>
                    <a:pt x="377585" y="1560195"/>
                  </a:cubicBezTo>
                  <a:cubicBezTo>
                    <a:pt x="371870" y="1550670"/>
                    <a:pt x="365202" y="1541145"/>
                    <a:pt x="359487" y="1532573"/>
                  </a:cubicBezTo>
                  <a:cubicBezTo>
                    <a:pt x="359487" y="1532573"/>
                    <a:pt x="359487" y="1531620"/>
                    <a:pt x="358535" y="1531620"/>
                  </a:cubicBezTo>
                  <a:cubicBezTo>
                    <a:pt x="369012" y="1518285"/>
                    <a:pt x="380442" y="1506855"/>
                    <a:pt x="393777" y="1498283"/>
                  </a:cubicBezTo>
                  <a:cubicBezTo>
                    <a:pt x="415685" y="1484948"/>
                    <a:pt x="442355" y="1480185"/>
                    <a:pt x="467120" y="1475423"/>
                  </a:cubicBezTo>
                  <a:cubicBezTo>
                    <a:pt x="477597" y="1473518"/>
                    <a:pt x="489027" y="1471613"/>
                    <a:pt x="499505" y="1469708"/>
                  </a:cubicBezTo>
                  <a:cubicBezTo>
                    <a:pt x="460452" y="1459230"/>
                    <a:pt x="418542" y="1457325"/>
                    <a:pt x="378537" y="1466850"/>
                  </a:cubicBezTo>
                  <a:cubicBezTo>
                    <a:pt x="370917" y="1468755"/>
                    <a:pt x="363297" y="1470660"/>
                    <a:pt x="356630" y="1473518"/>
                  </a:cubicBezTo>
                  <a:cubicBezTo>
                    <a:pt x="344247" y="1479233"/>
                    <a:pt x="332817" y="1488758"/>
                    <a:pt x="323292" y="1498283"/>
                  </a:cubicBezTo>
                  <a:cubicBezTo>
                    <a:pt x="323292" y="1498283"/>
                    <a:pt x="322339" y="1499235"/>
                    <a:pt x="322339" y="1499235"/>
                  </a:cubicBezTo>
                  <a:cubicBezTo>
                    <a:pt x="313767" y="1494473"/>
                    <a:pt x="305195" y="1491615"/>
                    <a:pt x="295670" y="1488758"/>
                  </a:cubicBezTo>
                  <a:cubicBezTo>
                    <a:pt x="294717" y="1488758"/>
                    <a:pt x="294717" y="1488758"/>
                    <a:pt x="293764" y="1487805"/>
                  </a:cubicBezTo>
                  <a:cubicBezTo>
                    <a:pt x="274714" y="1483043"/>
                    <a:pt x="255664" y="1477328"/>
                    <a:pt x="236614" y="1478280"/>
                  </a:cubicBezTo>
                  <a:cubicBezTo>
                    <a:pt x="229947" y="1478280"/>
                    <a:pt x="224232" y="1479233"/>
                    <a:pt x="217564" y="1481138"/>
                  </a:cubicBezTo>
                  <a:cubicBezTo>
                    <a:pt x="208039" y="1483995"/>
                    <a:pt x="198514" y="1488758"/>
                    <a:pt x="189942" y="1492568"/>
                  </a:cubicBezTo>
                  <a:cubicBezTo>
                    <a:pt x="163272" y="1503998"/>
                    <a:pt x="131839" y="1507808"/>
                    <a:pt x="103264" y="1502093"/>
                  </a:cubicBezTo>
                  <a:cubicBezTo>
                    <a:pt x="86120" y="1499235"/>
                    <a:pt x="68975" y="1492568"/>
                    <a:pt x="50877" y="1496378"/>
                  </a:cubicBezTo>
                  <a:cubicBezTo>
                    <a:pt x="29922" y="1500188"/>
                    <a:pt x="12777" y="1517333"/>
                    <a:pt x="2300" y="1535430"/>
                  </a:cubicBezTo>
                  <a:cubicBezTo>
                    <a:pt x="1347" y="1537335"/>
                    <a:pt x="395" y="1538288"/>
                    <a:pt x="395" y="1540193"/>
                  </a:cubicBezTo>
                  <a:cubicBezTo>
                    <a:pt x="-558" y="1543050"/>
                    <a:pt x="395" y="1546860"/>
                    <a:pt x="1347" y="1549718"/>
                  </a:cubicBezTo>
                  <a:cubicBezTo>
                    <a:pt x="6110" y="1564005"/>
                    <a:pt x="9920" y="1579245"/>
                    <a:pt x="14682" y="1593533"/>
                  </a:cubicBezTo>
                  <a:cubicBezTo>
                    <a:pt x="21350" y="1593533"/>
                    <a:pt x="27064" y="1591628"/>
                    <a:pt x="32780" y="1588770"/>
                  </a:cubicBezTo>
                  <a:cubicBezTo>
                    <a:pt x="39447" y="1604963"/>
                    <a:pt x="42305" y="1621155"/>
                    <a:pt x="43257" y="1638300"/>
                  </a:cubicBezTo>
                  <a:cubicBezTo>
                    <a:pt x="79452" y="1637348"/>
                    <a:pt x="112789" y="1659255"/>
                    <a:pt x="141364" y="1682115"/>
                  </a:cubicBezTo>
                  <a:cubicBezTo>
                    <a:pt x="169939" y="1704975"/>
                    <a:pt x="199467" y="1729740"/>
                    <a:pt x="235662" y="1737360"/>
                  </a:cubicBezTo>
                  <a:cubicBezTo>
                    <a:pt x="259475" y="1742123"/>
                    <a:pt x="285192" y="1738313"/>
                    <a:pt x="307100" y="1726883"/>
                  </a:cubicBezTo>
                  <a:cubicBezTo>
                    <a:pt x="328055" y="1740218"/>
                    <a:pt x="351867" y="1749743"/>
                    <a:pt x="375680" y="1755458"/>
                  </a:cubicBezTo>
                  <a:cubicBezTo>
                    <a:pt x="407112" y="1763078"/>
                    <a:pt x="438545" y="1766888"/>
                    <a:pt x="470930" y="1768793"/>
                  </a:cubicBezTo>
                  <a:cubicBezTo>
                    <a:pt x="510935" y="1771650"/>
                    <a:pt x="551892" y="1773555"/>
                    <a:pt x="590945" y="1765935"/>
                  </a:cubicBezTo>
                  <a:cubicBezTo>
                    <a:pt x="603327" y="1763078"/>
                    <a:pt x="615710" y="1760220"/>
                    <a:pt x="627139" y="1755458"/>
                  </a:cubicBezTo>
                  <a:cubicBezTo>
                    <a:pt x="632855" y="1764983"/>
                    <a:pt x="641427" y="1771650"/>
                    <a:pt x="650952" y="1776413"/>
                  </a:cubicBezTo>
                  <a:cubicBezTo>
                    <a:pt x="665239" y="1783080"/>
                    <a:pt x="682385" y="1784985"/>
                    <a:pt x="698577" y="1785938"/>
                  </a:cubicBezTo>
                  <a:cubicBezTo>
                    <a:pt x="714770" y="1786890"/>
                    <a:pt x="732867" y="1787843"/>
                    <a:pt x="743345" y="1801178"/>
                  </a:cubicBezTo>
                  <a:cubicBezTo>
                    <a:pt x="750012" y="1808798"/>
                    <a:pt x="750964" y="1820228"/>
                    <a:pt x="752870" y="1830705"/>
                  </a:cubicBezTo>
                  <a:cubicBezTo>
                    <a:pt x="757632" y="1871663"/>
                    <a:pt x="761442" y="1913573"/>
                    <a:pt x="764300" y="1955483"/>
                  </a:cubicBezTo>
                  <a:cubicBezTo>
                    <a:pt x="764300" y="1961198"/>
                    <a:pt x="765252" y="1966913"/>
                    <a:pt x="767157" y="1972628"/>
                  </a:cubicBezTo>
                  <a:cubicBezTo>
                    <a:pt x="770967" y="1985010"/>
                    <a:pt x="782397" y="1992630"/>
                    <a:pt x="791922" y="2001203"/>
                  </a:cubicBezTo>
                  <a:cubicBezTo>
                    <a:pt x="804305" y="2011680"/>
                    <a:pt x="815735" y="2024063"/>
                    <a:pt x="825260" y="2036445"/>
                  </a:cubicBezTo>
                  <a:lnTo>
                    <a:pt x="827164" y="2038350"/>
                  </a:lnTo>
                  <a:cubicBezTo>
                    <a:pt x="830975" y="2044065"/>
                    <a:pt x="834785" y="2049780"/>
                    <a:pt x="840500" y="2051685"/>
                  </a:cubicBezTo>
                  <a:cubicBezTo>
                    <a:pt x="844310" y="2053590"/>
                    <a:pt x="849072" y="2053590"/>
                    <a:pt x="852882" y="2053590"/>
                  </a:cubicBezTo>
                  <a:cubicBezTo>
                    <a:pt x="870027" y="2053590"/>
                    <a:pt x="887172" y="2051685"/>
                    <a:pt x="902412" y="2043113"/>
                  </a:cubicBezTo>
                  <a:cubicBezTo>
                    <a:pt x="924320" y="2030730"/>
                    <a:pt x="939560" y="2006917"/>
                    <a:pt x="939560" y="1981200"/>
                  </a:cubicBezTo>
                  <a:cubicBezTo>
                    <a:pt x="940512" y="1956435"/>
                    <a:pt x="926225" y="1930718"/>
                    <a:pt x="905270" y="1918335"/>
                  </a:cubicBezTo>
                  <a:cubicBezTo>
                    <a:pt x="911937" y="1930718"/>
                    <a:pt x="914795" y="1945005"/>
                    <a:pt x="915747" y="1959293"/>
                  </a:cubicBezTo>
                  <a:cubicBezTo>
                    <a:pt x="915747" y="1962150"/>
                    <a:pt x="915747" y="1965008"/>
                    <a:pt x="913842" y="1966913"/>
                  </a:cubicBezTo>
                  <a:cubicBezTo>
                    <a:pt x="910985" y="1971675"/>
                    <a:pt x="903364" y="1969770"/>
                    <a:pt x="899555" y="1965008"/>
                  </a:cubicBezTo>
                  <a:cubicBezTo>
                    <a:pt x="895745" y="1960245"/>
                    <a:pt x="894792" y="1954530"/>
                    <a:pt x="892887" y="1949768"/>
                  </a:cubicBezTo>
                  <a:cubicBezTo>
                    <a:pt x="888125" y="1938338"/>
                    <a:pt x="878600" y="1929765"/>
                    <a:pt x="866217" y="1927860"/>
                  </a:cubicBezTo>
                  <a:cubicBezTo>
                    <a:pt x="854787" y="1925955"/>
                    <a:pt x="841452" y="1929765"/>
                    <a:pt x="833832" y="1938338"/>
                  </a:cubicBezTo>
                  <a:cubicBezTo>
                    <a:pt x="849072" y="1886903"/>
                    <a:pt x="855739" y="1832610"/>
                    <a:pt x="861455" y="1778318"/>
                  </a:cubicBezTo>
                  <a:cubicBezTo>
                    <a:pt x="862407" y="1771650"/>
                    <a:pt x="863360" y="1764983"/>
                    <a:pt x="863360" y="1757363"/>
                  </a:cubicBezTo>
                  <a:cubicBezTo>
                    <a:pt x="899555" y="1752600"/>
                    <a:pt x="934797" y="1736408"/>
                    <a:pt x="964325" y="1714500"/>
                  </a:cubicBezTo>
                  <a:cubicBezTo>
                    <a:pt x="971945" y="1708785"/>
                    <a:pt x="979564" y="1703070"/>
                    <a:pt x="986232" y="1696403"/>
                  </a:cubicBezTo>
                  <a:cubicBezTo>
                    <a:pt x="1010997" y="1673543"/>
                    <a:pt x="1031952" y="1646873"/>
                    <a:pt x="1051002" y="1618298"/>
                  </a:cubicBezTo>
                  <a:cubicBezTo>
                    <a:pt x="1064337" y="1597343"/>
                    <a:pt x="1077672" y="1574483"/>
                    <a:pt x="1092912" y="1554480"/>
                  </a:cubicBezTo>
                  <a:cubicBezTo>
                    <a:pt x="1110057" y="1564958"/>
                    <a:pt x="1124345" y="1579245"/>
                    <a:pt x="1137680" y="1594485"/>
                  </a:cubicBezTo>
                  <a:cubicBezTo>
                    <a:pt x="1144347" y="1602105"/>
                    <a:pt x="1151967" y="1610678"/>
                    <a:pt x="1158635" y="1618298"/>
                  </a:cubicBezTo>
                  <a:cubicBezTo>
                    <a:pt x="1169112" y="1629728"/>
                    <a:pt x="1180542" y="1641158"/>
                    <a:pt x="1192925" y="1650683"/>
                  </a:cubicBezTo>
                  <a:cubicBezTo>
                    <a:pt x="1209117" y="1663065"/>
                    <a:pt x="1229120" y="1671638"/>
                    <a:pt x="1248170" y="1672590"/>
                  </a:cubicBezTo>
                  <a:cubicBezTo>
                    <a:pt x="1254837" y="1672590"/>
                    <a:pt x="1260552" y="1672590"/>
                    <a:pt x="1267220" y="1670685"/>
                  </a:cubicBezTo>
                  <a:cubicBezTo>
                    <a:pt x="1279602" y="1667828"/>
                    <a:pt x="1291032" y="1662113"/>
                    <a:pt x="1302462" y="1655445"/>
                  </a:cubicBezTo>
                  <a:cubicBezTo>
                    <a:pt x="1319607" y="1645920"/>
                    <a:pt x="1335800" y="1637348"/>
                    <a:pt x="1352945" y="1627823"/>
                  </a:cubicBezTo>
                  <a:cubicBezTo>
                    <a:pt x="1358660" y="1624965"/>
                    <a:pt x="1363422" y="1622108"/>
                    <a:pt x="1369137" y="1619250"/>
                  </a:cubicBezTo>
                  <a:cubicBezTo>
                    <a:pt x="1386282" y="1609725"/>
                    <a:pt x="1404380" y="1600200"/>
                    <a:pt x="1423430" y="1595438"/>
                  </a:cubicBezTo>
                  <a:cubicBezTo>
                    <a:pt x="1442480" y="1590675"/>
                    <a:pt x="1464387" y="1591628"/>
                    <a:pt x="1480580" y="1602105"/>
                  </a:cubicBezTo>
                  <a:cubicBezTo>
                    <a:pt x="1494867" y="1611630"/>
                    <a:pt x="1504392" y="1626870"/>
                    <a:pt x="1516775" y="1639253"/>
                  </a:cubicBezTo>
                  <a:cubicBezTo>
                    <a:pt x="1528205" y="1651635"/>
                    <a:pt x="1546302" y="1662113"/>
                    <a:pt x="1562495" y="1657350"/>
                  </a:cubicBezTo>
                  <a:cubicBezTo>
                    <a:pt x="1574877" y="1653540"/>
                    <a:pt x="1582497" y="1643063"/>
                    <a:pt x="1589165" y="1631633"/>
                  </a:cubicBezTo>
                  <a:cubicBezTo>
                    <a:pt x="1595832" y="1629728"/>
                    <a:pt x="1602500" y="1624965"/>
                    <a:pt x="1606310" y="1619250"/>
                  </a:cubicBezTo>
                  <a:cubicBezTo>
                    <a:pt x="1609167" y="1613535"/>
                    <a:pt x="1611072" y="1607820"/>
                    <a:pt x="1611072" y="1601153"/>
                  </a:cubicBezTo>
                  <a:cubicBezTo>
                    <a:pt x="1620597" y="1596390"/>
                    <a:pt x="1627265" y="1586865"/>
                    <a:pt x="1629170" y="1575435"/>
                  </a:cubicBezTo>
                  <a:cubicBezTo>
                    <a:pt x="1631075" y="1561148"/>
                    <a:pt x="1624407" y="1545908"/>
                    <a:pt x="1614882" y="1535430"/>
                  </a:cubicBezTo>
                  <a:cubicBezTo>
                    <a:pt x="1605357" y="1524000"/>
                    <a:pt x="1592022" y="1516380"/>
                    <a:pt x="1579640" y="1508760"/>
                  </a:cubicBezTo>
                  <a:cubicBezTo>
                    <a:pt x="1589165" y="1522095"/>
                    <a:pt x="1592022" y="1540193"/>
                    <a:pt x="1587260" y="1555433"/>
                  </a:cubicBezTo>
                  <a:cubicBezTo>
                    <a:pt x="1552017" y="1547813"/>
                    <a:pt x="1522490" y="1525905"/>
                    <a:pt x="1492962" y="1505903"/>
                  </a:cubicBezTo>
                  <a:cubicBezTo>
                    <a:pt x="1463435" y="1485900"/>
                    <a:pt x="1431050" y="1466850"/>
                    <a:pt x="1394855" y="1466850"/>
                  </a:cubicBezTo>
                  <a:cubicBezTo>
                    <a:pt x="1405332" y="1478280"/>
                    <a:pt x="1410095" y="1495425"/>
                    <a:pt x="1406285" y="1510665"/>
                  </a:cubicBezTo>
                  <a:cubicBezTo>
                    <a:pt x="1379615" y="1503045"/>
                    <a:pt x="1350087" y="1503045"/>
                    <a:pt x="1323417" y="1510665"/>
                  </a:cubicBezTo>
                  <a:cubicBezTo>
                    <a:pt x="1318655" y="1511618"/>
                    <a:pt x="1313892" y="1513523"/>
                    <a:pt x="1310082" y="1517333"/>
                  </a:cubicBezTo>
                  <a:cubicBezTo>
                    <a:pt x="1303415" y="1523048"/>
                    <a:pt x="1301510" y="1532573"/>
                    <a:pt x="1293890" y="1537335"/>
                  </a:cubicBezTo>
                  <a:cubicBezTo>
                    <a:pt x="1304367" y="1504950"/>
                    <a:pt x="1304367" y="1469708"/>
                    <a:pt x="1294842" y="1437323"/>
                  </a:cubicBezTo>
                  <a:cubicBezTo>
                    <a:pt x="1292937" y="1430655"/>
                    <a:pt x="1291032" y="1423988"/>
                    <a:pt x="1287222" y="1418273"/>
                  </a:cubicBezTo>
                  <a:cubicBezTo>
                    <a:pt x="1278650" y="1403985"/>
                    <a:pt x="1263410" y="1395413"/>
                    <a:pt x="1249122" y="1386840"/>
                  </a:cubicBezTo>
                  <a:cubicBezTo>
                    <a:pt x="1272935" y="1350645"/>
                    <a:pt x="1310082" y="1324928"/>
                    <a:pt x="1348182" y="1304925"/>
                  </a:cubicBezTo>
                  <a:cubicBezTo>
                    <a:pt x="1438670" y="1258253"/>
                    <a:pt x="1541540" y="1241108"/>
                    <a:pt x="1637742" y="1209675"/>
                  </a:cubicBezTo>
                  <a:cubicBezTo>
                    <a:pt x="1733945" y="1177290"/>
                    <a:pt x="1832052" y="1122045"/>
                    <a:pt x="1873010" y="1028700"/>
                  </a:cubicBezTo>
                  <a:cubicBezTo>
                    <a:pt x="1889202" y="992505"/>
                    <a:pt x="1895870" y="952500"/>
                    <a:pt x="1895870" y="912495"/>
                  </a:cubicBezTo>
                  <a:cubicBezTo>
                    <a:pt x="1895870" y="907732"/>
                    <a:pt x="1895870" y="901065"/>
                    <a:pt x="1895870" y="894398"/>
                  </a:cubicBezTo>
                  <a:close/>
                  <a:moveTo>
                    <a:pt x="1636790" y="917257"/>
                  </a:moveTo>
                  <a:cubicBezTo>
                    <a:pt x="1323417" y="777240"/>
                    <a:pt x="984327" y="702945"/>
                    <a:pt x="641427" y="701040"/>
                  </a:cubicBezTo>
                  <a:cubicBezTo>
                    <a:pt x="984327" y="678180"/>
                    <a:pt x="1334847" y="754380"/>
                    <a:pt x="1636790" y="917257"/>
                  </a:cubicBezTo>
                  <a:close/>
                  <a:moveTo>
                    <a:pt x="870980" y="541973"/>
                  </a:moveTo>
                  <a:cubicBezTo>
                    <a:pt x="1057670" y="480060"/>
                    <a:pt x="1253885" y="441960"/>
                    <a:pt x="1451052" y="431483"/>
                  </a:cubicBezTo>
                  <a:cubicBezTo>
                    <a:pt x="1549160" y="425768"/>
                    <a:pt x="1650125" y="425768"/>
                    <a:pt x="1744422" y="455295"/>
                  </a:cubicBezTo>
                  <a:cubicBezTo>
                    <a:pt x="1648220" y="433388"/>
                    <a:pt x="1549160" y="437198"/>
                    <a:pt x="1452005" y="445770"/>
                  </a:cubicBezTo>
                  <a:cubicBezTo>
                    <a:pt x="1207212" y="465773"/>
                    <a:pt x="966230" y="518160"/>
                    <a:pt x="735725" y="601980"/>
                  </a:cubicBezTo>
                  <a:cubicBezTo>
                    <a:pt x="689052" y="618173"/>
                    <a:pt x="644285" y="637223"/>
                    <a:pt x="598564" y="655320"/>
                  </a:cubicBezTo>
                  <a:cubicBezTo>
                    <a:pt x="686195" y="610553"/>
                    <a:pt x="777635" y="572453"/>
                    <a:pt x="870980" y="541973"/>
                  </a:cubicBezTo>
                  <a:close/>
                  <a:moveTo>
                    <a:pt x="584277" y="756285"/>
                  </a:moveTo>
                  <a:cubicBezTo>
                    <a:pt x="707150" y="782003"/>
                    <a:pt x="820497" y="841057"/>
                    <a:pt x="930987" y="897255"/>
                  </a:cubicBezTo>
                  <a:cubicBezTo>
                    <a:pt x="1041477" y="955357"/>
                    <a:pt x="1150062" y="1021080"/>
                    <a:pt x="1241502" y="1106805"/>
                  </a:cubicBezTo>
                  <a:cubicBezTo>
                    <a:pt x="1140537" y="1032510"/>
                    <a:pt x="1032905" y="971550"/>
                    <a:pt x="922414" y="913448"/>
                  </a:cubicBezTo>
                  <a:cubicBezTo>
                    <a:pt x="812877" y="855345"/>
                    <a:pt x="703339" y="794385"/>
                    <a:pt x="584277" y="756285"/>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4" name="Google Shape;3254;p48"/>
            <p:cNvSpPr/>
            <p:nvPr/>
          </p:nvSpPr>
          <p:spPr>
            <a:xfrm>
              <a:off x="6603682" y="1256347"/>
              <a:ext cx="1076325" cy="1699260"/>
            </a:xfrm>
            <a:custGeom>
              <a:rect b="b" l="l" r="r" t="t"/>
              <a:pathLst>
                <a:path extrusionOk="0" h="1699260" w="1076325">
                  <a:moveTo>
                    <a:pt x="168593" y="1027748"/>
                  </a:moveTo>
                  <a:cubicBezTo>
                    <a:pt x="135255" y="1154430"/>
                    <a:pt x="176213" y="1165860"/>
                    <a:pt x="267653" y="1235393"/>
                  </a:cubicBezTo>
                  <a:cubicBezTo>
                    <a:pt x="367665" y="1315403"/>
                    <a:pt x="421958" y="1444943"/>
                    <a:pt x="421005" y="1571625"/>
                  </a:cubicBezTo>
                  <a:cubicBezTo>
                    <a:pt x="420053" y="1615440"/>
                    <a:pt x="413385" y="1657350"/>
                    <a:pt x="400050" y="1699260"/>
                  </a:cubicBezTo>
                  <a:cubicBezTo>
                    <a:pt x="416243" y="1522095"/>
                    <a:pt x="307658" y="1338263"/>
                    <a:pt x="141923" y="1271588"/>
                  </a:cubicBezTo>
                  <a:cubicBezTo>
                    <a:pt x="107633" y="1257300"/>
                    <a:pt x="71438" y="1248728"/>
                    <a:pt x="39053" y="1228725"/>
                  </a:cubicBezTo>
                  <a:cubicBezTo>
                    <a:pt x="7620" y="1209675"/>
                    <a:pt x="0" y="1152525"/>
                    <a:pt x="0" y="1115378"/>
                  </a:cubicBezTo>
                  <a:lnTo>
                    <a:pt x="38100" y="1154430"/>
                  </a:lnTo>
                  <a:cubicBezTo>
                    <a:pt x="46673" y="1163003"/>
                    <a:pt x="60960" y="1154430"/>
                    <a:pt x="57150" y="1143000"/>
                  </a:cubicBezTo>
                  <a:cubicBezTo>
                    <a:pt x="32385" y="1050608"/>
                    <a:pt x="47625" y="948690"/>
                    <a:pt x="85725" y="861060"/>
                  </a:cubicBezTo>
                  <a:cubicBezTo>
                    <a:pt x="131445" y="756285"/>
                    <a:pt x="206693" y="668655"/>
                    <a:pt x="284798" y="584835"/>
                  </a:cubicBezTo>
                  <a:cubicBezTo>
                    <a:pt x="494348" y="361950"/>
                    <a:pt x="730568" y="164783"/>
                    <a:pt x="988695" y="0"/>
                  </a:cubicBezTo>
                  <a:cubicBezTo>
                    <a:pt x="942975" y="40005"/>
                    <a:pt x="902970" y="86678"/>
                    <a:pt x="871538" y="138113"/>
                  </a:cubicBezTo>
                  <a:cubicBezTo>
                    <a:pt x="834390" y="199073"/>
                    <a:pt x="808673" y="278130"/>
                    <a:pt x="883920" y="335280"/>
                  </a:cubicBezTo>
                  <a:cubicBezTo>
                    <a:pt x="903923" y="350520"/>
                    <a:pt x="926783" y="360045"/>
                    <a:pt x="950595" y="364808"/>
                  </a:cubicBezTo>
                  <a:cubicBezTo>
                    <a:pt x="991553" y="373380"/>
                    <a:pt x="1033463" y="378143"/>
                    <a:pt x="1075373" y="378143"/>
                  </a:cubicBezTo>
                  <a:lnTo>
                    <a:pt x="1076325" y="381953"/>
                  </a:lnTo>
                  <a:cubicBezTo>
                    <a:pt x="979170" y="416243"/>
                    <a:pt x="883920" y="455295"/>
                    <a:pt x="790575" y="500063"/>
                  </a:cubicBezTo>
                  <a:cubicBezTo>
                    <a:pt x="651510" y="568643"/>
                    <a:pt x="510540" y="637223"/>
                    <a:pt x="391478" y="739140"/>
                  </a:cubicBezTo>
                  <a:cubicBezTo>
                    <a:pt x="299085" y="819150"/>
                    <a:pt x="225743" y="930593"/>
                    <a:pt x="215265" y="1055370"/>
                  </a:cubicBezTo>
                  <a:cubicBezTo>
                    <a:pt x="203835" y="1033462"/>
                    <a:pt x="189548" y="1005840"/>
                    <a:pt x="180023" y="987743"/>
                  </a:cubicBezTo>
                  <a:lnTo>
                    <a:pt x="168593" y="102774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5" name="Google Shape;3255;p48"/>
            <p:cNvSpPr/>
            <p:nvPr/>
          </p:nvSpPr>
          <p:spPr>
            <a:xfrm>
              <a:off x="7888605" y="2184690"/>
              <a:ext cx="387667" cy="247042"/>
            </a:xfrm>
            <a:custGeom>
              <a:rect b="b" l="l" r="r" t="t"/>
              <a:pathLst>
                <a:path extrusionOk="0" h="247042" w="387667">
                  <a:moveTo>
                    <a:pt x="387667" y="127980"/>
                  </a:moveTo>
                  <a:cubicBezTo>
                    <a:pt x="379095" y="142267"/>
                    <a:pt x="372427" y="158460"/>
                    <a:pt x="367665" y="173700"/>
                  </a:cubicBezTo>
                  <a:cubicBezTo>
                    <a:pt x="326707" y="102262"/>
                    <a:pt x="260985" y="57495"/>
                    <a:pt x="182880" y="38445"/>
                  </a:cubicBezTo>
                  <a:cubicBezTo>
                    <a:pt x="246697" y="89880"/>
                    <a:pt x="303847" y="160365"/>
                    <a:pt x="296227" y="247042"/>
                  </a:cubicBezTo>
                  <a:cubicBezTo>
                    <a:pt x="286702" y="235612"/>
                    <a:pt x="275272" y="226087"/>
                    <a:pt x="262890" y="218467"/>
                  </a:cubicBezTo>
                  <a:cubicBezTo>
                    <a:pt x="252413" y="189892"/>
                    <a:pt x="240030" y="162270"/>
                    <a:pt x="220980" y="137505"/>
                  </a:cubicBezTo>
                  <a:cubicBezTo>
                    <a:pt x="213360" y="127027"/>
                    <a:pt x="203835" y="117502"/>
                    <a:pt x="195263" y="108930"/>
                  </a:cubicBezTo>
                  <a:cubicBezTo>
                    <a:pt x="142875" y="59400"/>
                    <a:pt x="73342" y="26062"/>
                    <a:pt x="0" y="4155"/>
                  </a:cubicBezTo>
                  <a:cubicBezTo>
                    <a:pt x="75247" y="-5370"/>
                    <a:pt x="152400" y="1297"/>
                    <a:pt x="222885" y="26062"/>
                  </a:cubicBezTo>
                  <a:cubicBezTo>
                    <a:pt x="285750" y="47017"/>
                    <a:pt x="342900" y="82260"/>
                    <a:pt x="387667" y="127980"/>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59" name="Shape 3259"/>
        <p:cNvGrpSpPr/>
        <p:nvPr/>
      </p:nvGrpSpPr>
      <p:grpSpPr>
        <a:xfrm>
          <a:off x="0" y="0"/>
          <a:ext cx="0" cy="0"/>
          <a:chOff x="0" y="0"/>
          <a:chExt cx="0" cy="0"/>
        </a:xfrm>
      </p:grpSpPr>
      <p:sp>
        <p:nvSpPr>
          <p:cNvPr id="3260" name="Google Shape;3260;p49"/>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3261" name="Google Shape;3261;p49"/>
          <p:cNvSpPr txBox="1"/>
          <p:nvPr>
            <p:ph idx="1" type="body"/>
          </p:nvPr>
        </p:nvSpPr>
        <p:spPr>
          <a:xfrm>
            <a:off x="720000" y="1228675"/>
            <a:ext cx="7704000" cy="253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etemplate? Get them for free on these websites:</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a:t>Vectors</a:t>
            </a:r>
            <a:endParaRPr b="1"/>
          </a:p>
          <a:p>
            <a:pPr indent="-317500" lvl="0" marL="457200" rtl="0" algn="l">
              <a:spcBef>
                <a:spcPts val="0"/>
              </a:spcBef>
              <a:spcAft>
                <a:spcPts val="0"/>
              </a:spcAft>
              <a:buSzPts val="1400"/>
              <a:buChar char="●"/>
            </a:pPr>
            <a:r>
              <a:rPr lang="en" u="sng">
                <a:solidFill>
                  <a:schemeClr val="hlink"/>
                </a:solidFill>
                <a:hlinkClick r:id="rId3"/>
              </a:rPr>
              <a:t>Flat design dragon silhouette illustration</a:t>
            </a:r>
            <a:endParaRPr/>
          </a:p>
          <a:p>
            <a:pPr indent="-317500" lvl="0" marL="457200" rtl="0" algn="l">
              <a:spcBef>
                <a:spcPts val="0"/>
              </a:spcBef>
              <a:spcAft>
                <a:spcPts val="0"/>
              </a:spcAft>
              <a:buSzPts val="1400"/>
              <a:buChar char="●"/>
            </a:pPr>
            <a:r>
              <a:rPr lang="en" u="sng">
                <a:solidFill>
                  <a:schemeClr val="hlink"/>
                </a:solidFill>
                <a:hlinkClick r:id="rId4"/>
              </a:rPr>
              <a:t>Lovely floral background with flat design</a:t>
            </a:r>
            <a:endParaRPr/>
          </a:p>
          <a:p>
            <a:pPr indent="0" lvl="0" marL="0" rtl="0" algn="l">
              <a:spcBef>
                <a:spcPts val="0"/>
              </a:spcBef>
              <a:spcAft>
                <a:spcPts val="0"/>
              </a:spcAft>
              <a:buNone/>
            </a:pPr>
            <a:r>
              <a:t/>
            </a:r>
            <a:endParaRPr/>
          </a:p>
          <a:p>
            <a:pPr indent="0" lvl="0" marL="0" rtl="0" algn="l">
              <a:spcBef>
                <a:spcPts val="0"/>
              </a:spcBef>
              <a:spcAft>
                <a:spcPts val="0"/>
              </a:spcAft>
              <a:buNone/>
            </a:pPr>
            <a:r>
              <a:rPr b="1" lang="en"/>
              <a:t>Photos</a:t>
            </a:r>
            <a:endParaRPr b="1"/>
          </a:p>
          <a:p>
            <a:pPr indent="-317500" lvl="0" marL="457200" rtl="0" algn="l">
              <a:spcBef>
                <a:spcPts val="0"/>
              </a:spcBef>
              <a:spcAft>
                <a:spcPts val="0"/>
              </a:spcAft>
              <a:buSzPts val="1400"/>
              <a:buChar char="●"/>
            </a:pPr>
            <a:r>
              <a:rPr lang="en" u="sng">
                <a:solidFill>
                  <a:schemeClr val="hlink"/>
                </a:solidFill>
                <a:hlinkClick r:id="rId5"/>
              </a:rPr>
              <a:t>Free photo flowers</a:t>
            </a:r>
            <a:endParaRPr/>
          </a:p>
          <a:p>
            <a:pPr indent="-317500" lvl="0" marL="457200" rtl="0" algn="l">
              <a:spcBef>
                <a:spcPts val="0"/>
              </a:spcBef>
              <a:spcAft>
                <a:spcPts val="0"/>
              </a:spcAft>
              <a:buSzPts val="1400"/>
              <a:buChar char="●"/>
            </a:pPr>
            <a:r>
              <a:rPr lang="en" u="sng">
                <a:solidFill>
                  <a:schemeClr val="hlink"/>
                </a:solidFill>
                <a:hlinkClick r:id="rId6"/>
              </a:rPr>
              <a:t>Free photo flat lay of floral concept with copy space</a:t>
            </a:r>
            <a:endParaRPr/>
          </a:p>
          <a:p>
            <a:pPr indent="-317500" lvl="0" marL="457200" rtl="0" algn="l">
              <a:spcBef>
                <a:spcPts val="0"/>
              </a:spcBef>
              <a:spcAft>
                <a:spcPts val="0"/>
              </a:spcAft>
              <a:buSzPts val="1400"/>
              <a:buChar char="●"/>
            </a:pPr>
            <a:r>
              <a:rPr lang="en" u="sng">
                <a:solidFill>
                  <a:schemeClr val="hlink"/>
                </a:solidFill>
                <a:hlinkClick r:id="rId7"/>
              </a:rPr>
              <a:t>Free photo top view yellow flower with copyspace</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65" name="Shape 3265"/>
        <p:cNvGrpSpPr/>
        <p:nvPr/>
      </p:nvGrpSpPr>
      <p:grpSpPr>
        <a:xfrm>
          <a:off x="0" y="0"/>
          <a:ext cx="0" cy="0"/>
          <a:chOff x="0" y="0"/>
          <a:chExt cx="0" cy="0"/>
        </a:xfrm>
      </p:grpSpPr>
      <p:sp>
        <p:nvSpPr>
          <p:cNvPr id="3266" name="Google Shape;3266;p5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3267" name="Google Shape;3267;p50"/>
          <p:cNvSpPr txBox="1"/>
          <p:nvPr/>
        </p:nvSpPr>
        <p:spPr>
          <a:xfrm>
            <a:off x="72340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rgbClr val="000000"/>
              </a:buClr>
              <a:buSzPts val="1100"/>
              <a:buFont typeface="Arial"/>
              <a:buNone/>
            </a:pPr>
            <a:r>
              <a:rPr lang="en" sz="1100">
                <a:solidFill>
                  <a:schemeClr val="lt1"/>
                </a:solidFill>
              </a:rPr>
              <a:t>If you have a free account, in order to use this template, you must credit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dk2"/>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lnSpc>
                <a:spcPct val="100000"/>
              </a:lnSpc>
              <a:spcBef>
                <a:spcPts val="1000"/>
              </a:spcBef>
              <a:spcAft>
                <a:spcPts val="0"/>
              </a:spcAft>
              <a:buClr>
                <a:srgbClr val="000000"/>
              </a:buClr>
              <a:buSzPts val="1100"/>
              <a:buFont typeface="Arial"/>
              <a:buNone/>
            </a:pPr>
            <a:r>
              <a:rPr b="1" lang="en" sz="1100">
                <a:solidFill>
                  <a:schemeClr val="dk2"/>
                </a:solidFill>
              </a:rPr>
              <a:t>As a Free user, you are allowed to:</a:t>
            </a:r>
            <a:endParaRPr b="1" sz="1100">
              <a:solidFill>
                <a:schemeClr val="dk2"/>
              </a:solidFill>
            </a:endParaRPr>
          </a:p>
          <a:p>
            <a:pPr indent="-298450" lvl="0" marL="457200" rtl="0" algn="l">
              <a:lnSpc>
                <a:spcPct val="100000"/>
              </a:lnSpc>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lnSpc>
                <a:spcPct val="100000"/>
              </a:lnSpc>
              <a:spcBef>
                <a:spcPts val="1400"/>
              </a:spcBef>
              <a:spcAft>
                <a:spcPts val="0"/>
              </a:spcAft>
              <a:buClr>
                <a:srgbClr val="000000"/>
              </a:buClr>
              <a:buSzPts val="1100"/>
              <a:buFont typeface="Arial"/>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lnSpc>
                <a:spcPct val="100000"/>
              </a:lnSpc>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l">
              <a:lnSpc>
                <a:spcPct val="100000"/>
              </a:lnSpc>
              <a:spcBef>
                <a:spcPts val="0"/>
              </a:spcBef>
              <a:spcAft>
                <a:spcPts val="0"/>
              </a:spcAft>
              <a:buClr>
                <a:srgbClr val="000000"/>
              </a:buClr>
              <a:buSzPts val="1100"/>
              <a:buFont typeface="Arial"/>
              <a:buNone/>
            </a:pPr>
            <a:r>
              <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71" name="Shape 3271"/>
        <p:cNvGrpSpPr/>
        <p:nvPr/>
      </p:nvGrpSpPr>
      <p:grpSpPr>
        <a:xfrm>
          <a:off x="0" y="0"/>
          <a:ext cx="0" cy="0"/>
          <a:chOff x="0" y="0"/>
          <a:chExt cx="0" cy="0"/>
        </a:xfrm>
      </p:grpSpPr>
      <p:sp>
        <p:nvSpPr>
          <p:cNvPr id="3272" name="Google Shape;3272;p51"/>
          <p:cNvSpPr txBox="1"/>
          <p:nvPr/>
        </p:nvSpPr>
        <p:spPr>
          <a:xfrm>
            <a:off x="723450" y="1187975"/>
            <a:ext cx="7697100" cy="34446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dk2"/>
                </a:solidFill>
                <a:hlinkClick r:id="rId3">
                  <a:extLst>
                    <a:ext uri="{A12FA001-AC4F-418D-AE19-62706E023703}">
                      <ahyp:hlinkClr val="tx"/>
                    </a:ext>
                  </a:extLst>
                </a:hlinkClick>
              </a:rPr>
              <a:t>Slidesgo</a:t>
            </a:r>
            <a:r>
              <a:rPr b="1" lang="en" sz="1100">
                <a:solidFill>
                  <a:schemeClr val="dk2"/>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lnSpc>
                <a:spcPct val="100000"/>
              </a:lnSpc>
              <a:spcBef>
                <a:spcPts val="1000"/>
              </a:spcBef>
              <a:spcAft>
                <a:spcPts val="0"/>
              </a:spcAft>
              <a:buNone/>
            </a:pPr>
            <a:r>
              <a:rPr b="1" lang="en" sz="1100">
                <a:solidFill>
                  <a:schemeClr val="dk2"/>
                </a:solidFill>
              </a:rPr>
              <a:t>You are not allowed to:</a:t>
            </a:r>
            <a:endParaRPr b="1" sz="1100">
              <a:solidFill>
                <a:schemeClr val="dk2"/>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lnSpc>
                <a:spcPct val="100000"/>
              </a:lnSpc>
              <a:spcBef>
                <a:spcPts val="0"/>
              </a:spcBef>
              <a:spcAft>
                <a:spcPts val="0"/>
              </a:spcAft>
              <a:buNone/>
            </a:pPr>
            <a:r>
              <a:rPr b="1" lang="en" sz="1100" u="sng">
                <a:solidFill>
                  <a:schemeClr val="dk2"/>
                </a:solidFill>
                <a:hlinkClick r:id="rId5">
                  <a:extLst>
                    <a:ext uri="{A12FA001-AC4F-418D-AE19-62706E023703}">
                      <ahyp:hlinkClr val="tx"/>
                    </a:ext>
                  </a:extLst>
                </a:hlinkClick>
              </a:rPr>
              <a:t>https://slidesgo.com/faqs</a:t>
            </a:r>
            <a:r>
              <a:rPr lang="en" sz="1100">
                <a:solidFill>
                  <a:schemeClr val="lt1"/>
                </a:solidFill>
              </a:rPr>
              <a:t> and </a:t>
            </a:r>
            <a:r>
              <a:rPr b="1" lang="en" sz="1100" u="sng">
                <a:solidFill>
                  <a:schemeClr val="dk2"/>
                </a:solidFill>
                <a:hlinkClick r:id="rId6">
                  <a:extLst>
                    <a:ext uri="{A12FA001-AC4F-418D-AE19-62706E023703}">
                      <ahyp:hlinkClr val="tx"/>
                    </a:ext>
                  </a:extLst>
                </a:hlinkClick>
              </a:rPr>
              <a:t>https://slidesgo.com/slidesgo-school</a:t>
            </a:r>
            <a:endParaRPr b="1" sz="1100">
              <a:solidFill>
                <a:schemeClr val="dk2"/>
              </a:solidFill>
            </a:endParaRPr>
          </a:p>
        </p:txBody>
      </p:sp>
      <p:sp>
        <p:nvSpPr>
          <p:cNvPr id="3273" name="Google Shape;3273;p51"/>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77" name="Shape 3277"/>
        <p:cNvGrpSpPr/>
        <p:nvPr/>
      </p:nvGrpSpPr>
      <p:grpSpPr>
        <a:xfrm>
          <a:off x="0" y="0"/>
          <a:ext cx="0" cy="0"/>
          <a:chOff x="0" y="0"/>
          <a:chExt cx="0" cy="0"/>
        </a:xfrm>
      </p:grpSpPr>
      <p:sp>
        <p:nvSpPr>
          <p:cNvPr id="3278" name="Google Shape;3278;p52"/>
          <p:cNvSpPr txBox="1"/>
          <p:nvPr/>
        </p:nvSpPr>
        <p:spPr>
          <a:xfrm>
            <a:off x="723400" y="1111775"/>
            <a:ext cx="7697100" cy="1387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This presentation has been made using the following fonts:</a:t>
            </a:r>
            <a:endParaRPr sz="1100">
              <a:solidFill>
                <a:schemeClr val="lt1"/>
              </a:solidFill>
            </a:endParaRPr>
          </a:p>
          <a:p>
            <a:pPr indent="0" lvl="0" marL="0" rtl="0" algn="ctr">
              <a:lnSpc>
                <a:spcPct val="100000"/>
              </a:lnSpc>
              <a:spcBef>
                <a:spcPts val="1000"/>
              </a:spcBef>
              <a:spcAft>
                <a:spcPts val="0"/>
              </a:spcAft>
              <a:buNone/>
            </a:pPr>
            <a:r>
              <a:rPr b="1" lang="en" sz="1100">
                <a:solidFill>
                  <a:schemeClr val="lt1"/>
                </a:solidFill>
              </a:rPr>
              <a:t>Angkor</a:t>
            </a:r>
            <a:endParaRPr b="1" sz="1100">
              <a:solidFill>
                <a:schemeClr val="lt1"/>
              </a:solidFill>
            </a:endParaRPr>
          </a:p>
          <a:p>
            <a:pPr indent="0" lvl="0" marL="0" rtl="0" algn="ctr">
              <a:lnSpc>
                <a:spcPct val="100000"/>
              </a:lnSpc>
              <a:spcBef>
                <a:spcPts val="0"/>
              </a:spcBef>
              <a:spcAft>
                <a:spcPts val="0"/>
              </a:spcAft>
              <a:buNone/>
            </a:pPr>
            <a:r>
              <a:rPr b="1" lang="en" sz="1100">
                <a:solidFill>
                  <a:schemeClr val="lt1"/>
                </a:solidFill>
              </a:rPr>
              <a:t>(</a:t>
            </a:r>
            <a:r>
              <a:rPr lang="en" sz="1100" u="sng">
                <a:solidFill>
                  <a:schemeClr val="lt1"/>
                </a:solidFill>
                <a:hlinkClick r:id="rId3">
                  <a:extLst>
                    <a:ext uri="{A12FA001-AC4F-418D-AE19-62706E023703}">
                      <ahyp:hlinkClr val="tx"/>
                    </a:ext>
                  </a:extLst>
                </a:hlinkClick>
              </a:rPr>
              <a:t>https://fonts.google.com/specimen/Angkor</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t/>
            </a:r>
            <a:endParaRPr sz="1100">
              <a:solidFill>
                <a:schemeClr val="lt1"/>
              </a:solidFill>
            </a:endParaRPr>
          </a:p>
          <a:p>
            <a:pPr indent="0" lvl="0" marL="0" rtl="0" algn="ctr">
              <a:lnSpc>
                <a:spcPct val="100000"/>
              </a:lnSpc>
              <a:spcBef>
                <a:spcPts val="0"/>
              </a:spcBef>
              <a:spcAft>
                <a:spcPts val="0"/>
              </a:spcAft>
              <a:buNone/>
            </a:pPr>
            <a:r>
              <a:rPr b="1" lang="en" sz="1100">
                <a:solidFill>
                  <a:schemeClr val="lt1"/>
                </a:solidFill>
              </a:rPr>
              <a:t>Albert Sans Regular and Bold</a:t>
            </a:r>
            <a:endParaRPr b="1" sz="1100">
              <a:solidFill>
                <a:schemeClr val="lt1"/>
              </a:solidFill>
            </a:endParaRPr>
          </a:p>
          <a:p>
            <a:pPr indent="0" lvl="0" marL="0" rtl="0" algn="ctr">
              <a:lnSpc>
                <a:spcPct val="100000"/>
              </a:lnSpc>
              <a:spcBef>
                <a:spcPts val="0"/>
              </a:spcBef>
              <a:spcAft>
                <a:spcPts val="0"/>
              </a:spcAft>
              <a:buNone/>
            </a:pPr>
            <a:r>
              <a:rPr lang="en" sz="1100">
                <a:solidFill>
                  <a:schemeClr val="lt1"/>
                </a:solidFill>
              </a:rPr>
              <a:t>(</a:t>
            </a:r>
            <a:r>
              <a:rPr lang="en" sz="1100" u="sng">
                <a:solidFill>
                  <a:schemeClr val="lt1"/>
                </a:solidFill>
                <a:hlinkClick r:id="rId4">
                  <a:extLst>
                    <a:ext uri="{A12FA001-AC4F-418D-AE19-62706E023703}">
                      <ahyp:hlinkClr val="tx"/>
                    </a:ext>
                  </a:extLst>
                </a:hlinkClick>
              </a:rPr>
              <a:t>https://fonts.google.com/specimen/Albert+Sans</a:t>
            </a:r>
            <a:r>
              <a:rPr lang="en" sz="1100">
                <a:solidFill>
                  <a:schemeClr val="lt1"/>
                </a:solidFill>
              </a:rPr>
              <a:t>)</a:t>
            </a:r>
            <a:endParaRPr sz="1100">
              <a:solidFill>
                <a:schemeClr val="lt1"/>
              </a:solidFill>
            </a:endParaRPr>
          </a:p>
        </p:txBody>
      </p:sp>
      <p:sp>
        <p:nvSpPr>
          <p:cNvPr id="3279" name="Google Shape;3279;p52"/>
          <p:cNvSpPr/>
          <p:nvPr/>
        </p:nvSpPr>
        <p:spPr>
          <a:xfrm>
            <a:off x="2583556" y="2718575"/>
            <a:ext cx="791400" cy="754200"/>
          </a:xfrm>
          <a:prstGeom prst="roundRect">
            <a:avLst>
              <a:gd fmla="val 16667" name="adj"/>
            </a:avLst>
          </a:prstGeom>
          <a:solidFill>
            <a:srgbClr val="00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2"/>
          <p:cNvSpPr/>
          <p:nvPr/>
        </p:nvSpPr>
        <p:spPr>
          <a:xfrm>
            <a:off x="4707201" y="2718575"/>
            <a:ext cx="791400" cy="754200"/>
          </a:xfrm>
          <a:prstGeom prst="roundRect">
            <a:avLst>
              <a:gd fmla="val 16667" name="adj"/>
            </a:avLst>
          </a:prstGeom>
          <a:solidFill>
            <a:srgbClr val="D30F3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2"/>
          <p:cNvSpPr txBox="1"/>
          <p:nvPr/>
        </p:nvSpPr>
        <p:spPr>
          <a:xfrm>
            <a:off x="2583556" y="28756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3282" name="Google Shape;3282;p52"/>
          <p:cNvSpPr txBox="1"/>
          <p:nvPr/>
        </p:nvSpPr>
        <p:spPr>
          <a:xfrm>
            <a:off x="4707206" y="28756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#d30f33</a:t>
            </a:r>
            <a:endParaRPr sz="1000">
              <a:solidFill>
                <a:schemeClr val="lt1"/>
              </a:solidFill>
            </a:endParaRPr>
          </a:p>
        </p:txBody>
      </p:sp>
      <p:sp>
        <p:nvSpPr>
          <p:cNvPr id="3283" name="Google Shape;3283;p52"/>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
        <p:nvSpPr>
          <p:cNvPr id="3284" name="Google Shape;3284;p52"/>
          <p:cNvSpPr/>
          <p:nvPr/>
        </p:nvSpPr>
        <p:spPr>
          <a:xfrm>
            <a:off x="3645371" y="2718575"/>
            <a:ext cx="791400" cy="754200"/>
          </a:xfrm>
          <a:prstGeom prst="roundRect">
            <a:avLst>
              <a:gd fmla="val 16667" name="adj"/>
            </a:avLst>
          </a:prstGeom>
          <a:solidFill>
            <a:srgbClr val="FFF8E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2"/>
          <p:cNvSpPr txBox="1"/>
          <p:nvPr/>
        </p:nvSpPr>
        <p:spPr>
          <a:xfrm>
            <a:off x="3645381" y="28756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#fff8e8</a:t>
            </a:r>
            <a:endParaRPr sz="1000">
              <a:solidFill>
                <a:schemeClr val="dk1"/>
              </a:solidFill>
            </a:endParaRPr>
          </a:p>
        </p:txBody>
      </p:sp>
      <p:sp>
        <p:nvSpPr>
          <p:cNvPr id="3286" name="Google Shape;3286;p52"/>
          <p:cNvSpPr/>
          <p:nvPr/>
        </p:nvSpPr>
        <p:spPr>
          <a:xfrm>
            <a:off x="3113501" y="3649675"/>
            <a:ext cx="791400" cy="754200"/>
          </a:xfrm>
          <a:prstGeom prst="roundRect">
            <a:avLst>
              <a:gd fmla="val 16667" name="adj"/>
            </a:avLst>
          </a:prstGeom>
          <a:solidFill>
            <a:srgbClr val="FFDF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2"/>
          <p:cNvSpPr txBox="1"/>
          <p:nvPr/>
        </p:nvSpPr>
        <p:spPr>
          <a:xfrm>
            <a:off x="3113506" y="38067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#ffdf43</a:t>
            </a:r>
            <a:endParaRPr sz="1000">
              <a:solidFill>
                <a:schemeClr val="dk1"/>
              </a:solidFill>
            </a:endParaRPr>
          </a:p>
        </p:txBody>
      </p:sp>
      <p:sp>
        <p:nvSpPr>
          <p:cNvPr id="3288" name="Google Shape;3288;p52"/>
          <p:cNvSpPr/>
          <p:nvPr/>
        </p:nvSpPr>
        <p:spPr>
          <a:xfrm>
            <a:off x="5769044" y="2718575"/>
            <a:ext cx="791400" cy="754200"/>
          </a:xfrm>
          <a:prstGeom prst="roundRect">
            <a:avLst>
              <a:gd fmla="val 16667" name="adj"/>
            </a:avLst>
          </a:prstGeom>
          <a:solidFill>
            <a:srgbClr val="5C8B4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2"/>
          <p:cNvSpPr txBox="1"/>
          <p:nvPr/>
        </p:nvSpPr>
        <p:spPr>
          <a:xfrm>
            <a:off x="5769044" y="28756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#5c8b49</a:t>
            </a:r>
            <a:endParaRPr sz="1000">
              <a:solidFill>
                <a:schemeClr val="lt1"/>
              </a:solidFill>
            </a:endParaRPr>
          </a:p>
        </p:txBody>
      </p:sp>
      <p:sp>
        <p:nvSpPr>
          <p:cNvPr id="3290" name="Google Shape;3290;p52"/>
          <p:cNvSpPr/>
          <p:nvPr/>
        </p:nvSpPr>
        <p:spPr>
          <a:xfrm>
            <a:off x="4188301" y="3649675"/>
            <a:ext cx="791400" cy="754200"/>
          </a:xfrm>
          <a:prstGeom prst="roundRect">
            <a:avLst>
              <a:gd fmla="val 16667" name="adj"/>
            </a:avLst>
          </a:prstGeom>
          <a:solidFill>
            <a:srgbClr val="F6B26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2"/>
          <p:cNvSpPr txBox="1"/>
          <p:nvPr/>
        </p:nvSpPr>
        <p:spPr>
          <a:xfrm>
            <a:off x="4188306" y="38067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#f6b26b</a:t>
            </a:r>
            <a:endParaRPr sz="1000">
              <a:solidFill>
                <a:schemeClr val="dk1"/>
              </a:solidFill>
            </a:endParaRPr>
          </a:p>
        </p:txBody>
      </p:sp>
      <p:sp>
        <p:nvSpPr>
          <p:cNvPr id="3292" name="Google Shape;3292;p52"/>
          <p:cNvSpPr/>
          <p:nvPr/>
        </p:nvSpPr>
        <p:spPr>
          <a:xfrm>
            <a:off x="5230051" y="364967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2"/>
          <p:cNvSpPr txBox="1"/>
          <p:nvPr/>
        </p:nvSpPr>
        <p:spPr>
          <a:xfrm>
            <a:off x="5230056" y="38067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#ffffffff</a:t>
            </a:r>
            <a:endParaRPr sz="1000">
              <a:solidFill>
                <a:schemeClr val="dk1"/>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297" name="Shape 3297"/>
        <p:cNvGrpSpPr/>
        <p:nvPr/>
      </p:nvGrpSpPr>
      <p:grpSpPr>
        <a:xfrm>
          <a:off x="0" y="0"/>
          <a:ext cx="0" cy="0"/>
          <a:chOff x="0" y="0"/>
          <a:chExt cx="0" cy="0"/>
        </a:xfrm>
      </p:grpSpPr>
      <p:sp>
        <p:nvSpPr>
          <p:cNvPr id="3298" name="Google Shape;3298;p53"/>
          <p:cNvSpPr txBox="1"/>
          <p:nvPr/>
        </p:nvSpPr>
        <p:spPr>
          <a:xfrm>
            <a:off x="1307550" y="1187975"/>
            <a:ext cx="65205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dk2"/>
                </a:solidFill>
              </a:rPr>
              <a:t>h</a:t>
            </a:r>
            <a:r>
              <a:rPr b="1" lang="en" sz="1100">
                <a:solidFill>
                  <a:schemeClr val="dk2"/>
                </a:solidFill>
                <a:uFill>
                  <a:noFill/>
                </a:uFill>
                <a:hlinkClick r:id="rId3">
                  <a:extLst>
                    <a:ext uri="{A12FA001-AC4F-418D-AE19-62706E023703}">
                      <ahyp:hlinkClr val="tx"/>
                    </a:ext>
                  </a:extLst>
                </a:hlinkClick>
              </a:rPr>
              <a:t>ow it works</a:t>
            </a:r>
            <a:r>
              <a:rPr lang="en" sz="1100">
                <a:solidFill>
                  <a:schemeClr val="lt1"/>
                </a:solidFill>
                <a:uFill>
                  <a:noFill/>
                </a:uFill>
                <a:hlinkClick r:id="rId4">
                  <a:extLst>
                    <a:ext uri="{A12FA001-AC4F-418D-AE19-62706E023703}">
                      <ahyp:hlinkClr val="tx"/>
                    </a:ext>
                  </a:extLst>
                </a:hlinkClick>
              </a:rPr>
              <a:t>.</a:t>
            </a:r>
            <a:endParaRPr sz="1100">
              <a:solidFill>
                <a:schemeClr val="lt1"/>
              </a:solidFill>
            </a:endParaRPr>
          </a:p>
        </p:txBody>
      </p:sp>
      <p:sp>
        <p:nvSpPr>
          <p:cNvPr id="3299" name="Google Shape;3299;p53"/>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Storyset</a:t>
            </a:r>
            <a:endParaRPr/>
          </a:p>
        </p:txBody>
      </p:sp>
      <p:pic>
        <p:nvPicPr>
          <p:cNvPr id="3300" name="Google Shape;3300;p53"/>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3301" name="Google Shape;3301;p53">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7">
                  <a:extLst>
                    <a:ext uri="{A12FA001-AC4F-418D-AE19-62706E023703}">
                      <ahyp:hlinkClr val="tx"/>
                    </a:ext>
                  </a:extLst>
                </a:hlinkClick>
              </a:rPr>
              <a:t>Pana</a:t>
            </a:r>
            <a:endParaRPr b="1">
              <a:solidFill>
                <a:schemeClr val="dk2"/>
              </a:solidFill>
            </a:endParaRPr>
          </a:p>
        </p:txBody>
      </p:sp>
      <p:sp>
        <p:nvSpPr>
          <p:cNvPr id="3302" name="Google Shape;3302;p53">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9">
                  <a:extLst>
                    <a:ext uri="{A12FA001-AC4F-418D-AE19-62706E023703}">
                      <ahyp:hlinkClr val="tx"/>
                    </a:ext>
                  </a:extLst>
                </a:hlinkClick>
              </a:rPr>
              <a:t>Amico</a:t>
            </a:r>
            <a:endParaRPr b="1">
              <a:solidFill>
                <a:schemeClr val="dk2"/>
              </a:solidFill>
            </a:endParaRPr>
          </a:p>
        </p:txBody>
      </p:sp>
      <p:sp>
        <p:nvSpPr>
          <p:cNvPr id="3303" name="Google Shape;3303;p53">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1">
                  <a:extLst>
                    <a:ext uri="{A12FA001-AC4F-418D-AE19-62706E023703}">
                      <ahyp:hlinkClr val="tx"/>
                    </a:ext>
                  </a:extLst>
                </a:hlinkClick>
              </a:rPr>
              <a:t>Bro</a:t>
            </a:r>
            <a:endParaRPr b="1">
              <a:solidFill>
                <a:schemeClr val="dk2"/>
              </a:solidFill>
            </a:endParaRPr>
          </a:p>
        </p:txBody>
      </p:sp>
      <p:sp>
        <p:nvSpPr>
          <p:cNvPr id="3304" name="Google Shape;3304;p53">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3">
                  <a:extLst>
                    <a:ext uri="{A12FA001-AC4F-418D-AE19-62706E023703}">
                      <ahyp:hlinkClr val="tx"/>
                    </a:ext>
                  </a:extLst>
                </a:hlinkClick>
              </a:rPr>
              <a:t>Rafiki</a:t>
            </a:r>
            <a:endParaRPr b="1">
              <a:solidFill>
                <a:schemeClr val="dk2"/>
              </a:solidFill>
            </a:endParaRPr>
          </a:p>
        </p:txBody>
      </p:sp>
      <p:pic>
        <p:nvPicPr>
          <p:cNvPr id="3305" name="Google Shape;3305;p53"/>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3306" name="Google Shape;3306;p53"/>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3307" name="Google Shape;3307;p53"/>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3308" name="Google Shape;3308;p53"/>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3309" name="Google Shape;3309;p53">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chemeClr val="dk2"/>
                </a:solidFill>
                <a:uFill>
                  <a:noFill/>
                </a:uFill>
                <a:hlinkClick r:id="rId19">
                  <a:extLst>
                    <a:ext uri="{A12FA001-AC4F-418D-AE19-62706E023703}">
                      <ahyp:hlinkClr val="tx"/>
                    </a:ext>
                  </a:extLst>
                </a:hlinkClick>
              </a:rPr>
              <a:t>Cuate</a:t>
            </a:r>
            <a:endParaRPr b="1">
              <a:solidFill>
                <a:schemeClr val="dk2"/>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313" name="Shape 3313"/>
        <p:cNvGrpSpPr/>
        <p:nvPr/>
      </p:nvGrpSpPr>
      <p:grpSpPr>
        <a:xfrm>
          <a:off x="0" y="0"/>
          <a:ext cx="0" cy="0"/>
          <a:chOff x="0" y="0"/>
          <a:chExt cx="0" cy="0"/>
        </a:xfrm>
      </p:grpSpPr>
      <p:grpSp>
        <p:nvGrpSpPr>
          <p:cNvPr id="3314" name="Google Shape;3314;p54"/>
          <p:cNvGrpSpPr/>
          <p:nvPr/>
        </p:nvGrpSpPr>
        <p:grpSpPr>
          <a:xfrm>
            <a:off x="5048544" y="3019584"/>
            <a:ext cx="442841" cy="514271"/>
            <a:chOff x="4727025" y="1332775"/>
            <a:chExt cx="59900" cy="69625"/>
          </a:xfrm>
        </p:grpSpPr>
        <p:sp>
          <p:nvSpPr>
            <p:cNvPr id="3315" name="Google Shape;3315;p54"/>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7" name="Google Shape;3317;p54"/>
          <p:cNvGrpSpPr/>
          <p:nvPr/>
        </p:nvGrpSpPr>
        <p:grpSpPr>
          <a:xfrm>
            <a:off x="5723860" y="2267072"/>
            <a:ext cx="500909" cy="500899"/>
            <a:chOff x="4820425" y="1329900"/>
            <a:chExt cx="70175" cy="70350"/>
          </a:xfrm>
        </p:grpSpPr>
        <p:sp>
          <p:nvSpPr>
            <p:cNvPr id="3318" name="Google Shape;3318;p54"/>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4"/>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2" name="Google Shape;3322;p54"/>
          <p:cNvGrpSpPr/>
          <p:nvPr/>
        </p:nvGrpSpPr>
        <p:grpSpPr>
          <a:xfrm>
            <a:off x="6376484" y="2278862"/>
            <a:ext cx="538135" cy="493119"/>
            <a:chOff x="4903200" y="1331525"/>
            <a:chExt cx="73575" cy="67425"/>
          </a:xfrm>
        </p:grpSpPr>
        <p:sp>
          <p:nvSpPr>
            <p:cNvPr id="3323" name="Google Shape;3323;p54"/>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3324" name="Google Shape;3324;p54"/>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5" name="Google Shape;3325;p54"/>
          <p:cNvGrpSpPr/>
          <p:nvPr/>
        </p:nvGrpSpPr>
        <p:grpSpPr>
          <a:xfrm>
            <a:off x="5636435" y="3020840"/>
            <a:ext cx="544563" cy="511895"/>
            <a:chOff x="4815575" y="1416800"/>
            <a:chExt cx="73750" cy="71400"/>
          </a:xfrm>
        </p:grpSpPr>
        <p:sp>
          <p:nvSpPr>
            <p:cNvPr id="3326" name="Google Shape;3326;p54"/>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9" name="Google Shape;3329;p54"/>
          <p:cNvGrpSpPr/>
          <p:nvPr/>
        </p:nvGrpSpPr>
        <p:grpSpPr>
          <a:xfrm>
            <a:off x="6333060" y="3020546"/>
            <a:ext cx="602914" cy="512477"/>
            <a:chOff x="4902475" y="1418875"/>
            <a:chExt cx="74500" cy="63775"/>
          </a:xfrm>
        </p:grpSpPr>
        <p:sp>
          <p:nvSpPr>
            <p:cNvPr id="3330" name="Google Shape;3330;p54"/>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2" name="Google Shape;3332;p54"/>
          <p:cNvGrpSpPr/>
          <p:nvPr/>
        </p:nvGrpSpPr>
        <p:grpSpPr>
          <a:xfrm>
            <a:off x="5748932" y="3759785"/>
            <a:ext cx="515391" cy="525699"/>
            <a:chOff x="4818100" y="1507675"/>
            <a:chExt cx="71225" cy="71625"/>
          </a:xfrm>
        </p:grpSpPr>
        <p:sp>
          <p:nvSpPr>
            <p:cNvPr id="3333" name="Google Shape;3333;p54"/>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7" name="Google Shape;3337;p54"/>
          <p:cNvGrpSpPr/>
          <p:nvPr/>
        </p:nvGrpSpPr>
        <p:grpSpPr>
          <a:xfrm>
            <a:off x="5087034" y="3781317"/>
            <a:ext cx="522956" cy="489869"/>
            <a:chOff x="4721450" y="1509475"/>
            <a:chExt cx="79350" cy="74325"/>
          </a:xfrm>
        </p:grpSpPr>
        <p:sp>
          <p:nvSpPr>
            <p:cNvPr id="3338" name="Google Shape;3338;p54"/>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2" name="Google Shape;3342;p54"/>
          <p:cNvGrpSpPr/>
          <p:nvPr/>
        </p:nvGrpSpPr>
        <p:grpSpPr>
          <a:xfrm>
            <a:off x="6410277" y="3761069"/>
            <a:ext cx="525704" cy="535436"/>
            <a:chOff x="4906800" y="1507500"/>
            <a:chExt cx="70350" cy="71075"/>
          </a:xfrm>
        </p:grpSpPr>
        <p:sp>
          <p:nvSpPr>
            <p:cNvPr id="3343" name="Google Shape;3343;p54"/>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8" name="Google Shape;3348;p54"/>
          <p:cNvGrpSpPr/>
          <p:nvPr/>
        </p:nvGrpSpPr>
        <p:grpSpPr>
          <a:xfrm>
            <a:off x="4443099" y="2267050"/>
            <a:ext cx="508054" cy="508095"/>
            <a:chOff x="3736598" y="2170606"/>
            <a:chExt cx="404889" cy="404889"/>
          </a:xfrm>
        </p:grpSpPr>
        <p:sp>
          <p:nvSpPr>
            <p:cNvPr id="3349" name="Google Shape;3349;p54"/>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3" name="Google Shape;3353;p54"/>
          <p:cNvGrpSpPr/>
          <p:nvPr/>
        </p:nvGrpSpPr>
        <p:grpSpPr>
          <a:xfrm>
            <a:off x="3731139" y="2267145"/>
            <a:ext cx="575790" cy="507904"/>
            <a:chOff x="3161917" y="2170682"/>
            <a:chExt cx="458870" cy="404737"/>
          </a:xfrm>
        </p:grpSpPr>
        <p:sp>
          <p:nvSpPr>
            <p:cNvPr id="3354" name="Google Shape;3354;p54"/>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3355" name="Google Shape;3355;p54"/>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7" name="Google Shape;3357;p54"/>
          <p:cNvGrpSpPr/>
          <p:nvPr/>
        </p:nvGrpSpPr>
        <p:grpSpPr>
          <a:xfrm>
            <a:off x="3758669" y="3027517"/>
            <a:ext cx="520730" cy="498567"/>
            <a:chOff x="3179914" y="2889488"/>
            <a:chExt cx="422876" cy="404911"/>
          </a:xfrm>
        </p:grpSpPr>
        <p:sp>
          <p:nvSpPr>
            <p:cNvPr id="3358" name="Google Shape;3358;p54"/>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4" name="Google Shape;3364;p54"/>
          <p:cNvGrpSpPr/>
          <p:nvPr/>
        </p:nvGrpSpPr>
        <p:grpSpPr>
          <a:xfrm>
            <a:off x="4387349" y="3027477"/>
            <a:ext cx="516145" cy="498648"/>
            <a:chOff x="3729467" y="2889422"/>
            <a:chExt cx="419153" cy="404977"/>
          </a:xfrm>
        </p:grpSpPr>
        <p:sp>
          <p:nvSpPr>
            <p:cNvPr id="3365" name="Google Shape;3365;p54"/>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2" name="Google Shape;3372;p54"/>
          <p:cNvSpPr/>
          <p:nvPr/>
        </p:nvSpPr>
        <p:spPr>
          <a:xfrm>
            <a:off x="7405574" y="22744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7105028" y="22568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7727317" y="22633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8022022" y="22568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6" name="Google Shape;3376;p54"/>
          <p:cNvGrpSpPr/>
          <p:nvPr/>
        </p:nvGrpSpPr>
        <p:grpSpPr>
          <a:xfrm>
            <a:off x="7107677" y="2474362"/>
            <a:ext cx="166473" cy="141497"/>
            <a:chOff x="4660325" y="1866850"/>
            <a:chExt cx="68350" cy="58100"/>
          </a:xfrm>
        </p:grpSpPr>
        <p:sp>
          <p:nvSpPr>
            <p:cNvPr id="3377" name="Google Shape;3377;p54"/>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9" name="Google Shape;3379;p54"/>
          <p:cNvGrpSpPr/>
          <p:nvPr/>
        </p:nvGrpSpPr>
        <p:grpSpPr>
          <a:xfrm>
            <a:off x="7417022" y="2500086"/>
            <a:ext cx="162515" cy="90049"/>
            <a:chOff x="4791775" y="1877500"/>
            <a:chExt cx="66725" cy="36975"/>
          </a:xfrm>
        </p:grpSpPr>
        <p:sp>
          <p:nvSpPr>
            <p:cNvPr id="3380" name="Google Shape;3380;p54"/>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2" name="Google Shape;3382;p54"/>
          <p:cNvGrpSpPr/>
          <p:nvPr/>
        </p:nvGrpSpPr>
        <p:grpSpPr>
          <a:xfrm>
            <a:off x="7738734" y="2500086"/>
            <a:ext cx="144979" cy="90049"/>
            <a:chOff x="4923925" y="1877500"/>
            <a:chExt cx="59525" cy="36975"/>
          </a:xfrm>
        </p:grpSpPr>
        <p:sp>
          <p:nvSpPr>
            <p:cNvPr id="3383" name="Google Shape;3383;p54"/>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5" name="Google Shape;3385;p54"/>
          <p:cNvGrpSpPr/>
          <p:nvPr/>
        </p:nvGrpSpPr>
        <p:grpSpPr>
          <a:xfrm>
            <a:off x="8033226" y="2482277"/>
            <a:ext cx="141447" cy="125667"/>
            <a:chOff x="5058450" y="1870100"/>
            <a:chExt cx="58075" cy="51600"/>
          </a:xfrm>
        </p:grpSpPr>
        <p:sp>
          <p:nvSpPr>
            <p:cNvPr id="3386" name="Google Shape;3386;p54"/>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8" name="Google Shape;3388;p54"/>
          <p:cNvGrpSpPr/>
          <p:nvPr/>
        </p:nvGrpSpPr>
        <p:grpSpPr>
          <a:xfrm>
            <a:off x="7447741" y="2904685"/>
            <a:ext cx="101077" cy="107645"/>
            <a:chOff x="4811425" y="2065025"/>
            <a:chExt cx="41500" cy="44200"/>
          </a:xfrm>
        </p:grpSpPr>
        <p:sp>
          <p:nvSpPr>
            <p:cNvPr id="3389" name="Google Shape;3389;p54"/>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1" name="Google Shape;3391;p54"/>
          <p:cNvGrpSpPr/>
          <p:nvPr/>
        </p:nvGrpSpPr>
        <p:grpSpPr>
          <a:xfrm>
            <a:off x="7740178" y="2904898"/>
            <a:ext cx="120867" cy="107218"/>
            <a:chOff x="4929875" y="2065025"/>
            <a:chExt cx="49625" cy="44025"/>
          </a:xfrm>
        </p:grpSpPr>
        <p:sp>
          <p:nvSpPr>
            <p:cNvPr id="3392" name="Google Shape;3392;p54"/>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4" name="Google Shape;3394;p54"/>
          <p:cNvGrpSpPr/>
          <p:nvPr/>
        </p:nvGrpSpPr>
        <p:grpSpPr>
          <a:xfrm>
            <a:off x="8068847" y="2907912"/>
            <a:ext cx="70206" cy="101191"/>
            <a:chOff x="5083925" y="2066350"/>
            <a:chExt cx="28825" cy="41550"/>
          </a:xfrm>
        </p:grpSpPr>
        <p:sp>
          <p:nvSpPr>
            <p:cNvPr id="3395" name="Google Shape;3395;p54"/>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7" name="Google Shape;3397;p54"/>
          <p:cNvGrpSpPr/>
          <p:nvPr/>
        </p:nvGrpSpPr>
        <p:grpSpPr>
          <a:xfrm>
            <a:off x="7100401" y="2923559"/>
            <a:ext cx="181026" cy="69896"/>
            <a:chOff x="4659775" y="2072775"/>
            <a:chExt cx="74325" cy="28700"/>
          </a:xfrm>
        </p:grpSpPr>
        <p:sp>
          <p:nvSpPr>
            <p:cNvPr id="3398" name="Google Shape;3398;p54"/>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1" name="Google Shape;3401;p54"/>
          <p:cNvGrpSpPr/>
          <p:nvPr/>
        </p:nvGrpSpPr>
        <p:grpSpPr>
          <a:xfrm>
            <a:off x="8020257" y="2714124"/>
            <a:ext cx="167387" cy="89197"/>
            <a:chOff x="4662475" y="1976500"/>
            <a:chExt cx="68725" cy="36625"/>
          </a:xfrm>
        </p:grpSpPr>
        <p:sp>
          <p:nvSpPr>
            <p:cNvPr id="3402" name="Google Shape;3402;p54"/>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5" name="Google Shape;3405;p54"/>
          <p:cNvGrpSpPr/>
          <p:nvPr/>
        </p:nvGrpSpPr>
        <p:grpSpPr>
          <a:xfrm>
            <a:off x="7717162" y="2717564"/>
            <a:ext cx="166899" cy="82317"/>
            <a:chOff x="4920150" y="1977875"/>
            <a:chExt cx="68525" cy="33800"/>
          </a:xfrm>
        </p:grpSpPr>
        <p:sp>
          <p:nvSpPr>
            <p:cNvPr id="3406" name="Google Shape;3406;p54"/>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9" name="Google Shape;3409;p54"/>
          <p:cNvGrpSpPr/>
          <p:nvPr/>
        </p:nvGrpSpPr>
        <p:grpSpPr>
          <a:xfrm>
            <a:off x="7128319" y="3121482"/>
            <a:ext cx="125190" cy="127858"/>
            <a:chOff x="4676550" y="2160575"/>
            <a:chExt cx="51400" cy="52500"/>
          </a:xfrm>
        </p:grpSpPr>
        <p:sp>
          <p:nvSpPr>
            <p:cNvPr id="3410" name="Google Shape;3410;p54"/>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3" name="Google Shape;3413;p54"/>
          <p:cNvGrpSpPr/>
          <p:nvPr/>
        </p:nvGrpSpPr>
        <p:grpSpPr>
          <a:xfrm>
            <a:off x="7425577" y="3128514"/>
            <a:ext cx="145405" cy="113794"/>
            <a:chOff x="4768325" y="2163475"/>
            <a:chExt cx="59700" cy="46725"/>
          </a:xfrm>
        </p:grpSpPr>
        <p:sp>
          <p:nvSpPr>
            <p:cNvPr id="3414" name="Google Shape;3414;p54"/>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6" name="Google Shape;3416;p54"/>
          <p:cNvSpPr/>
          <p:nvPr/>
        </p:nvSpPr>
        <p:spPr>
          <a:xfrm>
            <a:off x="7757532" y="31200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8029908" y="41271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7131363" y="33553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7099335" y="41429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7116658" y="36245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7750408" y="36064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22" name="Google Shape;3422;p54"/>
          <p:cNvGrpSpPr/>
          <p:nvPr/>
        </p:nvGrpSpPr>
        <p:grpSpPr>
          <a:xfrm>
            <a:off x="7441895" y="3383608"/>
            <a:ext cx="112768" cy="106853"/>
            <a:chOff x="4768575" y="2253950"/>
            <a:chExt cx="46300" cy="43875"/>
          </a:xfrm>
        </p:grpSpPr>
        <p:sp>
          <p:nvSpPr>
            <p:cNvPr id="3423" name="Google Shape;3423;p54"/>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5" name="Google Shape;3425;p54"/>
          <p:cNvGrpSpPr/>
          <p:nvPr/>
        </p:nvGrpSpPr>
        <p:grpSpPr>
          <a:xfrm>
            <a:off x="7741518" y="3872634"/>
            <a:ext cx="118187" cy="146246"/>
            <a:chOff x="4960900" y="2433225"/>
            <a:chExt cx="48525" cy="60050"/>
          </a:xfrm>
        </p:grpSpPr>
        <p:sp>
          <p:nvSpPr>
            <p:cNvPr id="3426" name="Google Shape;3426;p54"/>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8" name="Google Shape;3428;p54"/>
          <p:cNvGrpSpPr/>
          <p:nvPr/>
        </p:nvGrpSpPr>
        <p:grpSpPr>
          <a:xfrm>
            <a:off x="7430083" y="4136695"/>
            <a:ext cx="136394" cy="143810"/>
            <a:chOff x="4854075" y="2527625"/>
            <a:chExt cx="56000" cy="59050"/>
          </a:xfrm>
        </p:grpSpPr>
        <p:sp>
          <p:nvSpPr>
            <p:cNvPr id="3429" name="Google Shape;3429;p54"/>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1" name="Google Shape;3431;p54"/>
          <p:cNvSpPr/>
          <p:nvPr/>
        </p:nvSpPr>
        <p:spPr>
          <a:xfrm>
            <a:off x="7445335" y="38794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8024001" y="31190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7123265" y="38794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34" name="Google Shape;3434;p54"/>
          <p:cNvGrpSpPr/>
          <p:nvPr/>
        </p:nvGrpSpPr>
        <p:grpSpPr>
          <a:xfrm>
            <a:off x="8054294" y="3600439"/>
            <a:ext cx="99312" cy="160797"/>
            <a:chOff x="5059700" y="2334775"/>
            <a:chExt cx="40775" cy="66025"/>
          </a:xfrm>
        </p:grpSpPr>
        <p:sp>
          <p:nvSpPr>
            <p:cNvPr id="3435" name="Google Shape;3435;p54"/>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4" name="Google Shape;3444;p54"/>
          <p:cNvGrpSpPr/>
          <p:nvPr/>
        </p:nvGrpSpPr>
        <p:grpSpPr>
          <a:xfrm>
            <a:off x="8011458" y="3865571"/>
            <a:ext cx="184984" cy="160371"/>
            <a:chOff x="5037700" y="2430325"/>
            <a:chExt cx="75950" cy="65850"/>
          </a:xfrm>
        </p:grpSpPr>
        <p:sp>
          <p:nvSpPr>
            <p:cNvPr id="3445" name="Google Shape;3445;p54"/>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7" name="Google Shape;3447;p54"/>
          <p:cNvGrpSpPr/>
          <p:nvPr/>
        </p:nvGrpSpPr>
        <p:grpSpPr>
          <a:xfrm>
            <a:off x="7430964" y="3632023"/>
            <a:ext cx="173014" cy="97629"/>
            <a:chOff x="4756975" y="2341800"/>
            <a:chExt cx="91975" cy="51925"/>
          </a:xfrm>
        </p:grpSpPr>
        <p:sp>
          <p:nvSpPr>
            <p:cNvPr id="3448" name="Google Shape;3448;p54"/>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8" name="Google Shape;3468;p54"/>
          <p:cNvGrpSpPr/>
          <p:nvPr/>
        </p:nvGrpSpPr>
        <p:grpSpPr>
          <a:xfrm>
            <a:off x="7697901" y="4120720"/>
            <a:ext cx="212497" cy="175761"/>
            <a:chOff x="4943575" y="2516350"/>
            <a:chExt cx="98675" cy="81700"/>
          </a:xfrm>
        </p:grpSpPr>
        <p:sp>
          <p:nvSpPr>
            <p:cNvPr id="3469" name="Google Shape;3469;p54"/>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4"/>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4"/>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4"/>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4"/>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7" name="Google Shape;3547;p54"/>
          <p:cNvGrpSpPr/>
          <p:nvPr/>
        </p:nvGrpSpPr>
        <p:grpSpPr>
          <a:xfrm>
            <a:off x="1955962" y="3346963"/>
            <a:ext cx="965351" cy="134611"/>
            <a:chOff x="4411970" y="2962952"/>
            <a:chExt cx="706544" cy="104212"/>
          </a:xfrm>
        </p:grpSpPr>
        <p:sp>
          <p:nvSpPr>
            <p:cNvPr id="3548" name="Google Shape;3548;p54"/>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2" name="Google Shape;3552;p54"/>
          <p:cNvGrpSpPr/>
          <p:nvPr/>
        </p:nvGrpSpPr>
        <p:grpSpPr>
          <a:xfrm>
            <a:off x="1955962" y="2935877"/>
            <a:ext cx="960158" cy="289172"/>
            <a:chOff x="4411970" y="2726085"/>
            <a:chExt cx="643107" cy="193659"/>
          </a:xfrm>
        </p:grpSpPr>
        <p:sp>
          <p:nvSpPr>
            <p:cNvPr id="3553" name="Google Shape;3553;p54"/>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6" name="Google Shape;3556;p54"/>
          <p:cNvGrpSpPr/>
          <p:nvPr/>
        </p:nvGrpSpPr>
        <p:grpSpPr>
          <a:xfrm>
            <a:off x="958854" y="3201987"/>
            <a:ext cx="833173" cy="259209"/>
            <a:chOff x="4411970" y="4340222"/>
            <a:chExt cx="779467" cy="242683"/>
          </a:xfrm>
        </p:grpSpPr>
        <p:sp>
          <p:nvSpPr>
            <p:cNvPr id="3557" name="Google Shape;3557;p54"/>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0" name="Google Shape;3560;p54"/>
          <p:cNvGrpSpPr/>
          <p:nvPr/>
        </p:nvGrpSpPr>
        <p:grpSpPr>
          <a:xfrm>
            <a:off x="1955962" y="2597733"/>
            <a:ext cx="965160" cy="216230"/>
            <a:chOff x="4411970" y="2468674"/>
            <a:chExt cx="747317" cy="167425"/>
          </a:xfrm>
        </p:grpSpPr>
        <p:sp>
          <p:nvSpPr>
            <p:cNvPr id="3561" name="Google Shape;3561;p54"/>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3" name="Google Shape;3563;p54"/>
          <p:cNvGrpSpPr/>
          <p:nvPr/>
        </p:nvGrpSpPr>
        <p:grpSpPr>
          <a:xfrm>
            <a:off x="954709" y="2502450"/>
            <a:ext cx="810451" cy="319148"/>
            <a:chOff x="4411970" y="3686602"/>
            <a:chExt cx="797845" cy="314215"/>
          </a:xfrm>
        </p:grpSpPr>
        <p:sp>
          <p:nvSpPr>
            <p:cNvPr id="3564" name="Google Shape;3564;p54"/>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4"/>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9" name="Google Shape;3569;p54"/>
          <p:cNvSpPr/>
          <p:nvPr/>
        </p:nvSpPr>
        <p:spPr>
          <a:xfrm>
            <a:off x="947558" y="29110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70" name="Google Shape;3570;p54"/>
          <p:cNvGrpSpPr/>
          <p:nvPr/>
        </p:nvGrpSpPr>
        <p:grpSpPr>
          <a:xfrm>
            <a:off x="954806" y="2256974"/>
            <a:ext cx="1970333" cy="208784"/>
            <a:chOff x="6336019" y="3733725"/>
            <a:chExt cx="2566206" cy="351310"/>
          </a:xfrm>
        </p:grpSpPr>
        <p:sp>
          <p:nvSpPr>
            <p:cNvPr id="3571" name="Google Shape;3571;p54"/>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5" name="Google Shape;3575;p54"/>
          <p:cNvGrpSpPr/>
          <p:nvPr/>
        </p:nvGrpSpPr>
        <p:grpSpPr>
          <a:xfrm>
            <a:off x="1955962" y="3864529"/>
            <a:ext cx="946551" cy="153200"/>
            <a:chOff x="4404545" y="3301592"/>
            <a:chExt cx="782403" cy="129272"/>
          </a:xfrm>
        </p:grpSpPr>
        <p:sp>
          <p:nvSpPr>
            <p:cNvPr id="3576" name="Google Shape;3576;p54"/>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8" name="Google Shape;3578;p54"/>
          <p:cNvGrpSpPr/>
          <p:nvPr/>
        </p:nvGrpSpPr>
        <p:grpSpPr>
          <a:xfrm>
            <a:off x="1955962" y="3603488"/>
            <a:ext cx="962257" cy="139127"/>
            <a:chOff x="4411970" y="3131459"/>
            <a:chExt cx="710520" cy="117397"/>
          </a:xfrm>
        </p:grpSpPr>
        <p:sp>
          <p:nvSpPr>
            <p:cNvPr id="3579" name="Google Shape;3579;p54"/>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581" name="Google Shape;3581;p54"/>
          <p:cNvSpPr/>
          <p:nvPr/>
        </p:nvSpPr>
        <p:spPr>
          <a:xfrm>
            <a:off x="1955962" y="41396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2" name="Google Shape;3582;p54"/>
          <p:cNvGrpSpPr/>
          <p:nvPr/>
        </p:nvGrpSpPr>
        <p:grpSpPr>
          <a:xfrm>
            <a:off x="956107" y="3538282"/>
            <a:ext cx="823838" cy="458988"/>
            <a:chOff x="4411970" y="1801825"/>
            <a:chExt cx="734586" cy="409262"/>
          </a:xfrm>
        </p:grpSpPr>
        <p:sp>
          <p:nvSpPr>
            <p:cNvPr id="3583" name="Google Shape;3583;p54"/>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5" name="Google Shape;3585;p54"/>
          <p:cNvGrpSpPr/>
          <p:nvPr/>
        </p:nvGrpSpPr>
        <p:grpSpPr>
          <a:xfrm>
            <a:off x="956107" y="4086708"/>
            <a:ext cx="856348" cy="212039"/>
            <a:chOff x="4411970" y="2233974"/>
            <a:chExt cx="763574" cy="189068"/>
          </a:xfrm>
        </p:grpSpPr>
        <p:sp>
          <p:nvSpPr>
            <p:cNvPr id="3586" name="Google Shape;3586;p54"/>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8" name="Google Shape;3588;p54"/>
          <p:cNvGrpSpPr/>
          <p:nvPr/>
        </p:nvGrpSpPr>
        <p:grpSpPr>
          <a:xfrm>
            <a:off x="3066303" y="2262044"/>
            <a:ext cx="511602" cy="511602"/>
            <a:chOff x="5681300" y="2527788"/>
            <a:chExt cx="805800" cy="805800"/>
          </a:xfrm>
        </p:grpSpPr>
        <p:sp>
          <p:nvSpPr>
            <p:cNvPr id="3589" name="Google Shape;3589;p54"/>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1" name="Google Shape;3591;p54"/>
          <p:cNvGrpSpPr/>
          <p:nvPr/>
        </p:nvGrpSpPr>
        <p:grpSpPr>
          <a:xfrm>
            <a:off x="3063497" y="3028627"/>
            <a:ext cx="513021" cy="512935"/>
            <a:chOff x="4049800" y="640400"/>
            <a:chExt cx="858900" cy="858900"/>
          </a:xfrm>
        </p:grpSpPr>
        <p:sp>
          <p:nvSpPr>
            <p:cNvPr id="3592" name="Google Shape;3592;p54"/>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4"/>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4" name="Google Shape;3594;p54"/>
          <p:cNvGrpSpPr/>
          <p:nvPr/>
        </p:nvGrpSpPr>
        <p:grpSpPr>
          <a:xfrm>
            <a:off x="2980696" y="3680519"/>
            <a:ext cx="686489" cy="686585"/>
            <a:chOff x="5080188" y="927900"/>
            <a:chExt cx="961200" cy="961200"/>
          </a:xfrm>
        </p:grpSpPr>
        <p:sp>
          <p:nvSpPr>
            <p:cNvPr id="3595" name="Google Shape;3595;p54"/>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4"/>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3" name="Google Shape;3603;p54"/>
          <p:cNvGrpSpPr/>
          <p:nvPr/>
        </p:nvGrpSpPr>
        <p:grpSpPr>
          <a:xfrm>
            <a:off x="3763848" y="3773248"/>
            <a:ext cx="510373" cy="510937"/>
            <a:chOff x="7508249" y="1522825"/>
            <a:chExt cx="1326332" cy="1322987"/>
          </a:xfrm>
        </p:grpSpPr>
        <p:sp>
          <p:nvSpPr>
            <p:cNvPr id="3604" name="Google Shape;3604;p54"/>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4"/>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4"/>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4" name="Google Shape;3614;p54"/>
          <p:cNvGrpSpPr/>
          <p:nvPr/>
        </p:nvGrpSpPr>
        <p:grpSpPr>
          <a:xfrm>
            <a:off x="4455441" y="3774653"/>
            <a:ext cx="492652" cy="503348"/>
            <a:chOff x="6039282" y="1042577"/>
            <a:chExt cx="734315" cy="731929"/>
          </a:xfrm>
        </p:grpSpPr>
        <p:sp>
          <p:nvSpPr>
            <p:cNvPr id="3615" name="Google Shape;3615;p54"/>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4"/>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6" name="Google Shape;3636;p54"/>
          <p:cNvGrpSpPr/>
          <p:nvPr/>
        </p:nvGrpSpPr>
        <p:grpSpPr>
          <a:xfrm>
            <a:off x="5095855" y="2270694"/>
            <a:ext cx="483304" cy="504902"/>
            <a:chOff x="1825800" y="1651625"/>
            <a:chExt cx="568125" cy="591775"/>
          </a:xfrm>
        </p:grpSpPr>
        <p:sp>
          <p:nvSpPr>
            <p:cNvPr id="3637" name="Google Shape;3637;p54"/>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43" name="Google Shape;3643;p54"/>
          <p:cNvSpPr/>
          <p:nvPr/>
        </p:nvSpPr>
        <p:spPr>
          <a:xfrm>
            <a:off x="7713443" y="33498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8029700" y="33786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7131814"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flipH="1">
            <a:off x="7439179" y="26996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txBox="1"/>
          <p:nvPr/>
        </p:nvSpPr>
        <p:spPr>
          <a:xfrm>
            <a:off x="723350" y="1187975"/>
            <a:ext cx="7697100" cy="8142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easily </a:t>
            </a:r>
            <a:r>
              <a:rPr b="1" lang="en" sz="1100">
                <a:solidFill>
                  <a:schemeClr val="dk2"/>
                </a:solidFill>
              </a:rPr>
              <a:t>resize </a:t>
            </a:r>
            <a:r>
              <a:rPr lang="en" sz="1100">
                <a:solidFill>
                  <a:schemeClr val="lt1"/>
                </a:solidFill>
              </a:rPr>
              <a:t>these resources without losing quality. To </a:t>
            </a:r>
            <a:r>
              <a:rPr b="1" lang="en" sz="1100">
                <a:solidFill>
                  <a:schemeClr val="dk2"/>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dk2"/>
                </a:solidFill>
                <a:uFill>
                  <a:noFill/>
                </a:uFill>
                <a:hlinkClick r:id="rId3">
                  <a:extLst>
                    <a:ext uri="{A12FA001-AC4F-418D-AE19-62706E023703}">
                      <ahyp:hlinkClr val="tx"/>
                    </a:ext>
                  </a:extLst>
                </a:hlinkClick>
              </a:rPr>
              <a:t>infographics</a:t>
            </a:r>
            <a:r>
              <a:rPr b="1" lang="en" sz="1100">
                <a:solidFill>
                  <a:schemeClr val="dk2"/>
                </a:solidFill>
              </a:rPr>
              <a:t> </a:t>
            </a:r>
            <a:r>
              <a:rPr lang="en" sz="1100">
                <a:solidFill>
                  <a:schemeClr val="lt1"/>
                </a:solidFill>
              </a:rPr>
              <a:t>on Slidesgo.</a:t>
            </a:r>
            <a:endParaRPr sz="1100">
              <a:solidFill>
                <a:schemeClr val="lt1"/>
              </a:solidFill>
            </a:endParaRPr>
          </a:p>
        </p:txBody>
      </p:sp>
      <p:sp>
        <p:nvSpPr>
          <p:cNvPr id="3648" name="Google Shape;3648;p54"/>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52" name="Shape 3652"/>
        <p:cNvGrpSpPr/>
        <p:nvPr/>
      </p:nvGrpSpPr>
      <p:grpSpPr>
        <a:xfrm>
          <a:off x="0" y="0"/>
          <a:ext cx="0" cy="0"/>
          <a:chOff x="0" y="0"/>
          <a:chExt cx="0" cy="0"/>
        </a:xfrm>
      </p:grpSpPr>
      <p:grpSp>
        <p:nvGrpSpPr>
          <p:cNvPr id="3653" name="Google Shape;3653;p55"/>
          <p:cNvGrpSpPr/>
          <p:nvPr/>
        </p:nvGrpSpPr>
        <p:grpSpPr>
          <a:xfrm>
            <a:off x="722059" y="955168"/>
            <a:ext cx="2492868" cy="1379876"/>
            <a:chOff x="2654821" y="2311071"/>
            <a:chExt cx="2279715" cy="1262120"/>
          </a:xfrm>
        </p:grpSpPr>
        <p:grpSp>
          <p:nvGrpSpPr>
            <p:cNvPr id="3654" name="Google Shape;3654;p55"/>
            <p:cNvGrpSpPr/>
            <p:nvPr/>
          </p:nvGrpSpPr>
          <p:grpSpPr>
            <a:xfrm>
              <a:off x="4034269" y="2840745"/>
              <a:ext cx="40212" cy="36437"/>
              <a:chOff x="4293400" y="2574725"/>
              <a:chExt cx="84425" cy="80100"/>
            </a:xfrm>
          </p:grpSpPr>
          <p:sp>
            <p:nvSpPr>
              <p:cNvPr id="3655" name="Google Shape;3655;p55"/>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656" name="Google Shape;3656;p55"/>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7" name="Google Shape;3657;p55"/>
            <p:cNvGrpSpPr/>
            <p:nvPr/>
          </p:nvGrpSpPr>
          <p:grpSpPr>
            <a:xfrm>
              <a:off x="3894606" y="2334874"/>
              <a:ext cx="913198" cy="518984"/>
              <a:chOff x="4000175" y="1462675"/>
              <a:chExt cx="1917275" cy="1140875"/>
            </a:xfrm>
          </p:grpSpPr>
          <p:sp>
            <p:nvSpPr>
              <p:cNvPr id="3658" name="Google Shape;3658;p55"/>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659" name="Google Shape;3659;p55"/>
              <p:cNvGrpSpPr/>
              <p:nvPr/>
            </p:nvGrpSpPr>
            <p:grpSpPr>
              <a:xfrm>
                <a:off x="4000175" y="1462675"/>
                <a:ext cx="1917275" cy="1140875"/>
                <a:chOff x="4000175" y="1462675"/>
                <a:chExt cx="1917275" cy="1140875"/>
              </a:xfrm>
            </p:grpSpPr>
            <p:sp>
              <p:nvSpPr>
                <p:cNvPr id="3660" name="Google Shape;3660;p55"/>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661" name="Google Shape;3661;p55"/>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5"/>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5"/>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5"/>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665" name="Google Shape;3665;p55"/>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66" name="Google Shape;3666;p55"/>
            <p:cNvGrpSpPr/>
            <p:nvPr/>
          </p:nvGrpSpPr>
          <p:grpSpPr>
            <a:xfrm>
              <a:off x="3875768" y="2846704"/>
              <a:ext cx="44796" cy="47366"/>
              <a:chOff x="3960625" y="2587825"/>
              <a:chExt cx="94050" cy="104125"/>
            </a:xfrm>
          </p:grpSpPr>
          <p:sp>
            <p:nvSpPr>
              <p:cNvPr id="3667" name="Google Shape;3667;p55"/>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668" name="Google Shape;3668;p55"/>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9" name="Google Shape;3669;p55"/>
            <p:cNvGrpSpPr/>
            <p:nvPr/>
          </p:nvGrpSpPr>
          <p:grpSpPr>
            <a:xfrm>
              <a:off x="3782759" y="2807162"/>
              <a:ext cx="82686" cy="85487"/>
              <a:chOff x="3765350" y="2500900"/>
              <a:chExt cx="173600" cy="187925"/>
            </a:xfrm>
          </p:grpSpPr>
          <p:sp>
            <p:nvSpPr>
              <p:cNvPr id="3670" name="Google Shape;3670;p55"/>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671" name="Google Shape;3671;p55"/>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5"/>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5"/>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5"/>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5"/>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6" name="Google Shape;3676;p55"/>
            <p:cNvGrpSpPr/>
            <p:nvPr/>
          </p:nvGrpSpPr>
          <p:grpSpPr>
            <a:xfrm>
              <a:off x="3775674" y="2798496"/>
              <a:ext cx="40545" cy="23564"/>
              <a:chOff x="3750475" y="2481850"/>
              <a:chExt cx="85125" cy="51800"/>
            </a:xfrm>
          </p:grpSpPr>
          <p:sp>
            <p:nvSpPr>
              <p:cNvPr id="3677" name="Google Shape;3677;p55"/>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5"/>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679" name="Google Shape;3679;p55"/>
            <p:cNvGrpSpPr/>
            <p:nvPr/>
          </p:nvGrpSpPr>
          <p:grpSpPr>
            <a:xfrm>
              <a:off x="3716946" y="2776024"/>
              <a:ext cx="81971" cy="76912"/>
              <a:chOff x="3627175" y="2432450"/>
              <a:chExt cx="172100" cy="169075"/>
            </a:xfrm>
          </p:grpSpPr>
          <p:sp>
            <p:nvSpPr>
              <p:cNvPr id="3680" name="Google Shape;3680;p55"/>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5"/>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682" name="Google Shape;3682;p55"/>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683" name="Google Shape;3683;p55"/>
            <p:cNvGrpSpPr/>
            <p:nvPr/>
          </p:nvGrpSpPr>
          <p:grpSpPr>
            <a:xfrm>
              <a:off x="3685682" y="2845624"/>
              <a:ext cx="29311" cy="45055"/>
              <a:chOff x="3561536" y="2585450"/>
              <a:chExt cx="61539" cy="99045"/>
            </a:xfrm>
          </p:grpSpPr>
          <p:sp>
            <p:nvSpPr>
              <p:cNvPr id="3684" name="Google Shape;3684;p55"/>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5"/>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686" name="Google Shape;3686;p55"/>
            <p:cNvGrpSpPr/>
            <p:nvPr/>
          </p:nvGrpSpPr>
          <p:grpSpPr>
            <a:xfrm>
              <a:off x="3849905" y="2572252"/>
              <a:ext cx="74339" cy="119559"/>
              <a:chOff x="3906325" y="1984500"/>
              <a:chExt cx="156075" cy="262825"/>
            </a:xfrm>
          </p:grpSpPr>
          <p:sp>
            <p:nvSpPr>
              <p:cNvPr id="3687" name="Google Shape;3687;p55"/>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688" name="Google Shape;3688;p55"/>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9" name="Google Shape;3689;p55"/>
            <p:cNvGrpSpPr/>
            <p:nvPr/>
          </p:nvGrpSpPr>
          <p:grpSpPr>
            <a:xfrm>
              <a:off x="2654821" y="2414345"/>
              <a:ext cx="667570" cy="558731"/>
              <a:chOff x="1397225" y="1637375"/>
              <a:chExt cx="1401575" cy="1228250"/>
            </a:xfrm>
          </p:grpSpPr>
          <p:sp>
            <p:nvSpPr>
              <p:cNvPr id="3690" name="Google Shape;3690;p55"/>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691" name="Google Shape;3691;p55"/>
              <p:cNvGrpSpPr/>
              <p:nvPr/>
            </p:nvGrpSpPr>
            <p:grpSpPr>
              <a:xfrm>
                <a:off x="1397225" y="1637375"/>
                <a:ext cx="1398775" cy="1228250"/>
                <a:chOff x="1397225" y="1637375"/>
                <a:chExt cx="1398775" cy="1228250"/>
              </a:xfrm>
            </p:grpSpPr>
            <p:sp>
              <p:nvSpPr>
                <p:cNvPr id="3692" name="Google Shape;3692;p55"/>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5"/>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94" name="Google Shape;3694;p55"/>
            <p:cNvGrpSpPr/>
            <p:nvPr/>
          </p:nvGrpSpPr>
          <p:grpSpPr>
            <a:xfrm>
              <a:off x="3230417" y="3103734"/>
              <a:ext cx="282982" cy="280332"/>
              <a:chOff x="2605700" y="3152850"/>
              <a:chExt cx="594125" cy="616250"/>
            </a:xfrm>
          </p:grpSpPr>
          <p:sp>
            <p:nvSpPr>
              <p:cNvPr id="3695" name="Google Shape;3695;p55"/>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696" name="Google Shape;3696;p55"/>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3697" name="Google Shape;3697;p55"/>
            <p:cNvGrpSpPr/>
            <p:nvPr/>
          </p:nvGrpSpPr>
          <p:grpSpPr>
            <a:xfrm>
              <a:off x="3265985" y="3226989"/>
              <a:ext cx="87151" cy="346202"/>
              <a:chOff x="2680375" y="3423800"/>
              <a:chExt cx="182975" cy="761050"/>
            </a:xfrm>
          </p:grpSpPr>
          <p:sp>
            <p:nvSpPr>
              <p:cNvPr id="3698" name="Google Shape;3698;p55"/>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699" name="Google Shape;3699;p55"/>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0" name="Google Shape;3700;p55"/>
            <p:cNvGrpSpPr/>
            <p:nvPr/>
          </p:nvGrpSpPr>
          <p:grpSpPr>
            <a:xfrm>
              <a:off x="3855466" y="3289811"/>
              <a:ext cx="112514" cy="94210"/>
              <a:chOff x="3918000" y="3561900"/>
              <a:chExt cx="236225" cy="207100"/>
            </a:xfrm>
          </p:grpSpPr>
          <p:sp>
            <p:nvSpPr>
              <p:cNvPr id="3701" name="Google Shape;3701;p55"/>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702" name="Google Shape;3702;p55"/>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3" name="Google Shape;3703;p55"/>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5"/>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5"/>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3706" name="Google Shape;3706;p55"/>
            <p:cNvGrpSpPr/>
            <p:nvPr/>
          </p:nvGrpSpPr>
          <p:grpSpPr>
            <a:xfrm>
              <a:off x="2905224" y="2311071"/>
              <a:ext cx="596721" cy="528992"/>
              <a:chOff x="1922950" y="1410350"/>
              <a:chExt cx="1252825" cy="1162875"/>
            </a:xfrm>
          </p:grpSpPr>
          <p:sp>
            <p:nvSpPr>
              <p:cNvPr id="3707" name="Google Shape;3707;p55"/>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5"/>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5"/>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5"/>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5"/>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5"/>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5"/>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5"/>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5"/>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5"/>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5"/>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5"/>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5"/>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5"/>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5"/>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5"/>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3723" name="Google Shape;3723;p55"/>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5"/>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5"/>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5"/>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5"/>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5"/>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5"/>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5"/>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5"/>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5"/>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5"/>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5"/>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5"/>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5"/>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5"/>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5"/>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5"/>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5"/>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5"/>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5"/>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743" name="Google Shape;3743;p55"/>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744" name="Google Shape;3744;p55"/>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5" name="Google Shape;3745;p55"/>
            <p:cNvGrpSpPr/>
            <p:nvPr/>
          </p:nvGrpSpPr>
          <p:grpSpPr>
            <a:xfrm>
              <a:off x="3280929" y="3294542"/>
              <a:ext cx="109894" cy="272224"/>
              <a:chOff x="2711750" y="3572300"/>
              <a:chExt cx="230725" cy="598425"/>
            </a:xfrm>
          </p:grpSpPr>
          <p:sp>
            <p:nvSpPr>
              <p:cNvPr id="3746" name="Google Shape;3746;p55"/>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5"/>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8" name="Google Shape;3748;p55"/>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9" name="Google Shape;3749;p55"/>
            <p:cNvGrpSpPr/>
            <p:nvPr/>
          </p:nvGrpSpPr>
          <p:grpSpPr>
            <a:xfrm>
              <a:off x="3790439" y="2408636"/>
              <a:ext cx="73017" cy="75684"/>
              <a:chOff x="3781475" y="1624825"/>
              <a:chExt cx="153300" cy="166375"/>
            </a:xfrm>
          </p:grpSpPr>
          <p:sp>
            <p:nvSpPr>
              <p:cNvPr id="3750" name="Google Shape;3750;p55"/>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5"/>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5"/>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5"/>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54" name="Google Shape;3754;p55"/>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5"/>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5"/>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5"/>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5"/>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5"/>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5"/>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61" name="Google Shape;3761;p55"/>
            <p:cNvGrpSpPr/>
            <p:nvPr/>
          </p:nvGrpSpPr>
          <p:grpSpPr>
            <a:xfrm>
              <a:off x="4403342" y="3107749"/>
              <a:ext cx="316680" cy="101374"/>
              <a:chOff x="5068275" y="3161675"/>
              <a:chExt cx="664875" cy="222850"/>
            </a:xfrm>
          </p:grpSpPr>
          <p:sp>
            <p:nvSpPr>
              <p:cNvPr id="3762" name="Google Shape;3762;p55"/>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5"/>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5"/>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5"/>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6" name="Google Shape;3766;p55"/>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5"/>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5"/>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5"/>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5"/>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5"/>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5"/>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5"/>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5"/>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5"/>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5"/>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5"/>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5"/>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5"/>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5"/>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5"/>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5"/>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5"/>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5"/>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5"/>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5"/>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5"/>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5"/>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5"/>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5"/>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5"/>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5"/>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5"/>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5"/>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5" name="Google Shape;3795;p55"/>
            <p:cNvGrpSpPr/>
            <p:nvPr/>
          </p:nvGrpSpPr>
          <p:grpSpPr>
            <a:xfrm>
              <a:off x="3697513" y="2707266"/>
              <a:ext cx="59549" cy="79733"/>
              <a:chOff x="3586375" y="2281300"/>
              <a:chExt cx="125025" cy="175275"/>
            </a:xfrm>
          </p:grpSpPr>
          <p:sp>
            <p:nvSpPr>
              <p:cNvPr id="3796" name="Google Shape;3796;p55"/>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5"/>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98" name="Google Shape;3798;p55"/>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9" name="Google Shape;3799;p55"/>
            <p:cNvGrpSpPr/>
            <p:nvPr/>
          </p:nvGrpSpPr>
          <p:grpSpPr>
            <a:xfrm>
              <a:off x="4513224" y="3221724"/>
              <a:ext cx="274563" cy="280321"/>
              <a:chOff x="5298975" y="3412225"/>
              <a:chExt cx="576450" cy="616225"/>
            </a:xfrm>
          </p:grpSpPr>
          <p:sp>
            <p:nvSpPr>
              <p:cNvPr id="3800" name="Google Shape;3800;p55"/>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801" name="Google Shape;3801;p55"/>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2" name="Google Shape;3802;p55"/>
            <p:cNvGrpSpPr/>
            <p:nvPr/>
          </p:nvGrpSpPr>
          <p:grpSpPr>
            <a:xfrm>
              <a:off x="4824403" y="3421846"/>
              <a:ext cx="110132" cy="130647"/>
              <a:chOff x="5952300" y="3852150"/>
              <a:chExt cx="231225" cy="287200"/>
            </a:xfrm>
          </p:grpSpPr>
          <p:sp>
            <p:nvSpPr>
              <p:cNvPr id="3803" name="Google Shape;3803;p55"/>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5"/>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5" name="Google Shape;3805;p55"/>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5"/>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5"/>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5"/>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5"/>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5"/>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5"/>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5"/>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3" name="Google Shape;3813;p55"/>
            <p:cNvGrpSpPr/>
            <p:nvPr/>
          </p:nvGrpSpPr>
          <p:grpSpPr>
            <a:xfrm>
              <a:off x="4295710" y="3079670"/>
              <a:ext cx="14968" cy="27135"/>
              <a:chOff x="4842300" y="3099950"/>
              <a:chExt cx="31425" cy="59650"/>
            </a:xfrm>
          </p:grpSpPr>
          <p:sp>
            <p:nvSpPr>
              <p:cNvPr id="3814" name="Google Shape;3814;p55"/>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5"/>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5"/>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5"/>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8" name="Google Shape;3818;p55"/>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5"/>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5"/>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5"/>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5"/>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5"/>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5"/>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5"/>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26" name="Google Shape;3826;p55"/>
            <p:cNvGrpSpPr/>
            <p:nvPr/>
          </p:nvGrpSpPr>
          <p:grpSpPr>
            <a:xfrm>
              <a:off x="3831056" y="2816010"/>
              <a:ext cx="37378" cy="27612"/>
              <a:chOff x="3866750" y="2520350"/>
              <a:chExt cx="78475" cy="60700"/>
            </a:xfrm>
          </p:grpSpPr>
          <p:sp>
            <p:nvSpPr>
              <p:cNvPr id="3827" name="Google Shape;3827;p55"/>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5"/>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5"/>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5"/>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1" name="Google Shape;3831;p55"/>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5"/>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5"/>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5"/>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5"/>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5"/>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5"/>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5"/>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5"/>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5"/>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5"/>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5"/>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5"/>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5"/>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5"/>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5"/>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5"/>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848" name="Google Shape;3848;p55"/>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5"/>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5"/>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5"/>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5"/>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5"/>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5"/>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5"/>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5"/>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5"/>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5"/>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5"/>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860" name="Google Shape;3860;p55"/>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5"/>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5"/>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5"/>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5"/>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5"/>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5"/>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5"/>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5"/>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5"/>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5"/>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5"/>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5"/>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73" name="Google Shape;3873;p55"/>
            <p:cNvGrpSpPr/>
            <p:nvPr/>
          </p:nvGrpSpPr>
          <p:grpSpPr>
            <a:xfrm>
              <a:off x="3632736" y="3051591"/>
              <a:ext cx="63288" cy="45217"/>
              <a:chOff x="3450375" y="3038225"/>
              <a:chExt cx="132875" cy="99400"/>
            </a:xfrm>
          </p:grpSpPr>
          <p:sp>
            <p:nvSpPr>
              <p:cNvPr id="3874" name="Google Shape;3874;p55"/>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5"/>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76" name="Google Shape;3876;p55"/>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5"/>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5"/>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5"/>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5"/>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5"/>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5"/>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5"/>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5"/>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885" name="Google Shape;3885;p55"/>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5"/>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5"/>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5"/>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5"/>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5"/>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5"/>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5"/>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5"/>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5"/>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895" name="Google Shape;3895;p55"/>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5"/>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5"/>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5"/>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5"/>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5"/>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901" name="Google Shape;3901;p55"/>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5"/>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5"/>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5"/>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5"/>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5"/>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5"/>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5"/>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5"/>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1" name="Google Shape;3911;p55"/>
          <p:cNvGrpSpPr/>
          <p:nvPr/>
        </p:nvGrpSpPr>
        <p:grpSpPr>
          <a:xfrm>
            <a:off x="719116" y="2850945"/>
            <a:ext cx="2622876" cy="1333540"/>
            <a:chOff x="238125" y="1038125"/>
            <a:chExt cx="7146800" cy="3633625"/>
          </a:xfrm>
        </p:grpSpPr>
        <p:sp>
          <p:nvSpPr>
            <p:cNvPr id="3912" name="Google Shape;3912;p55"/>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5"/>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5"/>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5"/>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5"/>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5"/>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5"/>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5"/>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5"/>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5"/>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5"/>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5"/>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5"/>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5"/>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5"/>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5"/>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5"/>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5"/>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5"/>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5"/>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5"/>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5"/>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5"/>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5"/>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5"/>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5"/>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5"/>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5"/>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5"/>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5"/>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5"/>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5"/>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5"/>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5"/>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5"/>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5"/>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5"/>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5"/>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5"/>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5"/>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5"/>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5"/>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5"/>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5"/>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5"/>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5"/>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5"/>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5"/>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5"/>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5"/>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5"/>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5"/>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5"/>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5"/>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5"/>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5"/>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5"/>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5"/>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5"/>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5"/>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5"/>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5"/>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5"/>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5"/>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5"/>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5"/>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5"/>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5"/>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5"/>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5"/>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5"/>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5"/>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5"/>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5"/>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5"/>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5"/>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5"/>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5"/>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5"/>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5"/>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5"/>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5"/>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5"/>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5"/>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5"/>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5"/>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5"/>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5"/>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5"/>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5"/>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5"/>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5"/>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5"/>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5"/>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5"/>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5"/>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5"/>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5"/>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5"/>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5"/>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5"/>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5"/>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5"/>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5"/>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5"/>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5"/>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5"/>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5"/>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5"/>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5"/>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5"/>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5"/>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5"/>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5"/>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5"/>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5"/>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5"/>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5"/>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5"/>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5"/>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5"/>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5"/>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5"/>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5"/>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5"/>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5"/>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5"/>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5"/>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5"/>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5"/>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5"/>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5"/>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5"/>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5"/>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5"/>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5"/>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5"/>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5"/>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5"/>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5"/>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5"/>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5"/>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5"/>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5"/>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5"/>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5"/>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5"/>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5"/>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5"/>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5"/>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5"/>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5"/>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5"/>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5"/>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5"/>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5"/>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5"/>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5"/>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5"/>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5"/>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5"/>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5"/>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5"/>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5"/>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5"/>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5"/>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5"/>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5"/>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5"/>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5"/>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5"/>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5"/>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5"/>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5"/>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5"/>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5"/>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5"/>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5"/>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5"/>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5"/>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5"/>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5"/>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5"/>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5"/>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5"/>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5"/>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5"/>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5"/>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5"/>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5"/>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5"/>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5"/>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5"/>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5"/>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5"/>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5"/>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5"/>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5"/>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5"/>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5"/>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5"/>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5"/>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5"/>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5"/>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5"/>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5"/>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5"/>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5"/>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5"/>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5"/>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5"/>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5"/>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5"/>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5"/>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5"/>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5"/>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5"/>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5"/>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5"/>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5"/>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5"/>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5"/>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5"/>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5"/>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5"/>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5"/>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5"/>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5"/>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5"/>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5"/>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5"/>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5"/>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5"/>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5"/>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5"/>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5"/>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5"/>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5"/>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5"/>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5"/>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5"/>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5"/>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5"/>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5"/>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5"/>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5"/>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5"/>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5"/>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5"/>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5"/>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5"/>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5"/>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5"/>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5"/>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5"/>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5"/>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5"/>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5"/>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5"/>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5"/>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5"/>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5"/>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5"/>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5"/>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5"/>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5"/>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5"/>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5"/>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5"/>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5"/>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5"/>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5"/>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5"/>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5"/>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5"/>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5"/>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5"/>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5"/>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5"/>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5"/>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5"/>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5"/>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5"/>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5"/>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5"/>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5"/>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5"/>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5"/>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5"/>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5"/>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5"/>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5"/>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5"/>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5"/>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5"/>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5"/>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5"/>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5"/>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5"/>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5"/>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5"/>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5"/>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5"/>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5"/>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5"/>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5"/>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5"/>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5"/>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5"/>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5"/>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5"/>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5"/>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5"/>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5"/>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5"/>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5"/>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5"/>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5"/>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5"/>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5"/>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5"/>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5"/>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5"/>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5"/>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5"/>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5"/>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5"/>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5"/>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5"/>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5"/>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5"/>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5"/>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5"/>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5"/>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5"/>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5"/>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5"/>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5"/>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5"/>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5"/>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5"/>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5"/>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5"/>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5"/>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5"/>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5"/>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5"/>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5"/>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5"/>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5"/>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5"/>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5"/>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5"/>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5"/>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5"/>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5"/>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5"/>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5"/>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5"/>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5"/>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5"/>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5"/>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5"/>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5"/>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5"/>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5"/>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5"/>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5"/>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5"/>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5"/>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5"/>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5"/>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5"/>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5"/>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5"/>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5"/>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5"/>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5"/>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5"/>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5"/>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5"/>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5"/>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5"/>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5"/>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5"/>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5"/>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5"/>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5"/>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5"/>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5"/>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5"/>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5"/>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5"/>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5"/>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5"/>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5"/>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5"/>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5"/>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5"/>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5"/>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5"/>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5"/>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5"/>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5"/>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5"/>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5"/>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5"/>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5"/>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5"/>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5"/>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5"/>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5"/>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5"/>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5"/>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5"/>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5"/>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5"/>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5"/>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5"/>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5"/>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5"/>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5"/>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5"/>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5"/>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5"/>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5"/>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5"/>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5"/>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5"/>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5"/>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5"/>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5"/>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5"/>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5"/>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5"/>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5"/>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5"/>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5"/>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5"/>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5"/>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5"/>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5"/>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5"/>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5"/>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5"/>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5"/>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5"/>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5"/>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5"/>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5"/>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5"/>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5"/>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5"/>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5"/>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5"/>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5"/>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5"/>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5"/>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5"/>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5"/>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5"/>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5"/>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5"/>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5"/>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5"/>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5"/>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5"/>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5"/>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5"/>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5"/>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5"/>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5"/>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5"/>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5"/>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5"/>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5"/>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5"/>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5"/>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5"/>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5"/>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5"/>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5"/>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5"/>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5"/>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5"/>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5"/>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5"/>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5"/>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5"/>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5"/>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5"/>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5"/>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5"/>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5"/>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5"/>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5"/>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5"/>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5"/>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5"/>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5"/>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5"/>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5"/>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5"/>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5"/>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5"/>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5"/>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5"/>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5"/>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5"/>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5"/>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5"/>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5"/>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5"/>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5"/>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5"/>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5"/>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5"/>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5"/>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5"/>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5"/>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5"/>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5"/>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5"/>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5"/>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5"/>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5"/>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5"/>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5"/>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5"/>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5"/>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5"/>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5"/>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5"/>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5"/>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5"/>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5"/>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5"/>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5"/>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5"/>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5"/>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5"/>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5"/>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5"/>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5"/>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5"/>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5"/>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5"/>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5"/>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5"/>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5"/>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5"/>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5"/>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5"/>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5"/>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5"/>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5"/>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5"/>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5"/>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5"/>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5"/>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5"/>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5"/>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5"/>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5"/>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5"/>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5"/>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5"/>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5"/>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5"/>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5"/>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5"/>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5"/>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5"/>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5"/>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5"/>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5"/>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5"/>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5"/>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5"/>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5"/>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5"/>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5"/>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5"/>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5"/>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5"/>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5"/>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5"/>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5"/>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5"/>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5"/>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5"/>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5"/>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5"/>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5"/>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5"/>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5"/>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5"/>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5"/>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5"/>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5"/>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5"/>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5"/>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5"/>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5"/>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5"/>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5"/>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5"/>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5"/>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5"/>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5"/>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5"/>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5"/>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5"/>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5"/>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5"/>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5"/>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5"/>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5"/>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5"/>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5"/>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5"/>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5"/>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5"/>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5"/>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5"/>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5"/>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5"/>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5"/>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5"/>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5"/>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5"/>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5"/>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5"/>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5"/>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5"/>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5"/>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5"/>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5"/>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5"/>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5"/>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5"/>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5"/>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5"/>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5"/>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5"/>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5"/>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5"/>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5"/>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5"/>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5"/>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5"/>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5"/>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5"/>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5"/>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5"/>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5"/>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5"/>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5"/>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5"/>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5"/>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5"/>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5"/>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5"/>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5"/>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5"/>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5"/>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5"/>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5"/>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5"/>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5"/>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5"/>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5"/>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5"/>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5"/>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5"/>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5"/>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5"/>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5"/>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5"/>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5"/>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5"/>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5"/>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5"/>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5"/>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5"/>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5"/>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5"/>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5"/>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5"/>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5"/>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5"/>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5"/>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5"/>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5"/>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5"/>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5"/>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5"/>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5"/>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5"/>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5"/>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5"/>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5"/>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5"/>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5"/>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5"/>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5"/>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5"/>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5"/>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5"/>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5"/>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5"/>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5"/>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5"/>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5"/>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5"/>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5"/>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5"/>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5"/>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5"/>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5"/>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5"/>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5"/>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5"/>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5"/>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5"/>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5"/>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5"/>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5"/>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5"/>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5"/>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5"/>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5"/>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5"/>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5"/>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5"/>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5"/>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5"/>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5"/>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5"/>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5"/>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5"/>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5"/>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5"/>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5"/>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5"/>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5"/>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5"/>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5"/>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5"/>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5"/>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5"/>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5"/>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5"/>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5"/>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5"/>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5"/>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5"/>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5"/>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5"/>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5"/>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5"/>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5"/>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5"/>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5"/>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5"/>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5"/>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5"/>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5"/>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5"/>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5"/>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5"/>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5"/>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5"/>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5"/>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5"/>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5"/>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5"/>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5"/>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5"/>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5"/>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5"/>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5"/>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5"/>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5"/>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5"/>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5"/>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5"/>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5"/>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5"/>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5"/>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5"/>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5"/>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5"/>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5"/>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5"/>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5"/>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5"/>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5"/>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5"/>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5"/>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5"/>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5"/>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5"/>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5"/>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5"/>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5"/>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5"/>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5"/>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5"/>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5"/>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5"/>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5"/>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5"/>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5"/>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5"/>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5"/>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5"/>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5"/>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5"/>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5"/>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5"/>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5"/>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5"/>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5"/>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5"/>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5"/>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5"/>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5"/>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5"/>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5"/>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5"/>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5"/>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5"/>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5"/>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5"/>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5"/>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5"/>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5"/>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5"/>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5"/>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5"/>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5"/>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5"/>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5"/>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5"/>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5"/>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5"/>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5"/>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5"/>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5"/>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5"/>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5"/>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5"/>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5"/>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5"/>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5"/>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5"/>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5"/>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5"/>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5"/>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5"/>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5"/>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5"/>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5"/>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5"/>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5"/>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5"/>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5"/>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5"/>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5"/>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5"/>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5"/>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5"/>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5"/>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5"/>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5"/>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5"/>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5"/>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5"/>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5"/>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5"/>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5"/>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5"/>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5"/>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5"/>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5"/>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5"/>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5"/>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5"/>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5"/>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5"/>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5"/>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5"/>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5"/>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5"/>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5"/>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5"/>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5"/>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5"/>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5"/>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5"/>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5"/>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5"/>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5"/>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5"/>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5"/>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5"/>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5"/>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5"/>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5"/>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5"/>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5"/>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5"/>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5"/>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5"/>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5"/>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5"/>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5"/>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5"/>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5"/>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5"/>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5"/>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5"/>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5"/>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5"/>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5"/>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5"/>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5"/>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5"/>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5"/>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5"/>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5"/>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5"/>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5"/>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5"/>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5"/>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5"/>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5"/>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5"/>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5"/>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5"/>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5"/>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5"/>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5"/>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5"/>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5"/>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5"/>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5"/>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5"/>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5"/>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5"/>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5"/>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5"/>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5"/>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5"/>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5"/>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5"/>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5"/>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5"/>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5"/>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5"/>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5"/>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5"/>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5"/>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5"/>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5"/>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5"/>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5"/>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5"/>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5"/>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5"/>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5"/>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5"/>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5"/>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5"/>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5"/>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5"/>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5"/>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5"/>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5"/>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5"/>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5"/>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5"/>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5"/>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5"/>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5"/>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5"/>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5"/>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5"/>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5"/>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5"/>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5"/>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5"/>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5"/>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5"/>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5"/>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5"/>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5"/>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5"/>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5"/>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5"/>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5"/>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5"/>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5"/>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5"/>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5"/>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5"/>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5"/>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5"/>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5"/>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5"/>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5"/>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5"/>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5"/>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5"/>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5"/>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5"/>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5"/>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5"/>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5"/>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5"/>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5"/>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5"/>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5"/>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5"/>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5"/>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5"/>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5"/>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5"/>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5"/>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5"/>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5"/>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5"/>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5"/>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5"/>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5"/>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5"/>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5"/>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5"/>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5"/>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5"/>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5"/>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5"/>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5"/>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5"/>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5"/>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5"/>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5"/>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5"/>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5"/>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5"/>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5"/>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5"/>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5"/>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5"/>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5"/>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5"/>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5"/>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5"/>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5"/>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5"/>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5"/>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5"/>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5"/>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5"/>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5"/>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5"/>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5"/>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5"/>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5"/>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5"/>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5"/>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5"/>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5"/>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5"/>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5"/>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5"/>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5"/>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5"/>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5"/>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5"/>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5"/>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5"/>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5"/>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5"/>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5"/>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5"/>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5"/>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5"/>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5"/>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5"/>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5"/>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5"/>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5"/>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5"/>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5"/>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5"/>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5"/>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5"/>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5"/>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5"/>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5"/>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5"/>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5"/>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5"/>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5"/>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5"/>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5"/>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5"/>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5"/>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5"/>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5"/>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5"/>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5"/>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5"/>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5"/>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5"/>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5"/>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5"/>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5"/>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5"/>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5"/>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5"/>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5"/>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5"/>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5"/>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5"/>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5"/>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5"/>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5"/>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5"/>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5"/>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5"/>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5"/>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5"/>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5"/>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5"/>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5"/>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5"/>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5"/>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5"/>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5"/>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5"/>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5"/>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5"/>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5"/>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5"/>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5"/>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5"/>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5"/>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5"/>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5"/>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5"/>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5"/>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5"/>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5"/>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5"/>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5"/>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5"/>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5"/>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5"/>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5"/>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5"/>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5"/>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5"/>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5"/>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5"/>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5"/>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5"/>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5"/>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5"/>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5"/>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5"/>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5"/>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5"/>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5"/>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5"/>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5"/>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5"/>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5"/>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5"/>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5"/>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5"/>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5"/>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5"/>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5"/>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5"/>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5"/>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5"/>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5"/>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5"/>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5"/>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5"/>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5"/>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5"/>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5"/>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5"/>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5"/>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5"/>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5"/>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5"/>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5"/>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5"/>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5"/>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5"/>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5"/>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5"/>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5"/>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5"/>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5"/>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5"/>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5"/>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5"/>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5"/>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5"/>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5"/>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5"/>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5"/>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5"/>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5"/>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5"/>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5"/>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5"/>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5"/>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5"/>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5"/>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5"/>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5"/>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5"/>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5"/>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5"/>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5"/>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5"/>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5"/>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5"/>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5"/>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5"/>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5"/>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5"/>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5"/>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5"/>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5"/>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5"/>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5"/>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5"/>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5"/>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5"/>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5"/>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5"/>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5"/>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5"/>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5"/>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5"/>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5"/>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5"/>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5"/>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5"/>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5"/>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5"/>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5"/>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5"/>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5"/>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5"/>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5"/>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5"/>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5"/>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5"/>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5"/>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5"/>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5"/>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5"/>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5"/>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5"/>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5"/>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5"/>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5"/>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5"/>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5"/>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5"/>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5"/>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5"/>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5"/>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5"/>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5"/>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5"/>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5"/>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5"/>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5"/>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5"/>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5"/>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5"/>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5"/>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5"/>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5"/>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5"/>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5"/>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5"/>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5"/>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5"/>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5"/>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5"/>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5"/>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5"/>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5"/>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5"/>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5"/>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5"/>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5"/>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5"/>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5"/>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5"/>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5"/>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5"/>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5"/>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5"/>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5"/>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5"/>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5"/>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5"/>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5"/>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5"/>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5"/>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5"/>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5"/>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5"/>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5"/>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5"/>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5"/>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5"/>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5"/>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5"/>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5"/>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5"/>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5"/>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5"/>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5"/>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5"/>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5"/>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5"/>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5"/>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5"/>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5"/>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5"/>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5"/>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5"/>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5"/>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5"/>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5"/>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5"/>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5"/>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5"/>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5"/>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5"/>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5"/>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5"/>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5"/>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5"/>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5"/>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5"/>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5"/>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5"/>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5"/>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5"/>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5"/>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5"/>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5"/>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5"/>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5"/>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5"/>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5"/>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5"/>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5"/>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5"/>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5"/>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5"/>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5"/>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5"/>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5"/>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5"/>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5"/>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5"/>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5"/>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5"/>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5"/>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5"/>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5"/>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5"/>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5"/>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5"/>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5"/>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5"/>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5"/>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5"/>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5"/>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5"/>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5"/>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5"/>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5"/>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5"/>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5"/>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5"/>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5"/>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5"/>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5"/>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5"/>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5"/>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5"/>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5"/>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5"/>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5"/>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5"/>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5"/>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5"/>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5"/>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5"/>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5"/>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5"/>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5"/>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5"/>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5"/>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5"/>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5"/>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5"/>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5"/>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5"/>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5"/>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5"/>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5"/>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5"/>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5"/>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5"/>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5"/>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5"/>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5"/>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5"/>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5"/>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5"/>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5"/>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5"/>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5"/>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5"/>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5"/>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5"/>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5"/>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5"/>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5"/>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5"/>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5"/>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5"/>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5"/>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5"/>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5"/>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5"/>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5"/>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5"/>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5"/>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5"/>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5"/>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5"/>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5"/>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5"/>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5"/>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5"/>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5"/>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5"/>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5"/>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5"/>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5"/>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5"/>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5"/>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5"/>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5"/>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5"/>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5"/>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5"/>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5"/>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5"/>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5"/>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5"/>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5"/>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5"/>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5"/>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5"/>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5"/>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5"/>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5"/>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5"/>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5"/>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5"/>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5"/>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5"/>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5"/>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5"/>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5"/>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5"/>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5"/>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5"/>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5"/>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5"/>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5"/>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5"/>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5"/>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5"/>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5"/>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5"/>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5"/>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5"/>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5"/>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5"/>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5"/>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5"/>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5"/>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5"/>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5"/>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5"/>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5"/>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5"/>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5"/>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5"/>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5"/>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5"/>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5"/>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5"/>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5"/>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5"/>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5"/>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5"/>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5"/>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5"/>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5"/>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5"/>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5"/>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5"/>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5"/>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5"/>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5"/>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5"/>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5"/>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5"/>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5"/>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5"/>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5"/>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5"/>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5"/>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5"/>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5"/>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5"/>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5"/>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5"/>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5"/>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5"/>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5"/>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5"/>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5"/>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5"/>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5"/>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5"/>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5"/>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5"/>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5"/>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5"/>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5"/>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5"/>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5"/>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5"/>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5"/>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5"/>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5"/>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5"/>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5"/>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5"/>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5"/>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4" name="Google Shape;5484;p55"/>
          <p:cNvGrpSpPr/>
          <p:nvPr/>
        </p:nvGrpSpPr>
        <p:grpSpPr>
          <a:xfrm>
            <a:off x="5834044" y="993055"/>
            <a:ext cx="2590840" cy="1380235"/>
            <a:chOff x="233350" y="949250"/>
            <a:chExt cx="7137300" cy="3802300"/>
          </a:xfrm>
        </p:grpSpPr>
        <p:sp>
          <p:nvSpPr>
            <p:cNvPr id="5485" name="Google Shape;5485;p55"/>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5"/>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5"/>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5"/>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5"/>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5"/>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5"/>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5"/>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5"/>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5"/>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5"/>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5"/>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5"/>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5"/>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5"/>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5"/>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5"/>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5"/>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5"/>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5"/>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5"/>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5"/>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5"/>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5"/>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5"/>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5"/>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5"/>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5"/>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5"/>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5"/>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5"/>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5"/>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5"/>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5"/>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5"/>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5"/>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5"/>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5"/>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5"/>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5"/>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5"/>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5"/>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5"/>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5"/>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5"/>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5"/>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5"/>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5"/>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5"/>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5"/>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5"/>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6" name="Google Shape;5536;p55"/>
          <p:cNvGrpSpPr/>
          <p:nvPr/>
        </p:nvGrpSpPr>
        <p:grpSpPr>
          <a:xfrm>
            <a:off x="7648473" y="3037828"/>
            <a:ext cx="104231" cy="320340"/>
            <a:chOff x="7564426" y="3224343"/>
            <a:chExt cx="119985" cy="368801"/>
          </a:xfrm>
        </p:grpSpPr>
        <p:sp>
          <p:nvSpPr>
            <p:cNvPr id="5537" name="Google Shape;5537;p55"/>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5"/>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9" name="Google Shape;5539;p55"/>
          <p:cNvGrpSpPr/>
          <p:nvPr/>
        </p:nvGrpSpPr>
        <p:grpSpPr>
          <a:xfrm>
            <a:off x="7347962" y="3031929"/>
            <a:ext cx="189489" cy="332132"/>
            <a:chOff x="8370831" y="3202002"/>
            <a:chExt cx="218129" cy="382376"/>
          </a:xfrm>
        </p:grpSpPr>
        <p:sp>
          <p:nvSpPr>
            <p:cNvPr id="5540" name="Google Shape;5540;p55"/>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5"/>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2" name="Google Shape;5542;p55"/>
          <p:cNvGrpSpPr/>
          <p:nvPr/>
        </p:nvGrpSpPr>
        <p:grpSpPr>
          <a:xfrm>
            <a:off x="8071351" y="3443061"/>
            <a:ext cx="309429" cy="267000"/>
            <a:chOff x="6742064" y="3750480"/>
            <a:chExt cx="399315" cy="344560"/>
          </a:xfrm>
        </p:grpSpPr>
        <p:sp>
          <p:nvSpPr>
            <p:cNvPr id="5543" name="Google Shape;5543;p55"/>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5"/>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5" name="Google Shape;5545;p55"/>
          <p:cNvGrpSpPr/>
          <p:nvPr/>
        </p:nvGrpSpPr>
        <p:grpSpPr>
          <a:xfrm>
            <a:off x="7610370" y="3794109"/>
            <a:ext cx="180437" cy="281608"/>
            <a:chOff x="7248525" y="3739696"/>
            <a:chExt cx="230531" cy="359790"/>
          </a:xfrm>
        </p:grpSpPr>
        <p:sp>
          <p:nvSpPr>
            <p:cNvPr id="5546" name="Google Shape;5546;p55"/>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5"/>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8" name="Google Shape;5548;p55"/>
          <p:cNvGrpSpPr/>
          <p:nvPr/>
        </p:nvGrpSpPr>
        <p:grpSpPr>
          <a:xfrm>
            <a:off x="7856289" y="3437333"/>
            <a:ext cx="162896" cy="278710"/>
            <a:chOff x="7601242" y="3729267"/>
            <a:chExt cx="222566" cy="380803"/>
          </a:xfrm>
        </p:grpSpPr>
        <p:sp>
          <p:nvSpPr>
            <p:cNvPr id="5549" name="Google Shape;5549;p55"/>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5"/>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1" name="Google Shape;5551;p55"/>
          <p:cNvSpPr/>
          <p:nvPr/>
        </p:nvSpPr>
        <p:spPr>
          <a:xfrm>
            <a:off x="7822315" y="304969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2" name="Google Shape;5552;p55"/>
          <p:cNvGrpSpPr/>
          <p:nvPr/>
        </p:nvGrpSpPr>
        <p:grpSpPr>
          <a:xfrm>
            <a:off x="7345935" y="3438473"/>
            <a:ext cx="193543" cy="275990"/>
            <a:chOff x="8304647" y="3738687"/>
            <a:chExt cx="225076" cy="320956"/>
          </a:xfrm>
        </p:grpSpPr>
        <p:sp>
          <p:nvSpPr>
            <p:cNvPr id="5553" name="Google Shape;5553;p55"/>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5"/>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5"/>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6" name="Google Shape;5556;p55"/>
          <p:cNvGrpSpPr/>
          <p:nvPr/>
        </p:nvGrpSpPr>
        <p:grpSpPr>
          <a:xfrm>
            <a:off x="7618427" y="3438473"/>
            <a:ext cx="178492" cy="275990"/>
            <a:chOff x="8615101" y="3738687"/>
            <a:chExt cx="207573" cy="320956"/>
          </a:xfrm>
        </p:grpSpPr>
        <p:sp>
          <p:nvSpPr>
            <p:cNvPr id="5557" name="Google Shape;5557;p55"/>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5"/>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5"/>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0" name="Google Shape;5560;p55"/>
          <p:cNvSpPr/>
          <p:nvPr/>
        </p:nvSpPr>
        <p:spPr>
          <a:xfrm>
            <a:off x="8114867" y="3028356"/>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1" name="Google Shape;5561;p55"/>
          <p:cNvGrpSpPr/>
          <p:nvPr/>
        </p:nvGrpSpPr>
        <p:grpSpPr>
          <a:xfrm>
            <a:off x="6013132" y="3559961"/>
            <a:ext cx="557671" cy="511283"/>
            <a:chOff x="6015419" y="3716859"/>
            <a:chExt cx="557671" cy="511283"/>
          </a:xfrm>
        </p:grpSpPr>
        <p:sp>
          <p:nvSpPr>
            <p:cNvPr id="5562" name="Google Shape;5562;p55"/>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3" name="Google Shape;5563;p55"/>
            <p:cNvGrpSpPr/>
            <p:nvPr/>
          </p:nvGrpSpPr>
          <p:grpSpPr>
            <a:xfrm>
              <a:off x="6036094" y="3716980"/>
              <a:ext cx="529860" cy="510468"/>
              <a:chOff x="6036094" y="3716980"/>
              <a:chExt cx="529860" cy="510468"/>
            </a:xfrm>
          </p:grpSpPr>
          <p:sp>
            <p:nvSpPr>
              <p:cNvPr id="5564" name="Google Shape;5564;p55"/>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5"/>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5"/>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5"/>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5"/>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5"/>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5"/>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5"/>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5"/>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5"/>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74" name="Google Shape;5574;p55"/>
          <p:cNvGrpSpPr/>
          <p:nvPr/>
        </p:nvGrpSpPr>
        <p:grpSpPr>
          <a:xfrm>
            <a:off x="6642017" y="2916730"/>
            <a:ext cx="576302" cy="511871"/>
            <a:chOff x="6644304" y="3073628"/>
            <a:chExt cx="576302" cy="511871"/>
          </a:xfrm>
        </p:grpSpPr>
        <p:sp>
          <p:nvSpPr>
            <p:cNvPr id="5575" name="Google Shape;5575;p55"/>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6" name="Google Shape;5576;p55"/>
            <p:cNvGrpSpPr/>
            <p:nvPr/>
          </p:nvGrpSpPr>
          <p:grpSpPr>
            <a:xfrm>
              <a:off x="6712169" y="3085440"/>
              <a:ext cx="481622" cy="494913"/>
              <a:chOff x="6712169" y="3085440"/>
              <a:chExt cx="481622" cy="494913"/>
            </a:xfrm>
          </p:grpSpPr>
          <p:sp>
            <p:nvSpPr>
              <p:cNvPr id="5577" name="Google Shape;5577;p55"/>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5"/>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5"/>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5"/>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5"/>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2" name="Google Shape;5582;p55"/>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5"/>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5"/>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5" name="Google Shape;5585;p55"/>
          <p:cNvSpPr/>
          <p:nvPr/>
        </p:nvSpPr>
        <p:spPr>
          <a:xfrm>
            <a:off x="6986052" y="2933359"/>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6" name="Google Shape;5586;p55"/>
          <p:cNvGrpSpPr/>
          <p:nvPr/>
        </p:nvGrpSpPr>
        <p:grpSpPr>
          <a:xfrm>
            <a:off x="6649868" y="3559725"/>
            <a:ext cx="560631" cy="511352"/>
            <a:chOff x="6652154" y="3716623"/>
            <a:chExt cx="560631" cy="511352"/>
          </a:xfrm>
        </p:grpSpPr>
        <p:sp>
          <p:nvSpPr>
            <p:cNvPr id="5587" name="Google Shape;5587;p55"/>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8" name="Google Shape;5588;p55"/>
            <p:cNvGrpSpPr/>
            <p:nvPr/>
          </p:nvGrpSpPr>
          <p:grpSpPr>
            <a:xfrm>
              <a:off x="6669657" y="3716715"/>
              <a:ext cx="466779" cy="464290"/>
              <a:chOff x="6669657" y="3716715"/>
              <a:chExt cx="466779" cy="464290"/>
            </a:xfrm>
          </p:grpSpPr>
          <p:sp>
            <p:nvSpPr>
              <p:cNvPr id="5589" name="Google Shape;5589;p55"/>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5"/>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5"/>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5"/>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5"/>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5"/>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5"/>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5"/>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5"/>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5"/>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5"/>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5"/>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5"/>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02" name="Google Shape;5602;p55"/>
          <p:cNvGrpSpPr/>
          <p:nvPr/>
        </p:nvGrpSpPr>
        <p:grpSpPr>
          <a:xfrm>
            <a:off x="7843959" y="3841134"/>
            <a:ext cx="187557" cy="187557"/>
            <a:chOff x="8565775" y="671075"/>
            <a:chExt cx="441000" cy="441000"/>
          </a:xfrm>
        </p:grpSpPr>
        <p:sp>
          <p:nvSpPr>
            <p:cNvPr id="5603" name="Google Shape;5603;p5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5"/>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5" name="Google Shape;5605;p55"/>
          <p:cNvSpPr/>
          <p:nvPr/>
        </p:nvSpPr>
        <p:spPr>
          <a:xfrm>
            <a:off x="8145173" y="3837054"/>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5"/>
          <p:cNvSpPr/>
          <p:nvPr/>
        </p:nvSpPr>
        <p:spPr>
          <a:xfrm flipH="1">
            <a:off x="7353412" y="3803510"/>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7" name="Google Shape;5607;p55"/>
          <p:cNvGrpSpPr/>
          <p:nvPr/>
        </p:nvGrpSpPr>
        <p:grpSpPr>
          <a:xfrm>
            <a:off x="5997814" y="2919352"/>
            <a:ext cx="587871" cy="512373"/>
            <a:chOff x="6000100" y="3076250"/>
            <a:chExt cx="587871" cy="512373"/>
          </a:xfrm>
        </p:grpSpPr>
        <p:sp>
          <p:nvSpPr>
            <p:cNvPr id="5608" name="Google Shape;5608;p55"/>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9" name="Google Shape;5609;p55"/>
            <p:cNvGrpSpPr/>
            <p:nvPr/>
          </p:nvGrpSpPr>
          <p:grpSpPr>
            <a:xfrm>
              <a:off x="6031360" y="3076713"/>
              <a:ext cx="539107" cy="480965"/>
              <a:chOff x="6031360" y="3076713"/>
              <a:chExt cx="539107" cy="480965"/>
            </a:xfrm>
          </p:grpSpPr>
          <p:sp>
            <p:nvSpPr>
              <p:cNvPr id="5610" name="Google Shape;5610;p55"/>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5"/>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5"/>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5"/>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5"/>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5"/>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5"/>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17" name="Google Shape;5617;p55"/>
          <p:cNvGrpSpPr/>
          <p:nvPr/>
        </p:nvGrpSpPr>
        <p:grpSpPr>
          <a:xfrm>
            <a:off x="3369305" y="938716"/>
            <a:ext cx="2310381" cy="1488888"/>
            <a:chOff x="229225" y="549050"/>
            <a:chExt cx="7161750" cy="4615275"/>
          </a:xfrm>
        </p:grpSpPr>
        <p:sp>
          <p:nvSpPr>
            <p:cNvPr id="5618" name="Google Shape;5618;p55"/>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5"/>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5"/>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5"/>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5"/>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5"/>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5"/>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5"/>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5"/>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5"/>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5"/>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5"/>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5"/>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5"/>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5"/>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5"/>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5"/>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5"/>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5"/>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5"/>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5"/>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5"/>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5"/>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5"/>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5"/>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5"/>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5"/>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5"/>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5"/>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5"/>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5"/>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5"/>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5"/>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5"/>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5"/>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5"/>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5"/>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5"/>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5"/>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5"/>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5"/>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5"/>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5"/>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5"/>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5"/>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5"/>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5"/>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5"/>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5"/>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5"/>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5"/>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5"/>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5"/>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5"/>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5"/>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5"/>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5"/>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5"/>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5"/>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5"/>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5"/>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5"/>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5"/>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5"/>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5"/>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5"/>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5"/>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5"/>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5"/>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5"/>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5"/>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5"/>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5"/>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5"/>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5"/>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5"/>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5"/>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5"/>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5"/>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5"/>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5"/>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5"/>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5"/>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5"/>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5"/>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5"/>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5"/>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5"/>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5"/>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5"/>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5"/>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5"/>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5"/>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5"/>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5"/>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5"/>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5"/>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5"/>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5"/>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5"/>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5"/>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5"/>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5"/>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5"/>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5"/>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5"/>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5"/>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5"/>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5"/>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5"/>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5"/>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5"/>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5"/>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5"/>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5"/>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5"/>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5"/>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55"/>
          <p:cNvGrpSpPr/>
          <p:nvPr/>
        </p:nvGrpSpPr>
        <p:grpSpPr>
          <a:xfrm>
            <a:off x="3514723" y="2830563"/>
            <a:ext cx="2310282" cy="1374222"/>
            <a:chOff x="238125" y="732525"/>
            <a:chExt cx="7130500" cy="4241425"/>
          </a:xfrm>
        </p:grpSpPr>
        <p:sp>
          <p:nvSpPr>
            <p:cNvPr id="5736" name="Google Shape;5736;p55"/>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5"/>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5"/>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5"/>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5"/>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5"/>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5"/>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5"/>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5"/>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5"/>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5"/>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5"/>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5"/>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5"/>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5"/>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5"/>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5"/>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5"/>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5"/>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5"/>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5"/>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5"/>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5"/>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5"/>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5"/>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5"/>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5"/>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5"/>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5"/>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5"/>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5"/>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5"/>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5"/>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5"/>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5"/>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5"/>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5"/>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5"/>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5"/>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5"/>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5"/>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5"/>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5"/>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5"/>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5"/>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5"/>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5"/>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5"/>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5"/>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5"/>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5"/>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5"/>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5"/>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5"/>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5"/>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5"/>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5"/>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5"/>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5"/>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5"/>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5"/>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5"/>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5"/>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5"/>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5"/>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5"/>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5"/>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5"/>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5"/>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5"/>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5"/>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5"/>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5"/>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5"/>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5"/>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5"/>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5"/>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5"/>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5"/>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5"/>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5"/>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5"/>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5"/>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5"/>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5"/>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5"/>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5"/>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5"/>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5"/>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5"/>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5"/>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5"/>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5"/>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5"/>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5"/>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5"/>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5"/>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5"/>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5"/>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5"/>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5"/>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5"/>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5"/>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5"/>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5"/>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5"/>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5"/>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5"/>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5"/>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5"/>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5"/>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5"/>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5"/>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5"/>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53" name="Shape 5853"/>
        <p:cNvGrpSpPr/>
        <p:nvPr/>
      </p:nvGrpSpPr>
      <p:grpSpPr>
        <a:xfrm>
          <a:off x="0" y="0"/>
          <a:ext cx="0" cy="0"/>
          <a:chOff x="0" y="0"/>
          <a:chExt cx="0" cy="0"/>
        </a:xfrm>
      </p:grpSpPr>
      <p:grpSp>
        <p:nvGrpSpPr>
          <p:cNvPr id="5854" name="Google Shape;5854;p56"/>
          <p:cNvGrpSpPr/>
          <p:nvPr/>
        </p:nvGrpSpPr>
        <p:grpSpPr>
          <a:xfrm>
            <a:off x="725414" y="969763"/>
            <a:ext cx="2507799" cy="206239"/>
            <a:chOff x="106648" y="895722"/>
            <a:chExt cx="4481413" cy="374300"/>
          </a:xfrm>
        </p:grpSpPr>
        <p:grpSp>
          <p:nvGrpSpPr>
            <p:cNvPr id="5855" name="Google Shape;5855;p56"/>
            <p:cNvGrpSpPr/>
            <p:nvPr/>
          </p:nvGrpSpPr>
          <p:grpSpPr>
            <a:xfrm>
              <a:off x="2233276" y="895722"/>
              <a:ext cx="1082667" cy="223591"/>
              <a:chOff x="4808316" y="2800065"/>
              <a:chExt cx="1999386" cy="412910"/>
            </a:xfrm>
          </p:grpSpPr>
          <p:sp>
            <p:nvSpPr>
              <p:cNvPr id="5856" name="Google Shape;5856;p56"/>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57" name="Google Shape;5857;p56"/>
              <p:cNvGrpSpPr/>
              <p:nvPr/>
            </p:nvGrpSpPr>
            <p:grpSpPr>
              <a:xfrm>
                <a:off x="4808316" y="2800065"/>
                <a:ext cx="92400" cy="411825"/>
                <a:chOff x="845575" y="2563700"/>
                <a:chExt cx="92400" cy="411825"/>
              </a:xfrm>
            </p:grpSpPr>
            <p:cxnSp>
              <p:nvCxnSpPr>
                <p:cNvPr id="5858" name="Google Shape;5858;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859" name="Google Shape;5859;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60" name="Google Shape;5860;p56"/>
            <p:cNvGrpSpPr/>
            <p:nvPr/>
          </p:nvGrpSpPr>
          <p:grpSpPr>
            <a:xfrm>
              <a:off x="106648" y="895722"/>
              <a:ext cx="1088401" cy="223591"/>
              <a:chOff x="881025" y="2800065"/>
              <a:chExt cx="2009975" cy="412910"/>
            </a:xfrm>
          </p:grpSpPr>
          <p:sp>
            <p:nvSpPr>
              <p:cNvPr id="5861" name="Google Shape;5861;p56"/>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2" name="Google Shape;5862;p56"/>
              <p:cNvGrpSpPr/>
              <p:nvPr/>
            </p:nvGrpSpPr>
            <p:grpSpPr>
              <a:xfrm>
                <a:off x="881025" y="2800065"/>
                <a:ext cx="92400" cy="411825"/>
                <a:chOff x="845575" y="2563700"/>
                <a:chExt cx="92400" cy="411825"/>
              </a:xfrm>
            </p:grpSpPr>
            <p:cxnSp>
              <p:nvCxnSpPr>
                <p:cNvPr id="5863" name="Google Shape;5863;p56"/>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864" name="Google Shape;5864;p56"/>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65" name="Google Shape;5865;p56"/>
            <p:cNvGrpSpPr/>
            <p:nvPr/>
          </p:nvGrpSpPr>
          <p:grpSpPr>
            <a:xfrm>
              <a:off x="1172346" y="1047018"/>
              <a:ext cx="1083151" cy="223003"/>
              <a:chOff x="2849073" y="3079467"/>
              <a:chExt cx="2000279" cy="411825"/>
            </a:xfrm>
          </p:grpSpPr>
          <p:sp>
            <p:nvSpPr>
              <p:cNvPr id="5866" name="Google Shape;5866;p56"/>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7" name="Google Shape;5867;p56"/>
              <p:cNvGrpSpPr/>
              <p:nvPr/>
            </p:nvGrpSpPr>
            <p:grpSpPr>
              <a:xfrm rot="10800000">
                <a:off x="2849073" y="3079467"/>
                <a:ext cx="92400" cy="411825"/>
                <a:chOff x="2070100" y="2563700"/>
                <a:chExt cx="92400" cy="411825"/>
              </a:xfrm>
            </p:grpSpPr>
            <p:cxnSp>
              <p:nvCxnSpPr>
                <p:cNvPr id="5868" name="Google Shape;5868;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869" name="Google Shape;5869;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70" name="Google Shape;5870;p56"/>
            <p:cNvGrpSpPr/>
            <p:nvPr/>
          </p:nvGrpSpPr>
          <p:grpSpPr>
            <a:xfrm>
              <a:off x="3290132" y="1047018"/>
              <a:ext cx="1297929" cy="223003"/>
              <a:chOff x="6760035" y="3079467"/>
              <a:chExt cx="2396914" cy="411825"/>
            </a:xfrm>
          </p:grpSpPr>
          <p:sp>
            <p:nvSpPr>
              <p:cNvPr id="5871" name="Google Shape;5871;p56"/>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2" name="Google Shape;5872;p56"/>
              <p:cNvGrpSpPr/>
              <p:nvPr/>
            </p:nvGrpSpPr>
            <p:grpSpPr>
              <a:xfrm rot="10800000">
                <a:off x="6760035" y="3079467"/>
                <a:ext cx="92400" cy="411825"/>
                <a:chOff x="2070100" y="2563700"/>
                <a:chExt cx="92400" cy="411825"/>
              </a:xfrm>
            </p:grpSpPr>
            <p:cxnSp>
              <p:nvCxnSpPr>
                <p:cNvPr id="5873" name="Google Shape;5873;p56"/>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874" name="Google Shape;5874;p56"/>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75" name="Google Shape;5875;p56"/>
          <p:cNvGrpSpPr/>
          <p:nvPr/>
        </p:nvGrpSpPr>
        <p:grpSpPr>
          <a:xfrm>
            <a:off x="2143176" y="3369134"/>
            <a:ext cx="1086701" cy="799429"/>
            <a:chOff x="2183288" y="3555572"/>
            <a:chExt cx="1136241" cy="835873"/>
          </a:xfrm>
        </p:grpSpPr>
        <p:sp>
          <p:nvSpPr>
            <p:cNvPr id="5876" name="Google Shape;5876;p56"/>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77" name="Google Shape;5877;p56"/>
            <p:cNvGrpSpPr/>
            <p:nvPr/>
          </p:nvGrpSpPr>
          <p:grpSpPr>
            <a:xfrm>
              <a:off x="2205895" y="3637269"/>
              <a:ext cx="1089848" cy="724993"/>
              <a:chOff x="2205895" y="3637269"/>
              <a:chExt cx="1089848" cy="724993"/>
            </a:xfrm>
          </p:grpSpPr>
          <p:sp>
            <p:nvSpPr>
              <p:cNvPr id="5878" name="Google Shape;5878;p56"/>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6"/>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6"/>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6"/>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6"/>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6"/>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4" name="Google Shape;5884;p56"/>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85" name="Google Shape;5885;p56"/>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886" name="Google Shape;5886;p56"/>
            <p:cNvGrpSpPr/>
            <p:nvPr/>
          </p:nvGrpSpPr>
          <p:grpSpPr>
            <a:xfrm>
              <a:off x="3173850" y="3779426"/>
              <a:ext cx="145679" cy="70048"/>
              <a:chOff x="3173850" y="3779426"/>
              <a:chExt cx="145679" cy="70048"/>
            </a:xfrm>
          </p:grpSpPr>
          <p:cxnSp>
            <p:nvCxnSpPr>
              <p:cNvPr id="5887" name="Google Shape;5887;p56"/>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888" name="Google Shape;5888;p56"/>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9" name="Google Shape;5889;p56"/>
            <p:cNvGrpSpPr/>
            <p:nvPr/>
          </p:nvGrpSpPr>
          <p:grpSpPr>
            <a:xfrm>
              <a:off x="2183288" y="4139483"/>
              <a:ext cx="145133" cy="70048"/>
              <a:chOff x="2183288" y="4139483"/>
              <a:chExt cx="145133" cy="70048"/>
            </a:xfrm>
          </p:grpSpPr>
          <p:cxnSp>
            <p:nvCxnSpPr>
              <p:cNvPr id="5890" name="Google Shape;5890;p56"/>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891" name="Google Shape;5891;p56"/>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2" name="Google Shape;5892;p56"/>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93" name="Google Shape;5893;p56"/>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894" name="Google Shape;5894;p56"/>
            <p:cNvGrpSpPr/>
            <p:nvPr/>
          </p:nvGrpSpPr>
          <p:grpSpPr>
            <a:xfrm>
              <a:off x="2943836" y="4268886"/>
              <a:ext cx="60717" cy="122559"/>
              <a:chOff x="2943836" y="4268886"/>
              <a:chExt cx="60717" cy="122559"/>
            </a:xfrm>
          </p:grpSpPr>
          <p:sp>
            <p:nvSpPr>
              <p:cNvPr id="5895" name="Google Shape;5895;p56"/>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96" name="Google Shape;5896;p56"/>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897" name="Google Shape;5897;p56"/>
          <p:cNvGrpSpPr/>
          <p:nvPr/>
        </p:nvGrpSpPr>
        <p:grpSpPr>
          <a:xfrm>
            <a:off x="3406121" y="1290134"/>
            <a:ext cx="1675870" cy="758251"/>
            <a:chOff x="3530532" y="1496185"/>
            <a:chExt cx="1562000" cy="706730"/>
          </a:xfrm>
        </p:grpSpPr>
        <p:cxnSp>
          <p:nvCxnSpPr>
            <p:cNvPr id="5898" name="Google Shape;5898;p56"/>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899" name="Google Shape;5899;p56"/>
            <p:cNvGrpSpPr/>
            <p:nvPr/>
          </p:nvGrpSpPr>
          <p:grpSpPr>
            <a:xfrm>
              <a:off x="3530532" y="1496185"/>
              <a:ext cx="323430" cy="463587"/>
              <a:chOff x="3530532" y="1496185"/>
              <a:chExt cx="323430" cy="463587"/>
            </a:xfrm>
          </p:grpSpPr>
          <p:grpSp>
            <p:nvGrpSpPr>
              <p:cNvPr id="5900" name="Google Shape;5900;p56"/>
              <p:cNvGrpSpPr/>
              <p:nvPr/>
            </p:nvGrpSpPr>
            <p:grpSpPr>
              <a:xfrm>
                <a:off x="3567462" y="1496185"/>
                <a:ext cx="286500" cy="361376"/>
                <a:chOff x="3567462" y="1496185"/>
                <a:chExt cx="286500" cy="361376"/>
              </a:xfrm>
            </p:grpSpPr>
            <p:cxnSp>
              <p:nvCxnSpPr>
                <p:cNvPr id="5901" name="Google Shape;5901;p56"/>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902" name="Google Shape;5902;p56"/>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3" name="Google Shape;5903;p56"/>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4" name="Google Shape;5904;p56"/>
            <p:cNvGrpSpPr/>
            <p:nvPr/>
          </p:nvGrpSpPr>
          <p:grpSpPr>
            <a:xfrm>
              <a:off x="3891569" y="1779209"/>
              <a:ext cx="323945" cy="423706"/>
              <a:chOff x="3891569" y="1779209"/>
              <a:chExt cx="323945" cy="423706"/>
            </a:xfrm>
          </p:grpSpPr>
          <p:grpSp>
            <p:nvGrpSpPr>
              <p:cNvPr id="5905" name="Google Shape;5905;p56"/>
              <p:cNvGrpSpPr/>
              <p:nvPr/>
            </p:nvGrpSpPr>
            <p:grpSpPr>
              <a:xfrm>
                <a:off x="3929014" y="1881638"/>
                <a:ext cx="286500" cy="321278"/>
                <a:chOff x="3929014" y="1881638"/>
                <a:chExt cx="286500" cy="321278"/>
              </a:xfrm>
            </p:grpSpPr>
            <p:cxnSp>
              <p:nvCxnSpPr>
                <p:cNvPr id="5906" name="Google Shape;5906;p56"/>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907" name="Google Shape;5907;p56"/>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8" name="Google Shape;5908;p56"/>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56"/>
            <p:cNvGrpSpPr/>
            <p:nvPr/>
          </p:nvGrpSpPr>
          <p:grpSpPr>
            <a:xfrm>
              <a:off x="4252606" y="1496185"/>
              <a:ext cx="324721" cy="463587"/>
              <a:chOff x="4252606" y="1496185"/>
              <a:chExt cx="324721" cy="463587"/>
            </a:xfrm>
          </p:grpSpPr>
          <p:grpSp>
            <p:nvGrpSpPr>
              <p:cNvPr id="5910" name="Google Shape;5910;p56"/>
              <p:cNvGrpSpPr/>
              <p:nvPr/>
            </p:nvGrpSpPr>
            <p:grpSpPr>
              <a:xfrm>
                <a:off x="4290828" y="1496185"/>
                <a:ext cx="286500" cy="361376"/>
                <a:chOff x="4290828" y="1496185"/>
                <a:chExt cx="286500" cy="361376"/>
              </a:xfrm>
            </p:grpSpPr>
            <p:cxnSp>
              <p:nvCxnSpPr>
                <p:cNvPr id="5911" name="Google Shape;5911;p56"/>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912" name="Google Shape;5912;p56"/>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3" name="Google Shape;5913;p56"/>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4" name="Google Shape;5914;p56"/>
            <p:cNvGrpSpPr/>
            <p:nvPr/>
          </p:nvGrpSpPr>
          <p:grpSpPr>
            <a:xfrm>
              <a:off x="4613643" y="1763716"/>
              <a:ext cx="325308" cy="439200"/>
              <a:chOff x="4613643" y="1763716"/>
              <a:chExt cx="325308" cy="439200"/>
            </a:xfrm>
          </p:grpSpPr>
          <p:grpSp>
            <p:nvGrpSpPr>
              <p:cNvPr id="5915" name="Google Shape;5915;p56"/>
              <p:cNvGrpSpPr/>
              <p:nvPr/>
            </p:nvGrpSpPr>
            <p:grpSpPr>
              <a:xfrm>
                <a:off x="4652451" y="1879538"/>
                <a:ext cx="286500" cy="323378"/>
                <a:chOff x="4652451" y="1879538"/>
                <a:chExt cx="286500" cy="323378"/>
              </a:xfrm>
            </p:grpSpPr>
            <p:cxnSp>
              <p:nvCxnSpPr>
                <p:cNvPr id="5916" name="Google Shape;5916;p56"/>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917" name="Google Shape;5917;p56"/>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8" name="Google Shape;5918;p56"/>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19" name="Google Shape;5919;p56"/>
          <p:cNvGrpSpPr/>
          <p:nvPr/>
        </p:nvGrpSpPr>
        <p:grpSpPr>
          <a:xfrm>
            <a:off x="3417981" y="2143759"/>
            <a:ext cx="1652173" cy="391517"/>
            <a:chOff x="3512551" y="2358270"/>
            <a:chExt cx="1597383" cy="378533"/>
          </a:xfrm>
        </p:grpSpPr>
        <p:cxnSp>
          <p:nvCxnSpPr>
            <p:cNvPr id="5920" name="Google Shape;5920;p56"/>
            <p:cNvCxnSpPr>
              <a:stCxn id="5921" idx="6"/>
              <a:endCxn id="5922"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923" name="Google Shape;5923;p56"/>
            <p:cNvGrpSpPr/>
            <p:nvPr/>
          </p:nvGrpSpPr>
          <p:grpSpPr>
            <a:xfrm>
              <a:off x="3512551" y="2358270"/>
              <a:ext cx="225647" cy="307714"/>
              <a:chOff x="2182679" y="2004714"/>
              <a:chExt cx="792300" cy="1080458"/>
            </a:xfrm>
          </p:grpSpPr>
          <p:cxnSp>
            <p:nvCxnSpPr>
              <p:cNvPr id="5924" name="Google Shape;5924;p56"/>
              <p:cNvCxnSpPr>
                <a:stCxn id="5925"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921" name="Google Shape;5921;p56"/>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6"/>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6" name="Google Shape;5926;p56"/>
            <p:cNvGrpSpPr/>
            <p:nvPr/>
          </p:nvGrpSpPr>
          <p:grpSpPr>
            <a:xfrm>
              <a:off x="3969644" y="2440153"/>
              <a:ext cx="225853" cy="296651"/>
              <a:chOff x="3775710" y="1729289"/>
              <a:chExt cx="136500" cy="179289"/>
            </a:xfrm>
          </p:grpSpPr>
          <p:cxnSp>
            <p:nvCxnSpPr>
              <p:cNvPr id="5927" name="Google Shape;5927;p56"/>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928" name="Google Shape;5928;p56"/>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6"/>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0" name="Google Shape;5930;p56"/>
            <p:cNvGrpSpPr/>
            <p:nvPr/>
          </p:nvGrpSpPr>
          <p:grpSpPr>
            <a:xfrm>
              <a:off x="4427051" y="2358270"/>
              <a:ext cx="225647" cy="307714"/>
              <a:chOff x="5393704" y="2004714"/>
              <a:chExt cx="792300" cy="1080458"/>
            </a:xfrm>
          </p:grpSpPr>
          <p:cxnSp>
            <p:nvCxnSpPr>
              <p:cNvPr id="5931" name="Google Shape;5931;p56"/>
              <p:cNvCxnSpPr>
                <a:stCxn id="5932"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933" name="Google Shape;5933;p56"/>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6"/>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4" name="Google Shape;5934;p56"/>
            <p:cNvGrpSpPr/>
            <p:nvPr/>
          </p:nvGrpSpPr>
          <p:grpSpPr>
            <a:xfrm>
              <a:off x="4884287" y="2440252"/>
              <a:ext cx="225647" cy="296532"/>
              <a:chOff x="6999166" y="2292572"/>
              <a:chExt cx="792300" cy="1041192"/>
            </a:xfrm>
          </p:grpSpPr>
          <p:cxnSp>
            <p:nvCxnSpPr>
              <p:cNvPr id="5935" name="Google Shape;5935;p56"/>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922" name="Google Shape;5922;p56"/>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6"/>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37" name="Google Shape;5937;p56"/>
          <p:cNvGrpSpPr/>
          <p:nvPr/>
        </p:nvGrpSpPr>
        <p:grpSpPr>
          <a:xfrm>
            <a:off x="6838789" y="979959"/>
            <a:ext cx="1581844" cy="732818"/>
            <a:chOff x="634175" y="2986275"/>
            <a:chExt cx="3147949" cy="1458344"/>
          </a:xfrm>
        </p:grpSpPr>
        <p:cxnSp>
          <p:nvCxnSpPr>
            <p:cNvPr id="5938" name="Google Shape;5938;p56"/>
            <p:cNvCxnSpPr>
              <a:stCxn id="5939" idx="4"/>
              <a:endCxn id="5940"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5941" name="Google Shape;5941;p56"/>
            <p:cNvCxnSpPr>
              <a:stCxn id="5940" idx="0"/>
              <a:endCxn id="5942"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943" name="Google Shape;5943;p56"/>
            <p:cNvCxnSpPr>
              <a:stCxn id="5942" idx="4"/>
              <a:endCxn id="5944"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945" name="Google Shape;5945;p56"/>
            <p:cNvCxnSpPr>
              <a:stCxn id="5944" idx="0"/>
              <a:endCxn id="5946"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5946" name="Google Shape;5946;p56"/>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942" name="Google Shape;5942;p56"/>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939" name="Google Shape;5939;p56"/>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944" name="Google Shape;5944;p56"/>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940" name="Google Shape;5940;p56"/>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947" name="Google Shape;5947;p56"/>
          <p:cNvGrpSpPr/>
          <p:nvPr/>
        </p:nvGrpSpPr>
        <p:grpSpPr>
          <a:xfrm>
            <a:off x="3406504" y="2674269"/>
            <a:ext cx="1675128" cy="313674"/>
            <a:chOff x="998425" y="1182125"/>
            <a:chExt cx="1065400" cy="199500"/>
          </a:xfrm>
        </p:grpSpPr>
        <p:sp>
          <p:nvSpPr>
            <p:cNvPr id="5948" name="Google Shape;5948;p56"/>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6"/>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6"/>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6"/>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6"/>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3" name="Google Shape;5953;p56"/>
          <p:cNvGrpSpPr/>
          <p:nvPr/>
        </p:nvGrpSpPr>
        <p:grpSpPr>
          <a:xfrm>
            <a:off x="3406503" y="3630235"/>
            <a:ext cx="1675129" cy="525345"/>
            <a:chOff x="5194708" y="3484366"/>
            <a:chExt cx="3148148" cy="987304"/>
          </a:xfrm>
        </p:grpSpPr>
        <p:grpSp>
          <p:nvGrpSpPr>
            <p:cNvPr id="5954" name="Google Shape;5954;p56"/>
            <p:cNvGrpSpPr/>
            <p:nvPr/>
          </p:nvGrpSpPr>
          <p:grpSpPr>
            <a:xfrm>
              <a:off x="7531521" y="3484366"/>
              <a:ext cx="811335" cy="987304"/>
              <a:chOff x="3379425" y="1617275"/>
              <a:chExt cx="1090650" cy="1327200"/>
            </a:xfrm>
          </p:grpSpPr>
          <p:sp>
            <p:nvSpPr>
              <p:cNvPr id="5955" name="Google Shape;5955;p56"/>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6"/>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6"/>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8" name="Google Shape;5958;p56"/>
            <p:cNvGrpSpPr/>
            <p:nvPr/>
          </p:nvGrpSpPr>
          <p:grpSpPr>
            <a:xfrm>
              <a:off x="6752546" y="3484366"/>
              <a:ext cx="811428" cy="987304"/>
              <a:chOff x="2332275" y="1617275"/>
              <a:chExt cx="1090775" cy="1327200"/>
            </a:xfrm>
          </p:grpSpPr>
          <p:sp>
            <p:nvSpPr>
              <p:cNvPr id="5959" name="Google Shape;5959;p56"/>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6"/>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6"/>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2" name="Google Shape;5962;p56"/>
            <p:cNvGrpSpPr/>
            <p:nvPr/>
          </p:nvGrpSpPr>
          <p:grpSpPr>
            <a:xfrm>
              <a:off x="5973664" y="3484366"/>
              <a:ext cx="811335" cy="987304"/>
              <a:chOff x="1285250" y="1617275"/>
              <a:chExt cx="1090650" cy="1327200"/>
            </a:xfrm>
          </p:grpSpPr>
          <p:sp>
            <p:nvSpPr>
              <p:cNvPr id="5963" name="Google Shape;5963;p56"/>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6"/>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6"/>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6" name="Google Shape;5966;p56"/>
            <p:cNvGrpSpPr/>
            <p:nvPr/>
          </p:nvGrpSpPr>
          <p:grpSpPr>
            <a:xfrm>
              <a:off x="5194708" y="3484366"/>
              <a:ext cx="811409" cy="987304"/>
              <a:chOff x="238125" y="1617275"/>
              <a:chExt cx="1090750" cy="1327200"/>
            </a:xfrm>
          </p:grpSpPr>
          <p:sp>
            <p:nvSpPr>
              <p:cNvPr id="5967" name="Google Shape;5967;p56"/>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6"/>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6"/>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70" name="Google Shape;5970;p56"/>
          <p:cNvGrpSpPr/>
          <p:nvPr/>
        </p:nvGrpSpPr>
        <p:grpSpPr>
          <a:xfrm>
            <a:off x="6840188" y="2276124"/>
            <a:ext cx="1579046" cy="522230"/>
            <a:chOff x="6853641" y="2534077"/>
            <a:chExt cx="1515545" cy="501229"/>
          </a:xfrm>
        </p:grpSpPr>
        <p:grpSp>
          <p:nvGrpSpPr>
            <p:cNvPr id="5971" name="Google Shape;5971;p56"/>
            <p:cNvGrpSpPr/>
            <p:nvPr/>
          </p:nvGrpSpPr>
          <p:grpSpPr>
            <a:xfrm>
              <a:off x="6853641" y="2618923"/>
              <a:ext cx="1515545" cy="324556"/>
              <a:chOff x="6853641" y="2618923"/>
              <a:chExt cx="1515545" cy="324556"/>
            </a:xfrm>
          </p:grpSpPr>
          <p:sp>
            <p:nvSpPr>
              <p:cNvPr id="5972" name="Google Shape;5972;p56"/>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6"/>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6"/>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6"/>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6"/>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7" name="Google Shape;5977;p56"/>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6"/>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6"/>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6"/>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6"/>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56"/>
          <p:cNvGrpSpPr/>
          <p:nvPr/>
        </p:nvGrpSpPr>
        <p:grpSpPr>
          <a:xfrm>
            <a:off x="3435080" y="3151165"/>
            <a:ext cx="1617976" cy="346616"/>
            <a:chOff x="1808063" y="4294338"/>
            <a:chExt cx="3370782" cy="721817"/>
          </a:xfrm>
        </p:grpSpPr>
        <p:sp>
          <p:nvSpPr>
            <p:cNvPr id="5983" name="Google Shape;5983;p56"/>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6"/>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6"/>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6"/>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6"/>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6"/>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6"/>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6"/>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6"/>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6"/>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3" name="Google Shape;5993;p56"/>
          <p:cNvGrpSpPr/>
          <p:nvPr/>
        </p:nvGrpSpPr>
        <p:grpSpPr>
          <a:xfrm>
            <a:off x="5261076" y="3817915"/>
            <a:ext cx="1417067" cy="350605"/>
            <a:chOff x="4234950" y="2101012"/>
            <a:chExt cx="4219974" cy="1044090"/>
          </a:xfrm>
        </p:grpSpPr>
        <p:sp>
          <p:nvSpPr>
            <p:cNvPr id="5994" name="Google Shape;5994;p56"/>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6"/>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6"/>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6"/>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6"/>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6"/>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6"/>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6"/>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6"/>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6"/>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6"/>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6"/>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6"/>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6"/>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6"/>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6"/>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0" name="Google Shape;6010;p56"/>
          <p:cNvGrpSpPr/>
          <p:nvPr/>
        </p:nvGrpSpPr>
        <p:grpSpPr>
          <a:xfrm>
            <a:off x="6836548" y="1808672"/>
            <a:ext cx="1586327" cy="371557"/>
            <a:chOff x="1247650" y="2075423"/>
            <a:chExt cx="6648477" cy="1557238"/>
          </a:xfrm>
        </p:grpSpPr>
        <p:sp>
          <p:nvSpPr>
            <p:cNvPr id="6011" name="Google Shape;6011;p56"/>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6"/>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6"/>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6"/>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6"/>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6"/>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7" name="Google Shape;6017;p56"/>
          <p:cNvGrpSpPr/>
          <p:nvPr/>
        </p:nvGrpSpPr>
        <p:grpSpPr>
          <a:xfrm>
            <a:off x="5267818" y="961862"/>
            <a:ext cx="1415601" cy="1648533"/>
            <a:chOff x="1839112" y="2209163"/>
            <a:chExt cx="1918159" cy="2233784"/>
          </a:xfrm>
        </p:grpSpPr>
        <p:sp>
          <p:nvSpPr>
            <p:cNvPr id="6018" name="Google Shape;6018;p56"/>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6"/>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6"/>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21" name="Google Shape;6021;p56"/>
            <p:cNvCxnSpPr>
              <a:stCxn id="6018" idx="6"/>
              <a:endCxn id="6019"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022" name="Google Shape;6022;p56"/>
            <p:cNvCxnSpPr>
              <a:stCxn id="6019" idx="4"/>
              <a:endCxn id="6023"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6024" name="Google Shape;6024;p56"/>
            <p:cNvCxnSpPr>
              <a:stCxn id="6023" idx="6"/>
              <a:endCxn id="6020"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025" name="Google Shape;6025;p56"/>
            <p:cNvCxnSpPr>
              <a:stCxn id="6020" idx="4"/>
              <a:endCxn id="6026"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6023" name="Google Shape;6023;p56"/>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6"/>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6"/>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28" name="Google Shape;6028;p56"/>
            <p:cNvCxnSpPr>
              <a:endCxn id="6027"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6029" name="Google Shape;6029;p56"/>
          <p:cNvGrpSpPr/>
          <p:nvPr/>
        </p:nvGrpSpPr>
        <p:grpSpPr>
          <a:xfrm>
            <a:off x="3425084" y="979946"/>
            <a:ext cx="1637968" cy="154942"/>
            <a:chOff x="238125" y="2506075"/>
            <a:chExt cx="7115411" cy="673075"/>
          </a:xfrm>
        </p:grpSpPr>
        <p:sp>
          <p:nvSpPr>
            <p:cNvPr id="6030" name="Google Shape;6030;p56"/>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6"/>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6"/>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6"/>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6"/>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5" name="Google Shape;6035;p56"/>
          <p:cNvGrpSpPr/>
          <p:nvPr/>
        </p:nvGrpSpPr>
        <p:grpSpPr>
          <a:xfrm>
            <a:off x="1965820" y="1294664"/>
            <a:ext cx="1262932" cy="785408"/>
            <a:chOff x="548861" y="389676"/>
            <a:chExt cx="3843371" cy="2390163"/>
          </a:xfrm>
        </p:grpSpPr>
        <p:cxnSp>
          <p:nvCxnSpPr>
            <p:cNvPr id="6036" name="Google Shape;6036;p56"/>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037" name="Google Shape;6037;p56"/>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038" name="Google Shape;6038;p56"/>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039" name="Google Shape;6039;p56"/>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6040" name="Google Shape;6040;p56"/>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6041" name="Google Shape;6041;p56"/>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42" name="Google Shape;6042;p56"/>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6043" name="Google Shape;6043;p56"/>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6"/>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6"/>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6"/>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6"/>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6"/>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9" name="Google Shape;6049;p56"/>
          <p:cNvGrpSpPr/>
          <p:nvPr/>
        </p:nvGrpSpPr>
        <p:grpSpPr>
          <a:xfrm>
            <a:off x="753952" y="2401541"/>
            <a:ext cx="1412054" cy="633562"/>
            <a:chOff x="1187400" y="2529299"/>
            <a:chExt cx="6769193" cy="2241903"/>
          </a:xfrm>
        </p:grpSpPr>
        <p:sp>
          <p:nvSpPr>
            <p:cNvPr id="6050" name="Google Shape;6050;p56"/>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051" name="Google Shape;6051;p56"/>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052" name="Google Shape;6052;p56"/>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053" name="Google Shape;6053;p56"/>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054" name="Google Shape;6054;p56"/>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055" name="Google Shape;6055;p56"/>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056" name="Google Shape;6056;p56"/>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6057" name="Google Shape;6057;p56"/>
            <p:cNvCxnSpPr>
              <a:stCxn id="6050" idx="2"/>
              <a:endCxn id="6051"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058" name="Google Shape;6058;p56"/>
            <p:cNvCxnSpPr>
              <a:stCxn id="6052" idx="0"/>
              <a:endCxn id="6050"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059" name="Google Shape;6059;p56"/>
            <p:cNvCxnSpPr>
              <a:stCxn id="6052" idx="2"/>
              <a:endCxn id="6054"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060" name="Google Shape;6060;p56"/>
            <p:cNvCxnSpPr>
              <a:stCxn id="6053" idx="0"/>
              <a:endCxn id="6052"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061" name="Google Shape;6061;p56"/>
            <p:cNvCxnSpPr>
              <a:stCxn id="6051" idx="2"/>
              <a:endCxn id="6056"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062" name="Google Shape;6062;p56"/>
            <p:cNvCxnSpPr>
              <a:stCxn id="6055" idx="0"/>
              <a:endCxn id="6051"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6063" name="Google Shape;6063;p56"/>
          <p:cNvGrpSpPr/>
          <p:nvPr/>
        </p:nvGrpSpPr>
        <p:grpSpPr>
          <a:xfrm>
            <a:off x="6840198" y="2894250"/>
            <a:ext cx="1579035" cy="540873"/>
            <a:chOff x="6895650" y="3126697"/>
            <a:chExt cx="1436662" cy="492105"/>
          </a:xfrm>
        </p:grpSpPr>
        <p:sp>
          <p:nvSpPr>
            <p:cNvPr id="6064" name="Google Shape;6064;p56"/>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6"/>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6"/>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6"/>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6"/>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9" name="Google Shape;6069;p56"/>
            <p:cNvGrpSpPr/>
            <p:nvPr/>
          </p:nvGrpSpPr>
          <p:grpSpPr>
            <a:xfrm>
              <a:off x="6995957" y="3335810"/>
              <a:ext cx="1230393" cy="71754"/>
              <a:chOff x="6995957" y="3287964"/>
              <a:chExt cx="1230393" cy="71754"/>
            </a:xfrm>
          </p:grpSpPr>
          <p:sp>
            <p:nvSpPr>
              <p:cNvPr id="6070" name="Google Shape;6070;p56"/>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6"/>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6"/>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6"/>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6"/>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75" name="Google Shape;6075;p56"/>
          <p:cNvGrpSpPr/>
          <p:nvPr/>
        </p:nvGrpSpPr>
        <p:grpSpPr>
          <a:xfrm>
            <a:off x="6838780" y="3531013"/>
            <a:ext cx="1581862" cy="650625"/>
            <a:chOff x="6777990" y="3710194"/>
            <a:chExt cx="1646915" cy="677382"/>
          </a:xfrm>
        </p:grpSpPr>
        <p:grpSp>
          <p:nvGrpSpPr>
            <p:cNvPr id="6076" name="Google Shape;6076;p56"/>
            <p:cNvGrpSpPr/>
            <p:nvPr/>
          </p:nvGrpSpPr>
          <p:grpSpPr>
            <a:xfrm>
              <a:off x="6777990" y="3874492"/>
              <a:ext cx="411129" cy="513083"/>
              <a:chOff x="6777990" y="3874492"/>
              <a:chExt cx="411129" cy="513083"/>
            </a:xfrm>
          </p:grpSpPr>
          <p:cxnSp>
            <p:nvCxnSpPr>
              <p:cNvPr id="6077" name="Google Shape;6077;p56"/>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078" name="Google Shape;6078;p56"/>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56"/>
            <p:cNvGrpSpPr/>
            <p:nvPr/>
          </p:nvGrpSpPr>
          <p:grpSpPr>
            <a:xfrm>
              <a:off x="7188425" y="3710194"/>
              <a:ext cx="411123" cy="520535"/>
              <a:chOff x="7188425" y="3710194"/>
              <a:chExt cx="411123" cy="520535"/>
            </a:xfrm>
          </p:grpSpPr>
          <p:cxnSp>
            <p:nvCxnSpPr>
              <p:cNvPr id="6080" name="Google Shape;6080;p56"/>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6081" name="Google Shape;6081;p56"/>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2" name="Google Shape;6082;p56"/>
            <p:cNvGrpSpPr/>
            <p:nvPr/>
          </p:nvGrpSpPr>
          <p:grpSpPr>
            <a:xfrm>
              <a:off x="7603341" y="3874492"/>
              <a:ext cx="411474" cy="513083"/>
              <a:chOff x="7603341" y="3874492"/>
              <a:chExt cx="411474" cy="513083"/>
            </a:xfrm>
          </p:grpSpPr>
          <p:cxnSp>
            <p:nvCxnSpPr>
              <p:cNvPr id="6083" name="Google Shape;6083;p56"/>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084" name="Google Shape;6084;p56"/>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56"/>
            <p:cNvGrpSpPr/>
            <p:nvPr/>
          </p:nvGrpSpPr>
          <p:grpSpPr>
            <a:xfrm>
              <a:off x="8013776" y="3722847"/>
              <a:ext cx="411129" cy="507881"/>
              <a:chOff x="8013776" y="3722847"/>
              <a:chExt cx="411129" cy="507881"/>
            </a:xfrm>
          </p:grpSpPr>
          <p:cxnSp>
            <p:nvCxnSpPr>
              <p:cNvPr id="6086" name="Google Shape;6086;p56"/>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6087" name="Google Shape;6087;p56"/>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88" name="Google Shape;6088;p56"/>
          <p:cNvGrpSpPr/>
          <p:nvPr/>
        </p:nvGrpSpPr>
        <p:grpSpPr>
          <a:xfrm>
            <a:off x="5258295" y="2703853"/>
            <a:ext cx="1421889" cy="1020603"/>
            <a:chOff x="5190863" y="2824811"/>
            <a:chExt cx="1544860" cy="1108869"/>
          </a:xfrm>
        </p:grpSpPr>
        <p:grpSp>
          <p:nvGrpSpPr>
            <p:cNvPr id="6089" name="Google Shape;6089;p56"/>
            <p:cNvGrpSpPr/>
            <p:nvPr/>
          </p:nvGrpSpPr>
          <p:grpSpPr>
            <a:xfrm>
              <a:off x="5938695" y="3176919"/>
              <a:ext cx="685761" cy="404739"/>
              <a:chOff x="5938695" y="3176919"/>
              <a:chExt cx="685761" cy="404739"/>
            </a:xfrm>
          </p:grpSpPr>
          <p:grpSp>
            <p:nvGrpSpPr>
              <p:cNvPr id="6090" name="Google Shape;6090;p56"/>
              <p:cNvGrpSpPr/>
              <p:nvPr/>
            </p:nvGrpSpPr>
            <p:grpSpPr>
              <a:xfrm>
                <a:off x="5938695" y="3176919"/>
                <a:ext cx="685761" cy="404739"/>
                <a:chOff x="5938695" y="3176919"/>
                <a:chExt cx="685761" cy="404739"/>
              </a:xfrm>
            </p:grpSpPr>
            <p:sp>
              <p:nvSpPr>
                <p:cNvPr id="6091" name="Google Shape;6091;p56"/>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6"/>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3" name="Google Shape;6093;p56"/>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4" name="Google Shape;6094;p56"/>
            <p:cNvGrpSpPr/>
            <p:nvPr/>
          </p:nvGrpSpPr>
          <p:grpSpPr>
            <a:xfrm>
              <a:off x="5305233" y="3176835"/>
              <a:ext cx="685971" cy="404655"/>
              <a:chOff x="5305233" y="3176835"/>
              <a:chExt cx="685971" cy="404655"/>
            </a:xfrm>
          </p:grpSpPr>
          <p:grpSp>
            <p:nvGrpSpPr>
              <p:cNvPr id="6095" name="Google Shape;6095;p56"/>
              <p:cNvGrpSpPr/>
              <p:nvPr/>
            </p:nvGrpSpPr>
            <p:grpSpPr>
              <a:xfrm>
                <a:off x="5305233" y="3176835"/>
                <a:ext cx="685971" cy="404655"/>
                <a:chOff x="5305233" y="3176835"/>
                <a:chExt cx="685971" cy="404655"/>
              </a:xfrm>
            </p:grpSpPr>
            <p:sp>
              <p:nvSpPr>
                <p:cNvPr id="6096" name="Google Shape;6096;p56"/>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6"/>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8" name="Google Shape;6098;p56"/>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9" name="Google Shape;6099;p56"/>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0" name="Google Shape;6100;p56"/>
            <p:cNvGrpSpPr/>
            <p:nvPr/>
          </p:nvGrpSpPr>
          <p:grpSpPr>
            <a:xfrm>
              <a:off x="5657361" y="2824811"/>
              <a:ext cx="1078361" cy="404655"/>
              <a:chOff x="5657361" y="2824811"/>
              <a:chExt cx="1078361" cy="404655"/>
            </a:xfrm>
          </p:grpSpPr>
          <p:grpSp>
            <p:nvGrpSpPr>
              <p:cNvPr id="6101" name="Google Shape;6101;p56"/>
              <p:cNvGrpSpPr/>
              <p:nvPr/>
            </p:nvGrpSpPr>
            <p:grpSpPr>
              <a:xfrm>
                <a:off x="5657361" y="2824811"/>
                <a:ext cx="1078361" cy="404655"/>
                <a:chOff x="5657361" y="2824811"/>
                <a:chExt cx="1078361" cy="404655"/>
              </a:xfrm>
            </p:grpSpPr>
            <p:grpSp>
              <p:nvGrpSpPr>
                <p:cNvPr id="6102" name="Google Shape;6102;p56"/>
                <p:cNvGrpSpPr/>
                <p:nvPr/>
              </p:nvGrpSpPr>
              <p:grpSpPr>
                <a:xfrm>
                  <a:off x="5938485" y="2824811"/>
                  <a:ext cx="797237" cy="404655"/>
                  <a:chOff x="5938485" y="2824811"/>
                  <a:chExt cx="797237" cy="404655"/>
                </a:xfrm>
              </p:grpSpPr>
              <p:sp>
                <p:nvSpPr>
                  <p:cNvPr id="6103" name="Google Shape;6103;p56"/>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6"/>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5" name="Google Shape;6105;p56"/>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6" name="Google Shape;6106;p56"/>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7" name="Google Shape;6107;p56"/>
            <p:cNvGrpSpPr/>
            <p:nvPr/>
          </p:nvGrpSpPr>
          <p:grpSpPr>
            <a:xfrm>
              <a:off x="5190863" y="3528942"/>
              <a:ext cx="1078026" cy="404739"/>
              <a:chOff x="5190863" y="3528942"/>
              <a:chExt cx="1078026" cy="404739"/>
            </a:xfrm>
          </p:grpSpPr>
          <p:sp>
            <p:nvSpPr>
              <p:cNvPr id="6108" name="Google Shape;6108;p56"/>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9" name="Google Shape;6109;p56"/>
              <p:cNvGrpSpPr/>
              <p:nvPr/>
            </p:nvGrpSpPr>
            <p:grpSpPr>
              <a:xfrm>
                <a:off x="5190863" y="3528942"/>
                <a:ext cx="1078026" cy="404739"/>
                <a:chOff x="5190863" y="3528942"/>
                <a:chExt cx="1078026" cy="404739"/>
              </a:xfrm>
            </p:grpSpPr>
            <p:sp>
              <p:nvSpPr>
                <p:cNvPr id="6110" name="Google Shape;6110;p56"/>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6"/>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112" name="Google Shape;6112;p56"/>
          <p:cNvGrpSpPr/>
          <p:nvPr/>
        </p:nvGrpSpPr>
        <p:grpSpPr>
          <a:xfrm>
            <a:off x="724302" y="1268321"/>
            <a:ext cx="1086719" cy="879487"/>
            <a:chOff x="803162" y="1474292"/>
            <a:chExt cx="1086719" cy="879487"/>
          </a:xfrm>
        </p:grpSpPr>
        <p:grpSp>
          <p:nvGrpSpPr>
            <p:cNvPr id="6113" name="Google Shape;6113;p56"/>
            <p:cNvGrpSpPr/>
            <p:nvPr/>
          </p:nvGrpSpPr>
          <p:grpSpPr>
            <a:xfrm>
              <a:off x="803162" y="1625948"/>
              <a:ext cx="445856" cy="576579"/>
              <a:chOff x="803162" y="1625948"/>
              <a:chExt cx="445856" cy="576579"/>
            </a:xfrm>
          </p:grpSpPr>
          <p:sp>
            <p:nvSpPr>
              <p:cNvPr id="6114" name="Google Shape;6114;p56"/>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15" name="Google Shape;6115;p56"/>
              <p:cNvGrpSpPr/>
              <p:nvPr/>
            </p:nvGrpSpPr>
            <p:grpSpPr>
              <a:xfrm>
                <a:off x="1056023" y="1625948"/>
                <a:ext cx="192995" cy="576579"/>
                <a:chOff x="1056023" y="1625948"/>
                <a:chExt cx="192995" cy="576579"/>
              </a:xfrm>
            </p:grpSpPr>
            <p:sp>
              <p:nvSpPr>
                <p:cNvPr id="6116" name="Google Shape;6116;p56"/>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6"/>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6"/>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6"/>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6"/>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21" name="Google Shape;6121;p56"/>
            <p:cNvGrpSpPr/>
            <p:nvPr/>
          </p:nvGrpSpPr>
          <p:grpSpPr>
            <a:xfrm>
              <a:off x="1371406" y="1474292"/>
              <a:ext cx="518475" cy="879487"/>
              <a:chOff x="1398231" y="1474292"/>
              <a:chExt cx="518475" cy="879487"/>
            </a:xfrm>
          </p:grpSpPr>
          <p:grpSp>
            <p:nvGrpSpPr>
              <p:cNvPr id="6122" name="Google Shape;6122;p56"/>
              <p:cNvGrpSpPr/>
              <p:nvPr/>
            </p:nvGrpSpPr>
            <p:grpSpPr>
              <a:xfrm>
                <a:off x="1398231" y="1474292"/>
                <a:ext cx="518475" cy="341643"/>
                <a:chOff x="1398231" y="1474292"/>
                <a:chExt cx="518475" cy="341643"/>
              </a:xfrm>
            </p:grpSpPr>
            <p:sp>
              <p:nvSpPr>
                <p:cNvPr id="6123" name="Google Shape;6123;p56"/>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4" name="Google Shape;6124;p56"/>
                <p:cNvGrpSpPr/>
                <p:nvPr/>
              </p:nvGrpSpPr>
              <p:grpSpPr>
                <a:xfrm>
                  <a:off x="1616453" y="1474292"/>
                  <a:ext cx="300253" cy="341643"/>
                  <a:chOff x="1616453" y="1475379"/>
                  <a:chExt cx="300253" cy="341643"/>
                </a:xfrm>
              </p:grpSpPr>
              <p:sp>
                <p:nvSpPr>
                  <p:cNvPr id="6125" name="Google Shape;6125;p56"/>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6"/>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6"/>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6"/>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6"/>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6"/>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6"/>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2" name="Google Shape;6132;p56"/>
                  <p:cNvGrpSpPr/>
                  <p:nvPr/>
                </p:nvGrpSpPr>
                <p:grpSpPr>
                  <a:xfrm>
                    <a:off x="1839639" y="1475379"/>
                    <a:ext cx="77067" cy="341643"/>
                    <a:chOff x="1839639" y="1475379"/>
                    <a:chExt cx="77067" cy="341643"/>
                  </a:xfrm>
                </p:grpSpPr>
                <p:sp>
                  <p:nvSpPr>
                    <p:cNvPr id="6133" name="Google Shape;6133;p56"/>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6"/>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135" name="Google Shape;6135;p56"/>
              <p:cNvGrpSpPr/>
              <p:nvPr/>
            </p:nvGrpSpPr>
            <p:grpSpPr>
              <a:xfrm>
                <a:off x="1398451" y="2012951"/>
                <a:ext cx="518255" cy="340828"/>
                <a:chOff x="1398451" y="2012951"/>
                <a:chExt cx="518255" cy="340828"/>
              </a:xfrm>
            </p:grpSpPr>
            <p:sp>
              <p:nvSpPr>
                <p:cNvPr id="6136" name="Google Shape;6136;p56"/>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7" name="Google Shape;6137;p56"/>
                <p:cNvGrpSpPr/>
                <p:nvPr/>
              </p:nvGrpSpPr>
              <p:grpSpPr>
                <a:xfrm>
                  <a:off x="1616453" y="2012951"/>
                  <a:ext cx="300253" cy="340828"/>
                  <a:chOff x="1616453" y="2013538"/>
                  <a:chExt cx="300253" cy="340828"/>
                </a:xfrm>
              </p:grpSpPr>
              <p:sp>
                <p:nvSpPr>
                  <p:cNvPr id="6138" name="Google Shape;6138;p56"/>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6"/>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6"/>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6"/>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6"/>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6"/>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6"/>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5" name="Google Shape;6145;p56"/>
                  <p:cNvGrpSpPr/>
                  <p:nvPr/>
                </p:nvGrpSpPr>
                <p:grpSpPr>
                  <a:xfrm>
                    <a:off x="1839639" y="2013538"/>
                    <a:ext cx="77067" cy="340828"/>
                    <a:chOff x="1839639" y="2013538"/>
                    <a:chExt cx="77067" cy="340828"/>
                  </a:xfrm>
                </p:grpSpPr>
                <p:sp>
                  <p:nvSpPr>
                    <p:cNvPr id="6146" name="Google Shape;6146;p56"/>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6"/>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148" name="Google Shape;6148;p56"/>
          <p:cNvGrpSpPr/>
          <p:nvPr/>
        </p:nvGrpSpPr>
        <p:grpSpPr>
          <a:xfrm>
            <a:off x="721126" y="3399508"/>
            <a:ext cx="1368681" cy="682918"/>
            <a:chOff x="724986" y="3605478"/>
            <a:chExt cx="1368681" cy="682918"/>
          </a:xfrm>
        </p:grpSpPr>
        <p:grpSp>
          <p:nvGrpSpPr>
            <p:cNvPr id="6149" name="Google Shape;6149;p56"/>
            <p:cNvGrpSpPr/>
            <p:nvPr/>
          </p:nvGrpSpPr>
          <p:grpSpPr>
            <a:xfrm>
              <a:off x="1289102" y="3823629"/>
              <a:ext cx="240442" cy="250435"/>
              <a:chOff x="-165066" y="3843615"/>
              <a:chExt cx="221259" cy="230455"/>
            </a:xfrm>
          </p:grpSpPr>
          <p:sp>
            <p:nvSpPr>
              <p:cNvPr id="6150" name="Google Shape;6150;p56"/>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6"/>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6"/>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6"/>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6"/>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6"/>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6"/>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6"/>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6"/>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6"/>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6"/>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6"/>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6"/>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6"/>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6"/>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6"/>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6"/>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6"/>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6"/>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6"/>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0" name="Google Shape;6170;p56"/>
            <p:cNvGrpSpPr/>
            <p:nvPr/>
          </p:nvGrpSpPr>
          <p:grpSpPr>
            <a:xfrm>
              <a:off x="724986" y="3605478"/>
              <a:ext cx="1368681" cy="682918"/>
              <a:chOff x="724986" y="3605478"/>
              <a:chExt cx="1368681" cy="682918"/>
            </a:xfrm>
          </p:grpSpPr>
          <p:grpSp>
            <p:nvGrpSpPr>
              <p:cNvPr id="6171" name="Google Shape;6171;p56"/>
              <p:cNvGrpSpPr/>
              <p:nvPr/>
            </p:nvGrpSpPr>
            <p:grpSpPr>
              <a:xfrm>
                <a:off x="1498221" y="4047614"/>
                <a:ext cx="529172" cy="240783"/>
                <a:chOff x="1498221" y="4047614"/>
                <a:chExt cx="529172" cy="240783"/>
              </a:xfrm>
            </p:grpSpPr>
            <p:grpSp>
              <p:nvGrpSpPr>
                <p:cNvPr id="6172" name="Google Shape;6172;p56"/>
                <p:cNvGrpSpPr/>
                <p:nvPr/>
              </p:nvGrpSpPr>
              <p:grpSpPr>
                <a:xfrm>
                  <a:off x="1826655" y="4224370"/>
                  <a:ext cx="200738" cy="25631"/>
                  <a:chOff x="1826655" y="4224370"/>
                  <a:chExt cx="200738" cy="25631"/>
                </a:xfrm>
              </p:grpSpPr>
              <p:sp>
                <p:nvSpPr>
                  <p:cNvPr id="6173" name="Google Shape;6173;p56"/>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6"/>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5" name="Google Shape;6175;p56"/>
                <p:cNvGrpSpPr/>
                <p:nvPr/>
              </p:nvGrpSpPr>
              <p:grpSpPr>
                <a:xfrm>
                  <a:off x="1498221" y="4047614"/>
                  <a:ext cx="328444" cy="240783"/>
                  <a:chOff x="1498221" y="4047614"/>
                  <a:chExt cx="328444" cy="240783"/>
                </a:xfrm>
              </p:grpSpPr>
              <p:sp>
                <p:nvSpPr>
                  <p:cNvPr id="6176" name="Google Shape;6176;p56"/>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7" name="Google Shape;6177;p56"/>
                  <p:cNvGrpSpPr/>
                  <p:nvPr/>
                </p:nvGrpSpPr>
                <p:grpSpPr>
                  <a:xfrm>
                    <a:off x="1498221" y="4047614"/>
                    <a:ext cx="150566" cy="190416"/>
                    <a:chOff x="1498221" y="4047614"/>
                    <a:chExt cx="150566" cy="190416"/>
                  </a:xfrm>
                </p:grpSpPr>
                <p:sp>
                  <p:nvSpPr>
                    <p:cNvPr id="6178" name="Google Shape;6178;p56"/>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6"/>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180" name="Google Shape;6180;p56"/>
              <p:cNvGrpSpPr/>
              <p:nvPr/>
            </p:nvGrpSpPr>
            <p:grpSpPr>
              <a:xfrm>
                <a:off x="1560718" y="3800594"/>
                <a:ext cx="532948" cy="302090"/>
                <a:chOff x="1560718" y="3800594"/>
                <a:chExt cx="532948" cy="302090"/>
              </a:xfrm>
            </p:grpSpPr>
            <p:grpSp>
              <p:nvGrpSpPr>
                <p:cNvPr id="6181" name="Google Shape;6181;p56"/>
                <p:cNvGrpSpPr/>
                <p:nvPr/>
              </p:nvGrpSpPr>
              <p:grpSpPr>
                <a:xfrm>
                  <a:off x="1912179" y="3827344"/>
                  <a:ext cx="181487" cy="25631"/>
                  <a:chOff x="1912179" y="3827344"/>
                  <a:chExt cx="181487" cy="25631"/>
                </a:xfrm>
              </p:grpSpPr>
              <p:sp>
                <p:nvSpPr>
                  <p:cNvPr id="6182" name="Google Shape;6182;p56"/>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6"/>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4" name="Google Shape;6184;p56"/>
                <p:cNvGrpSpPr/>
                <p:nvPr/>
              </p:nvGrpSpPr>
              <p:grpSpPr>
                <a:xfrm>
                  <a:off x="1912179" y="4044505"/>
                  <a:ext cx="181487" cy="25622"/>
                  <a:chOff x="1912179" y="4044506"/>
                  <a:chExt cx="181487" cy="25622"/>
                </a:xfrm>
              </p:grpSpPr>
              <p:sp>
                <p:nvSpPr>
                  <p:cNvPr id="6185" name="Google Shape;6185;p56"/>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6"/>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7" name="Google Shape;6187;p56"/>
                <p:cNvGrpSpPr/>
                <p:nvPr/>
              </p:nvGrpSpPr>
              <p:grpSpPr>
                <a:xfrm>
                  <a:off x="1560718" y="3800594"/>
                  <a:ext cx="351472" cy="302090"/>
                  <a:chOff x="1560718" y="3800594"/>
                  <a:chExt cx="351472" cy="302090"/>
                </a:xfrm>
              </p:grpSpPr>
              <p:grpSp>
                <p:nvGrpSpPr>
                  <p:cNvPr id="6188" name="Google Shape;6188;p56"/>
                  <p:cNvGrpSpPr/>
                  <p:nvPr/>
                </p:nvGrpSpPr>
                <p:grpSpPr>
                  <a:xfrm>
                    <a:off x="1560718" y="3842857"/>
                    <a:ext cx="173586" cy="217131"/>
                    <a:chOff x="1560718" y="3842857"/>
                    <a:chExt cx="173586" cy="217131"/>
                  </a:xfrm>
                </p:grpSpPr>
                <p:sp>
                  <p:nvSpPr>
                    <p:cNvPr id="6189" name="Google Shape;6189;p56"/>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6"/>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6"/>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2" name="Google Shape;6192;p56"/>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6"/>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194" name="Google Shape;6194;p56"/>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5" name="Google Shape;6195;p56"/>
              <p:cNvGrpSpPr/>
              <p:nvPr/>
            </p:nvGrpSpPr>
            <p:grpSpPr>
              <a:xfrm>
                <a:off x="785350" y="3605478"/>
                <a:ext cx="535311" cy="249245"/>
                <a:chOff x="785350" y="3605478"/>
                <a:chExt cx="535311" cy="249245"/>
              </a:xfrm>
            </p:grpSpPr>
            <p:grpSp>
              <p:nvGrpSpPr>
                <p:cNvPr id="6196" name="Google Shape;6196;p56"/>
                <p:cNvGrpSpPr/>
                <p:nvPr/>
              </p:nvGrpSpPr>
              <p:grpSpPr>
                <a:xfrm>
                  <a:off x="785350" y="3605478"/>
                  <a:ext cx="376191" cy="102736"/>
                  <a:chOff x="785350" y="3605478"/>
                  <a:chExt cx="376191" cy="102736"/>
                </a:xfrm>
              </p:grpSpPr>
              <p:sp>
                <p:nvSpPr>
                  <p:cNvPr id="6197" name="Google Shape;6197;p56"/>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6"/>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6"/>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0" name="Google Shape;6200;p56"/>
                <p:cNvGrpSpPr/>
                <p:nvPr/>
              </p:nvGrpSpPr>
              <p:grpSpPr>
                <a:xfrm>
                  <a:off x="1161530" y="3655851"/>
                  <a:ext cx="159131" cy="198872"/>
                  <a:chOff x="1161530" y="3655851"/>
                  <a:chExt cx="159131" cy="198872"/>
                </a:xfrm>
              </p:grpSpPr>
              <p:sp>
                <p:nvSpPr>
                  <p:cNvPr id="6201" name="Google Shape;6201;p56"/>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6"/>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03" name="Google Shape;6203;p56"/>
              <p:cNvGrpSpPr/>
              <p:nvPr/>
            </p:nvGrpSpPr>
            <p:grpSpPr>
              <a:xfrm>
                <a:off x="785350" y="4047614"/>
                <a:ext cx="535311" cy="240783"/>
                <a:chOff x="785350" y="4047614"/>
                <a:chExt cx="535311" cy="240783"/>
              </a:xfrm>
            </p:grpSpPr>
            <p:grpSp>
              <p:nvGrpSpPr>
                <p:cNvPr id="6204" name="Google Shape;6204;p56"/>
                <p:cNvGrpSpPr/>
                <p:nvPr/>
              </p:nvGrpSpPr>
              <p:grpSpPr>
                <a:xfrm>
                  <a:off x="1161636" y="4047614"/>
                  <a:ext cx="159025" cy="190415"/>
                  <a:chOff x="1161636" y="4047614"/>
                  <a:chExt cx="159025" cy="190415"/>
                </a:xfrm>
              </p:grpSpPr>
              <p:sp>
                <p:nvSpPr>
                  <p:cNvPr id="6205" name="Google Shape;6205;p56"/>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6"/>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56"/>
                <p:cNvGrpSpPr/>
                <p:nvPr/>
              </p:nvGrpSpPr>
              <p:grpSpPr>
                <a:xfrm>
                  <a:off x="785350" y="4185661"/>
                  <a:ext cx="376191" cy="102736"/>
                  <a:chOff x="785350" y="4185661"/>
                  <a:chExt cx="376191" cy="102736"/>
                </a:xfrm>
              </p:grpSpPr>
              <p:sp>
                <p:nvSpPr>
                  <p:cNvPr id="6208" name="Google Shape;6208;p56"/>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6"/>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6"/>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11" name="Google Shape;6211;p56"/>
              <p:cNvGrpSpPr/>
              <p:nvPr/>
            </p:nvGrpSpPr>
            <p:grpSpPr>
              <a:xfrm>
                <a:off x="1501054" y="3605478"/>
                <a:ext cx="526340" cy="249240"/>
                <a:chOff x="1501054" y="3605478"/>
                <a:chExt cx="526340" cy="249240"/>
              </a:xfrm>
            </p:grpSpPr>
            <p:grpSp>
              <p:nvGrpSpPr>
                <p:cNvPr id="6212" name="Google Shape;6212;p56"/>
                <p:cNvGrpSpPr/>
                <p:nvPr/>
              </p:nvGrpSpPr>
              <p:grpSpPr>
                <a:xfrm>
                  <a:off x="1834208" y="3643867"/>
                  <a:ext cx="193185" cy="25622"/>
                  <a:chOff x="1834208" y="3643867"/>
                  <a:chExt cx="193185" cy="25622"/>
                </a:xfrm>
              </p:grpSpPr>
              <p:sp>
                <p:nvSpPr>
                  <p:cNvPr id="6213" name="Google Shape;6213;p56"/>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6"/>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5" name="Google Shape;6215;p56"/>
                <p:cNvGrpSpPr/>
                <p:nvPr/>
              </p:nvGrpSpPr>
              <p:grpSpPr>
                <a:xfrm>
                  <a:off x="1501054" y="3605478"/>
                  <a:ext cx="333165" cy="249240"/>
                  <a:chOff x="1501054" y="3605478"/>
                  <a:chExt cx="333165" cy="249240"/>
                </a:xfrm>
              </p:grpSpPr>
              <p:sp>
                <p:nvSpPr>
                  <p:cNvPr id="6216" name="Google Shape;6216;p56"/>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17" name="Google Shape;6217;p56"/>
                  <p:cNvGrpSpPr/>
                  <p:nvPr/>
                </p:nvGrpSpPr>
                <p:grpSpPr>
                  <a:xfrm>
                    <a:off x="1501054" y="3655851"/>
                    <a:ext cx="155286" cy="198867"/>
                    <a:chOff x="1501054" y="3655851"/>
                    <a:chExt cx="155286" cy="198867"/>
                  </a:xfrm>
                </p:grpSpPr>
                <p:sp>
                  <p:nvSpPr>
                    <p:cNvPr id="6218" name="Google Shape;6218;p56"/>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6"/>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20" name="Google Shape;6220;p56"/>
              <p:cNvGrpSpPr/>
              <p:nvPr/>
            </p:nvGrpSpPr>
            <p:grpSpPr>
              <a:xfrm>
                <a:off x="724986" y="3800594"/>
                <a:ext cx="532950" cy="302090"/>
                <a:chOff x="724986" y="3800594"/>
                <a:chExt cx="532950" cy="302090"/>
              </a:xfrm>
            </p:grpSpPr>
            <p:grpSp>
              <p:nvGrpSpPr>
                <p:cNvPr id="6221" name="Google Shape;6221;p56"/>
                <p:cNvGrpSpPr/>
                <p:nvPr/>
              </p:nvGrpSpPr>
              <p:grpSpPr>
                <a:xfrm>
                  <a:off x="724986" y="4044367"/>
                  <a:ext cx="181314" cy="25626"/>
                  <a:chOff x="724986" y="4044367"/>
                  <a:chExt cx="181314" cy="25626"/>
                </a:xfrm>
              </p:grpSpPr>
              <p:sp>
                <p:nvSpPr>
                  <p:cNvPr id="6222" name="Google Shape;6222;p56"/>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6"/>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4" name="Google Shape;6224;p56"/>
                <p:cNvGrpSpPr/>
                <p:nvPr/>
              </p:nvGrpSpPr>
              <p:grpSpPr>
                <a:xfrm>
                  <a:off x="906290" y="3800594"/>
                  <a:ext cx="351646" cy="302090"/>
                  <a:chOff x="906290" y="3800594"/>
                  <a:chExt cx="351646" cy="302090"/>
                </a:xfrm>
              </p:grpSpPr>
              <p:grpSp>
                <p:nvGrpSpPr>
                  <p:cNvPr id="6225" name="Google Shape;6225;p56"/>
                  <p:cNvGrpSpPr/>
                  <p:nvPr/>
                </p:nvGrpSpPr>
                <p:grpSpPr>
                  <a:xfrm>
                    <a:off x="1084172" y="3842857"/>
                    <a:ext cx="173764" cy="217131"/>
                    <a:chOff x="1084172" y="3842857"/>
                    <a:chExt cx="173764" cy="217131"/>
                  </a:xfrm>
                </p:grpSpPr>
                <p:grpSp>
                  <p:nvGrpSpPr>
                    <p:cNvPr id="6226" name="Google Shape;6226;p56"/>
                    <p:cNvGrpSpPr/>
                    <p:nvPr/>
                  </p:nvGrpSpPr>
                  <p:grpSpPr>
                    <a:xfrm>
                      <a:off x="1156862" y="3936509"/>
                      <a:ext cx="101073" cy="25622"/>
                      <a:chOff x="1156862" y="3936509"/>
                      <a:chExt cx="101073" cy="25622"/>
                    </a:xfrm>
                  </p:grpSpPr>
                  <p:sp>
                    <p:nvSpPr>
                      <p:cNvPr id="6227" name="Google Shape;6227;p56"/>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6"/>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29" name="Google Shape;6229;p56"/>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0" name="Google Shape;6230;p56"/>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6"/>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2" name="Google Shape;6232;p56"/>
                <p:cNvGrpSpPr/>
                <p:nvPr/>
              </p:nvGrpSpPr>
              <p:grpSpPr>
                <a:xfrm>
                  <a:off x="724986" y="3830189"/>
                  <a:ext cx="189533" cy="25626"/>
                  <a:chOff x="724986" y="3830189"/>
                  <a:chExt cx="189533" cy="25626"/>
                </a:xfrm>
              </p:grpSpPr>
              <p:sp>
                <p:nvSpPr>
                  <p:cNvPr id="6233" name="Google Shape;6233;p56"/>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6"/>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6235" name="Google Shape;6235;p56"/>
          <p:cNvGrpSpPr/>
          <p:nvPr/>
        </p:nvGrpSpPr>
        <p:grpSpPr>
          <a:xfrm>
            <a:off x="2249438" y="2249669"/>
            <a:ext cx="948701" cy="935378"/>
            <a:chOff x="2253298" y="2428317"/>
            <a:chExt cx="948701" cy="935378"/>
          </a:xfrm>
        </p:grpSpPr>
        <p:sp>
          <p:nvSpPr>
            <p:cNvPr id="6236" name="Google Shape;6236;p56"/>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6"/>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6"/>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6"/>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6"/>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6"/>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6"/>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6"/>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6"/>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6"/>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6"/>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6"/>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6"/>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6"/>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6"/>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6"/>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6"/>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6"/>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6"/>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6"/>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6"/>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6"/>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6"/>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6"/>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6"/>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6"/>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6"/>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6"/>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6"/>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6"/>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6"/>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6"/>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6"/>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28" name="Shape 1728"/>
        <p:cNvGrpSpPr/>
        <p:nvPr/>
      </p:nvGrpSpPr>
      <p:grpSpPr>
        <a:xfrm>
          <a:off x="0" y="0"/>
          <a:ext cx="0" cy="0"/>
          <a:chOff x="0" y="0"/>
          <a:chExt cx="0" cy="0"/>
        </a:xfrm>
      </p:grpSpPr>
      <p:sp>
        <p:nvSpPr>
          <p:cNvPr id="1729" name="Google Shape;1729;p30"/>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b="0"/>
          </a:p>
        </p:txBody>
      </p:sp>
      <p:sp>
        <p:nvSpPr>
          <p:cNvPr id="1730" name="Google Shape;1730;p30"/>
          <p:cNvSpPr txBox="1"/>
          <p:nvPr>
            <p:ph idx="1" type="subTitle"/>
          </p:nvPr>
        </p:nvSpPr>
        <p:spPr>
          <a:xfrm>
            <a:off x="1101085" y="2381100"/>
            <a:ext cx="28923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1731" name="Google Shape;1731;p30"/>
          <p:cNvSpPr txBox="1"/>
          <p:nvPr>
            <p:ph idx="2" type="subTitle"/>
          </p:nvPr>
        </p:nvSpPr>
        <p:spPr>
          <a:xfrm>
            <a:off x="5150615" y="2381100"/>
            <a:ext cx="28923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1732" name="Google Shape;1732;p30"/>
          <p:cNvSpPr txBox="1"/>
          <p:nvPr>
            <p:ph idx="3" type="subTitle"/>
          </p:nvPr>
        </p:nvSpPr>
        <p:spPr>
          <a:xfrm>
            <a:off x="1101085" y="4051150"/>
            <a:ext cx="28923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1733" name="Google Shape;1733;p30"/>
          <p:cNvSpPr txBox="1"/>
          <p:nvPr>
            <p:ph idx="4" type="subTitle"/>
          </p:nvPr>
        </p:nvSpPr>
        <p:spPr>
          <a:xfrm>
            <a:off x="5150615" y="4051150"/>
            <a:ext cx="2892300" cy="48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describe the topic of the section here</a:t>
            </a:r>
            <a:endParaRPr/>
          </a:p>
        </p:txBody>
      </p:sp>
      <p:sp>
        <p:nvSpPr>
          <p:cNvPr id="1734" name="Google Shape;1734;p30"/>
          <p:cNvSpPr txBox="1"/>
          <p:nvPr>
            <p:ph idx="5" type="title"/>
          </p:nvPr>
        </p:nvSpPr>
        <p:spPr>
          <a:xfrm>
            <a:off x="2117035" y="1424821"/>
            <a:ext cx="8604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735" name="Google Shape;1735;p30"/>
          <p:cNvSpPr txBox="1"/>
          <p:nvPr>
            <p:ph idx="6" type="title"/>
          </p:nvPr>
        </p:nvSpPr>
        <p:spPr>
          <a:xfrm>
            <a:off x="2118385" y="3095300"/>
            <a:ext cx="8577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736" name="Google Shape;1736;p30"/>
          <p:cNvSpPr txBox="1"/>
          <p:nvPr>
            <p:ph idx="7" type="title"/>
          </p:nvPr>
        </p:nvSpPr>
        <p:spPr>
          <a:xfrm>
            <a:off x="6167853" y="1426621"/>
            <a:ext cx="857700" cy="546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737" name="Google Shape;1737;p30"/>
          <p:cNvSpPr txBox="1"/>
          <p:nvPr>
            <p:ph idx="8" type="title"/>
          </p:nvPr>
        </p:nvSpPr>
        <p:spPr>
          <a:xfrm>
            <a:off x="6167853" y="3095302"/>
            <a:ext cx="8577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738" name="Google Shape;1738;p30"/>
          <p:cNvSpPr txBox="1"/>
          <p:nvPr>
            <p:ph idx="9" type="subTitle"/>
          </p:nvPr>
        </p:nvSpPr>
        <p:spPr>
          <a:xfrm>
            <a:off x="1101085" y="2124151"/>
            <a:ext cx="28923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1739" name="Google Shape;1739;p30"/>
          <p:cNvSpPr txBox="1"/>
          <p:nvPr>
            <p:ph idx="13" type="subTitle"/>
          </p:nvPr>
        </p:nvSpPr>
        <p:spPr>
          <a:xfrm>
            <a:off x="1101085" y="3794327"/>
            <a:ext cx="28923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1740" name="Google Shape;1740;p30"/>
          <p:cNvSpPr txBox="1"/>
          <p:nvPr>
            <p:ph idx="14" type="subTitle"/>
          </p:nvPr>
        </p:nvSpPr>
        <p:spPr>
          <a:xfrm>
            <a:off x="5150615" y="2124151"/>
            <a:ext cx="28923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1741" name="Google Shape;1741;p30"/>
          <p:cNvSpPr txBox="1"/>
          <p:nvPr>
            <p:ph idx="15" type="subTitle"/>
          </p:nvPr>
        </p:nvSpPr>
        <p:spPr>
          <a:xfrm>
            <a:off x="5150615" y="3794325"/>
            <a:ext cx="2892300" cy="365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72" name="Shape 6272"/>
        <p:cNvGrpSpPr/>
        <p:nvPr/>
      </p:nvGrpSpPr>
      <p:grpSpPr>
        <a:xfrm>
          <a:off x="0" y="0"/>
          <a:ext cx="0" cy="0"/>
          <a:chOff x="0" y="0"/>
          <a:chExt cx="0" cy="0"/>
        </a:xfrm>
      </p:grpSpPr>
      <p:grpSp>
        <p:nvGrpSpPr>
          <p:cNvPr id="6273" name="Google Shape;6273;p57"/>
          <p:cNvGrpSpPr/>
          <p:nvPr/>
        </p:nvGrpSpPr>
        <p:grpSpPr>
          <a:xfrm>
            <a:off x="3339745" y="952988"/>
            <a:ext cx="2363393" cy="1017867"/>
            <a:chOff x="3292400" y="1219146"/>
            <a:chExt cx="2615240" cy="1110239"/>
          </a:xfrm>
        </p:grpSpPr>
        <p:sp>
          <p:nvSpPr>
            <p:cNvPr id="6274" name="Google Shape;6274;p57"/>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400">
                <a:solidFill>
                  <a:srgbClr val="FFFFFF"/>
                </a:solidFill>
              </a:endParaRPr>
            </a:p>
          </p:txBody>
        </p:sp>
        <p:sp>
          <p:nvSpPr>
            <p:cNvPr id="6275" name="Google Shape;6275;p57"/>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276" name="Google Shape;6276;p57"/>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6277" name="Google Shape;6277;p57"/>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6278" name="Google Shape;6278;p57"/>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6279" name="Google Shape;6279;p57"/>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6280" name="Google Shape;6280;p57"/>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6281" name="Google Shape;6281;p57"/>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6282" name="Google Shape;6282;p57"/>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6283" name="Google Shape;6283;p57"/>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6284" name="Google Shape;6284;p57"/>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6285" name="Google Shape;6285;p57"/>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6286" name="Google Shape;6286;p57"/>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6287" name="Google Shape;6287;p57"/>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6288" name="Google Shape;6288;p57"/>
            <p:cNvGrpSpPr/>
            <p:nvPr/>
          </p:nvGrpSpPr>
          <p:grpSpPr>
            <a:xfrm>
              <a:off x="3748438" y="1378608"/>
              <a:ext cx="2159202" cy="903971"/>
              <a:chOff x="1683525" y="2179850"/>
              <a:chExt cx="4519050" cy="2134525"/>
            </a:xfrm>
          </p:grpSpPr>
          <p:sp>
            <p:nvSpPr>
              <p:cNvPr id="6289" name="Google Shape;6289;p57"/>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290" name="Google Shape;6290;p57"/>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291" name="Google Shape;6291;p57"/>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292" name="Google Shape;6292;p57"/>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293" name="Google Shape;6293;p57"/>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294" name="Google Shape;6294;p57"/>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295" name="Google Shape;6295;p57"/>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296" name="Google Shape;6296;p57"/>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297" name="Google Shape;6297;p57"/>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298" name="Google Shape;6298;p57"/>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299" name="Google Shape;6299;p57"/>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6300" name="Google Shape;6300;p57"/>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graphicFrame>
        <p:nvGraphicFramePr>
          <p:cNvPr id="6301" name="Google Shape;6301;p57"/>
          <p:cNvGraphicFramePr/>
          <p:nvPr/>
        </p:nvGraphicFramePr>
        <p:xfrm>
          <a:off x="5935838" y="2130461"/>
          <a:ext cx="3000000" cy="3000000"/>
        </p:xfrm>
        <a:graphic>
          <a:graphicData uri="http://schemas.openxmlformats.org/drawingml/2006/table">
            <a:tbl>
              <a:tblPr>
                <a:noFill/>
                <a:tableStyleId>{2F1907B1-A319-4A59-B413-3D727DD213A3}</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6302" name="Google Shape;6302;p57"/>
          <p:cNvGrpSpPr/>
          <p:nvPr/>
        </p:nvGrpSpPr>
        <p:grpSpPr>
          <a:xfrm>
            <a:off x="5935948" y="3189058"/>
            <a:ext cx="2496964" cy="1001454"/>
            <a:chOff x="1919611" y="789980"/>
            <a:chExt cx="1474179" cy="606868"/>
          </a:xfrm>
        </p:grpSpPr>
        <p:cxnSp>
          <p:nvCxnSpPr>
            <p:cNvPr id="6303" name="Google Shape;6303;p57"/>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304" name="Google Shape;6304;p57"/>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305" name="Google Shape;6305;p57"/>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6306" name="Google Shape;6306;p57"/>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6307" name="Google Shape;6307;p57"/>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6308" name="Google Shape;6308;p57"/>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6309" name="Google Shape;6309;p57"/>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6310" name="Google Shape;6310;p57"/>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7"/>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7"/>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7"/>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7"/>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7"/>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7"/>
            <p:cNvSpPr txBox="1"/>
            <p:nvPr/>
          </p:nvSpPr>
          <p:spPr>
            <a:xfrm flipH="1">
              <a:off x="1921107" y="918157"/>
              <a:ext cx="188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6317" name="Google Shape;6317;p57"/>
            <p:cNvSpPr txBox="1"/>
            <p:nvPr/>
          </p:nvSpPr>
          <p:spPr>
            <a:xfrm flipH="1">
              <a:off x="1919611" y="1113383"/>
              <a:ext cx="1899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6318" name="Google Shape;6318;p57"/>
            <p:cNvSpPr txBox="1"/>
            <p:nvPr/>
          </p:nvSpPr>
          <p:spPr>
            <a:xfrm flipH="1">
              <a:off x="1921111" y="1304520"/>
              <a:ext cx="188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6319" name="Google Shape;6319;p57"/>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57"/>
          <p:cNvGrpSpPr/>
          <p:nvPr/>
        </p:nvGrpSpPr>
        <p:grpSpPr>
          <a:xfrm>
            <a:off x="712562" y="998017"/>
            <a:ext cx="2394370" cy="976502"/>
            <a:chOff x="749309" y="1112739"/>
            <a:chExt cx="2371603" cy="976502"/>
          </a:xfrm>
        </p:grpSpPr>
        <p:sp>
          <p:nvSpPr>
            <p:cNvPr id="6321" name="Google Shape;6321;p57"/>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7"/>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7"/>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7"/>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7"/>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7"/>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7"/>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7"/>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7"/>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7"/>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7"/>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7"/>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7"/>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7"/>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7"/>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7"/>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7"/>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7"/>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7"/>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7"/>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7"/>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7"/>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7"/>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7"/>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7"/>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7"/>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7"/>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7"/>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7"/>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7"/>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7"/>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7"/>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353" name="Google Shape;6353;p57"/>
          <p:cNvGraphicFramePr/>
          <p:nvPr/>
        </p:nvGraphicFramePr>
        <p:xfrm>
          <a:off x="5935863" y="996311"/>
          <a:ext cx="3000000" cy="3000000"/>
        </p:xfrm>
        <a:graphic>
          <a:graphicData uri="http://schemas.openxmlformats.org/drawingml/2006/table">
            <a:tbl>
              <a:tblPr>
                <a:noFill/>
                <a:tableStyleId>{2F1907B1-A319-4A59-B413-3D727DD213A3}</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6354" name="Google Shape;6354;p57"/>
          <p:cNvGraphicFramePr/>
          <p:nvPr/>
        </p:nvGraphicFramePr>
        <p:xfrm>
          <a:off x="3342575" y="2130461"/>
          <a:ext cx="3000000" cy="3000000"/>
        </p:xfrm>
        <a:graphic>
          <a:graphicData uri="http://schemas.openxmlformats.org/drawingml/2006/table">
            <a:tbl>
              <a:tblPr>
                <a:noFill/>
                <a:tableStyleId>{2F1907B1-A319-4A59-B413-3D727DD213A3}</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355" name="Google Shape;6355;p57"/>
          <p:cNvGrpSpPr/>
          <p:nvPr/>
        </p:nvGrpSpPr>
        <p:grpSpPr>
          <a:xfrm>
            <a:off x="4086505" y="2517104"/>
            <a:ext cx="1517436" cy="74460"/>
            <a:chOff x="3980086" y="2804397"/>
            <a:chExt cx="1227600" cy="66900"/>
          </a:xfrm>
        </p:grpSpPr>
        <p:sp>
          <p:nvSpPr>
            <p:cNvPr id="6356" name="Google Shape;6356;p5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8" name="Google Shape;6358;p57"/>
          <p:cNvGrpSpPr/>
          <p:nvPr/>
        </p:nvGrpSpPr>
        <p:grpSpPr>
          <a:xfrm>
            <a:off x="4711569" y="2809692"/>
            <a:ext cx="892956" cy="74460"/>
            <a:chOff x="3980086" y="2804397"/>
            <a:chExt cx="1227600" cy="66900"/>
          </a:xfrm>
        </p:grpSpPr>
        <p:sp>
          <p:nvSpPr>
            <p:cNvPr id="6359" name="Google Shape;6359;p57"/>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7"/>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57"/>
          <p:cNvGrpSpPr/>
          <p:nvPr/>
        </p:nvGrpSpPr>
        <p:grpSpPr>
          <a:xfrm>
            <a:off x="3344661" y="3168575"/>
            <a:ext cx="2363244" cy="1005943"/>
            <a:chOff x="3358415" y="3361302"/>
            <a:chExt cx="2363244" cy="1024695"/>
          </a:xfrm>
        </p:grpSpPr>
        <p:grpSp>
          <p:nvGrpSpPr>
            <p:cNvPr id="6362" name="Google Shape;6362;p57"/>
            <p:cNvGrpSpPr/>
            <p:nvPr/>
          </p:nvGrpSpPr>
          <p:grpSpPr>
            <a:xfrm>
              <a:off x="3358415" y="3361302"/>
              <a:ext cx="441300" cy="1024695"/>
              <a:chOff x="3358415" y="3361302"/>
              <a:chExt cx="441300" cy="1024695"/>
            </a:xfrm>
          </p:grpSpPr>
          <p:sp>
            <p:nvSpPr>
              <p:cNvPr id="6363" name="Google Shape;6363;p57"/>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7"/>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7"/>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7"/>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7"/>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7"/>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9" name="Google Shape;6369;p57"/>
            <p:cNvGrpSpPr/>
            <p:nvPr/>
          </p:nvGrpSpPr>
          <p:grpSpPr>
            <a:xfrm>
              <a:off x="3838901" y="3361302"/>
              <a:ext cx="441300" cy="1024695"/>
              <a:chOff x="3838901" y="3361302"/>
              <a:chExt cx="441300" cy="1024695"/>
            </a:xfrm>
          </p:grpSpPr>
          <p:sp>
            <p:nvSpPr>
              <p:cNvPr id="6370" name="Google Shape;6370;p57"/>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7"/>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7"/>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7"/>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7"/>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7"/>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6" name="Google Shape;6376;p57"/>
            <p:cNvGrpSpPr/>
            <p:nvPr/>
          </p:nvGrpSpPr>
          <p:grpSpPr>
            <a:xfrm>
              <a:off x="4319387" y="3361302"/>
              <a:ext cx="441300" cy="1024695"/>
              <a:chOff x="4319387" y="3361302"/>
              <a:chExt cx="441300" cy="1024695"/>
            </a:xfrm>
          </p:grpSpPr>
          <p:sp>
            <p:nvSpPr>
              <p:cNvPr id="6377" name="Google Shape;6377;p57"/>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7"/>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7"/>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7"/>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7"/>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7"/>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3" name="Google Shape;6383;p57"/>
            <p:cNvGrpSpPr/>
            <p:nvPr/>
          </p:nvGrpSpPr>
          <p:grpSpPr>
            <a:xfrm>
              <a:off x="4799873" y="3361302"/>
              <a:ext cx="441300" cy="1024695"/>
              <a:chOff x="4799873" y="3361302"/>
              <a:chExt cx="441300" cy="1024695"/>
            </a:xfrm>
          </p:grpSpPr>
          <p:sp>
            <p:nvSpPr>
              <p:cNvPr id="6384" name="Google Shape;6384;p57"/>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7"/>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7"/>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7"/>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7"/>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7"/>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0" name="Google Shape;6390;p57"/>
            <p:cNvGrpSpPr/>
            <p:nvPr/>
          </p:nvGrpSpPr>
          <p:grpSpPr>
            <a:xfrm>
              <a:off x="5280360" y="3361302"/>
              <a:ext cx="441300" cy="1024695"/>
              <a:chOff x="5280360" y="3361302"/>
              <a:chExt cx="441300" cy="1024695"/>
            </a:xfrm>
          </p:grpSpPr>
          <p:sp>
            <p:nvSpPr>
              <p:cNvPr id="6391" name="Google Shape;6391;p57"/>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7"/>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7"/>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7"/>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7"/>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7"/>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6397" name="Google Shape;6397;p57"/>
          <p:cNvGraphicFramePr/>
          <p:nvPr/>
        </p:nvGraphicFramePr>
        <p:xfrm>
          <a:off x="711088" y="2130461"/>
          <a:ext cx="3000000" cy="3000000"/>
        </p:xfrm>
        <a:graphic>
          <a:graphicData uri="http://schemas.openxmlformats.org/drawingml/2006/table">
            <a:tbl>
              <a:tblPr>
                <a:noFill/>
                <a:tableStyleId>{2F1907B1-A319-4A59-B413-3D727DD213A3}</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398" name="Google Shape;6398;p57"/>
          <p:cNvGrpSpPr/>
          <p:nvPr/>
        </p:nvGrpSpPr>
        <p:grpSpPr>
          <a:xfrm>
            <a:off x="712613" y="3180186"/>
            <a:ext cx="2403614" cy="1005900"/>
            <a:chOff x="726450" y="3372825"/>
            <a:chExt cx="2403614" cy="1005900"/>
          </a:xfrm>
        </p:grpSpPr>
        <p:grpSp>
          <p:nvGrpSpPr>
            <p:cNvPr id="6399" name="Google Shape;6399;p57"/>
            <p:cNvGrpSpPr/>
            <p:nvPr/>
          </p:nvGrpSpPr>
          <p:grpSpPr>
            <a:xfrm>
              <a:off x="726450" y="3696000"/>
              <a:ext cx="2403614" cy="500898"/>
              <a:chOff x="726450" y="3696000"/>
              <a:chExt cx="2403614" cy="500898"/>
            </a:xfrm>
          </p:grpSpPr>
          <p:sp>
            <p:nvSpPr>
              <p:cNvPr id="6400" name="Google Shape;6400;p57"/>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401" name="Google Shape;6401;p57"/>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402" name="Google Shape;6402;p57"/>
            <p:cNvGrpSpPr/>
            <p:nvPr/>
          </p:nvGrpSpPr>
          <p:grpSpPr>
            <a:xfrm>
              <a:off x="1348050" y="3372825"/>
              <a:ext cx="1720425" cy="1005900"/>
              <a:chOff x="1348050" y="3372825"/>
              <a:chExt cx="1720425" cy="1005900"/>
            </a:xfrm>
          </p:grpSpPr>
          <p:sp>
            <p:nvSpPr>
              <p:cNvPr id="6403" name="Google Shape;6403;p57"/>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404" name="Google Shape;6404;p57"/>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405" name="Google Shape;6405;p57"/>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406" name="Google Shape;6406;p57"/>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407" name="Google Shape;6407;p57"/>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408" name="Google Shape;6408;p57"/>
            <p:cNvGrpSpPr/>
            <p:nvPr/>
          </p:nvGrpSpPr>
          <p:grpSpPr>
            <a:xfrm>
              <a:off x="1455707" y="3731058"/>
              <a:ext cx="1491150" cy="417657"/>
              <a:chOff x="1455707" y="3731058"/>
              <a:chExt cx="1491150" cy="417657"/>
            </a:xfrm>
          </p:grpSpPr>
          <p:grpSp>
            <p:nvGrpSpPr>
              <p:cNvPr id="6409" name="Google Shape;6409;p57"/>
              <p:cNvGrpSpPr/>
              <p:nvPr/>
            </p:nvGrpSpPr>
            <p:grpSpPr>
              <a:xfrm>
                <a:off x="1472938" y="3745828"/>
                <a:ext cx="72126" cy="53788"/>
                <a:chOff x="1472938" y="3745828"/>
                <a:chExt cx="72126" cy="53788"/>
              </a:xfrm>
            </p:grpSpPr>
            <p:sp>
              <p:nvSpPr>
                <p:cNvPr id="6410" name="Google Shape;6410;p57"/>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7"/>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2" name="Google Shape;6412;p57"/>
              <p:cNvGrpSpPr/>
              <p:nvPr/>
            </p:nvGrpSpPr>
            <p:grpSpPr>
              <a:xfrm>
                <a:off x="1819181" y="4089633"/>
                <a:ext cx="72126" cy="53788"/>
                <a:chOff x="1819181" y="4089633"/>
                <a:chExt cx="72126" cy="53788"/>
              </a:xfrm>
            </p:grpSpPr>
            <p:sp>
              <p:nvSpPr>
                <p:cNvPr id="6413" name="Google Shape;6413;p57"/>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7"/>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5" name="Google Shape;6415;p57"/>
              <p:cNvGrpSpPr/>
              <p:nvPr/>
            </p:nvGrpSpPr>
            <p:grpSpPr>
              <a:xfrm>
                <a:off x="1455707" y="4084171"/>
                <a:ext cx="64321" cy="64544"/>
                <a:chOff x="1455707" y="4084171"/>
                <a:chExt cx="64321" cy="64544"/>
              </a:xfrm>
            </p:grpSpPr>
            <p:sp>
              <p:nvSpPr>
                <p:cNvPr id="6416" name="Google Shape;6416;p57"/>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7"/>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8" name="Google Shape;6418;p57"/>
              <p:cNvGrpSpPr/>
              <p:nvPr/>
            </p:nvGrpSpPr>
            <p:grpSpPr>
              <a:xfrm>
                <a:off x="1818610" y="3731058"/>
                <a:ext cx="64321" cy="64544"/>
                <a:chOff x="1818610" y="3731058"/>
                <a:chExt cx="64321" cy="64544"/>
              </a:xfrm>
            </p:grpSpPr>
            <p:sp>
              <p:nvSpPr>
                <p:cNvPr id="6419" name="Google Shape;6419;p57"/>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7"/>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57"/>
              <p:cNvGrpSpPr/>
              <p:nvPr/>
            </p:nvGrpSpPr>
            <p:grpSpPr>
              <a:xfrm>
                <a:off x="2172491" y="4089633"/>
                <a:ext cx="72126" cy="53788"/>
                <a:chOff x="2172491" y="4089633"/>
                <a:chExt cx="72126" cy="53788"/>
              </a:xfrm>
            </p:grpSpPr>
            <p:sp>
              <p:nvSpPr>
                <p:cNvPr id="6422" name="Google Shape;6422;p57"/>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7"/>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4" name="Google Shape;6424;p57"/>
              <p:cNvGrpSpPr/>
              <p:nvPr/>
            </p:nvGrpSpPr>
            <p:grpSpPr>
              <a:xfrm>
                <a:off x="2171920" y="3731058"/>
                <a:ext cx="64321" cy="64544"/>
                <a:chOff x="2171920" y="3731058"/>
                <a:chExt cx="64321" cy="64544"/>
              </a:xfrm>
            </p:grpSpPr>
            <p:sp>
              <p:nvSpPr>
                <p:cNvPr id="6425" name="Google Shape;6425;p57"/>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7"/>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57"/>
              <p:cNvGrpSpPr/>
              <p:nvPr/>
            </p:nvGrpSpPr>
            <p:grpSpPr>
              <a:xfrm>
                <a:off x="2874730" y="3745828"/>
                <a:ext cx="72126" cy="53788"/>
                <a:chOff x="2874730" y="3745828"/>
                <a:chExt cx="72126" cy="53788"/>
              </a:xfrm>
            </p:grpSpPr>
            <p:sp>
              <p:nvSpPr>
                <p:cNvPr id="6428" name="Google Shape;6428;p57"/>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7"/>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0" name="Google Shape;6430;p57"/>
              <p:cNvGrpSpPr/>
              <p:nvPr/>
            </p:nvGrpSpPr>
            <p:grpSpPr>
              <a:xfrm>
                <a:off x="2878589" y="4081481"/>
                <a:ext cx="64321" cy="64544"/>
                <a:chOff x="2878589" y="4081481"/>
                <a:chExt cx="64321" cy="64544"/>
              </a:xfrm>
            </p:grpSpPr>
            <p:sp>
              <p:nvSpPr>
                <p:cNvPr id="6431" name="Google Shape;6431;p57"/>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7"/>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3" name="Google Shape;6433;p57"/>
              <p:cNvGrpSpPr/>
              <p:nvPr/>
            </p:nvGrpSpPr>
            <p:grpSpPr>
              <a:xfrm>
                <a:off x="2525796" y="4089633"/>
                <a:ext cx="72126" cy="53788"/>
                <a:chOff x="2525796" y="4089633"/>
                <a:chExt cx="72126" cy="53788"/>
              </a:xfrm>
            </p:grpSpPr>
            <p:sp>
              <p:nvSpPr>
                <p:cNvPr id="6434" name="Google Shape;6434;p57"/>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7"/>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57"/>
              <p:cNvGrpSpPr/>
              <p:nvPr/>
            </p:nvGrpSpPr>
            <p:grpSpPr>
              <a:xfrm>
                <a:off x="2525225" y="3731058"/>
                <a:ext cx="64321" cy="64544"/>
                <a:chOff x="2525225" y="3731058"/>
                <a:chExt cx="64321" cy="64544"/>
              </a:xfrm>
            </p:grpSpPr>
            <p:sp>
              <p:nvSpPr>
                <p:cNvPr id="6437" name="Google Shape;6437;p57"/>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7"/>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42" name="Shape 6442"/>
        <p:cNvGrpSpPr/>
        <p:nvPr/>
      </p:nvGrpSpPr>
      <p:grpSpPr>
        <a:xfrm>
          <a:off x="0" y="0"/>
          <a:ext cx="0" cy="0"/>
          <a:chOff x="0" y="0"/>
          <a:chExt cx="0" cy="0"/>
        </a:xfrm>
      </p:grpSpPr>
      <p:grpSp>
        <p:nvGrpSpPr>
          <p:cNvPr id="6443" name="Google Shape;6443;p58"/>
          <p:cNvGrpSpPr/>
          <p:nvPr/>
        </p:nvGrpSpPr>
        <p:grpSpPr>
          <a:xfrm>
            <a:off x="5780153" y="1859606"/>
            <a:ext cx="671400" cy="674856"/>
            <a:chOff x="5780148" y="1859605"/>
            <a:chExt cx="671400" cy="674856"/>
          </a:xfrm>
        </p:grpSpPr>
        <p:sp>
          <p:nvSpPr>
            <p:cNvPr id="6444" name="Google Shape;6444;p58"/>
            <p:cNvSpPr/>
            <p:nvPr/>
          </p:nvSpPr>
          <p:spPr>
            <a:xfrm>
              <a:off x="5780148" y="1859605"/>
              <a:ext cx="671400" cy="6714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8"/>
            <p:cNvSpPr/>
            <p:nvPr/>
          </p:nvSpPr>
          <p:spPr>
            <a:xfrm>
              <a:off x="5851927" y="2006476"/>
              <a:ext cx="527700" cy="5277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8"/>
            <p:cNvSpPr/>
            <p:nvPr/>
          </p:nvSpPr>
          <p:spPr>
            <a:xfrm>
              <a:off x="5899320" y="2101262"/>
              <a:ext cx="433200" cy="4332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8"/>
            <p:cNvSpPr/>
            <p:nvPr/>
          </p:nvSpPr>
          <p:spPr>
            <a:xfrm>
              <a:off x="5944113" y="2190849"/>
              <a:ext cx="343500" cy="3435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58"/>
          <p:cNvGrpSpPr/>
          <p:nvPr/>
        </p:nvGrpSpPr>
        <p:grpSpPr>
          <a:xfrm>
            <a:off x="716996" y="971307"/>
            <a:ext cx="845921" cy="690752"/>
            <a:chOff x="732428" y="1198513"/>
            <a:chExt cx="845921" cy="690752"/>
          </a:xfrm>
        </p:grpSpPr>
        <p:grpSp>
          <p:nvGrpSpPr>
            <p:cNvPr id="6449" name="Google Shape;6449;p58"/>
            <p:cNvGrpSpPr/>
            <p:nvPr/>
          </p:nvGrpSpPr>
          <p:grpSpPr>
            <a:xfrm>
              <a:off x="823030" y="1198513"/>
              <a:ext cx="755319" cy="690752"/>
              <a:chOff x="823030" y="1198513"/>
              <a:chExt cx="755319" cy="690752"/>
            </a:xfrm>
          </p:grpSpPr>
          <p:sp>
            <p:nvSpPr>
              <p:cNvPr id="6450" name="Google Shape;6450;p58"/>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8"/>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2" name="Google Shape;6452;p58"/>
            <p:cNvGrpSpPr/>
            <p:nvPr/>
          </p:nvGrpSpPr>
          <p:grpSpPr>
            <a:xfrm>
              <a:off x="732428" y="1239937"/>
              <a:ext cx="739912" cy="607886"/>
              <a:chOff x="732428" y="1239937"/>
              <a:chExt cx="739912" cy="607886"/>
            </a:xfrm>
          </p:grpSpPr>
          <p:sp>
            <p:nvSpPr>
              <p:cNvPr id="6453" name="Google Shape;6453;p58"/>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8"/>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5" name="Google Shape;6455;p58"/>
            <p:cNvGrpSpPr/>
            <p:nvPr/>
          </p:nvGrpSpPr>
          <p:grpSpPr>
            <a:xfrm>
              <a:off x="732428" y="1277018"/>
              <a:ext cx="702832" cy="533758"/>
              <a:chOff x="732428" y="1277018"/>
              <a:chExt cx="702832" cy="533758"/>
            </a:xfrm>
          </p:grpSpPr>
          <p:sp>
            <p:nvSpPr>
              <p:cNvPr id="6456" name="Google Shape;6456;p58"/>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8"/>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58"/>
            <p:cNvGrpSpPr/>
            <p:nvPr/>
          </p:nvGrpSpPr>
          <p:grpSpPr>
            <a:xfrm>
              <a:off x="931170" y="1306653"/>
              <a:ext cx="647179" cy="474455"/>
              <a:chOff x="931170" y="1306653"/>
              <a:chExt cx="647179" cy="474455"/>
            </a:xfrm>
          </p:grpSpPr>
          <p:sp>
            <p:nvSpPr>
              <p:cNvPr id="6459" name="Google Shape;6459;p58"/>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8"/>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1" name="Google Shape;6461;p58"/>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58"/>
          <p:cNvGrpSpPr/>
          <p:nvPr/>
        </p:nvGrpSpPr>
        <p:grpSpPr>
          <a:xfrm>
            <a:off x="3948605" y="971313"/>
            <a:ext cx="634656" cy="699982"/>
            <a:chOff x="5985650" y="2860025"/>
            <a:chExt cx="1396075" cy="1539775"/>
          </a:xfrm>
        </p:grpSpPr>
        <p:sp>
          <p:nvSpPr>
            <p:cNvPr id="6463" name="Google Shape;6463;p58"/>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8"/>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8"/>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8"/>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8"/>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8"/>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8"/>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8"/>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8"/>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8"/>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8"/>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8"/>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8"/>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8"/>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8"/>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8"/>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8"/>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8"/>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8"/>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8"/>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8"/>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8"/>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8"/>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8"/>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8"/>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8"/>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8"/>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8"/>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8"/>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8"/>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8"/>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8"/>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5" name="Google Shape;6495;p58"/>
          <p:cNvGrpSpPr/>
          <p:nvPr/>
        </p:nvGrpSpPr>
        <p:grpSpPr>
          <a:xfrm>
            <a:off x="4704254" y="971307"/>
            <a:ext cx="725845" cy="699975"/>
            <a:chOff x="4249973" y="1201875"/>
            <a:chExt cx="1958568" cy="1888762"/>
          </a:xfrm>
        </p:grpSpPr>
        <p:sp>
          <p:nvSpPr>
            <p:cNvPr id="6496" name="Google Shape;6496;p58"/>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7" name="Google Shape;6497;p58"/>
            <p:cNvGrpSpPr/>
            <p:nvPr/>
          </p:nvGrpSpPr>
          <p:grpSpPr>
            <a:xfrm>
              <a:off x="5853086" y="1789142"/>
              <a:ext cx="355454" cy="1048099"/>
              <a:chOff x="5576108" y="2016725"/>
              <a:chExt cx="565200" cy="1666560"/>
            </a:xfrm>
          </p:grpSpPr>
          <p:sp>
            <p:nvSpPr>
              <p:cNvPr id="6498" name="Google Shape;6498;p58"/>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499" name="Google Shape;6499;p58"/>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0" name="Google Shape;6500;p58"/>
            <p:cNvGrpSpPr/>
            <p:nvPr/>
          </p:nvGrpSpPr>
          <p:grpSpPr>
            <a:xfrm>
              <a:off x="4869455" y="2691676"/>
              <a:ext cx="1013897" cy="398961"/>
              <a:chOff x="4012057" y="3451825"/>
              <a:chExt cx="1612175" cy="634379"/>
            </a:xfrm>
          </p:grpSpPr>
          <p:sp>
            <p:nvSpPr>
              <p:cNvPr id="6501" name="Google Shape;6501;p58"/>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02" name="Google Shape;6502;p58"/>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3" name="Google Shape;6503;p58"/>
            <p:cNvGrpSpPr/>
            <p:nvPr/>
          </p:nvGrpSpPr>
          <p:grpSpPr>
            <a:xfrm>
              <a:off x="4276937" y="2155961"/>
              <a:ext cx="651965" cy="891358"/>
              <a:chOff x="3069908" y="2599997"/>
              <a:chExt cx="1036675" cy="1417328"/>
            </a:xfrm>
          </p:grpSpPr>
          <p:sp>
            <p:nvSpPr>
              <p:cNvPr id="6504" name="Google Shape;6504;p58"/>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05" name="Google Shape;6505;p58"/>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6" name="Google Shape;6506;p58"/>
            <p:cNvGrpSpPr/>
            <p:nvPr/>
          </p:nvGrpSpPr>
          <p:grpSpPr>
            <a:xfrm>
              <a:off x="5054918" y="1201875"/>
              <a:ext cx="999548" cy="602711"/>
              <a:chOff x="4306958" y="1082925"/>
              <a:chExt cx="1589359" cy="958358"/>
            </a:xfrm>
          </p:grpSpPr>
          <p:sp>
            <p:nvSpPr>
              <p:cNvPr id="6507" name="Google Shape;6507;p58"/>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08" name="Google Shape;6508;p58"/>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58"/>
            <p:cNvGrpSpPr/>
            <p:nvPr/>
          </p:nvGrpSpPr>
          <p:grpSpPr>
            <a:xfrm>
              <a:off x="4249973" y="1303451"/>
              <a:ext cx="799317" cy="841334"/>
              <a:chOff x="3027033" y="1244439"/>
              <a:chExt cx="1270977" cy="1337786"/>
            </a:xfrm>
          </p:grpSpPr>
          <p:sp>
            <p:nvSpPr>
              <p:cNvPr id="6510" name="Google Shape;6510;p58"/>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11" name="Google Shape;6511;p58"/>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12" name="Google Shape;6512;p58"/>
          <p:cNvGrpSpPr/>
          <p:nvPr/>
        </p:nvGrpSpPr>
        <p:grpSpPr>
          <a:xfrm>
            <a:off x="4057119" y="1858087"/>
            <a:ext cx="750769" cy="683784"/>
            <a:chOff x="4204684" y="2104422"/>
            <a:chExt cx="699822" cy="637382"/>
          </a:xfrm>
        </p:grpSpPr>
        <p:grpSp>
          <p:nvGrpSpPr>
            <p:cNvPr id="6513" name="Google Shape;6513;p58"/>
            <p:cNvGrpSpPr/>
            <p:nvPr/>
          </p:nvGrpSpPr>
          <p:grpSpPr>
            <a:xfrm>
              <a:off x="4204684" y="2430067"/>
              <a:ext cx="342957" cy="311738"/>
              <a:chOff x="4204684" y="2430067"/>
              <a:chExt cx="342957" cy="311738"/>
            </a:xfrm>
          </p:grpSpPr>
          <p:sp>
            <p:nvSpPr>
              <p:cNvPr id="6514" name="Google Shape;6514;p58"/>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8"/>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58"/>
            <p:cNvGrpSpPr/>
            <p:nvPr/>
          </p:nvGrpSpPr>
          <p:grpSpPr>
            <a:xfrm>
              <a:off x="4561586" y="2430067"/>
              <a:ext cx="342920" cy="311738"/>
              <a:chOff x="4561586" y="2430067"/>
              <a:chExt cx="342920" cy="311738"/>
            </a:xfrm>
          </p:grpSpPr>
          <p:sp>
            <p:nvSpPr>
              <p:cNvPr id="6517" name="Google Shape;6517;p58"/>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8"/>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58"/>
            <p:cNvGrpSpPr/>
            <p:nvPr/>
          </p:nvGrpSpPr>
          <p:grpSpPr>
            <a:xfrm>
              <a:off x="4561586" y="2104422"/>
              <a:ext cx="342920" cy="311738"/>
              <a:chOff x="4561586" y="2104422"/>
              <a:chExt cx="342920" cy="311738"/>
            </a:xfrm>
          </p:grpSpPr>
          <p:sp>
            <p:nvSpPr>
              <p:cNvPr id="6520" name="Google Shape;6520;p58"/>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8"/>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2" name="Google Shape;6522;p58"/>
            <p:cNvGrpSpPr/>
            <p:nvPr/>
          </p:nvGrpSpPr>
          <p:grpSpPr>
            <a:xfrm>
              <a:off x="4204684" y="2104422"/>
              <a:ext cx="342957" cy="311664"/>
              <a:chOff x="4204684" y="2104422"/>
              <a:chExt cx="342957" cy="311664"/>
            </a:xfrm>
          </p:grpSpPr>
          <p:sp>
            <p:nvSpPr>
              <p:cNvPr id="6523" name="Google Shape;6523;p58"/>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8"/>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25" name="Google Shape;6525;p58"/>
          <p:cNvGrpSpPr/>
          <p:nvPr/>
        </p:nvGrpSpPr>
        <p:grpSpPr>
          <a:xfrm>
            <a:off x="5521552" y="971301"/>
            <a:ext cx="660591" cy="688867"/>
            <a:chOff x="5830645" y="1267368"/>
            <a:chExt cx="530340" cy="553040"/>
          </a:xfrm>
        </p:grpSpPr>
        <p:sp>
          <p:nvSpPr>
            <p:cNvPr id="6526" name="Google Shape;6526;p58"/>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7" name="Google Shape;6527;p58"/>
            <p:cNvGrpSpPr/>
            <p:nvPr/>
          </p:nvGrpSpPr>
          <p:grpSpPr>
            <a:xfrm>
              <a:off x="5830645" y="1267368"/>
              <a:ext cx="259743" cy="269909"/>
              <a:chOff x="5830645" y="1267368"/>
              <a:chExt cx="259743" cy="269909"/>
            </a:xfrm>
          </p:grpSpPr>
          <p:sp>
            <p:nvSpPr>
              <p:cNvPr id="6528" name="Google Shape;6528;p58"/>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8"/>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0" name="Google Shape;6530;p58"/>
            <p:cNvGrpSpPr/>
            <p:nvPr/>
          </p:nvGrpSpPr>
          <p:grpSpPr>
            <a:xfrm>
              <a:off x="6101293" y="1267368"/>
              <a:ext cx="259692" cy="269909"/>
              <a:chOff x="6101293" y="1267368"/>
              <a:chExt cx="259692" cy="269909"/>
            </a:xfrm>
          </p:grpSpPr>
          <p:sp>
            <p:nvSpPr>
              <p:cNvPr id="6531" name="Google Shape;6531;p58"/>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8"/>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58"/>
            <p:cNvGrpSpPr/>
            <p:nvPr/>
          </p:nvGrpSpPr>
          <p:grpSpPr>
            <a:xfrm>
              <a:off x="5830645" y="1550500"/>
              <a:ext cx="259692" cy="269909"/>
              <a:chOff x="5830645" y="1550500"/>
              <a:chExt cx="259692" cy="269909"/>
            </a:xfrm>
          </p:grpSpPr>
          <p:sp>
            <p:nvSpPr>
              <p:cNvPr id="6534" name="Google Shape;6534;p58"/>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8"/>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6" name="Google Shape;6536;p58"/>
            <p:cNvGrpSpPr/>
            <p:nvPr/>
          </p:nvGrpSpPr>
          <p:grpSpPr>
            <a:xfrm>
              <a:off x="6101293" y="1550500"/>
              <a:ext cx="259692" cy="269909"/>
              <a:chOff x="6101293" y="1550500"/>
              <a:chExt cx="259692" cy="269909"/>
            </a:xfrm>
          </p:grpSpPr>
          <p:sp>
            <p:nvSpPr>
              <p:cNvPr id="6537" name="Google Shape;6537;p58"/>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8"/>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39" name="Google Shape;6539;p58"/>
          <p:cNvGrpSpPr/>
          <p:nvPr/>
        </p:nvGrpSpPr>
        <p:grpSpPr>
          <a:xfrm>
            <a:off x="723705" y="1861761"/>
            <a:ext cx="697154" cy="679574"/>
            <a:chOff x="2679875" y="2361475"/>
            <a:chExt cx="780425" cy="760575"/>
          </a:xfrm>
        </p:grpSpPr>
        <p:sp>
          <p:nvSpPr>
            <p:cNvPr id="6540" name="Google Shape;6540;p58"/>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8"/>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8"/>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8"/>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8"/>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8"/>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6" name="Google Shape;6546;p58"/>
          <p:cNvGrpSpPr/>
          <p:nvPr/>
        </p:nvGrpSpPr>
        <p:grpSpPr>
          <a:xfrm>
            <a:off x="3122864" y="971353"/>
            <a:ext cx="735829" cy="684547"/>
            <a:chOff x="3351965" y="1148808"/>
            <a:chExt cx="750770" cy="698375"/>
          </a:xfrm>
        </p:grpSpPr>
        <p:grpSp>
          <p:nvGrpSpPr>
            <p:cNvPr id="6547" name="Google Shape;6547;p58"/>
            <p:cNvGrpSpPr/>
            <p:nvPr/>
          </p:nvGrpSpPr>
          <p:grpSpPr>
            <a:xfrm>
              <a:off x="3586796" y="1148808"/>
              <a:ext cx="294857" cy="286830"/>
              <a:chOff x="3750225" y="1774000"/>
              <a:chExt cx="149575" cy="145525"/>
            </a:xfrm>
          </p:grpSpPr>
          <p:sp>
            <p:nvSpPr>
              <p:cNvPr id="6548" name="Google Shape;6548;p58"/>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8"/>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0" name="Google Shape;6550;p58"/>
            <p:cNvGrpSpPr/>
            <p:nvPr/>
          </p:nvGrpSpPr>
          <p:grpSpPr>
            <a:xfrm>
              <a:off x="3779245" y="1375768"/>
              <a:ext cx="323490" cy="286978"/>
              <a:chOff x="3847850" y="1889150"/>
              <a:chExt cx="164100" cy="145600"/>
            </a:xfrm>
          </p:grpSpPr>
          <p:sp>
            <p:nvSpPr>
              <p:cNvPr id="6551" name="Google Shape;6551;p58"/>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8"/>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58"/>
            <p:cNvGrpSpPr/>
            <p:nvPr/>
          </p:nvGrpSpPr>
          <p:grpSpPr>
            <a:xfrm>
              <a:off x="3351965" y="1330435"/>
              <a:ext cx="295449" cy="285401"/>
              <a:chOff x="3631100" y="1866150"/>
              <a:chExt cx="149875" cy="144800"/>
            </a:xfrm>
          </p:grpSpPr>
          <p:sp>
            <p:nvSpPr>
              <p:cNvPr id="6554" name="Google Shape;6554;p58"/>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8"/>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6" name="Google Shape;6556;p58"/>
            <p:cNvGrpSpPr/>
            <p:nvPr/>
          </p:nvGrpSpPr>
          <p:grpSpPr>
            <a:xfrm>
              <a:off x="3548208" y="1560352"/>
              <a:ext cx="294808" cy="286830"/>
              <a:chOff x="3730650" y="1982800"/>
              <a:chExt cx="149550" cy="145525"/>
            </a:xfrm>
          </p:grpSpPr>
          <p:sp>
            <p:nvSpPr>
              <p:cNvPr id="6557" name="Google Shape;6557;p58"/>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8"/>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59" name="Google Shape;6559;p58"/>
          <p:cNvGrpSpPr/>
          <p:nvPr/>
        </p:nvGrpSpPr>
        <p:grpSpPr>
          <a:xfrm>
            <a:off x="7624517" y="971307"/>
            <a:ext cx="804565" cy="677795"/>
            <a:chOff x="7636443" y="1204988"/>
            <a:chExt cx="804565" cy="677795"/>
          </a:xfrm>
        </p:grpSpPr>
        <p:grpSp>
          <p:nvGrpSpPr>
            <p:cNvPr id="6560" name="Google Shape;6560;p58"/>
            <p:cNvGrpSpPr/>
            <p:nvPr/>
          </p:nvGrpSpPr>
          <p:grpSpPr>
            <a:xfrm>
              <a:off x="7636443" y="1509705"/>
              <a:ext cx="804565" cy="373078"/>
              <a:chOff x="7636443" y="1509705"/>
              <a:chExt cx="804565" cy="373078"/>
            </a:xfrm>
          </p:grpSpPr>
          <p:sp>
            <p:nvSpPr>
              <p:cNvPr id="6561" name="Google Shape;6561;p58"/>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8"/>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58"/>
            <p:cNvGrpSpPr/>
            <p:nvPr/>
          </p:nvGrpSpPr>
          <p:grpSpPr>
            <a:xfrm>
              <a:off x="7636443" y="1408133"/>
              <a:ext cx="804565" cy="373078"/>
              <a:chOff x="7636443" y="1408133"/>
              <a:chExt cx="804565" cy="373078"/>
            </a:xfrm>
          </p:grpSpPr>
          <p:sp>
            <p:nvSpPr>
              <p:cNvPr id="6564" name="Google Shape;6564;p58"/>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8"/>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6" name="Google Shape;6566;p58"/>
            <p:cNvGrpSpPr/>
            <p:nvPr/>
          </p:nvGrpSpPr>
          <p:grpSpPr>
            <a:xfrm>
              <a:off x="7636443" y="1306560"/>
              <a:ext cx="804565" cy="373078"/>
              <a:chOff x="7636443" y="1306560"/>
              <a:chExt cx="804565" cy="373078"/>
            </a:xfrm>
          </p:grpSpPr>
          <p:sp>
            <p:nvSpPr>
              <p:cNvPr id="6567" name="Google Shape;6567;p58"/>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8"/>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9" name="Google Shape;6569;p58"/>
            <p:cNvGrpSpPr/>
            <p:nvPr/>
          </p:nvGrpSpPr>
          <p:grpSpPr>
            <a:xfrm>
              <a:off x="7636443" y="1204988"/>
              <a:ext cx="804565" cy="373078"/>
              <a:chOff x="7636443" y="1204988"/>
              <a:chExt cx="804565" cy="373078"/>
            </a:xfrm>
          </p:grpSpPr>
          <p:sp>
            <p:nvSpPr>
              <p:cNvPr id="6570" name="Google Shape;6570;p58"/>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8"/>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72" name="Google Shape;6572;p58"/>
          <p:cNvGrpSpPr/>
          <p:nvPr/>
        </p:nvGrpSpPr>
        <p:grpSpPr>
          <a:xfrm>
            <a:off x="4963363" y="1878721"/>
            <a:ext cx="661339" cy="661188"/>
            <a:chOff x="3990000" y="975400"/>
            <a:chExt cx="3934200" cy="3933300"/>
          </a:xfrm>
        </p:grpSpPr>
        <p:sp>
          <p:nvSpPr>
            <p:cNvPr id="6573" name="Google Shape;6573;p58"/>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8"/>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8"/>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8"/>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7" name="Google Shape;6577;p58"/>
          <p:cNvGrpSpPr/>
          <p:nvPr/>
        </p:nvGrpSpPr>
        <p:grpSpPr>
          <a:xfrm>
            <a:off x="6607011" y="1857359"/>
            <a:ext cx="868881" cy="684241"/>
            <a:chOff x="6598259" y="2078634"/>
            <a:chExt cx="868881" cy="684241"/>
          </a:xfrm>
        </p:grpSpPr>
        <p:sp>
          <p:nvSpPr>
            <p:cNvPr id="6578" name="Google Shape;6578;p58"/>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8"/>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8"/>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8"/>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8"/>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8"/>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4" name="Google Shape;6584;p58"/>
            <p:cNvGrpSpPr/>
            <p:nvPr/>
          </p:nvGrpSpPr>
          <p:grpSpPr>
            <a:xfrm>
              <a:off x="6808175" y="2078634"/>
              <a:ext cx="452229" cy="684241"/>
              <a:chOff x="6808175" y="2078634"/>
              <a:chExt cx="452229" cy="684241"/>
            </a:xfrm>
          </p:grpSpPr>
          <p:sp>
            <p:nvSpPr>
              <p:cNvPr id="6585" name="Google Shape;6585;p58"/>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8"/>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8"/>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8"/>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8"/>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8"/>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1" name="Google Shape;6591;p58"/>
              <p:cNvGrpSpPr/>
              <p:nvPr/>
            </p:nvGrpSpPr>
            <p:grpSpPr>
              <a:xfrm>
                <a:off x="6821586" y="2078634"/>
                <a:ext cx="426871" cy="684241"/>
                <a:chOff x="6821586" y="2078634"/>
                <a:chExt cx="426871" cy="684241"/>
              </a:xfrm>
            </p:grpSpPr>
            <p:grpSp>
              <p:nvGrpSpPr>
                <p:cNvPr id="6592" name="Google Shape;6592;p58"/>
                <p:cNvGrpSpPr/>
                <p:nvPr/>
              </p:nvGrpSpPr>
              <p:grpSpPr>
                <a:xfrm>
                  <a:off x="6821586" y="2078634"/>
                  <a:ext cx="426871" cy="684241"/>
                  <a:chOff x="6821586" y="2078634"/>
                  <a:chExt cx="426871" cy="684241"/>
                </a:xfrm>
              </p:grpSpPr>
              <p:sp>
                <p:nvSpPr>
                  <p:cNvPr id="6593" name="Google Shape;6593;p58"/>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8"/>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8"/>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8"/>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8"/>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8"/>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8"/>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8"/>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8"/>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8"/>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8"/>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8"/>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8"/>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8"/>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8"/>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8"/>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8"/>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8"/>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8"/>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2" name="Google Shape;6612;p58"/>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8"/>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8"/>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8"/>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8"/>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8"/>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618" name="Google Shape;6618;p58"/>
          <p:cNvGrpSpPr/>
          <p:nvPr/>
        </p:nvGrpSpPr>
        <p:grpSpPr>
          <a:xfrm>
            <a:off x="716994" y="3531369"/>
            <a:ext cx="1340789" cy="640830"/>
            <a:chOff x="238125" y="1151100"/>
            <a:chExt cx="7139450" cy="3412300"/>
          </a:xfrm>
        </p:grpSpPr>
        <p:sp>
          <p:nvSpPr>
            <p:cNvPr id="6619" name="Google Shape;6619;p58"/>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8"/>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8"/>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8"/>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8"/>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8"/>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8"/>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8"/>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8"/>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8"/>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8"/>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8"/>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1" name="Google Shape;6631;p58"/>
          <p:cNvGrpSpPr/>
          <p:nvPr/>
        </p:nvGrpSpPr>
        <p:grpSpPr>
          <a:xfrm>
            <a:off x="5584217" y="2734650"/>
            <a:ext cx="985357" cy="585764"/>
            <a:chOff x="5145061" y="2881789"/>
            <a:chExt cx="1107641" cy="658458"/>
          </a:xfrm>
        </p:grpSpPr>
        <p:grpSp>
          <p:nvGrpSpPr>
            <p:cNvPr id="6632" name="Google Shape;6632;p58"/>
            <p:cNvGrpSpPr/>
            <p:nvPr/>
          </p:nvGrpSpPr>
          <p:grpSpPr>
            <a:xfrm>
              <a:off x="5722989" y="3244587"/>
              <a:ext cx="529713" cy="295659"/>
              <a:chOff x="5722989" y="3244587"/>
              <a:chExt cx="529713" cy="295659"/>
            </a:xfrm>
          </p:grpSpPr>
          <p:sp>
            <p:nvSpPr>
              <p:cNvPr id="6633" name="Google Shape;6633;p58"/>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634" name="Google Shape;6634;p58"/>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635" name="Google Shape;6635;p58"/>
            <p:cNvGrpSpPr/>
            <p:nvPr/>
          </p:nvGrpSpPr>
          <p:grpSpPr>
            <a:xfrm>
              <a:off x="5145061" y="3244587"/>
              <a:ext cx="536807" cy="295659"/>
              <a:chOff x="5145061" y="3244587"/>
              <a:chExt cx="536807" cy="295659"/>
            </a:xfrm>
          </p:grpSpPr>
          <p:sp>
            <p:nvSpPr>
              <p:cNvPr id="6636" name="Google Shape;6636;p58"/>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637" name="Google Shape;6637;p58"/>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638" name="Google Shape;6638;p58"/>
            <p:cNvGrpSpPr/>
            <p:nvPr/>
          </p:nvGrpSpPr>
          <p:grpSpPr>
            <a:xfrm>
              <a:off x="5341327" y="2898245"/>
              <a:ext cx="532309" cy="614891"/>
              <a:chOff x="5341327" y="2898245"/>
              <a:chExt cx="532309" cy="614891"/>
            </a:xfrm>
          </p:grpSpPr>
          <p:sp>
            <p:nvSpPr>
              <p:cNvPr id="6639" name="Google Shape;6639;p58"/>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640" name="Google Shape;6640;p58"/>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641" name="Google Shape;6641;p58"/>
            <p:cNvGrpSpPr/>
            <p:nvPr/>
          </p:nvGrpSpPr>
          <p:grpSpPr>
            <a:xfrm>
              <a:off x="5532290" y="2881789"/>
              <a:ext cx="620516" cy="305456"/>
              <a:chOff x="5532290" y="2881789"/>
              <a:chExt cx="620516" cy="305456"/>
            </a:xfrm>
          </p:grpSpPr>
          <p:sp>
            <p:nvSpPr>
              <p:cNvPr id="6642" name="Google Shape;6642;p58"/>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643" name="Google Shape;6643;p58"/>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6644" name="Google Shape;6644;p58"/>
          <p:cNvGrpSpPr/>
          <p:nvPr/>
        </p:nvGrpSpPr>
        <p:grpSpPr>
          <a:xfrm>
            <a:off x="8163140" y="3526708"/>
            <a:ext cx="269068" cy="645491"/>
            <a:chOff x="7026852" y="3311869"/>
            <a:chExt cx="434331" cy="1041954"/>
          </a:xfrm>
        </p:grpSpPr>
        <p:sp>
          <p:nvSpPr>
            <p:cNvPr id="6645" name="Google Shape;6645;p58"/>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8"/>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8"/>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8" name="Google Shape;6648;p58"/>
          <p:cNvGrpSpPr/>
          <p:nvPr/>
        </p:nvGrpSpPr>
        <p:grpSpPr>
          <a:xfrm>
            <a:off x="6179721" y="3565945"/>
            <a:ext cx="293882" cy="293836"/>
            <a:chOff x="4873519" y="3311869"/>
            <a:chExt cx="499374" cy="499296"/>
          </a:xfrm>
        </p:grpSpPr>
        <p:sp>
          <p:nvSpPr>
            <p:cNvPr id="6649" name="Google Shape;6649;p58"/>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8"/>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1" name="Google Shape;6651;p58"/>
          <p:cNvGrpSpPr/>
          <p:nvPr/>
        </p:nvGrpSpPr>
        <p:grpSpPr>
          <a:xfrm>
            <a:off x="6179721" y="3878317"/>
            <a:ext cx="293882" cy="293882"/>
            <a:chOff x="4873519" y="3875839"/>
            <a:chExt cx="499374" cy="499374"/>
          </a:xfrm>
        </p:grpSpPr>
        <p:sp>
          <p:nvSpPr>
            <p:cNvPr id="6652" name="Google Shape;6652;p58"/>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8"/>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4" name="Google Shape;6654;p58"/>
          <p:cNvGrpSpPr/>
          <p:nvPr/>
        </p:nvGrpSpPr>
        <p:grpSpPr>
          <a:xfrm>
            <a:off x="2410248" y="1850269"/>
            <a:ext cx="698104" cy="698208"/>
            <a:chOff x="2565073" y="2075876"/>
            <a:chExt cx="672482" cy="672518"/>
          </a:xfrm>
        </p:grpSpPr>
        <p:sp>
          <p:nvSpPr>
            <p:cNvPr id="6655" name="Google Shape;6655;p58"/>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8"/>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8"/>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8"/>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8"/>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8"/>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1" name="Google Shape;6661;p58"/>
          <p:cNvGrpSpPr/>
          <p:nvPr/>
        </p:nvGrpSpPr>
        <p:grpSpPr>
          <a:xfrm>
            <a:off x="5633660" y="3534870"/>
            <a:ext cx="438354" cy="637329"/>
            <a:chOff x="1697726" y="3244179"/>
            <a:chExt cx="788124" cy="1146069"/>
          </a:xfrm>
        </p:grpSpPr>
        <p:sp>
          <p:nvSpPr>
            <p:cNvPr id="6662" name="Google Shape;6662;p58"/>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8"/>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64" name="Google Shape;6664;p58"/>
          <p:cNvSpPr/>
          <p:nvPr/>
        </p:nvSpPr>
        <p:spPr>
          <a:xfrm>
            <a:off x="8130919"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65" name="Google Shape;6665;p58"/>
          <p:cNvGrpSpPr/>
          <p:nvPr/>
        </p:nvGrpSpPr>
        <p:grpSpPr>
          <a:xfrm>
            <a:off x="7634874" y="1863232"/>
            <a:ext cx="799565" cy="670282"/>
            <a:chOff x="7617850" y="2063282"/>
            <a:chExt cx="799565" cy="670282"/>
          </a:xfrm>
        </p:grpSpPr>
        <p:cxnSp>
          <p:nvCxnSpPr>
            <p:cNvPr id="6666" name="Google Shape;6666;p58"/>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667" name="Google Shape;6667;p58"/>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668" name="Google Shape;6668;p58"/>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669" name="Google Shape;6669;p58"/>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670" name="Google Shape;6670;p58"/>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671" name="Google Shape;6671;p58"/>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672" name="Google Shape;6672;p58"/>
            <p:cNvGrpSpPr/>
            <p:nvPr/>
          </p:nvGrpSpPr>
          <p:grpSpPr>
            <a:xfrm>
              <a:off x="7734309" y="2063282"/>
              <a:ext cx="570957" cy="620095"/>
              <a:chOff x="7734309" y="2063282"/>
              <a:chExt cx="570957" cy="620095"/>
            </a:xfrm>
          </p:grpSpPr>
          <p:grpSp>
            <p:nvGrpSpPr>
              <p:cNvPr id="6673" name="Google Shape;6673;p58"/>
              <p:cNvGrpSpPr/>
              <p:nvPr/>
            </p:nvGrpSpPr>
            <p:grpSpPr>
              <a:xfrm>
                <a:off x="8031573" y="2063282"/>
                <a:ext cx="273693" cy="620095"/>
                <a:chOff x="8031573" y="2063282"/>
                <a:chExt cx="273693" cy="620095"/>
              </a:xfrm>
            </p:grpSpPr>
            <p:sp>
              <p:nvSpPr>
                <p:cNvPr id="6674" name="Google Shape;6674;p5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58"/>
              <p:cNvGrpSpPr/>
              <p:nvPr/>
            </p:nvGrpSpPr>
            <p:grpSpPr>
              <a:xfrm flipH="1">
                <a:off x="7734309" y="2063282"/>
                <a:ext cx="273693" cy="620095"/>
                <a:chOff x="8031573" y="2063282"/>
                <a:chExt cx="273693" cy="620095"/>
              </a:xfrm>
            </p:grpSpPr>
            <p:sp>
              <p:nvSpPr>
                <p:cNvPr id="6679" name="Google Shape;6679;p58"/>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8"/>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8"/>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8"/>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683" name="Google Shape;6683;p58"/>
          <p:cNvSpPr/>
          <p:nvPr/>
        </p:nvSpPr>
        <p:spPr>
          <a:xfrm>
            <a:off x="7095128"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8"/>
          <p:cNvSpPr/>
          <p:nvPr/>
        </p:nvSpPr>
        <p:spPr>
          <a:xfrm rot="10800000">
            <a:off x="6581310"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85" name="Google Shape;6685;p58"/>
          <p:cNvGrpSpPr/>
          <p:nvPr/>
        </p:nvGrpSpPr>
        <p:grpSpPr>
          <a:xfrm>
            <a:off x="7821480" y="2716716"/>
            <a:ext cx="602567" cy="601884"/>
            <a:chOff x="1186975" y="238125"/>
            <a:chExt cx="5244275" cy="5238325"/>
          </a:xfrm>
        </p:grpSpPr>
        <p:sp>
          <p:nvSpPr>
            <p:cNvPr id="6686" name="Google Shape;6686;p58"/>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8"/>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8"/>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8"/>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0" name="Google Shape;6690;p58"/>
          <p:cNvGrpSpPr/>
          <p:nvPr/>
        </p:nvGrpSpPr>
        <p:grpSpPr>
          <a:xfrm>
            <a:off x="3264218" y="1856199"/>
            <a:ext cx="651848" cy="687338"/>
            <a:chOff x="3400515" y="2056248"/>
            <a:chExt cx="698134" cy="735987"/>
          </a:xfrm>
        </p:grpSpPr>
        <p:grpSp>
          <p:nvGrpSpPr>
            <p:cNvPr id="6691" name="Google Shape;6691;p58"/>
            <p:cNvGrpSpPr/>
            <p:nvPr/>
          </p:nvGrpSpPr>
          <p:grpSpPr>
            <a:xfrm>
              <a:off x="3400515" y="2283913"/>
              <a:ext cx="312919" cy="219900"/>
              <a:chOff x="3400515" y="2283913"/>
              <a:chExt cx="312919" cy="219900"/>
            </a:xfrm>
          </p:grpSpPr>
          <p:sp>
            <p:nvSpPr>
              <p:cNvPr id="6692" name="Google Shape;6692;p58"/>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693" name="Google Shape;6693;p58"/>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694" name="Google Shape;6694;p58"/>
            <p:cNvGrpSpPr/>
            <p:nvPr/>
          </p:nvGrpSpPr>
          <p:grpSpPr>
            <a:xfrm>
              <a:off x="3547823" y="2461089"/>
              <a:ext cx="219900" cy="331146"/>
              <a:chOff x="3547823" y="2461089"/>
              <a:chExt cx="219900" cy="331146"/>
            </a:xfrm>
          </p:grpSpPr>
          <p:sp>
            <p:nvSpPr>
              <p:cNvPr id="6695" name="Google Shape;6695;p58"/>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696" name="Google Shape;6696;p58"/>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697" name="Google Shape;6697;p58"/>
            <p:cNvGrpSpPr/>
            <p:nvPr/>
          </p:nvGrpSpPr>
          <p:grpSpPr>
            <a:xfrm>
              <a:off x="3734138" y="2461089"/>
              <a:ext cx="219900" cy="331146"/>
              <a:chOff x="3734138" y="2461089"/>
              <a:chExt cx="219900" cy="331146"/>
            </a:xfrm>
          </p:grpSpPr>
          <p:sp>
            <p:nvSpPr>
              <p:cNvPr id="6698" name="Google Shape;6698;p58"/>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699" name="Google Shape;6699;p58"/>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700" name="Google Shape;6700;p58"/>
            <p:cNvGrpSpPr/>
            <p:nvPr/>
          </p:nvGrpSpPr>
          <p:grpSpPr>
            <a:xfrm>
              <a:off x="3787560" y="2281742"/>
              <a:ext cx="311089" cy="219900"/>
              <a:chOff x="3787560" y="2281742"/>
              <a:chExt cx="311089" cy="219900"/>
            </a:xfrm>
          </p:grpSpPr>
          <p:sp>
            <p:nvSpPr>
              <p:cNvPr id="6701" name="Google Shape;6701;p58"/>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702" name="Google Shape;6702;p58"/>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703" name="Google Shape;6703;p58"/>
            <p:cNvGrpSpPr/>
            <p:nvPr/>
          </p:nvGrpSpPr>
          <p:grpSpPr>
            <a:xfrm>
              <a:off x="3637290" y="2056248"/>
              <a:ext cx="219900" cy="330736"/>
              <a:chOff x="3637290" y="2056248"/>
              <a:chExt cx="219900" cy="330736"/>
            </a:xfrm>
          </p:grpSpPr>
          <p:sp>
            <p:nvSpPr>
              <p:cNvPr id="6704" name="Google Shape;6704;p58"/>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705" name="Google Shape;6705;p58"/>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706" name="Google Shape;6706;p58"/>
          <p:cNvGrpSpPr/>
          <p:nvPr/>
        </p:nvGrpSpPr>
        <p:grpSpPr>
          <a:xfrm>
            <a:off x="2555923" y="2726206"/>
            <a:ext cx="1268144" cy="592394"/>
            <a:chOff x="238125" y="1188750"/>
            <a:chExt cx="7140450" cy="3335550"/>
          </a:xfrm>
        </p:grpSpPr>
        <p:sp>
          <p:nvSpPr>
            <p:cNvPr id="6707" name="Google Shape;6707;p58"/>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8"/>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8"/>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8"/>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8"/>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58"/>
          <p:cNvGrpSpPr/>
          <p:nvPr/>
        </p:nvGrpSpPr>
        <p:grpSpPr>
          <a:xfrm>
            <a:off x="6663824" y="2728360"/>
            <a:ext cx="1053944" cy="590147"/>
            <a:chOff x="238125" y="1335475"/>
            <a:chExt cx="5418735" cy="3034175"/>
          </a:xfrm>
        </p:grpSpPr>
        <p:sp>
          <p:nvSpPr>
            <p:cNvPr id="6713" name="Google Shape;6713;p58"/>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8"/>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8"/>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6" name="Google Shape;6716;p58"/>
          <p:cNvGrpSpPr/>
          <p:nvPr/>
        </p:nvGrpSpPr>
        <p:grpSpPr>
          <a:xfrm>
            <a:off x="4094633" y="3533260"/>
            <a:ext cx="1268207" cy="638939"/>
            <a:chOff x="3967651" y="3645904"/>
            <a:chExt cx="1479304" cy="745292"/>
          </a:xfrm>
        </p:grpSpPr>
        <p:grpSp>
          <p:nvGrpSpPr>
            <p:cNvPr id="6717" name="Google Shape;6717;p58"/>
            <p:cNvGrpSpPr/>
            <p:nvPr/>
          </p:nvGrpSpPr>
          <p:grpSpPr>
            <a:xfrm>
              <a:off x="3967651" y="4009026"/>
              <a:ext cx="1479304" cy="382170"/>
              <a:chOff x="3967651" y="4009026"/>
              <a:chExt cx="1479304" cy="382170"/>
            </a:xfrm>
          </p:grpSpPr>
          <p:grpSp>
            <p:nvGrpSpPr>
              <p:cNvPr id="6718" name="Google Shape;6718;p58"/>
              <p:cNvGrpSpPr/>
              <p:nvPr/>
            </p:nvGrpSpPr>
            <p:grpSpPr>
              <a:xfrm>
                <a:off x="4892216" y="4195630"/>
                <a:ext cx="554739" cy="195566"/>
                <a:chOff x="3604375" y="4892160"/>
                <a:chExt cx="1651500" cy="582215"/>
              </a:xfrm>
            </p:grpSpPr>
            <p:sp>
              <p:nvSpPr>
                <p:cNvPr id="6719" name="Google Shape;6719;p58"/>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8"/>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58"/>
              <p:cNvGrpSpPr/>
              <p:nvPr/>
            </p:nvGrpSpPr>
            <p:grpSpPr>
              <a:xfrm>
                <a:off x="3967651" y="4146303"/>
                <a:ext cx="579402" cy="244893"/>
                <a:chOff x="851875" y="4745310"/>
                <a:chExt cx="1724925" cy="729065"/>
              </a:xfrm>
            </p:grpSpPr>
            <p:sp>
              <p:nvSpPr>
                <p:cNvPr id="6722" name="Google Shape;6722;p58"/>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8"/>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58"/>
              <p:cNvGrpSpPr/>
              <p:nvPr/>
            </p:nvGrpSpPr>
            <p:grpSpPr>
              <a:xfrm>
                <a:off x="4460753" y="4009026"/>
                <a:ext cx="493110" cy="382170"/>
                <a:chOff x="2319875" y="4336625"/>
                <a:chExt cx="1468025" cy="1137750"/>
              </a:xfrm>
            </p:grpSpPr>
            <p:sp>
              <p:nvSpPr>
                <p:cNvPr id="6725" name="Google Shape;6725;p58"/>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8"/>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27" name="Google Shape;6727;p58"/>
            <p:cNvGrpSpPr/>
            <p:nvPr/>
          </p:nvGrpSpPr>
          <p:grpSpPr>
            <a:xfrm>
              <a:off x="4479443" y="3645904"/>
              <a:ext cx="455965" cy="388789"/>
              <a:chOff x="2957425" y="238100"/>
              <a:chExt cx="1910200" cy="1628775"/>
            </a:xfrm>
          </p:grpSpPr>
          <p:sp>
            <p:nvSpPr>
              <p:cNvPr id="6728" name="Google Shape;6728;p58"/>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8"/>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8"/>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8"/>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8"/>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8"/>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8"/>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8"/>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8"/>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8"/>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38" name="Google Shape;6738;p58"/>
          <p:cNvGrpSpPr/>
          <p:nvPr/>
        </p:nvGrpSpPr>
        <p:grpSpPr>
          <a:xfrm>
            <a:off x="2480746" y="3534460"/>
            <a:ext cx="1243128" cy="637739"/>
            <a:chOff x="2496310" y="3693351"/>
            <a:chExt cx="1342906" cy="688926"/>
          </a:xfrm>
        </p:grpSpPr>
        <p:grpSp>
          <p:nvGrpSpPr>
            <p:cNvPr id="6739" name="Google Shape;6739;p58"/>
            <p:cNvGrpSpPr/>
            <p:nvPr/>
          </p:nvGrpSpPr>
          <p:grpSpPr>
            <a:xfrm>
              <a:off x="2496310" y="3693351"/>
              <a:ext cx="1342906" cy="688875"/>
              <a:chOff x="2496310" y="3693351"/>
              <a:chExt cx="1342906" cy="688875"/>
            </a:xfrm>
          </p:grpSpPr>
          <p:sp>
            <p:nvSpPr>
              <p:cNvPr id="6740" name="Google Shape;6740;p58"/>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8"/>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8"/>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8"/>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8"/>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8"/>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46" name="Google Shape;6746;p58"/>
              <p:cNvCxnSpPr>
                <a:stCxn id="6744"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747" name="Google Shape;6747;p58"/>
              <p:cNvCxnSpPr>
                <a:stCxn id="6741"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748" name="Google Shape;6748;p58"/>
              <p:cNvCxnSpPr>
                <a:stCxn id="6742"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749" name="Google Shape;6749;p58"/>
              <p:cNvCxnSpPr>
                <a:stCxn id="6745"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750" name="Google Shape;6750;p58"/>
              <p:cNvCxnSpPr>
                <a:stCxn id="6743"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751" name="Google Shape;6751;p58"/>
            <p:cNvGrpSpPr/>
            <p:nvPr/>
          </p:nvGrpSpPr>
          <p:grpSpPr>
            <a:xfrm>
              <a:off x="2675275" y="3930557"/>
              <a:ext cx="1003306" cy="451719"/>
              <a:chOff x="2675275" y="4174282"/>
              <a:chExt cx="1003306" cy="451719"/>
            </a:xfrm>
          </p:grpSpPr>
          <p:sp>
            <p:nvSpPr>
              <p:cNvPr id="6752" name="Google Shape;6752;p58"/>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8"/>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8"/>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55" name="Google Shape;6755;p58"/>
          <p:cNvGrpSpPr/>
          <p:nvPr/>
        </p:nvGrpSpPr>
        <p:grpSpPr>
          <a:xfrm>
            <a:off x="1654417" y="971307"/>
            <a:ext cx="574511" cy="874709"/>
            <a:chOff x="1715404" y="1112080"/>
            <a:chExt cx="642270" cy="977984"/>
          </a:xfrm>
        </p:grpSpPr>
        <p:grpSp>
          <p:nvGrpSpPr>
            <p:cNvPr id="6756" name="Google Shape;6756;p58"/>
            <p:cNvGrpSpPr/>
            <p:nvPr/>
          </p:nvGrpSpPr>
          <p:grpSpPr>
            <a:xfrm>
              <a:off x="1715404" y="1112080"/>
              <a:ext cx="642270" cy="977984"/>
              <a:chOff x="1715404" y="1112080"/>
              <a:chExt cx="642270" cy="977984"/>
            </a:xfrm>
          </p:grpSpPr>
          <p:sp>
            <p:nvSpPr>
              <p:cNvPr id="6757" name="Google Shape;6757;p58"/>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8"/>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9" name="Google Shape;6759;p58"/>
            <p:cNvGrpSpPr/>
            <p:nvPr/>
          </p:nvGrpSpPr>
          <p:grpSpPr>
            <a:xfrm>
              <a:off x="1768927" y="1165603"/>
              <a:ext cx="535225" cy="851367"/>
              <a:chOff x="1768927" y="1165603"/>
              <a:chExt cx="535225" cy="851367"/>
            </a:xfrm>
          </p:grpSpPr>
          <p:sp>
            <p:nvSpPr>
              <p:cNvPr id="6760" name="Google Shape;6760;p58"/>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8"/>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2" name="Google Shape;6762;p58"/>
            <p:cNvGrpSpPr/>
            <p:nvPr/>
          </p:nvGrpSpPr>
          <p:grpSpPr>
            <a:xfrm>
              <a:off x="1822449" y="1219125"/>
              <a:ext cx="428180" cy="718859"/>
              <a:chOff x="1822449" y="1219125"/>
              <a:chExt cx="428180" cy="718859"/>
            </a:xfrm>
          </p:grpSpPr>
          <p:sp>
            <p:nvSpPr>
              <p:cNvPr id="6763" name="Google Shape;6763;p58"/>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8"/>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5" name="Google Shape;6765;p58"/>
            <p:cNvGrpSpPr/>
            <p:nvPr/>
          </p:nvGrpSpPr>
          <p:grpSpPr>
            <a:xfrm>
              <a:off x="1875972" y="1272648"/>
              <a:ext cx="321135" cy="586939"/>
              <a:chOff x="1875972" y="1272648"/>
              <a:chExt cx="321135" cy="586939"/>
            </a:xfrm>
          </p:grpSpPr>
          <p:sp>
            <p:nvSpPr>
              <p:cNvPr id="6766" name="Google Shape;6766;p58"/>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8"/>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68" name="Google Shape;6768;p58"/>
          <p:cNvGrpSpPr/>
          <p:nvPr/>
        </p:nvGrpSpPr>
        <p:grpSpPr>
          <a:xfrm>
            <a:off x="7761578" y="3528028"/>
            <a:ext cx="293855" cy="644170"/>
            <a:chOff x="241025" y="3151575"/>
            <a:chExt cx="293855" cy="644170"/>
          </a:xfrm>
        </p:grpSpPr>
        <p:sp>
          <p:nvSpPr>
            <p:cNvPr id="6769" name="Google Shape;6769;p58"/>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8"/>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1" name="Google Shape;6771;p58"/>
          <p:cNvGrpSpPr/>
          <p:nvPr/>
        </p:nvGrpSpPr>
        <p:grpSpPr>
          <a:xfrm>
            <a:off x="709562" y="2728028"/>
            <a:ext cx="1779649" cy="591620"/>
            <a:chOff x="246070" y="1983375"/>
            <a:chExt cx="1855347" cy="616849"/>
          </a:xfrm>
        </p:grpSpPr>
        <p:sp>
          <p:nvSpPr>
            <p:cNvPr id="6772" name="Google Shape;6772;p58"/>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8"/>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8"/>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8"/>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8"/>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8"/>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8"/>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8"/>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8"/>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1" name="Google Shape;6781;p58"/>
          <p:cNvGrpSpPr/>
          <p:nvPr/>
        </p:nvGrpSpPr>
        <p:grpSpPr>
          <a:xfrm>
            <a:off x="2320428" y="971307"/>
            <a:ext cx="711055" cy="745993"/>
            <a:chOff x="2496269" y="1171698"/>
            <a:chExt cx="761953" cy="799392"/>
          </a:xfrm>
        </p:grpSpPr>
        <p:grpSp>
          <p:nvGrpSpPr>
            <p:cNvPr id="6782" name="Google Shape;6782;p58"/>
            <p:cNvGrpSpPr/>
            <p:nvPr/>
          </p:nvGrpSpPr>
          <p:grpSpPr>
            <a:xfrm>
              <a:off x="2496269" y="1171698"/>
              <a:ext cx="761953" cy="723022"/>
              <a:chOff x="2496269" y="1171698"/>
              <a:chExt cx="761953" cy="723022"/>
            </a:xfrm>
          </p:grpSpPr>
          <p:sp>
            <p:nvSpPr>
              <p:cNvPr id="6783" name="Google Shape;6783;p58"/>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8"/>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5" name="Google Shape;6785;p58"/>
              <p:cNvGrpSpPr/>
              <p:nvPr/>
            </p:nvGrpSpPr>
            <p:grpSpPr>
              <a:xfrm>
                <a:off x="2496269" y="1171698"/>
                <a:ext cx="761953" cy="723022"/>
                <a:chOff x="2496269" y="1120652"/>
                <a:chExt cx="761953" cy="723022"/>
              </a:xfrm>
            </p:grpSpPr>
            <p:grpSp>
              <p:nvGrpSpPr>
                <p:cNvPr id="6786" name="Google Shape;6786;p58"/>
                <p:cNvGrpSpPr/>
                <p:nvPr/>
              </p:nvGrpSpPr>
              <p:grpSpPr>
                <a:xfrm>
                  <a:off x="2496269" y="1120652"/>
                  <a:ext cx="761953" cy="723022"/>
                  <a:chOff x="2496269" y="1120652"/>
                  <a:chExt cx="761953" cy="723022"/>
                </a:xfrm>
              </p:grpSpPr>
              <p:grpSp>
                <p:nvGrpSpPr>
                  <p:cNvPr id="6787" name="Google Shape;6787;p58"/>
                  <p:cNvGrpSpPr/>
                  <p:nvPr/>
                </p:nvGrpSpPr>
                <p:grpSpPr>
                  <a:xfrm>
                    <a:off x="2496269" y="1304589"/>
                    <a:ext cx="407089" cy="305057"/>
                    <a:chOff x="2496269" y="1304589"/>
                    <a:chExt cx="407089" cy="305057"/>
                  </a:xfrm>
                </p:grpSpPr>
                <p:sp>
                  <p:nvSpPr>
                    <p:cNvPr id="6788" name="Google Shape;6788;p58"/>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8"/>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0" name="Google Shape;6790;p58"/>
                  <p:cNvGrpSpPr/>
                  <p:nvPr/>
                </p:nvGrpSpPr>
                <p:grpSpPr>
                  <a:xfrm>
                    <a:off x="2586468" y="1493376"/>
                    <a:ext cx="358850" cy="349656"/>
                    <a:chOff x="2586468" y="1493376"/>
                    <a:chExt cx="358850" cy="349656"/>
                  </a:xfrm>
                </p:grpSpPr>
                <p:sp>
                  <p:nvSpPr>
                    <p:cNvPr id="6791" name="Google Shape;6791;p58"/>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8"/>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3" name="Google Shape;6793;p58"/>
                  <p:cNvGrpSpPr/>
                  <p:nvPr/>
                </p:nvGrpSpPr>
                <p:grpSpPr>
                  <a:xfrm>
                    <a:off x="2807939" y="1494024"/>
                    <a:ext cx="358857" cy="349650"/>
                    <a:chOff x="2807939" y="1494024"/>
                    <a:chExt cx="358857" cy="349650"/>
                  </a:xfrm>
                </p:grpSpPr>
                <p:sp>
                  <p:nvSpPr>
                    <p:cNvPr id="6794" name="Google Shape;6794;p58"/>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8"/>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58"/>
                  <p:cNvGrpSpPr/>
                  <p:nvPr/>
                </p:nvGrpSpPr>
                <p:grpSpPr>
                  <a:xfrm>
                    <a:off x="2851133" y="1305635"/>
                    <a:ext cx="407089" cy="305057"/>
                    <a:chOff x="2851133" y="1305635"/>
                    <a:chExt cx="407089" cy="305057"/>
                  </a:xfrm>
                </p:grpSpPr>
                <p:sp>
                  <p:nvSpPr>
                    <p:cNvPr id="6797" name="Google Shape;6797;p58"/>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8"/>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9" name="Google Shape;6799;p58"/>
                  <p:cNvGrpSpPr/>
                  <p:nvPr/>
                </p:nvGrpSpPr>
                <p:grpSpPr>
                  <a:xfrm>
                    <a:off x="2727495" y="1120652"/>
                    <a:ext cx="300271" cy="396358"/>
                    <a:chOff x="2727495" y="1120652"/>
                    <a:chExt cx="300271" cy="396358"/>
                  </a:xfrm>
                </p:grpSpPr>
                <p:sp>
                  <p:nvSpPr>
                    <p:cNvPr id="6800" name="Google Shape;6800;p58"/>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8"/>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02" name="Google Shape;6802;p58"/>
                <p:cNvGrpSpPr/>
                <p:nvPr/>
              </p:nvGrpSpPr>
              <p:grpSpPr>
                <a:xfrm>
                  <a:off x="2722305" y="1350460"/>
                  <a:ext cx="308357" cy="308344"/>
                  <a:chOff x="2722305" y="1350460"/>
                  <a:chExt cx="308357" cy="308344"/>
                </a:xfrm>
              </p:grpSpPr>
              <p:sp>
                <p:nvSpPr>
                  <p:cNvPr id="6803" name="Google Shape;6803;p58"/>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04" name="Google Shape;6804;p58"/>
                  <p:cNvGrpSpPr/>
                  <p:nvPr/>
                </p:nvGrpSpPr>
                <p:grpSpPr>
                  <a:xfrm>
                    <a:off x="2725064" y="1364529"/>
                    <a:ext cx="297954" cy="280182"/>
                    <a:chOff x="2725064" y="1364529"/>
                    <a:chExt cx="297954" cy="280182"/>
                  </a:xfrm>
                </p:grpSpPr>
                <p:sp>
                  <p:nvSpPr>
                    <p:cNvPr id="6805" name="Google Shape;6805;p58"/>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8"/>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8"/>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8"/>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8"/>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810" name="Google Shape;6810;p58"/>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8"/>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8"/>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8"/>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8"/>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5" name="Google Shape;6815;p58"/>
          <p:cNvGrpSpPr/>
          <p:nvPr/>
        </p:nvGrpSpPr>
        <p:grpSpPr>
          <a:xfrm>
            <a:off x="3909129" y="2727412"/>
            <a:ext cx="1569144" cy="591015"/>
            <a:chOff x="3820100" y="3023049"/>
            <a:chExt cx="1303926" cy="491162"/>
          </a:xfrm>
        </p:grpSpPr>
        <p:grpSp>
          <p:nvGrpSpPr>
            <p:cNvPr id="6816" name="Google Shape;6816;p58"/>
            <p:cNvGrpSpPr/>
            <p:nvPr/>
          </p:nvGrpSpPr>
          <p:grpSpPr>
            <a:xfrm>
              <a:off x="3820100" y="3023072"/>
              <a:ext cx="1303926" cy="491139"/>
              <a:chOff x="3820100" y="3023072"/>
              <a:chExt cx="1303926" cy="491139"/>
            </a:xfrm>
          </p:grpSpPr>
          <p:sp>
            <p:nvSpPr>
              <p:cNvPr id="6817" name="Google Shape;6817;p58"/>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8"/>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9" name="Google Shape;6819;p58"/>
            <p:cNvGrpSpPr/>
            <p:nvPr/>
          </p:nvGrpSpPr>
          <p:grpSpPr>
            <a:xfrm>
              <a:off x="4132439" y="3023645"/>
              <a:ext cx="393633" cy="177096"/>
              <a:chOff x="4132439" y="3023645"/>
              <a:chExt cx="393633" cy="177096"/>
            </a:xfrm>
          </p:grpSpPr>
          <p:sp>
            <p:nvSpPr>
              <p:cNvPr id="6820" name="Google Shape;6820;p58"/>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8"/>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2" name="Google Shape;6822;p58"/>
            <p:cNvGrpSpPr/>
            <p:nvPr/>
          </p:nvGrpSpPr>
          <p:grpSpPr>
            <a:xfrm>
              <a:off x="3921811" y="3023049"/>
              <a:ext cx="1002397" cy="388943"/>
              <a:chOff x="3921811" y="3023049"/>
              <a:chExt cx="1002397" cy="388943"/>
            </a:xfrm>
          </p:grpSpPr>
          <p:sp>
            <p:nvSpPr>
              <p:cNvPr id="6823" name="Google Shape;6823;p58"/>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8"/>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5" name="Google Shape;6825;p58"/>
            <p:cNvGrpSpPr/>
            <p:nvPr/>
          </p:nvGrpSpPr>
          <p:grpSpPr>
            <a:xfrm>
              <a:off x="4023645" y="3023049"/>
              <a:ext cx="683032" cy="286722"/>
              <a:chOff x="4023645" y="3023049"/>
              <a:chExt cx="683032" cy="286722"/>
            </a:xfrm>
          </p:grpSpPr>
          <p:sp>
            <p:nvSpPr>
              <p:cNvPr id="6826" name="Google Shape;6826;p58"/>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8"/>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28" name="Google Shape;6828;p58"/>
          <p:cNvGrpSpPr/>
          <p:nvPr/>
        </p:nvGrpSpPr>
        <p:grpSpPr>
          <a:xfrm>
            <a:off x="1541251" y="1854258"/>
            <a:ext cx="713522" cy="688025"/>
            <a:chOff x="1706078" y="2092648"/>
            <a:chExt cx="660913" cy="637296"/>
          </a:xfrm>
        </p:grpSpPr>
        <p:sp>
          <p:nvSpPr>
            <p:cNvPr id="6829" name="Google Shape;6829;p58"/>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0" name="Google Shape;6830;p58"/>
            <p:cNvGrpSpPr/>
            <p:nvPr/>
          </p:nvGrpSpPr>
          <p:grpSpPr>
            <a:xfrm>
              <a:off x="1706078" y="2092648"/>
              <a:ext cx="660913" cy="575241"/>
              <a:chOff x="1706078" y="2092648"/>
              <a:chExt cx="660913" cy="575241"/>
            </a:xfrm>
          </p:grpSpPr>
          <p:sp>
            <p:nvSpPr>
              <p:cNvPr id="6831" name="Google Shape;6831;p58"/>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8"/>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8"/>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34" name="Google Shape;6834;p58"/>
          <p:cNvGrpSpPr/>
          <p:nvPr/>
        </p:nvGrpSpPr>
        <p:grpSpPr>
          <a:xfrm>
            <a:off x="6303109" y="971806"/>
            <a:ext cx="1317459" cy="684168"/>
            <a:chOff x="238125" y="999450"/>
            <a:chExt cx="7140700" cy="3708225"/>
          </a:xfrm>
        </p:grpSpPr>
        <p:sp>
          <p:nvSpPr>
            <p:cNvPr id="6835" name="Google Shape;6835;p58"/>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8"/>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8"/>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8"/>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8"/>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8"/>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8"/>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8"/>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8"/>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47" name="Shape 6847"/>
        <p:cNvGrpSpPr/>
        <p:nvPr/>
      </p:nvGrpSpPr>
      <p:grpSpPr>
        <a:xfrm>
          <a:off x="0" y="0"/>
          <a:ext cx="0" cy="0"/>
          <a:chOff x="0" y="0"/>
          <a:chExt cx="0" cy="0"/>
        </a:xfrm>
      </p:grpSpPr>
      <p:grpSp>
        <p:nvGrpSpPr>
          <p:cNvPr id="6848" name="Google Shape;6848;p59"/>
          <p:cNvGrpSpPr/>
          <p:nvPr/>
        </p:nvGrpSpPr>
        <p:grpSpPr>
          <a:xfrm>
            <a:off x="717027" y="967622"/>
            <a:ext cx="1636117" cy="1526144"/>
            <a:chOff x="729238" y="1179665"/>
            <a:chExt cx="1636117" cy="1526144"/>
          </a:xfrm>
        </p:grpSpPr>
        <p:grpSp>
          <p:nvGrpSpPr>
            <p:cNvPr id="6849" name="Google Shape;6849;p59"/>
            <p:cNvGrpSpPr/>
            <p:nvPr/>
          </p:nvGrpSpPr>
          <p:grpSpPr>
            <a:xfrm>
              <a:off x="729238" y="1179665"/>
              <a:ext cx="80700" cy="1526144"/>
              <a:chOff x="729238" y="1179665"/>
              <a:chExt cx="80700" cy="1526144"/>
            </a:xfrm>
          </p:grpSpPr>
          <p:sp>
            <p:nvSpPr>
              <p:cNvPr id="6850" name="Google Shape;6850;p59"/>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9"/>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9"/>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9"/>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9"/>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9"/>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9"/>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9"/>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9"/>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9"/>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0" name="Google Shape;6860;p59"/>
            <p:cNvGrpSpPr/>
            <p:nvPr/>
          </p:nvGrpSpPr>
          <p:grpSpPr>
            <a:xfrm>
              <a:off x="903098" y="1179665"/>
              <a:ext cx="80700" cy="1526144"/>
              <a:chOff x="903098" y="1179665"/>
              <a:chExt cx="80700" cy="1526144"/>
            </a:xfrm>
          </p:grpSpPr>
          <p:sp>
            <p:nvSpPr>
              <p:cNvPr id="6861" name="Google Shape;6861;p59"/>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9"/>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9"/>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9"/>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9"/>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9"/>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9"/>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9"/>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9"/>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9"/>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59"/>
            <p:cNvGrpSpPr/>
            <p:nvPr/>
          </p:nvGrpSpPr>
          <p:grpSpPr>
            <a:xfrm>
              <a:off x="1076958" y="1179665"/>
              <a:ext cx="80700" cy="1526144"/>
              <a:chOff x="1076958" y="1179665"/>
              <a:chExt cx="80700" cy="1526144"/>
            </a:xfrm>
          </p:grpSpPr>
          <p:sp>
            <p:nvSpPr>
              <p:cNvPr id="6872" name="Google Shape;6872;p59"/>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9"/>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9"/>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9"/>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9"/>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9"/>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9"/>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9"/>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9"/>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9"/>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2" name="Google Shape;6882;p59"/>
            <p:cNvGrpSpPr/>
            <p:nvPr/>
          </p:nvGrpSpPr>
          <p:grpSpPr>
            <a:xfrm>
              <a:off x="1247707" y="1179665"/>
              <a:ext cx="80700" cy="1526144"/>
              <a:chOff x="1247707" y="1179665"/>
              <a:chExt cx="80700" cy="1526144"/>
            </a:xfrm>
          </p:grpSpPr>
          <p:sp>
            <p:nvSpPr>
              <p:cNvPr id="6883" name="Google Shape;6883;p59"/>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9"/>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9"/>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9"/>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9"/>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9"/>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9"/>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9"/>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9"/>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9"/>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3" name="Google Shape;6893;p59"/>
            <p:cNvGrpSpPr/>
            <p:nvPr/>
          </p:nvGrpSpPr>
          <p:grpSpPr>
            <a:xfrm>
              <a:off x="1421567" y="1179665"/>
              <a:ext cx="80700" cy="1526144"/>
              <a:chOff x="1421567" y="1179665"/>
              <a:chExt cx="80700" cy="1526144"/>
            </a:xfrm>
          </p:grpSpPr>
          <p:sp>
            <p:nvSpPr>
              <p:cNvPr id="6894" name="Google Shape;6894;p59"/>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9"/>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9"/>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9"/>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9"/>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9"/>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9"/>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9"/>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9"/>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9"/>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4" name="Google Shape;6904;p59"/>
            <p:cNvGrpSpPr/>
            <p:nvPr/>
          </p:nvGrpSpPr>
          <p:grpSpPr>
            <a:xfrm>
              <a:off x="1592327" y="1179665"/>
              <a:ext cx="80700" cy="1526144"/>
              <a:chOff x="1592327" y="1179665"/>
              <a:chExt cx="80700" cy="1526144"/>
            </a:xfrm>
          </p:grpSpPr>
          <p:sp>
            <p:nvSpPr>
              <p:cNvPr id="6905" name="Google Shape;6905;p59"/>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9"/>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9"/>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9"/>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9"/>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9"/>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9"/>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9"/>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9"/>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9"/>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5" name="Google Shape;6915;p59"/>
            <p:cNvGrpSpPr/>
            <p:nvPr/>
          </p:nvGrpSpPr>
          <p:grpSpPr>
            <a:xfrm>
              <a:off x="1766187" y="1179665"/>
              <a:ext cx="80700" cy="1526144"/>
              <a:chOff x="1766187" y="1179665"/>
              <a:chExt cx="80700" cy="1526144"/>
            </a:xfrm>
          </p:grpSpPr>
          <p:sp>
            <p:nvSpPr>
              <p:cNvPr id="6916" name="Google Shape;6916;p59"/>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9"/>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9"/>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9"/>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9"/>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9"/>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9"/>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9"/>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9"/>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9"/>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59"/>
            <p:cNvGrpSpPr/>
            <p:nvPr/>
          </p:nvGrpSpPr>
          <p:grpSpPr>
            <a:xfrm>
              <a:off x="1936935" y="1179665"/>
              <a:ext cx="80700" cy="1526144"/>
              <a:chOff x="1936935" y="1179665"/>
              <a:chExt cx="80700" cy="1526144"/>
            </a:xfrm>
          </p:grpSpPr>
          <p:sp>
            <p:nvSpPr>
              <p:cNvPr id="6927" name="Google Shape;6927;p59"/>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9"/>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9"/>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9"/>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9"/>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9"/>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9"/>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9"/>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9"/>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9"/>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7" name="Google Shape;6937;p59"/>
            <p:cNvGrpSpPr/>
            <p:nvPr/>
          </p:nvGrpSpPr>
          <p:grpSpPr>
            <a:xfrm>
              <a:off x="2110795" y="1179665"/>
              <a:ext cx="80700" cy="1526144"/>
              <a:chOff x="2110795" y="1179665"/>
              <a:chExt cx="80700" cy="1526144"/>
            </a:xfrm>
          </p:grpSpPr>
          <p:sp>
            <p:nvSpPr>
              <p:cNvPr id="6938" name="Google Shape;6938;p59"/>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9"/>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9"/>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9"/>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9"/>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9"/>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9"/>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9"/>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9"/>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9"/>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8" name="Google Shape;6948;p59"/>
            <p:cNvGrpSpPr/>
            <p:nvPr/>
          </p:nvGrpSpPr>
          <p:grpSpPr>
            <a:xfrm>
              <a:off x="2284655" y="1179665"/>
              <a:ext cx="80700" cy="1526144"/>
              <a:chOff x="2284655" y="1179665"/>
              <a:chExt cx="80700" cy="1526144"/>
            </a:xfrm>
          </p:grpSpPr>
          <p:sp>
            <p:nvSpPr>
              <p:cNvPr id="6949" name="Google Shape;6949;p59"/>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9"/>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9"/>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9"/>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9"/>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9"/>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9"/>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9"/>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9"/>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9"/>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59" name="Google Shape;6959;p59"/>
          <p:cNvGrpSpPr/>
          <p:nvPr/>
        </p:nvGrpSpPr>
        <p:grpSpPr>
          <a:xfrm>
            <a:off x="2611693" y="986760"/>
            <a:ext cx="1364248" cy="1102133"/>
            <a:chOff x="2623904" y="1198803"/>
            <a:chExt cx="1364248" cy="1102133"/>
          </a:xfrm>
        </p:grpSpPr>
        <p:grpSp>
          <p:nvGrpSpPr>
            <p:cNvPr id="6960" name="Google Shape;6960;p59"/>
            <p:cNvGrpSpPr/>
            <p:nvPr/>
          </p:nvGrpSpPr>
          <p:grpSpPr>
            <a:xfrm>
              <a:off x="2623907" y="1198803"/>
              <a:ext cx="1364245" cy="273000"/>
              <a:chOff x="2623907" y="1198803"/>
              <a:chExt cx="1364245" cy="273000"/>
            </a:xfrm>
          </p:grpSpPr>
          <p:sp>
            <p:nvSpPr>
              <p:cNvPr id="6961" name="Google Shape;6961;p59"/>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9"/>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9"/>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9"/>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9"/>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6" name="Google Shape;6966;p59"/>
            <p:cNvGrpSpPr/>
            <p:nvPr/>
          </p:nvGrpSpPr>
          <p:grpSpPr>
            <a:xfrm>
              <a:off x="2623904" y="1476964"/>
              <a:ext cx="1364245" cy="273000"/>
              <a:chOff x="2623904" y="1476964"/>
              <a:chExt cx="1364245" cy="273000"/>
            </a:xfrm>
          </p:grpSpPr>
          <p:sp>
            <p:nvSpPr>
              <p:cNvPr id="6967" name="Google Shape;6967;p59"/>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9"/>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9"/>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9"/>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9"/>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2" name="Google Shape;6972;p59"/>
            <p:cNvGrpSpPr/>
            <p:nvPr/>
          </p:nvGrpSpPr>
          <p:grpSpPr>
            <a:xfrm>
              <a:off x="2623907" y="1749775"/>
              <a:ext cx="1364245" cy="273000"/>
              <a:chOff x="2623907" y="1749775"/>
              <a:chExt cx="1364245" cy="273000"/>
            </a:xfrm>
          </p:grpSpPr>
          <p:sp>
            <p:nvSpPr>
              <p:cNvPr id="6973" name="Google Shape;6973;p59"/>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9"/>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9"/>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9"/>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9"/>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59"/>
            <p:cNvGrpSpPr/>
            <p:nvPr/>
          </p:nvGrpSpPr>
          <p:grpSpPr>
            <a:xfrm>
              <a:off x="2623904" y="2027936"/>
              <a:ext cx="1364245" cy="273000"/>
              <a:chOff x="2623904" y="2027936"/>
              <a:chExt cx="1364245" cy="273000"/>
            </a:xfrm>
          </p:grpSpPr>
          <p:sp>
            <p:nvSpPr>
              <p:cNvPr id="6979" name="Google Shape;6979;p59"/>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9"/>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9"/>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9"/>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9"/>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4" name="Google Shape;6984;p59"/>
          <p:cNvGrpSpPr/>
          <p:nvPr/>
        </p:nvGrpSpPr>
        <p:grpSpPr>
          <a:xfrm>
            <a:off x="2601154" y="2445833"/>
            <a:ext cx="1387541" cy="159124"/>
            <a:chOff x="3200660" y="2180272"/>
            <a:chExt cx="2563824" cy="378237"/>
          </a:xfrm>
        </p:grpSpPr>
        <p:sp>
          <p:nvSpPr>
            <p:cNvPr id="6985" name="Google Shape;6985;p59"/>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9"/>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9"/>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9"/>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9"/>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9"/>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9"/>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9"/>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9"/>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9"/>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9"/>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9"/>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9"/>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9"/>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9"/>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9"/>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9"/>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9"/>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3" name="Google Shape;7003;p59"/>
          <p:cNvGrpSpPr/>
          <p:nvPr/>
        </p:nvGrpSpPr>
        <p:grpSpPr>
          <a:xfrm>
            <a:off x="2597679" y="2723597"/>
            <a:ext cx="1390502" cy="159625"/>
            <a:chOff x="3530150" y="2790075"/>
            <a:chExt cx="1962600" cy="225300"/>
          </a:xfrm>
        </p:grpSpPr>
        <p:sp>
          <p:nvSpPr>
            <p:cNvPr id="7004" name="Google Shape;7004;p59"/>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9"/>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59"/>
          <p:cNvGrpSpPr/>
          <p:nvPr/>
        </p:nvGrpSpPr>
        <p:grpSpPr>
          <a:xfrm>
            <a:off x="2597736" y="3001862"/>
            <a:ext cx="1411629" cy="154175"/>
            <a:chOff x="3558802" y="4011244"/>
            <a:chExt cx="1866000" cy="111600"/>
          </a:xfrm>
        </p:grpSpPr>
        <p:sp>
          <p:nvSpPr>
            <p:cNvPr id="7007" name="Google Shape;7007;p59"/>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9"/>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9" name="Google Shape;7009;p59"/>
          <p:cNvGrpSpPr/>
          <p:nvPr/>
        </p:nvGrpSpPr>
        <p:grpSpPr>
          <a:xfrm>
            <a:off x="2598024" y="2207432"/>
            <a:ext cx="1383503" cy="119761"/>
            <a:chOff x="3465975" y="2270258"/>
            <a:chExt cx="1986364" cy="171947"/>
          </a:xfrm>
        </p:grpSpPr>
        <p:sp>
          <p:nvSpPr>
            <p:cNvPr id="7010" name="Google Shape;7010;p59"/>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9"/>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9"/>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9"/>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9"/>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9"/>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9"/>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9"/>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8" name="Google Shape;7018;p59"/>
          <p:cNvGrpSpPr/>
          <p:nvPr/>
        </p:nvGrpSpPr>
        <p:grpSpPr>
          <a:xfrm>
            <a:off x="2609031" y="3571205"/>
            <a:ext cx="1369531" cy="195460"/>
            <a:chOff x="723300" y="4253549"/>
            <a:chExt cx="2276482" cy="324900"/>
          </a:xfrm>
        </p:grpSpPr>
        <p:sp>
          <p:nvSpPr>
            <p:cNvPr id="7019" name="Google Shape;7019;p59"/>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9"/>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9"/>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9"/>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9"/>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4" name="Google Shape;7024;p59"/>
          <p:cNvGrpSpPr/>
          <p:nvPr/>
        </p:nvGrpSpPr>
        <p:grpSpPr>
          <a:xfrm>
            <a:off x="2598592" y="3272446"/>
            <a:ext cx="1389066" cy="180119"/>
            <a:chOff x="705948" y="3788465"/>
            <a:chExt cx="2308953" cy="299400"/>
          </a:xfrm>
        </p:grpSpPr>
        <p:sp>
          <p:nvSpPr>
            <p:cNvPr id="7025" name="Google Shape;7025;p59"/>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9"/>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9"/>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9"/>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9"/>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0" name="Google Shape;7030;p59"/>
          <p:cNvGrpSpPr/>
          <p:nvPr/>
        </p:nvGrpSpPr>
        <p:grpSpPr>
          <a:xfrm>
            <a:off x="4195583" y="1876400"/>
            <a:ext cx="1433821" cy="191501"/>
            <a:chOff x="4273350" y="2088443"/>
            <a:chExt cx="1433821" cy="191501"/>
          </a:xfrm>
        </p:grpSpPr>
        <p:grpSp>
          <p:nvGrpSpPr>
            <p:cNvPr id="7031" name="Google Shape;7031;p59"/>
            <p:cNvGrpSpPr/>
            <p:nvPr/>
          </p:nvGrpSpPr>
          <p:grpSpPr>
            <a:xfrm>
              <a:off x="4273350" y="2088443"/>
              <a:ext cx="1433821" cy="0"/>
              <a:chOff x="5224975" y="2962250"/>
              <a:chExt cx="1544400" cy="0"/>
            </a:xfrm>
          </p:grpSpPr>
          <p:cxnSp>
            <p:nvCxnSpPr>
              <p:cNvPr id="7032" name="Google Shape;7032;p5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033" name="Google Shape;7033;p59"/>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7034" name="Google Shape;7034;p59"/>
            <p:cNvGrpSpPr/>
            <p:nvPr/>
          </p:nvGrpSpPr>
          <p:grpSpPr>
            <a:xfrm>
              <a:off x="4273350" y="2279944"/>
              <a:ext cx="1433821" cy="0"/>
              <a:chOff x="5224975" y="2962250"/>
              <a:chExt cx="1544400" cy="0"/>
            </a:xfrm>
          </p:grpSpPr>
          <p:cxnSp>
            <p:nvCxnSpPr>
              <p:cNvPr id="7035" name="Google Shape;7035;p59"/>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036" name="Google Shape;7036;p59"/>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7037" name="Google Shape;7037;p59"/>
          <p:cNvGrpSpPr/>
          <p:nvPr/>
        </p:nvGrpSpPr>
        <p:grpSpPr>
          <a:xfrm>
            <a:off x="2646529" y="3885304"/>
            <a:ext cx="1304609" cy="294074"/>
            <a:chOff x="2658741" y="4097347"/>
            <a:chExt cx="1304609" cy="294074"/>
          </a:xfrm>
        </p:grpSpPr>
        <p:grpSp>
          <p:nvGrpSpPr>
            <p:cNvPr id="7038" name="Google Shape;7038;p59"/>
            <p:cNvGrpSpPr/>
            <p:nvPr/>
          </p:nvGrpSpPr>
          <p:grpSpPr>
            <a:xfrm>
              <a:off x="2658741" y="4097347"/>
              <a:ext cx="118572" cy="294074"/>
              <a:chOff x="3343310" y="4475555"/>
              <a:chExt cx="127717" cy="316753"/>
            </a:xfrm>
          </p:grpSpPr>
          <p:sp>
            <p:nvSpPr>
              <p:cNvPr id="7039" name="Google Shape;7039;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1" name="Google Shape;7041;p59"/>
            <p:cNvGrpSpPr/>
            <p:nvPr/>
          </p:nvGrpSpPr>
          <p:grpSpPr>
            <a:xfrm>
              <a:off x="3815519" y="4098388"/>
              <a:ext cx="147831" cy="291991"/>
              <a:chOff x="3527539" y="4476677"/>
              <a:chExt cx="159232" cy="314510"/>
            </a:xfrm>
          </p:grpSpPr>
          <p:sp>
            <p:nvSpPr>
              <p:cNvPr id="7042" name="Google Shape;7042;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59"/>
            <p:cNvGrpSpPr/>
            <p:nvPr/>
          </p:nvGrpSpPr>
          <p:grpSpPr>
            <a:xfrm>
              <a:off x="3511696" y="4098388"/>
              <a:ext cx="147831" cy="291991"/>
              <a:chOff x="3527539" y="4476677"/>
              <a:chExt cx="159232" cy="314510"/>
            </a:xfrm>
          </p:grpSpPr>
          <p:sp>
            <p:nvSpPr>
              <p:cNvPr id="7045" name="Google Shape;7045;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59"/>
            <p:cNvGrpSpPr/>
            <p:nvPr/>
          </p:nvGrpSpPr>
          <p:grpSpPr>
            <a:xfrm>
              <a:off x="3207874" y="4098388"/>
              <a:ext cx="147831" cy="291991"/>
              <a:chOff x="3527539" y="4476677"/>
              <a:chExt cx="159232" cy="314510"/>
            </a:xfrm>
          </p:grpSpPr>
          <p:sp>
            <p:nvSpPr>
              <p:cNvPr id="7048" name="Google Shape;7048;p59"/>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9"/>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59"/>
            <p:cNvGrpSpPr/>
            <p:nvPr/>
          </p:nvGrpSpPr>
          <p:grpSpPr>
            <a:xfrm>
              <a:off x="2933305" y="4097347"/>
              <a:ext cx="118572" cy="294074"/>
              <a:chOff x="3343310" y="4475555"/>
              <a:chExt cx="127717" cy="316753"/>
            </a:xfrm>
          </p:grpSpPr>
          <p:sp>
            <p:nvSpPr>
              <p:cNvPr id="7051" name="Google Shape;7051;p59"/>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9"/>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53" name="Google Shape;7053;p59"/>
          <p:cNvGrpSpPr/>
          <p:nvPr/>
        </p:nvGrpSpPr>
        <p:grpSpPr>
          <a:xfrm>
            <a:off x="4197138" y="963998"/>
            <a:ext cx="1430711" cy="751237"/>
            <a:chOff x="5159450" y="1919950"/>
            <a:chExt cx="1541050" cy="862500"/>
          </a:xfrm>
        </p:grpSpPr>
        <p:sp>
          <p:nvSpPr>
            <p:cNvPr id="7054" name="Google Shape;7054;p59"/>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7055" name="Google Shape;7055;p59"/>
            <p:cNvGrpSpPr/>
            <p:nvPr/>
          </p:nvGrpSpPr>
          <p:grpSpPr>
            <a:xfrm>
              <a:off x="5159450" y="1919950"/>
              <a:ext cx="1541050" cy="862500"/>
              <a:chOff x="5159450" y="1919950"/>
              <a:chExt cx="1541050" cy="862500"/>
            </a:xfrm>
          </p:grpSpPr>
          <p:cxnSp>
            <p:nvCxnSpPr>
              <p:cNvPr id="7056" name="Google Shape;7056;p59"/>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7057" name="Google Shape;7057;p59"/>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7058" name="Google Shape;7058;p59"/>
          <p:cNvGrpSpPr/>
          <p:nvPr/>
        </p:nvGrpSpPr>
        <p:grpSpPr>
          <a:xfrm>
            <a:off x="4245275" y="2227768"/>
            <a:ext cx="1334436" cy="967914"/>
            <a:chOff x="4294923" y="2439811"/>
            <a:chExt cx="1334436" cy="967914"/>
          </a:xfrm>
        </p:grpSpPr>
        <p:grpSp>
          <p:nvGrpSpPr>
            <p:cNvPr id="7059" name="Google Shape;7059;p59"/>
            <p:cNvGrpSpPr/>
            <p:nvPr/>
          </p:nvGrpSpPr>
          <p:grpSpPr>
            <a:xfrm>
              <a:off x="4960455" y="2469658"/>
              <a:ext cx="668904" cy="885524"/>
              <a:chOff x="4960455" y="2469658"/>
              <a:chExt cx="668904" cy="885524"/>
            </a:xfrm>
          </p:grpSpPr>
          <p:sp>
            <p:nvSpPr>
              <p:cNvPr id="7060" name="Google Shape;7060;p59"/>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9"/>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9"/>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9"/>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9"/>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9"/>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59"/>
            <p:cNvGrpSpPr/>
            <p:nvPr/>
          </p:nvGrpSpPr>
          <p:grpSpPr>
            <a:xfrm>
              <a:off x="4294923" y="2469658"/>
              <a:ext cx="668951" cy="885524"/>
              <a:chOff x="4294923" y="2469658"/>
              <a:chExt cx="668951" cy="885524"/>
            </a:xfrm>
          </p:grpSpPr>
          <p:sp>
            <p:nvSpPr>
              <p:cNvPr id="7067" name="Google Shape;7067;p59"/>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9"/>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9"/>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9"/>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9"/>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9"/>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3" name="Google Shape;7073;p59"/>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4" name="Google Shape;7074;p59"/>
          <p:cNvGrpSpPr/>
          <p:nvPr/>
        </p:nvGrpSpPr>
        <p:grpSpPr>
          <a:xfrm>
            <a:off x="4231478" y="3282213"/>
            <a:ext cx="1430949" cy="897289"/>
            <a:chOff x="4351371" y="3547942"/>
            <a:chExt cx="1345130" cy="843475"/>
          </a:xfrm>
        </p:grpSpPr>
        <p:grpSp>
          <p:nvGrpSpPr>
            <p:cNvPr id="7075" name="Google Shape;7075;p59"/>
            <p:cNvGrpSpPr/>
            <p:nvPr/>
          </p:nvGrpSpPr>
          <p:grpSpPr>
            <a:xfrm>
              <a:off x="4351371" y="4209917"/>
              <a:ext cx="1345130" cy="181500"/>
              <a:chOff x="4351371" y="4209917"/>
              <a:chExt cx="1345130" cy="181500"/>
            </a:xfrm>
          </p:grpSpPr>
          <p:sp>
            <p:nvSpPr>
              <p:cNvPr id="7076" name="Google Shape;7076;p59"/>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77" name="Google Shape;7077;p59"/>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7078" name="Google Shape;7078;p59"/>
            <p:cNvGrpSpPr/>
            <p:nvPr/>
          </p:nvGrpSpPr>
          <p:grpSpPr>
            <a:xfrm>
              <a:off x="4403010" y="3985221"/>
              <a:ext cx="1109518" cy="181500"/>
              <a:chOff x="4403010" y="3985221"/>
              <a:chExt cx="1109518" cy="181500"/>
            </a:xfrm>
          </p:grpSpPr>
          <p:sp>
            <p:nvSpPr>
              <p:cNvPr id="7079" name="Google Shape;7079;p59"/>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80" name="Google Shape;7080;p59"/>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7081" name="Google Shape;7081;p59"/>
            <p:cNvGrpSpPr/>
            <p:nvPr/>
          </p:nvGrpSpPr>
          <p:grpSpPr>
            <a:xfrm>
              <a:off x="4618704" y="3766582"/>
              <a:ext cx="807858" cy="181500"/>
              <a:chOff x="4618704" y="3766582"/>
              <a:chExt cx="807858" cy="181500"/>
            </a:xfrm>
          </p:grpSpPr>
          <p:sp>
            <p:nvSpPr>
              <p:cNvPr id="7082" name="Google Shape;7082;p59"/>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83" name="Google Shape;7083;p59"/>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7084" name="Google Shape;7084;p59"/>
            <p:cNvGrpSpPr/>
            <p:nvPr/>
          </p:nvGrpSpPr>
          <p:grpSpPr>
            <a:xfrm>
              <a:off x="4735238" y="3547942"/>
              <a:ext cx="462839" cy="181500"/>
              <a:chOff x="4735238" y="3547942"/>
              <a:chExt cx="462839" cy="181500"/>
            </a:xfrm>
          </p:grpSpPr>
          <p:sp>
            <p:nvSpPr>
              <p:cNvPr id="7085" name="Google Shape;7085;p59"/>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86" name="Google Shape;7086;p59"/>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7087" name="Google Shape;7087;p59"/>
          <p:cNvGrpSpPr/>
          <p:nvPr/>
        </p:nvGrpSpPr>
        <p:grpSpPr>
          <a:xfrm>
            <a:off x="7407836" y="2217537"/>
            <a:ext cx="1020955" cy="928853"/>
            <a:chOff x="926675" y="238125"/>
            <a:chExt cx="5755100" cy="5232975"/>
          </a:xfrm>
        </p:grpSpPr>
        <p:sp>
          <p:nvSpPr>
            <p:cNvPr id="7088" name="Google Shape;7088;p59"/>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9"/>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9"/>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9"/>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59"/>
          <p:cNvGrpSpPr/>
          <p:nvPr/>
        </p:nvGrpSpPr>
        <p:grpSpPr>
          <a:xfrm>
            <a:off x="715210" y="2616272"/>
            <a:ext cx="1695374" cy="1560837"/>
            <a:chOff x="727421" y="2828315"/>
            <a:chExt cx="1695374" cy="1560837"/>
          </a:xfrm>
        </p:grpSpPr>
        <p:grpSp>
          <p:nvGrpSpPr>
            <p:cNvPr id="7093" name="Google Shape;7093;p59"/>
            <p:cNvGrpSpPr/>
            <p:nvPr/>
          </p:nvGrpSpPr>
          <p:grpSpPr>
            <a:xfrm>
              <a:off x="727421" y="2828315"/>
              <a:ext cx="1695374" cy="1560837"/>
              <a:chOff x="734799" y="2782450"/>
              <a:chExt cx="1571100" cy="1577400"/>
            </a:xfrm>
          </p:grpSpPr>
          <p:cxnSp>
            <p:nvCxnSpPr>
              <p:cNvPr id="7094" name="Google Shape;7094;p59"/>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7095" name="Google Shape;7095;p59"/>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7096" name="Google Shape;7096;p59"/>
            <p:cNvGrpSpPr/>
            <p:nvPr/>
          </p:nvGrpSpPr>
          <p:grpSpPr>
            <a:xfrm>
              <a:off x="819108" y="2882501"/>
              <a:ext cx="1556791" cy="1426186"/>
              <a:chOff x="819108" y="2882501"/>
              <a:chExt cx="1556791" cy="1426186"/>
            </a:xfrm>
          </p:grpSpPr>
          <p:grpSp>
            <p:nvGrpSpPr>
              <p:cNvPr id="7097" name="Google Shape;7097;p59"/>
              <p:cNvGrpSpPr/>
              <p:nvPr/>
            </p:nvGrpSpPr>
            <p:grpSpPr>
              <a:xfrm>
                <a:off x="819108" y="2882501"/>
                <a:ext cx="103104" cy="1426186"/>
                <a:chOff x="4674013" y="3100904"/>
                <a:chExt cx="122758" cy="1698043"/>
              </a:xfrm>
            </p:grpSpPr>
            <p:sp>
              <p:nvSpPr>
                <p:cNvPr id="7098" name="Google Shape;7098;p59"/>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9"/>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9"/>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9"/>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9"/>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9"/>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9"/>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59"/>
              <p:cNvGrpSpPr/>
              <p:nvPr/>
            </p:nvGrpSpPr>
            <p:grpSpPr>
              <a:xfrm>
                <a:off x="1062475" y="2882501"/>
                <a:ext cx="103104" cy="1426186"/>
                <a:chOff x="4940438" y="3100904"/>
                <a:chExt cx="122758" cy="1698043"/>
              </a:xfrm>
            </p:grpSpPr>
            <p:sp>
              <p:nvSpPr>
                <p:cNvPr id="7106" name="Google Shape;7106;p59"/>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9"/>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9"/>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9"/>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9"/>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9"/>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9"/>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3" name="Google Shape;7113;p59"/>
              <p:cNvGrpSpPr/>
              <p:nvPr/>
            </p:nvGrpSpPr>
            <p:grpSpPr>
              <a:xfrm>
                <a:off x="1299324" y="2882501"/>
                <a:ext cx="103104" cy="1426186"/>
                <a:chOff x="5206863" y="3100904"/>
                <a:chExt cx="122758" cy="1698043"/>
              </a:xfrm>
            </p:grpSpPr>
            <p:sp>
              <p:nvSpPr>
                <p:cNvPr id="7114" name="Google Shape;7114;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1" name="Google Shape;7121;p59"/>
              <p:cNvGrpSpPr/>
              <p:nvPr/>
            </p:nvGrpSpPr>
            <p:grpSpPr>
              <a:xfrm>
                <a:off x="1786057" y="2882501"/>
                <a:ext cx="103104" cy="1426186"/>
                <a:chOff x="6006138" y="3143629"/>
                <a:chExt cx="122758" cy="1698043"/>
              </a:xfrm>
            </p:grpSpPr>
            <p:sp>
              <p:nvSpPr>
                <p:cNvPr id="7122" name="Google Shape;7122;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9" name="Google Shape;7129;p59"/>
              <p:cNvGrpSpPr/>
              <p:nvPr/>
            </p:nvGrpSpPr>
            <p:grpSpPr>
              <a:xfrm>
                <a:off x="2029422" y="2882501"/>
                <a:ext cx="103104" cy="1426186"/>
                <a:chOff x="6805413" y="3100904"/>
                <a:chExt cx="122758" cy="1698043"/>
              </a:xfrm>
            </p:grpSpPr>
            <p:sp>
              <p:nvSpPr>
                <p:cNvPr id="7130" name="Google Shape;7130;p59"/>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9"/>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9"/>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9"/>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9"/>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9"/>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9"/>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7" name="Google Shape;7137;p59"/>
              <p:cNvGrpSpPr/>
              <p:nvPr/>
            </p:nvGrpSpPr>
            <p:grpSpPr>
              <a:xfrm>
                <a:off x="2272795" y="2882501"/>
                <a:ext cx="103104" cy="1426186"/>
                <a:chOff x="5206863" y="3100904"/>
                <a:chExt cx="122758" cy="1698043"/>
              </a:xfrm>
            </p:grpSpPr>
            <p:sp>
              <p:nvSpPr>
                <p:cNvPr id="7138" name="Google Shape;7138;p59"/>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9"/>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9"/>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9"/>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9"/>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9"/>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9"/>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59"/>
              <p:cNvGrpSpPr/>
              <p:nvPr/>
            </p:nvGrpSpPr>
            <p:grpSpPr>
              <a:xfrm>
                <a:off x="1542694" y="2882501"/>
                <a:ext cx="103104" cy="1426186"/>
                <a:chOff x="6006138" y="3143629"/>
                <a:chExt cx="122758" cy="1698043"/>
              </a:xfrm>
            </p:grpSpPr>
            <p:sp>
              <p:nvSpPr>
                <p:cNvPr id="7146" name="Google Shape;7146;p59"/>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9"/>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9"/>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9"/>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9"/>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9"/>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9"/>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153" name="Google Shape;7153;p59"/>
          <p:cNvGrpSpPr/>
          <p:nvPr/>
        </p:nvGrpSpPr>
        <p:grpSpPr>
          <a:xfrm>
            <a:off x="5671260" y="3305994"/>
            <a:ext cx="2749952" cy="870677"/>
            <a:chOff x="238125" y="1725700"/>
            <a:chExt cx="7139025" cy="2260325"/>
          </a:xfrm>
        </p:grpSpPr>
        <p:sp>
          <p:nvSpPr>
            <p:cNvPr id="7154" name="Google Shape;7154;p59"/>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9"/>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9"/>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9"/>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9"/>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9"/>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9"/>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9"/>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9"/>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9"/>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59"/>
          <p:cNvGrpSpPr/>
          <p:nvPr/>
        </p:nvGrpSpPr>
        <p:grpSpPr>
          <a:xfrm>
            <a:off x="5941424" y="2247740"/>
            <a:ext cx="1105452" cy="916747"/>
            <a:chOff x="5249100" y="1210600"/>
            <a:chExt cx="3502700" cy="2904775"/>
          </a:xfrm>
        </p:grpSpPr>
        <p:sp>
          <p:nvSpPr>
            <p:cNvPr id="7165" name="Google Shape;7165;p59"/>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9"/>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9"/>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9"/>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69" name="Google Shape;7169;p59"/>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7170" name="Google Shape;7170;p59"/>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7171" name="Google Shape;7171;p59"/>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7172" name="Google Shape;7172;p59"/>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7173" name="Google Shape;7173;p59"/>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59"/>
          <p:cNvGrpSpPr/>
          <p:nvPr/>
        </p:nvGrpSpPr>
        <p:grpSpPr>
          <a:xfrm>
            <a:off x="7123972" y="967158"/>
            <a:ext cx="1304650" cy="1124856"/>
            <a:chOff x="7287122" y="1165658"/>
            <a:chExt cx="1219413" cy="1051365"/>
          </a:xfrm>
        </p:grpSpPr>
        <p:grpSp>
          <p:nvGrpSpPr>
            <p:cNvPr id="7175" name="Google Shape;7175;p59"/>
            <p:cNvGrpSpPr/>
            <p:nvPr/>
          </p:nvGrpSpPr>
          <p:grpSpPr>
            <a:xfrm>
              <a:off x="7287122" y="1969723"/>
              <a:ext cx="1219413" cy="247300"/>
              <a:chOff x="7287122" y="1969723"/>
              <a:chExt cx="1219413" cy="247300"/>
            </a:xfrm>
          </p:grpSpPr>
          <p:sp>
            <p:nvSpPr>
              <p:cNvPr id="7176" name="Google Shape;7176;p59"/>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77" name="Google Shape;7177;p59"/>
              <p:cNvGrpSpPr/>
              <p:nvPr/>
            </p:nvGrpSpPr>
            <p:grpSpPr>
              <a:xfrm>
                <a:off x="7287122" y="2063892"/>
                <a:ext cx="1151753" cy="73428"/>
                <a:chOff x="7287122" y="2063892"/>
                <a:chExt cx="1151753" cy="73428"/>
              </a:xfrm>
            </p:grpSpPr>
            <p:sp>
              <p:nvSpPr>
                <p:cNvPr id="7178" name="Google Shape;7178;p59"/>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79" name="Google Shape;7179;p59"/>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7180" name="Google Shape;7180;p59"/>
            <p:cNvGrpSpPr/>
            <p:nvPr/>
          </p:nvGrpSpPr>
          <p:grpSpPr>
            <a:xfrm>
              <a:off x="7287122" y="1712201"/>
              <a:ext cx="1219403" cy="246767"/>
              <a:chOff x="7287122" y="1712201"/>
              <a:chExt cx="1219403" cy="246767"/>
            </a:xfrm>
          </p:grpSpPr>
          <p:sp>
            <p:nvSpPr>
              <p:cNvPr id="7181" name="Google Shape;7181;p59"/>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2" name="Google Shape;7182;p59"/>
              <p:cNvGrpSpPr/>
              <p:nvPr/>
            </p:nvGrpSpPr>
            <p:grpSpPr>
              <a:xfrm>
                <a:off x="7287122" y="1842861"/>
                <a:ext cx="1005303" cy="73419"/>
                <a:chOff x="7287122" y="1842861"/>
                <a:chExt cx="1005303" cy="73419"/>
              </a:xfrm>
            </p:grpSpPr>
            <p:sp>
              <p:nvSpPr>
                <p:cNvPr id="7183" name="Google Shape;7183;p59"/>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84" name="Google Shape;7184;p59"/>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7185" name="Google Shape;7185;p59"/>
            <p:cNvGrpSpPr/>
            <p:nvPr/>
          </p:nvGrpSpPr>
          <p:grpSpPr>
            <a:xfrm>
              <a:off x="7287122" y="1447520"/>
              <a:ext cx="1219403" cy="286667"/>
              <a:chOff x="7287122" y="1447520"/>
              <a:chExt cx="1219403" cy="286667"/>
            </a:xfrm>
          </p:grpSpPr>
          <p:sp>
            <p:nvSpPr>
              <p:cNvPr id="7186" name="Google Shape;7186;p59"/>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7" name="Google Shape;7187;p59"/>
              <p:cNvGrpSpPr/>
              <p:nvPr/>
            </p:nvGrpSpPr>
            <p:grpSpPr>
              <a:xfrm>
                <a:off x="7287122" y="1581977"/>
                <a:ext cx="852803" cy="73428"/>
                <a:chOff x="7287122" y="1581977"/>
                <a:chExt cx="852803" cy="73428"/>
              </a:xfrm>
            </p:grpSpPr>
            <p:sp>
              <p:nvSpPr>
                <p:cNvPr id="7188" name="Google Shape;7188;p59"/>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89" name="Google Shape;7189;p59"/>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7190" name="Google Shape;7190;p59"/>
            <p:cNvGrpSpPr/>
            <p:nvPr/>
          </p:nvGrpSpPr>
          <p:grpSpPr>
            <a:xfrm>
              <a:off x="7287122" y="1165658"/>
              <a:ext cx="1219403" cy="344253"/>
              <a:chOff x="7287122" y="1165658"/>
              <a:chExt cx="1219403" cy="344253"/>
            </a:xfrm>
          </p:grpSpPr>
          <p:sp>
            <p:nvSpPr>
              <p:cNvPr id="7191" name="Google Shape;7191;p59"/>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2" name="Google Shape;7192;p59"/>
              <p:cNvGrpSpPr/>
              <p:nvPr/>
            </p:nvGrpSpPr>
            <p:grpSpPr>
              <a:xfrm>
                <a:off x="7287122" y="1341025"/>
                <a:ext cx="695703" cy="73419"/>
                <a:chOff x="7287122" y="1341025"/>
                <a:chExt cx="695703" cy="73419"/>
              </a:xfrm>
            </p:grpSpPr>
            <p:sp>
              <p:nvSpPr>
                <p:cNvPr id="7193" name="Google Shape;7193;p59"/>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94" name="Google Shape;7194;p59"/>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7195" name="Google Shape;7195;p59"/>
          <p:cNvGrpSpPr/>
          <p:nvPr/>
        </p:nvGrpSpPr>
        <p:grpSpPr>
          <a:xfrm>
            <a:off x="5790464" y="973181"/>
            <a:ext cx="1397729" cy="1098540"/>
            <a:chOff x="5900602" y="1193063"/>
            <a:chExt cx="1299851" cy="1021707"/>
          </a:xfrm>
        </p:grpSpPr>
        <p:grpSp>
          <p:nvGrpSpPr>
            <p:cNvPr id="7196" name="Google Shape;7196;p59"/>
            <p:cNvGrpSpPr/>
            <p:nvPr/>
          </p:nvGrpSpPr>
          <p:grpSpPr>
            <a:xfrm>
              <a:off x="6520337" y="1193063"/>
              <a:ext cx="341815" cy="799959"/>
              <a:chOff x="6520337" y="1193063"/>
              <a:chExt cx="341815" cy="799959"/>
            </a:xfrm>
          </p:grpSpPr>
          <p:grpSp>
            <p:nvGrpSpPr>
              <p:cNvPr id="7197" name="Google Shape;7197;p59"/>
              <p:cNvGrpSpPr/>
              <p:nvPr/>
            </p:nvGrpSpPr>
            <p:grpSpPr>
              <a:xfrm>
                <a:off x="6520337" y="1589527"/>
                <a:ext cx="213950" cy="403494"/>
                <a:chOff x="6520337" y="1589527"/>
                <a:chExt cx="213950" cy="403494"/>
              </a:xfrm>
            </p:grpSpPr>
            <p:sp>
              <p:nvSpPr>
                <p:cNvPr id="7198" name="Google Shape;7198;p59"/>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9"/>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59"/>
              <p:cNvGrpSpPr/>
              <p:nvPr/>
            </p:nvGrpSpPr>
            <p:grpSpPr>
              <a:xfrm>
                <a:off x="6577204" y="1193063"/>
                <a:ext cx="284947" cy="464512"/>
                <a:chOff x="6577204" y="1193063"/>
                <a:chExt cx="284947" cy="464512"/>
              </a:xfrm>
            </p:grpSpPr>
            <p:sp>
              <p:nvSpPr>
                <p:cNvPr id="7201" name="Google Shape;7201;p59"/>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02" name="Google Shape;7202;p59"/>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7203" name="Google Shape;7203;p59"/>
            <p:cNvGrpSpPr/>
            <p:nvPr/>
          </p:nvGrpSpPr>
          <p:grpSpPr>
            <a:xfrm>
              <a:off x="6238903" y="1193063"/>
              <a:ext cx="300475" cy="900152"/>
              <a:chOff x="6238903" y="1193063"/>
              <a:chExt cx="300475" cy="900152"/>
            </a:xfrm>
          </p:grpSpPr>
          <p:grpSp>
            <p:nvGrpSpPr>
              <p:cNvPr id="7204" name="Google Shape;7204;p59"/>
              <p:cNvGrpSpPr/>
              <p:nvPr/>
            </p:nvGrpSpPr>
            <p:grpSpPr>
              <a:xfrm>
                <a:off x="6290865" y="1489315"/>
                <a:ext cx="248514" cy="603900"/>
                <a:chOff x="6290865" y="1489315"/>
                <a:chExt cx="248514" cy="603900"/>
              </a:xfrm>
            </p:grpSpPr>
            <p:sp>
              <p:nvSpPr>
                <p:cNvPr id="7205" name="Google Shape;7205;p59"/>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9"/>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7" name="Google Shape;7207;p59"/>
              <p:cNvGrpSpPr/>
              <p:nvPr/>
            </p:nvGrpSpPr>
            <p:grpSpPr>
              <a:xfrm>
                <a:off x="6238903" y="1193063"/>
                <a:ext cx="284947" cy="333087"/>
                <a:chOff x="6238903" y="1193063"/>
                <a:chExt cx="284947" cy="333087"/>
              </a:xfrm>
            </p:grpSpPr>
            <p:sp>
              <p:nvSpPr>
                <p:cNvPr id="7208" name="Google Shape;7208;p59"/>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09" name="Google Shape;7209;p59"/>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7210" name="Google Shape;7210;p59"/>
            <p:cNvGrpSpPr/>
            <p:nvPr/>
          </p:nvGrpSpPr>
          <p:grpSpPr>
            <a:xfrm>
              <a:off x="5900602" y="1193063"/>
              <a:ext cx="444345" cy="1021707"/>
              <a:chOff x="5900602" y="1193063"/>
              <a:chExt cx="444345" cy="1021707"/>
            </a:xfrm>
          </p:grpSpPr>
          <p:grpSp>
            <p:nvGrpSpPr>
              <p:cNvPr id="7211" name="Google Shape;7211;p59"/>
              <p:cNvGrpSpPr/>
              <p:nvPr/>
            </p:nvGrpSpPr>
            <p:grpSpPr>
              <a:xfrm>
                <a:off x="6046501" y="1367785"/>
                <a:ext cx="298446" cy="846986"/>
                <a:chOff x="6046501" y="1367785"/>
                <a:chExt cx="298446" cy="846986"/>
              </a:xfrm>
            </p:grpSpPr>
            <p:sp>
              <p:nvSpPr>
                <p:cNvPr id="7212" name="Google Shape;7212;p59"/>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9"/>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59"/>
              <p:cNvGrpSpPr/>
              <p:nvPr/>
            </p:nvGrpSpPr>
            <p:grpSpPr>
              <a:xfrm>
                <a:off x="5900602" y="1193063"/>
                <a:ext cx="284947" cy="182312"/>
                <a:chOff x="5900602" y="1193063"/>
                <a:chExt cx="284947" cy="182312"/>
              </a:xfrm>
            </p:grpSpPr>
            <p:sp>
              <p:nvSpPr>
                <p:cNvPr id="7215" name="Google Shape;7215;p59"/>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16" name="Google Shape;7216;p59"/>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7217" name="Google Shape;7217;p59"/>
            <p:cNvGrpSpPr/>
            <p:nvPr/>
          </p:nvGrpSpPr>
          <p:grpSpPr>
            <a:xfrm>
              <a:off x="6738300" y="1193063"/>
              <a:ext cx="462153" cy="707634"/>
              <a:chOff x="6738300" y="1193063"/>
              <a:chExt cx="462153" cy="707634"/>
            </a:xfrm>
          </p:grpSpPr>
          <p:grpSp>
            <p:nvGrpSpPr>
              <p:cNvPr id="7218" name="Google Shape;7218;p59"/>
              <p:cNvGrpSpPr/>
              <p:nvPr/>
            </p:nvGrpSpPr>
            <p:grpSpPr>
              <a:xfrm>
                <a:off x="6915505" y="1193063"/>
                <a:ext cx="284947" cy="597387"/>
                <a:chOff x="6915505" y="1193063"/>
                <a:chExt cx="284947" cy="597387"/>
              </a:xfrm>
            </p:grpSpPr>
            <p:sp>
              <p:nvSpPr>
                <p:cNvPr id="7219" name="Google Shape;7219;p59"/>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20" name="Google Shape;7220;p59"/>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7221" name="Google Shape;7221;p59"/>
              <p:cNvGrpSpPr/>
              <p:nvPr/>
            </p:nvGrpSpPr>
            <p:grpSpPr>
              <a:xfrm>
                <a:off x="6738300" y="1684725"/>
                <a:ext cx="230066" cy="215971"/>
                <a:chOff x="6738300" y="1684725"/>
                <a:chExt cx="230066" cy="215971"/>
              </a:xfrm>
            </p:grpSpPr>
            <p:sp>
              <p:nvSpPr>
                <p:cNvPr id="7222" name="Google Shape;7222;p59"/>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9"/>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27" name="Shape 7227"/>
        <p:cNvGrpSpPr/>
        <p:nvPr/>
      </p:nvGrpSpPr>
      <p:grpSpPr>
        <a:xfrm>
          <a:off x="0" y="0"/>
          <a:ext cx="0" cy="0"/>
          <a:chOff x="0" y="0"/>
          <a:chExt cx="0" cy="0"/>
        </a:xfrm>
      </p:grpSpPr>
      <p:grpSp>
        <p:nvGrpSpPr>
          <p:cNvPr id="7228" name="Google Shape;7228;p60"/>
          <p:cNvGrpSpPr/>
          <p:nvPr/>
        </p:nvGrpSpPr>
        <p:grpSpPr>
          <a:xfrm>
            <a:off x="821785" y="2307635"/>
            <a:ext cx="339235" cy="298186"/>
            <a:chOff x="898875" y="244725"/>
            <a:chExt cx="481800" cy="423500"/>
          </a:xfrm>
        </p:grpSpPr>
        <p:sp>
          <p:nvSpPr>
            <p:cNvPr id="7229" name="Google Shape;7229;p60"/>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30" name="Google Shape;7230;p60"/>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31" name="Google Shape;7231;p60"/>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32" name="Google Shape;7232;p60"/>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33" name="Google Shape;7233;p60"/>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34" name="Google Shape;7234;p60"/>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35" name="Google Shape;7235;p60"/>
          <p:cNvGrpSpPr/>
          <p:nvPr/>
        </p:nvGrpSpPr>
        <p:grpSpPr>
          <a:xfrm>
            <a:off x="1260167" y="2287103"/>
            <a:ext cx="298169" cy="339253"/>
            <a:chOff x="1529350" y="258825"/>
            <a:chExt cx="423475" cy="481825"/>
          </a:xfrm>
        </p:grpSpPr>
        <p:sp>
          <p:nvSpPr>
            <p:cNvPr id="7236" name="Google Shape;7236;p60"/>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37" name="Google Shape;7237;p60"/>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38" name="Google Shape;7238;p60"/>
          <p:cNvGrpSpPr/>
          <p:nvPr/>
        </p:nvGrpSpPr>
        <p:grpSpPr>
          <a:xfrm>
            <a:off x="2102437" y="2287102"/>
            <a:ext cx="298169" cy="339253"/>
            <a:chOff x="2707500" y="249400"/>
            <a:chExt cx="423475" cy="481825"/>
          </a:xfrm>
        </p:grpSpPr>
        <p:sp>
          <p:nvSpPr>
            <p:cNvPr id="7239" name="Google Shape;7239;p60"/>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40" name="Google Shape;7240;p60"/>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41" name="Google Shape;7241;p60"/>
          <p:cNvGrpSpPr/>
          <p:nvPr/>
        </p:nvGrpSpPr>
        <p:grpSpPr>
          <a:xfrm>
            <a:off x="2516052" y="2287428"/>
            <a:ext cx="305386" cy="338602"/>
            <a:chOff x="3300325" y="249875"/>
            <a:chExt cx="433725" cy="480900"/>
          </a:xfrm>
        </p:grpSpPr>
        <p:sp>
          <p:nvSpPr>
            <p:cNvPr id="7242" name="Google Shape;7242;p60"/>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43" name="Google Shape;7243;p60"/>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44" name="Google Shape;7244;p60"/>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45" name="Google Shape;7245;p60"/>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46" name="Google Shape;7246;p60"/>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47" name="Google Shape;7247;p60"/>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48" name="Google Shape;7248;p60"/>
          <p:cNvGrpSpPr/>
          <p:nvPr/>
        </p:nvGrpSpPr>
        <p:grpSpPr>
          <a:xfrm>
            <a:off x="1653142" y="2367273"/>
            <a:ext cx="340890" cy="178912"/>
            <a:chOff x="2084325" y="363300"/>
            <a:chExt cx="484150" cy="254100"/>
          </a:xfrm>
        </p:grpSpPr>
        <p:sp>
          <p:nvSpPr>
            <p:cNvPr id="7249" name="Google Shape;7249;p60"/>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50" name="Google Shape;7250;p60"/>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51" name="Google Shape;7251;p60"/>
          <p:cNvGrpSpPr/>
          <p:nvPr/>
        </p:nvGrpSpPr>
        <p:grpSpPr>
          <a:xfrm>
            <a:off x="2905137" y="2287349"/>
            <a:ext cx="352349" cy="338760"/>
            <a:chOff x="3854700" y="249750"/>
            <a:chExt cx="500425" cy="481125"/>
          </a:xfrm>
        </p:grpSpPr>
        <p:sp>
          <p:nvSpPr>
            <p:cNvPr id="7252" name="Google Shape;7252;p60"/>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53" name="Google Shape;7253;p60"/>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54" name="Google Shape;7254;p60"/>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55" name="Google Shape;7255;p60"/>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56" name="Google Shape;7256;p60"/>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57" name="Google Shape;7257;p60"/>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58" name="Google Shape;7258;p60"/>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59" name="Google Shape;7259;p60"/>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60" name="Google Shape;7260;p60"/>
          <p:cNvGrpSpPr/>
          <p:nvPr/>
        </p:nvGrpSpPr>
        <p:grpSpPr>
          <a:xfrm>
            <a:off x="3323126" y="2287349"/>
            <a:ext cx="352349" cy="338760"/>
            <a:chOff x="4447550" y="249750"/>
            <a:chExt cx="500425" cy="481125"/>
          </a:xfrm>
        </p:grpSpPr>
        <p:sp>
          <p:nvSpPr>
            <p:cNvPr id="7261" name="Google Shape;7261;p60"/>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62" name="Google Shape;7262;p60"/>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63" name="Google Shape;7263;p60"/>
          <p:cNvGrpSpPr/>
          <p:nvPr/>
        </p:nvGrpSpPr>
        <p:grpSpPr>
          <a:xfrm>
            <a:off x="3752328" y="2287102"/>
            <a:ext cx="339253" cy="339253"/>
            <a:chOff x="5049725" y="249400"/>
            <a:chExt cx="481825" cy="481825"/>
          </a:xfrm>
        </p:grpSpPr>
        <p:sp>
          <p:nvSpPr>
            <p:cNvPr id="7264" name="Google Shape;7264;p60"/>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65" name="Google Shape;7265;p60"/>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66" name="Google Shape;7266;p60"/>
          <p:cNvGrpSpPr/>
          <p:nvPr/>
        </p:nvGrpSpPr>
        <p:grpSpPr>
          <a:xfrm>
            <a:off x="4166269" y="2287102"/>
            <a:ext cx="339253" cy="339253"/>
            <a:chOff x="5660400" y="238125"/>
            <a:chExt cx="481825" cy="481825"/>
          </a:xfrm>
        </p:grpSpPr>
        <p:sp>
          <p:nvSpPr>
            <p:cNvPr id="7267" name="Google Shape;7267;p60"/>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68" name="Google Shape;7268;p60"/>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69" name="Google Shape;7269;p60"/>
          <p:cNvGrpSpPr/>
          <p:nvPr/>
        </p:nvGrpSpPr>
        <p:grpSpPr>
          <a:xfrm>
            <a:off x="4582955" y="2287102"/>
            <a:ext cx="339253" cy="339253"/>
            <a:chOff x="6235400" y="249400"/>
            <a:chExt cx="481825" cy="481825"/>
          </a:xfrm>
        </p:grpSpPr>
        <p:sp>
          <p:nvSpPr>
            <p:cNvPr id="7270" name="Google Shape;7270;p60"/>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71" name="Google Shape;7271;p60"/>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72" name="Google Shape;7272;p60"/>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73" name="Google Shape;7273;p60"/>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74" name="Google Shape;7274;p60"/>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75" name="Google Shape;7275;p60"/>
          <p:cNvGrpSpPr/>
          <p:nvPr/>
        </p:nvGrpSpPr>
        <p:grpSpPr>
          <a:xfrm>
            <a:off x="821301" y="2731810"/>
            <a:ext cx="340204" cy="298116"/>
            <a:chOff x="899850" y="871450"/>
            <a:chExt cx="483175" cy="423400"/>
          </a:xfrm>
        </p:grpSpPr>
        <p:sp>
          <p:nvSpPr>
            <p:cNvPr id="7276" name="Google Shape;7276;p60"/>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77" name="Google Shape;7277;p60"/>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78" name="Google Shape;7278;p60"/>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79" name="Google Shape;7279;p60"/>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280" name="Google Shape;7280;p60"/>
          <p:cNvSpPr/>
          <p:nvPr/>
        </p:nvSpPr>
        <p:spPr>
          <a:xfrm>
            <a:off x="1258100"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281" name="Google Shape;7281;p60"/>
          <p:cNvGrpSpPr/>
          <p:nvPr/>
        </p:nvGrpSpPr>
        <p:grpSpPr>
          <a:xfrm>
            <a:off x="1653301" y="2711232"/>
            <a:ext cx="340573" cy="339271"/>
            <a:chOff x="2085450" y="842250"/>
            <a:chExt cx="483700" cy="481850"/>
          </a:xfrm>
        </p:grpSpPr>
        <p:sp>
          <p:nvSpPr>
            <p:cNvPr id="7282" name="Google Shape;7282;p60"/>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83" name="Google Shape;7283;p60"/>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84" name="Google Shape;7284;p60"/>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85" name="Google Shape;7285;p60"/>
          <p:cNvGrpSpPr/>
          <p:nvPr/>
        </p:nvGrpSpPr>
        <p:grpSpPr>
          <a:xfrm>
            <a:off x="2081868" y="2711241"/>
            <a:ext cx="339306" cy="339253"/>
            <a:chOff x="2685825" y="840375"/>
            <a:chExt cx="481900" cy="481825"/>
          </a:xfrm>
        </p:grpSpPr>
        <p:sp>
          <p:nvSpPr>
            <p:cNvPr id="7286" name="Google Shape;7286;p60"/>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87" name="Google Shape;7287;p60"/>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88" name="Google Shape;7288;p60"/>
          <p:cNvGrpSpPr/>
          <p:nvPr/>
        </p:nvGrpSpPr>
        <p:grpSpPr>
          <a:xfrm>
            <a:off x="2493529" y="2710924"/>
            <a:ext cx="350431" cy="339887"/>
            <a:chOff x="3270675" y="841800"/>
            <a:chExt cx="497700" cy="482725"/>
          </a:xfrm>
        </p:grpSpPr>
        <p:sp>
          <p:nvSpPr>
            <p:cNvPr id="7289" name="Google Shape;7289;p60"/>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90" name="Google Shape;7290;p60"/>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91" name="Google Shape;7291;p60"/>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292" name="Google Shape;7292;p60"/>
          <p:cNvSpPr/>
          <p:nvPr/>
        </p:nvSpPr>
        <p:spPr>
          <a:xfrm>
            <a:off x="2911555"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293" name="Google Shape;7293;p60"/>
          <p:cNvGrpSpPr/>
          <p:nvPr/>
        </p:nvGrpSpPr>
        <p:grpSpPr>
          <a:xfrm>
            <a:off x="3329675" y="2731783"/>
            <a:ext cx="339253" cy="298169"/>
            <a:chOff x="4467200" y="877100"/>
            <a:chExt cx="481825" cy="423475"/>
          </a:xfrm>
        </p:grpSpPr>
        <p:sp>
          <p:nvSpPr>
            <p:cNvPr id="7294" name="Google Shape;7294;p60"/>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95" name="Google Shape;7295;p60"/>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96" name="Google Shape;7296;p60"/>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297" name="Google Shape;7297;p60"/>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298" name="Google Shape;7298;p60"/>
          <p:cNvGrpSpPr/>
          <p:nvPr/>
        </p:nvGrpSpPr>
        <p:grpSpPr>
          <a:xfrm>
            <a:off x="3744565" y="2711232"/>
            <a:ext cx="354778" cy="339271"/>
            <a:chOff x="5045500" y="842250"/>
            <a:chExt cx="503875" cy="481850"/>
          </a:xfrm>
        </p:grpSpPr>
        <p:sp>
          <p:nvSpPr>
            <p:cNvPr id="7299" name="Google Shape;7299;p60"/>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00" name="Google Shape;7300;p60"/>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01" name="Google Shape;7301;p60"/>
          <p:cNvGrpSpPr/>
          <p:nvPr/>
        </p:nvGrpSpPr>
        <p:grpSpPr>
          <a:xfrm>
            <a:off x="4167413" y="2737451"/>
            <a:ext cx="336965" cy="286833"/>
            <a:chOff x="5645200" y="879425"/>
            <a:chExt cx="478575" cy="407375"/>
          </a:xfrm>
        </p:grpSpPr>
        <p:sp>
          <p:nvSpPr>
            <p:cNvPr id="7302" name="Google Shape;7302;p60"/>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03" name="Google Shape;7303;p60"/>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04" name="Google Shape;7304;p60"/>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05" name="Google Shape;7305;p60"/>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06" name="Google Shape;7306;p60"/>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07" name="Google Shape;7307;p60"/>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08" name="Google Shape;7308;p60"/>
          <p:cNvGrpSpPr/>
          <p:nvPr/>
        </p:nvGrpSpPr>
        <p:grpSpPr>
          <a:xfrm>
            <a:off x="4603488" y="2711241"/>
            <a:ext cx="298186" cy="339253"/>
            <a:chOff x="6264525" y="842250"/>
            <a:chExt cx="423500" cy="481825"/>
          </a:xfrm>
        </p:grpSpPr>
        <p:sp>
          <p:nvSpPr>
            <p:cNvPr id="7309" name="Google Shape;7309;p60"/>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10" name="Google Shape;7310;p60"/>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11" name="Google Shape;7311;p60"/>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12" name="Google Shape;7312;p60"/>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13" name="Google Shape;7313;p60"/>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14" name="Google Shape;7314;p60"/>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15" name="Google Shape;7315;p60"/>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16" name="Google Shape;7316;p60"/>
          <p:cNvGrpSpPr/>
          <p:nvPr/>
        </p:nvGrpSpPr>
        <p:grpSpPr>
          <a:xfrm>
            <a:off x="821776" y="3125895"/>
            <a:ext cx="339253" cy="339253"/>
            <a:chOff x="900750" y="1436075"/>
            <a:chExt cx="481825" cy="481825"/>
          </a:xfrm>
        </p:grpSpPr>
        <p:sp>
          <p:nvSpPr>
            <p:cNvPr id="7317" name="Google Shape;7317;p60"/>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18" name="Google Shape;7318;p60"/>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19" name="Google Shape;7319;p60"/>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20" name="Google Shape;7320;p60"/>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21" name="Google Shape;7321;p60"/>
          <p:cNvGrpSpPr/>
          <p:nvPr/>
        </p:nvGrpSpPr>
        <p:grpSpPr>
          <a:xfrm>
            <a:off x="1239624" y="3186183"/>
            <a:ext cx="339253" cy="218676"/>
            <a:chOff x="1492675" y="1520750"/>
            <a:chExt cx="481825" cy="310575"/>
          </a:xfrm>
        </p:grpSpPr>
        <p:sp>
          <p:nvSpPr>
            <p:cNvPr id="7322" name="Google Shape;7322;p60"/>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23" name="Google Shape;7323;p60"/>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24" name="Google Shape;7324;p60"/>
          <p:cNvGrpSpPr/>
          <p:nvPr/>
        </p:nvGrpSpPr>
        <p:grpSpPr>
          <a:xfrm>
            <a:off x="1647421" y="3125877"/>
            <a:ext cx="352332" cy="339288"/>
            <a:chOff x="2071000" y="1435025"/>
            <a:chExt cx="500400" cy="481875"/>
          </a:xfrm>
        </p:grpSpPr>
        <p:sp>
          <p:nvSpPr>
            <p:cNvPr id="7325" name="Google Shape;7325;p60"/>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26" name="Google Shape;7326;p60"/>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27" name="Google Shape;7327;p60"/>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28" name="Google Shape;7328;p60"/>
          <p:cNvGrpSpPr/>
          <p:nvPr/>
        </p:nvGrpSpPr>
        <p:grpSpPr>
          <a:xfrm>
            <a:off x="2075584" y="3146709"/>
            <a:ext cx="351874" cy="297623"/>
            <a:chOff x="2678350" y="1464650"/>
            <a:chExt cx="499750" cy="422700"/>
          </a:xfrm>
        </p:grpSpPr>
        <p:sp>
          <p:nvSpPr>
            <p:cNvPr id="7329" name="Google Shape;7329;p60"/>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30" name="Google Shape;7330;p60"/>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31" name="Google Shape;7331;p60"/>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32" name="Google Shape;7332;p60"/>
          <p:cNvGrpSpPr/>
          <p:nvPr/>
        </p:nvGrpSpPr>
        <p:grpSpPr>
          <a:xfrm>
            <a:off x="2499118" y="3125895"/>
            <a:ext cx="339253" cy="339253"/>
            <a:chOff x="3271200" y="1435075"/>
            <a:chExt cx="481825" cy="481825"/>
          </a:xfrm>
        </p:grpSpPr>
        <p:sp>
          <p:nvSpPr>
            <p:cNvPr id="7333" name="Google Shape;7333;p60"/>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34" name="Google Shape;7334;p60"/>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35" name="Google Shape;7335;p60"/>
          <p:cNvGrpSpPr/>
          <p:nvPr/>
        </p:nvGrpSpPr>
        <p:grpSpPr>
          <a:xfrm>
            <a:off x="2909591" y="3125877"/>
            <a:ext cx="343442" cy="339288"/>
            <a:chOff x="3858100" y="1435075"/>
            <a:chExt cx="487775" cy="481875"/>
          </a:xfrm>
        </p:grpSpPr>
        <p:sp>
          <p:nvSpPr>
            <p:cNvPr id="7336" name="Google Shape;7336;p60"/>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37" name="Google Shape;7337;p60"/>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38" name="Google Shape;7338;p60"/>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39" name="Google Shape;7339;p60"/>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40" name="Google Shape;7340;p60"/>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41" name="Google Shape;7341;p60"/>
          <p:cNvGrpSpPr/>
          <p:nvPr/>
        </p:nvGrpSpPr>
        <p:grpSpPr>
          <a:xfrm>
            <a:off x="3329674" y="3125895"/>
            <a:ext cx="339253" cy="339253"/>
            <a:chOff x="4456875" y="1435075"/>
            <a:chExt cx="481825" cy="481825"/>
          </a:xfrm>
        </p:grpSpPr>
        <p:sp>
          <p:nvSpPr>
            <p:cNvPr id="7342" name="Google Shape;7342;p60"/>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43" name="Google Shape;7343;p60"/>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44" name="Google Shape;7344;p60"/>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45" name="Google Shape;7345;p60"/>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46" name="Google Shape;7346;p60"/>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47" name="Google Shape;7347;p60"/>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48" name="Google Shape;7348;p60"/>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49" name="Google Shape;7349;p60"/>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0" name="Google Shape;7350;p60"/>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1" name="Google Shape;7351;p60"/>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2" name="Google Shape;7352;p60"/>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3" name="Google Shape;7353;p60"/>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4" name="Google Shape;7354;p60"/>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5" name="Google Shape;7355;p60"/>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6" name="Google Shape;7356;p60"/>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7" name="Google Shape;7357;p60"/>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8" name="Google Shape;7358;p60"/>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9" name="Google Shape;7359;p60"/>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60" name="Google Shape;7360;p60"/>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61" name="Google Shape;7361;p60"/>
          <p:cNvGrpSpPr/>
          <p:nvPr/>
        </p:nvGrpSpPr>
        <p:grpSpPr>
          <a:xfrm>
            <a:off x="3750665" y="3125886"/>
            <a:ext cx="342580" cy="339271"/>
            <a:chOff x="5049725" y="1435050"/>
            <a:chExt cx="486550" cy="481850"/>
          </a:xfrm>
        </p:grpSpPr>
        <p:sp>
          <p:nvSpPr>
            <p:cNvPr id="7362" name="Google Shape;7362;p60"/>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63" name="Google Shape;7363;p60"/>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64" name="Google Shape;7364;p60"/>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65" name="Google Shape;7365;p60"/>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66" name="Google Shape;7366;p60"/>
          <p:cNvGrpSpPr/>
          <p:nvPr/>
        </p:nvGrpSpPr>
        <p:grpSpPr>
          <a:xfrm>
            <a:off x="4166216" y="3125895"/>
            <a:ext cx="339359" cy="339253"/>
            <a:chOff x="5642475" y="1435075"/>
            <a:chExt cx="481975" cy="481825"/>
          </a:xfrm>
        </p:grpSpPr>
        <p:sp>
          <p:nvSpPr>
            <p:cNvPr id="7367" name="Google Shape;7367;p60"/>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68" name="Google Shape;7368;p60"/>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69" name="Google Shape;7369;p60"/>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70" name="Google Shape;7370;p60"/>
          <p:cNvGrpSpPr/>
          <p:nvPr/>
        </p:nvGrpSpPr>
        <p:grpSpPr>
          <a:xfrm>
            <a:off x="4580702" y="3125886"/>
            <a:ext cx="343759" cy="339271"/>
            <a:chOff x="6232000" y="1435050"/>
            <a:chExt cx="488225" cy="481850"/>
          </a:xfrm>
        </p:grpSpPr>
        <p:sp>
          <p:nvSpPr>
            <p:cNvPr id="7371" name="Google Shape;7371;p60"/>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2" name="Google Shape;7372;p60"/>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3" name="Google Shape;7373;p60"/>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4" name="Google Shape;7374;p60"/>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5" name="Google Shape;7375;p60"/>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76" name="Google Shape;7376;p60"/>
          <p:cNvGrpSpPr/>
          <p:nvPr/>
        </p:nvGrpSpPr>
        <p:grpSpPr>
          <a:xfrm>
            <a:off x="841438" y="3539545"/>
            <a:ext cx="299929" cy="337792"/>
            <a:chOff x="924450" y="2028975"/>
            <a:chExt cx="425975" cy="479750"/>
          </a:xfrm>
        </p:grpSpPr>
        <p:sp>
          <p:nvSpPr>
            <p:cNvPr id="7377" name="Google Shape;7377;p60"/>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8" name="Google Shape;7378;p60"/>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9" name="Google Shape;7379;p60"/>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80" name="Google Shape;7380;p60"/>
          <p:cNvGrpSpPr/>
          <p:nvPr/>
        </p:nvGrpSpPr>
        <p:grpSpPr>
          <a:xfrm>
            <a:off x="1653934" y="3559347"/>
            <a:ext cx="339306" cy="298186"/>
            <a:chOff x="2085450" y="2057100"/>
            <a:chExt cx="481900" cy="423500"/>
          </a:xfrm>
        </p:grpSpPr>
        <p:sp>
          <p:nvSpPr>
            <p:cNvPr id="7381" name="Google Shape;7381;p60"/>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82" name="Google Shape;7382;p60"/>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83" name="Google Shape;7383;p60"/>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84" name="Google Shape;7384;p60"/>
          <p:cNvGrpSpPr/>
          <p:nvPr/>
        </p:nvGrpSpPr>
        <p:grpSpPr>
          <a:xfrm>
            <a:off x="2081868" y="3582592"/>
            <a:ext cx="339306" cy="251698"/>
            <a:chOff x="2678275" y="2090100"/>
            <a:chExt cx="481900" cy="357475"/>
          </a:xfrm>
        </p:grpSpPr>
        <p:sp>
          <p:nvSpPr>
            <p:cNvPr id="7385" name="Google Shape;7385;p60"/>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86" name="Google Shape;7386;p60"/>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87" name="Google Shape;7387;p60"/>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88" name="Google Shape;7388;p60"/>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89" name="Google Shape;7389;p60"/>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90" name="Google Shape;7390;p60"/>
          <p:cNvGrpSpPr/>
          <p:nvPr/>
        </p:nvGrpSpPr>
        <p:grpSpPr>
          <a:xfrm>
            <a:off x="2559072" y="3594790"/>
            <a:ext cx="219345" cy="227301"/>
            <a:chOff x="3357325" y="2093500"/>
            <a:chExt cx="311525" cy="322825"/>
          </a:xfrm>
        </p:grpSpPr>
        <p:sp>
          <p:nvSpPr>
            <p:cNvPr id="7391" name="Google Shape;7391;p60"/>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92" name="Google Shape;7392;p60"/>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93" name="Google Shape;7393;p60"/>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394" name="Google Shape;7394;p60"/>
          <p:cNvSpPr/>
          <p:nvPr/>
        </p:nvSpPr>
        <p:spPr>
          <a:xfrm>
            <a:off x="2914345"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395" name="Google Shape;7395;p60"/>
          <p:cNvGrpSpPr/>
          <p:nvPr/>
        </p:nvGrpSpPr>
        <p:grpSpPr>
          <a:xfrm>
            <a:off x="3353262" y="3538814"/>
            <a:ext cx="292078" cy="339253"/>
            <a:chOff x="4492800" y="2027925"/>
            <a:chExt cx="414825" cy="481825"/>
          </a:xfrm>
        </p:grpSpPr>
        <p:sp>
          <p:nvSpPr>
            <p:cNvPr id="7396" name="Google Shape;7396;p60"/>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97" name="Google Shape;7397;p60"/>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398" name="Google Shape;7398;p60"/>
          <p:cNvGrpSpPr/>
          <p:nvPr/>
        </p:nvGrpSpPr>
        <p:grpSpPr>
          <a:xfrm>
            <a:off x="3752354" y="3538805"/>
            <a:ext cx="339200" cy="339271"/>
            <a:chOff x="5049725" y="2027900"/>
            <a:chExt cx="481750" cy="481850"/>
          </a:xfrm>
        </p:grpSpPr>
        <p:sp>
          <p:nvSpPr>
            <p:cNvPr id="7399" name="Google Shape;7399;p60"/>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0" name="Google Shape;7400;p60"/>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1" name="Google Shape;7401;p60"/>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2" name="Google Shape;7402;p60"/>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3" name="Google Shape;7403;p60"/>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4" name="Google Shape;7404;p60"/>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5" name="Google Shape;7405;p60"/>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6" name="Google Shape;7406;p60"/>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07" name="Google Shape;7407;p60"/>
          <p:cNvGrpSpPr/>
          <p:nvPr/>
        </p:nvGrpSpPr>
        <p:grpSpPr>
          <a:xfrm>
            <a:off x="4225950" y="3538893"/>
            <a:ext cx="219890" cy="339095"/>
            <a:chOff x="5726350" y="2028150"/>
            <a:chExt cx="312300" cy="481600"/>
          </a:xfrm>
        </p:grpSpPr>
        <p:sp>
          <p:nvSpPr>
            <p:cNvPr id="7408" name="Google Shape;7408;p60"/>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09" name="Google Shape;7409;p60"/>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10" name="Google Shape;7410;p60"/>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11" name="Google Shape;7411;p60"/>
          <p:cNvGrpSpPr/>
          <p:nvPr/>
        </p:nvGrpSpPr>
        <p:grpSpPr>
          <a:xfrm>
            <a:off x="4586141" y="3542000"/>
            <a:ext cx="332881" cy="332881"/>
            <a:chOff x="6239925" y="2032450"/>
            <a:chExt cx="472775" cy="472775"/>
          </a:xfrm>
        </p:grpSpPr>
        <p:sp>
          <p:nvSpPr>
            <p:cNvPr id="7412" name="Google Shape;7412;p60"/>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13" name="Google Shape;7413;p60"/>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14" name="Google Shape;7414;p60"/>
          <p:cNvGrpSpPr/>
          <p:nvPr/>
        </p:nvGrpSpPr>
        <p:grpSpPr>
          <a:xfrm>
            <a:off x="5035233" y="2364092"/>
            <a:ext cx="334641" cy="185425"/>
            <a:chOff x="903075" y="2730000"/>
            <a:chExt cx="475275" cy="263350"/>
          </a:xfrm>
        </p:grpSpPr>
        <p:sp>
          <p:nvSpPr>
            <p:cNvPr id="7415" name="Google Shape;7415;p60"/>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16" name="Google Shape;7416;p60"/>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17" name="Google Shape;7417;p60"/>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18" name="Google Shape;7418;p60"/>
          <p:cNvGrpSpPr/>
          <p:nvPr/>
        </p:nvGrpSpPr>
        <p:grpSpPr>
          <a:xfrm>
            <a:off x="1239624" y="3538814"/>
            <a:ext cx="339253" cy="339253"/>
            <a:chOff x="1492675" y="2027925"/>
            <a:chExt cx="481825" cy="481825"/>
          </a:xfrm>
        </p:grpSpPr>
        <p:sp>
          <p:nvSpPr>
            <p:cNvPr id="7419" name="Google Shape;7419;p60"/>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20" name="Google Shape;7420;p60"/>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21" name="Google Shape;7421;p60"/>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22" name="Google Shape;7422;p60"/>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23" name="Google Shape;7423;p60"/>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24" name="Google Shape;7424;p60"/>
          <p:cNvGrpSpPr/>
          <p:nvPr/>
        </p:nvGrpSpPr>
        <p:grpSpPr>
          <a:xfrm>
            <a:off x="5466000" y="2287178"/>
            <a:ext cx="339253" cy="339253"/>
            <a:chOff x="1492675" y="2620775"/>
            <a:chExt cx="481825" cy="481825"/>
          </a:xfrm>
        </p:grpSpPr>
        <p:sp>
          <p:nvSpPr>
            <p:cNvPr id="7425" name="Google Shape;7425;p60"/>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26" name="Google Shape;7426;p60"/>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427" name="Google Shape;7427;p60"/>
          <p:cNvSpPr/>
          <p:nvPr/>
        </p:nvSpPr>
        <p:spPr>
          <a:xfrm>
            <a:off x="5865948"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428" name="Google Shape;7428;p60"/>
          <p:cNvGrpSpPr/>
          <p:nvPr/>
        </p:nvGrpSpPr>
        <p:grpSpPr>
          <a:xfrm>
            <a:off x="6289754" y="2303161"/>
            <a:ext cx="333585" cy="307287"/>
            <a:chOff x="2682350" y="2643425"/>
            <a:chExt cx="473775" cy="436425"/>
          </a:xfrm>
        </p:grpSpPr>
        <p:sp>
          <p:nvSpPr>
            <p:cNvPr id="7429" name="Google Shape;7429;p60"/>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0" name="Google Shape;7430;p60"/>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1" name="Google Shape;7431;p60"/>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2" name="Google Shape;7432;p60"/>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3" name="Google Shape;7433;p60"/>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4" name="Google Shape;7434;p60"/>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5" name="Google Shape;7435;p60"/>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36" name="Google Shape;7436;p60"/>
          <p:cNvGrpSpPr/>
          <p:nvPr/>
        </p:nvGrpSpPr>
        <p:grpSpPr>
          <a:xfrm>
            <a:off x="6755243" y="2287178"/>
            <a:ext cx="238531" cy="339253"/>
            <a:chOff x="3342725" y="2620775"/>
            <a:chExt cx="338775" cy="481825"/>
          </a:xfrm>
        </p:grpSpPr>
        <p:sp>
          <p:nvSpPr>
            <p:cNvPr id="7437" name="Google Shape;7437;p60"/>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8" name="Google Shape;7438;p60"/>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39" name="Google Shape;7439;p60"/>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40" name="Google Shape;7440;p60"/>
          <p:cNvGrpSpPr/>
          <p:nvPr/>
        </p:nvGrpSpPr>
        <p:grpSpPr>
          <a:xfrm>
            <a:off x="7148994" y="2287178"/>
            <a:ext cx="278296" cy="339253"/>
            <a:chOff x="3907325" y="2620775"/>
            <a:chExt cx="395250" cy="481825"/>
          </a:xfrm>
        </p:grpSpPr>
        <p:sp>
          <p:nvSpPr>
            <p:cNvPr id="7441" name="Google Shape;7441;p60"/>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2" name="Google Shape;7442;p60"/>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3" name="Google Shape;7443;p60"/>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4" name="Google Shape;7444;p60"/>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45" name="Google Shape;7445;p60"/>
          <p:cNvGrpSpPr/>
          <p:nvPr/>
        </p:nvGrpSpPr>
        <p:grpSpPr>
          <a:xfrm>
            <a:off x="7542181" y="2297783"/>
            <a:ext cx="339253" cy="318042"/>
            <a:chOff x="4456875" y="2635825"/>
            <a:chExt cx="481825" cy="451700"/>
          </a:xfrm>
        </p:grpSpPr>
        <p:sp>
          <p:nvSpPr>
            <p:cNvPr id="7446" name="Google Shape;7446;p60"/>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7" name="Google Shape;7447;p60"/>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8" name="Google Shape;7448;p60"/>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49" name="Google Shape;7449;p60"/>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0" name="Google Shape;7450;p60"/>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1" name="Google Shape;7451;p60"/>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52" name="Google Shape;7452;p60"/>
          <p:cNvGrpSpPr/>
          <p:nvPr/>
        </p:nvGrpSpPr>
        <p:grpSpPr>
          <a:xfrm>
            <a:off x="7967105" y="2297783"/>
            <a:ext cx="339253" cy="318042"/>
            <a:chOff x="5049725" y="2635825"/>
            <a:chExt cx="481825" cy="451700"/>
          </a:xfrm>
        </p:grpSpPr>
        <p:sp>
          <p:nvSpPr>
            <p:cNvPr id="7453" name="Google Shape;7453;p60"/>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4" name="Google Shape;7454;p60"/>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5" name="Google Shape;7455;p60"/>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56" name="Google Shape;7456;p60"/>
          <p:cNvGrpSpPr/>
          <p:nvPr/>
        </p:nvGrpSpPr>
        <p:grpSpPr>
          <a:xfrm>
            <a:off x="2211475" y="3952243"/>
            <a:ext cx="338566" cy="338373"/>
            <a:chOff x="5643000" y="2621375"/>
            <a:chExt cx="480850" cy="480575"/>
          </a:xfrm>
        </p:grpSpPr>
        <p:sp>
          <p:nvSpPr>
            <p:cNvPr id="7457" name="Google Shape;7457;p60"/>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8" name="Google Shape;7458;p60"/>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59" name="Google Shape;7459;p60"/>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0" name="Google Shape;7460;p60"/>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1" name="Google Shape;7461;p60"/>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2" name="Google Shape;7462;p60"/>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3" name="Google Shape;7463;p60"/>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64" name="Google Shape;7464;p60"/>
          <p:cNvGrpSpPr/>
          <p:nvPr/>
        </p:nvGrpSpPr>
        <p:grpSpPr>
          <a:xfrm>
            <a:off x="4032695" y="3951803"/>
            <a:ext cx="339359" cy="339253"/>
            <a:chOff x="6235250" y="2620775"/>
            <a:chExt cx="481975" cy="481825"/>
          </a:xfrm>
        </p:grpSpPr>
        <p:sp>
          <p:nvSpPr>
            <p:cNvPr id="7465" name="Google Shape;7465;p60"/>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6" name="Google Shape;7466;p60"/>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7" name="Google Shape;7467;p60"/>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8" name="Google Shape;7468;p60"/>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69" name="Google Shape;7469;p60"/>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470" name="Google Shape;7470;p60"/>
          <p:cNvSpPr/>
          <p:nvPr/>
        </p:nvSpPr>
        <p:spPr>
          <a:xfrm>
            <a:off x="5030010"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471" name="Google Shape;7471;p60"/>
          <p:cNvGrpSpPr/>
          <p:nvPr/>
        </p:nvGrpSpPr>
        <p:grpSpPr>
          <a:xfrm>
            <a:off x="5465078" y="2711317"/>
            <a:ext cx="341101" cy="339253"/>
            <a:chOff x="1535000" y="3223325"/>
            <a:chExt cx="484450" cy="481825"/>
          </a:xfrm>
        </p:grpSpPr>
        <p:sp>
          <p:nvSpPr>
            <p:cNvPr id="7472" name="Google Shape;7472;p60"/>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73" name="Google Shape;7473;p60"/>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74" name="Google Shape;7474;p60"/>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75" name="Google Shape;7475;p60"/>
          <p:cNvGrpSpPr/>
          <p:nvPr/>
        </p:nvGrpSpPr>
        <p:grpSpPr>
          <a:xfrm>
            <a:off x="5872645" y="2746618"/>
            <a:ext cx="339253" cy="268649"/>
            <a:chOff x="2085525" y="3263750"/>
            <a:chExt cx="481825" cy="381550"/>
          </a:xfrm>
        </p:grpSpPr>
        <p:sp>
          <p:nvSpPr>
            <p:cNvPr id="7476" name="Google Shape;7476;p60"/>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77" name="Google Shape;7477;p60"/>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478" name="Google Shape;7478;p60"/>
          <p:cNvSpPr/>
          <p:nvPr/>
        </p:nvSpPr>
        <p:spPr>
          <a:xfrm>
            <a:off x="6286830"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479" name="Google Shape;7479;p60"/>
          <p:cNvGrpSpPr/>
          <p:nvPr/>
        </p:nvGrpSpPr>
        <p:grpSpPr>
          <a:xfrm>
            <a:off x="6704407" y="2711308"/>
            <a:ext cx="340204" cy="339271"/>
            <a:chOff x="3270450" y="3213625"/>
            <a:chExt cx="483175" cy="481850"/>
          </a:xfrm>
        </p:grpSpPr>
        <p:sp>
          <p:nvSpPr>
            <p:cNvPr id="7480" name="Google Shape;7480;p60"/>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1" name="Google Shape;7481;p60"/>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82" name="Google Shape;7482;p60"/>
          <p:cNvGrpSpPr/>
          <p:nvPr/>
        </p:nvGrpSpPr>
        <p:grpSpPr>
          <a:xfrm>
            <a:off x="7203676" y="2711317"/>
            <a:ext cx="168931" cy="339253"/>
            <a:chOff x="3984950" y="3213600"/>
            <a:chExt cx="239925" cy="481825"/>
          </a:xfrm>
        </p:grpSpPr>
        <p:sp>
          <p:nvSpPr>
            <p:cNvPr id="7483" name="Google Shape;7483;p60"/>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4" name="Google Shape;7484;p60"/>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485" name="Google Shape;7485;p60"/>
          <p:cNvSpPr/>
          <p:nvPr/>
        </p:nvSpPr>
        <p:spPr>
          <a:xfrm>
            <a:off x="7542004"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6" name="Google Shape;7486;p60"/>
          <p:cNvSpPr/>
          <p:nvPr/>
        </p:nvSpPr>
        <p:spPr>
          <a:xfrm>
            <a:off x="7966934"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487" name="Google Shape;7487;p60"/>
          <p:cNvGrpSpPr/>
          <p:nvPr/>
        </p:nvGrpSpPr>
        <p:grpSpPr>
          <a:xfrm>
            <a:off x="1736111" y="3981487"/>
            <a:ext cx="355218" cy="279880"/>
            <a:chOff x="5629975" y="3255775"/>
            <a:chExt cx="504500" cy="397500"/>
          </a:xfrm>
        </p:grpSpPr>
        <p:sp>
          <p:nvSpPr>
            <p:cNvPr id="7488" name="Google Shape;7488;p60"/>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89" name="Google Shape;7489;p60"/>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0" name="Google Shape;7490;p60"/>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1" name="Google Shape;7491;p60"/>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2" name="Google Shape;7492;p60"/>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493" name="Google Shape;7493;p60"/>
          <p:cNvGrpSpPr/>
          <p:nvPr/>
        </p:nvGrpSpPr>
        <p:grpSpPr>
          <a:xfrm>
            <a:off x="3572294" y="3981593"/>
            <a:ext cx="340256" cy="279669"/>
            <a:chOff x="6234950" y="3255925"/>
            <a:chExt cx="483250" cy="397200"/>
          </a:xfrm>
        </p:grpSpPr>
        <p:sp>
          <p:nvSpPr>
            <p:cNvPr id="7494" name="Google Shape;7494;p60"/>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5" name="Google Shape;7495;p60"/>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6" name="Google Shape;7496;p60"/>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7" name="Google Shape;7497;p60"/>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8" name="Google Shape;7498;p60"/>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499" name="Google Shape;7499;p60"/>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00" name="Google Shape;7500;p60"/>
          <p:cNvGrpSpPr/>
          <p:nvPr/>
        </p:nvGrpSpPr>
        <p:grpSpPr>
          <a:xfrm>
            <a:off x="5043532" y="3125970"/>
            <a:ext cx="318042" cy="339253"/>
            <a:chOff x="914900" y="3806450"/>
            <a:chExt cx="451700" cy="481825"/>
          </a:xfrm>
        </p:grpSpPr>
        <p:sp>
          <p:nvSpPr>
            <p:cNvPr id="7501" name="Google Shape;7501;p60"/>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2" name="Google Shape;7502;p60"/>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3" name="Google Shape;7503;p60"/>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4" name="Google Shape;7504;p60"/>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5" name="Google Shape;7505;p60"/>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06" name="Google Shape;7506;p60"/>
          <p:cNvGrpSpPr/>
          <p:nvPr/>
        </p:nvGrpSpPr>
        <p:grpSpPr>
          <a:xfrm>
            <a:off x="5462454" y="3125785"/>
            <a:ext cx="346347" cy="339623"/>
            <a:chOff x="1490050" y="3805975"/>
            <a:chExt cx="491900" cy="482350"/>
          </a:xfrm>
        </p:grpSpPr>
        <p:sp>
          <p:nvSpPr>
            <p:cNvPr id="7507" name="Google Shape;7507;p60"/>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8" name="Google Shape;7508;p60"/>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09" name="Google Shape;7509;p60"/>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10" name="Google Shape;7510;p60"/>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11" name="Google Shape;7511;p60"/>
          <p:cNvGrpSpPr/>
          <p:nvPr/>
        </p:nvGrpSpPr>
        <p:grpSpPr>
          <a:xfrm>
            <a:off x="5886322" y="3125970"/>
            <a:ext cx="311899" cy="339253"/>
            <a:chOff x="2104275" y="3806450"/>
            <a:chExt cx="442975" cy="481825"/>
          </a:xfrm>
        </p:grpSpPr>
        <p:sp>
          <p:nvSpPr>
            <p:cNvPr id="7512" name="Google Shape;7512;p60"/>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13" name="Google Shape;7513;p60"/>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14" name="Google Shape;7514;p60"/>
          <p:cNvGrpSpPr/>
          <p:nvPr/>
        </p:nvGrpSpPr>
        <p:grpSpPr>
          <a:xfrm>
            <a:off x="6309839" y="3125970"/>
            <a:ext cx="293416" cy="339253"/>
            <a:chOff x="2710875" y="3806450"/>
            <a:chExt cx="416725" cy="481825"/>
          </a:xfrm>
        </p:grpSpPr>
        <p:sp>
          <p:nvSpPr>
            <p:cNvPr id="7515" name="Google Shape;7515;p60"/>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16" name="Google Shape;7516;p60"/>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17" name="Google Shape;7517;p60"/>
          <p:cNvGrpSpPr/>
          <p:nvPr/>
        </p:nvGrpSpPr>
        <p:grpSpPr>
          <a:xfrm>
            <a:off x="6704883" y="3166412"/>
            <a:ext cx="339253" cy="258369"/>
            <a:chOff x="3271200" y="3863875"/>
            <a:chExt cx="481825" cy="366950"/>
          </a:xfrm>
        </p:grpSpPr>
        <p:sp>
          <p:nvSpPr>
            <p:cNvPr id="7518" name="Google Shape;7518;p60"/>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19" name="Google Shape;7519;p60"/>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20" name="Google Shape;7520;p60"/>
          <p:cNvGrpSpPr/>
          <p:nvPr/>
        </p:nvGrpSpPr>
        <p:grpSpPr>
          <a:xfrm>
            <a:off x="7140377" y="3126199"/>
            <a:ext cx="295528" cy="338795"/>
            <a:chOff x="3895050" y="3806775"/>
            <a:chExt cx="419725" cy="481175"/>
          </a:xfrm>
        </p:grpSpPr>
        <p:sp>
          <p:nvSpPr>
            <p:cNvPr id="7521" name="Google Shape;7521;p60"/>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22" name="Google Shape;7522;p60"/>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23" name="Google Shape;7523;p60"/>
          <p:cNvGrpSpPr/>
          <p:nvPr/>
        </p:nvGrpSpPr>
        <p:grpSpPr>
          <a:xfrm>
            <a:off x="7543659" y="3125979"/>
            <a:ext cx="336296" cy="339235"/>
            <a:chOff x="4464775" y="3806475"/>
            <a:chExt cx="477625" cy="481800"/>
          </a:xfrm>
        </p:grpSpPr>
        <p:sp>
          <p:nvSpPr>
            <p:cNvPr id="7524" name="Google Shape;7524;p60"/>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25" name="Google Shape;7525;p60"/>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26" name="Google Shape;7526;p60"/>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27" name="Google Shape;7527;p60"/>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28" name="Google Shape;7528;p60"/>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29" name="Google Shape;7529;p60"/>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30" name="Google Shape;7530;p60"/>
          <p:cNvGrpSpPr/>
          <p:nvPr/>
        </p:nvGrpSpPr>
        <p:grpSpPr>
          <a:xfrm>
            <a:off x="7967105" y="3125970"/>
            <a:ext cx="339253" cy="339253"/>
            <a:chOff x="5049725" y="3806450"/>
            <a:chExt cx="481825" cy="481825"/>
          </a:xfrm>
        </p:grpSpPr>
        <p:sp>
          <p:nvSpPr>
            <p:cNvPr id="7531" name="Google Shape;7531;p60"/>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2" name="Google Shape;7532;p60"/>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3" name="Google Shape;7533;p60"/>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34" name="Google Shape;7534;p60"/>
          <p:cNvGrpSpPr/>
          <p:nvPr/>
        </p:nvGrpSpPr>
        <p:grpSpPr>
          <a:xfrm>
            <a:off x="1276714" y="3951798"/>
            <a:ext cx="339253" cy="339253"/>
            <a:chOff x="5651375" y="3806450"/>
            <a:chExt cx="481825" cy="481825"/>
          </a:xfrm>
        </p:grpSpPr>
        <p:sp>
          <p:nvSpPr>
            <p:cNvPr id="7535" name="Google Shape;7535;p60"/>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6" name="Google Shape;7536;p60"/>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7" name="Google Shape;7537;p60"/>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38" name="Google Shape;7538;p60"/>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39" name="Google Shape;7539;p60"/>
          <p:cNvGrpSpPr/>
          <p:nvPr/>
        </p:nvGrpSpPr>
        <p:grpSpPr>
          <a:xfrm>
            <a:off x="3153646" y="3953787"/>
            <a:ext cx="298503" cy="335275"/>
            <a:chOff x="6264300" y="3809300"/>
            <a:chExt cx="423950" cy="476175"/>
          </a:xfrm>
        </p:grpSpPr>
        <p:sp>
          <p:nvSpPr>
            <p:cNvPr id="7540" name="Google Shape;7540;p60"/>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1" name="Google Shape;7541;p60"/>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2" name="Google Shape;7542;p60"/>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43" name="Google Shape;7543;p60"/>
          <p:cNvGrpSpPr/>
          <p:nvPr/>
        </p:nvGrpSpPr>
        <p:grpSpPr>
          <a:xfrm>
            <a:off x="5032267" y="3538881"/>
            <a:ext cx="340573" cy="339271"/>
            <a:chOff x="898875" y="4399275"/>
            <a:chExt cx="483700" cy="481850"/>
          </a:xfrm>
        </p:grpSpPr>
        <p:sp>
          <p:nvSpPr>
            <p:cNvPr id="7544" name="Google Shape;7544;p60"/>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5" name="Google Shape;7545;p60"/>
            <p:cNvSpPr/>
            <p:nvPr/>
          </p:nvSpPr>
          <p:spPr>
            <a:xfrm>
              <a:off x="1138025" y="4763350"/>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6" name="Google Shape;7546;p60"/>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7" name="Google Shape;7547;p60"/>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8" name="Google Shape;7548;p60"/>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49" name="Google Shape;7549;p60"/>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0" name="Google Shape;7550;p60"/>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1" name="Google Shape;7551;p60"/>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52" name="Google Shape;7552;p60"/>
          <p:cNvGrpSpPr/>
          <p:nvPr/>
        </p:nvGrpSpPr>
        <p:grpSpPr>
          <a:xfrm>
            <a:off x="5466000" y="3554133"/>
            <a:ext cx="339253" cy="308765"/>
            <a:chOff x="1492675" y="4420975"/>
            <a:chExt cx="481825" cy="438525"/>
          </a:xfrm>
        </p:grpSpPr>
        <p:sp>
          <p:nvSpPr>
            <p:cNvPr id="7553" name="Google Shape;7553;p60"/>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4" name="Google Shape;7554;p60"/>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5" name="Google Shape;7555;p60"/>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6" name="Google Shape;7556;p60"/>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57" name="Google Shape;7557;p60"/>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58" name="Google Shape;7558;p60"/>
          <p:cNvGrpSpPr/>
          <p:nvPr/>
        </p:nvGrpSpPr>
        <p:grpSpPr>
          <a:xfrm>
            <a:off x="5870982" y="3539558"/>
            <a:ext cx="342580" cy="337915"/>
            <a:chOff x="2084100" y="4400250"/>
            <a:chExt cx="486550" cy="479925"/>
          </a:xfrm>
        </p:grpSpPr>
        <p:sp>
          <p:nvSpPr>
            <p:cNvPr id="7559" name="Google Shape;7559;p60"/>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0" name="Google Shape;7560;p60"/>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1" name="Google Shape;7561;p60"/>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2" name="Google Shape;7562;p60"/>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3" name="Google Shape;7563;p60"/>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4" name="Google Shape;7564;p60"/>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65" name="Google Shape;7565;p60"/>
          <p:cNvGrpSpPr/>
          <p:nvPr/>
        </p:nvGrpSpPr>
        <p:grpSpPr>
          <a:xfrm>
            <a:off x="6307462" y="3538907"/>
            <a:ext cx="298169" cy="339218"/>
            <a:chOff x="2707950" y="4399325"/>
            <a:chExt cx="423475" cy="481775"/>
          </a:xfrm>
        </p:grpSpPr>
        <p:sp>
          <p:nvSpPr>
            <p:cNvPr id="7566" name="Google Shape;7566;p60"/>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7" name="Google Shape;7567;p60"/>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8" name="Google Shape;7568;p60"/>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69" name="Google Shape;7569;p60"/>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0" name="Google Shape;7570;p60"/>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1" name="Google Shape;7571;p60"/>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2" name="Google Shape;7572;p60"/>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3" name="Google Shape;7573;p60"/>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4" name="Google Shape;7574;p60"/>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5" name="Google Shape;7575;p60"/>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6" name="Google Shape;7576;p60"/>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77" name="Google Shape;7577;p60"/>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78" name="Google Shape;7578;p60"/>
          <p:cNvGrpSpPr/>
          <p:nvPr/>
        </p:nvGrpSpPr>
        <p:grpSpPr>
          <a:xfrm>
            <a:off x="6736981" y="3538881"/>
            <a:ext cx="275057" cy="339271"/>
            <a:chOff x="3330525" y="4399275"/>
            <a:chExt cx="390650" cy="481850"/>
          </a:xfrm>
        </p:grpSpPr>
        <p:sp>
          <p:nvSpPr>
            <p:cNvPr id="7579" name="Google Shape;7579;p60"/>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0" name="Google Shape;7580;p60"/>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1" name="Google Shape;7581;p60"/>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2" name="Google Shape;7582;p60"/>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3" name="Google Shape;7583;p60"/>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4" name="Google Shape;7584;p60"/>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5" name="Google Shape;7585;p60"/>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86" name="Google Shape;7586;p60"/>
          <p:cNvGrpSpPr/>
          <p:nvPr/>
        </p:nvGrpSpPr>
        <p:grpSpPr>
          <a:xfrm>
            <a:off x="7161510" y="3538890"/>
            <a:ext cx="253265" cy="339253"/>
            <a:chOff x="3938800" y="4399275"/>
            <a:chExt cx="359700" cy="481825"/>
          </a:xfrm>
        </p:grpSpPr>
        <p:sp>
          <p:nvSpPr>
            <p:cNvPr id="7587" name="Google Shape;7587;p60"/>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8" name="Google Shape;7588;p60"/>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89" name="Google Shape;7589;p60"/>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0" name="Google Shape;7590;p60"/>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1" name="Google Shape;7591;p60"/>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92" name="Google Shape;7592;p60"/>
          <p:cNvGrpSpPr/>
          <p:nvPr/>
        </p:nvGrpSpPr>
        <p:grpSpPr>
          <a:xfrm>
            <a:off x="7603075" y="3558790"/>
            <a:ext cx="159039" cy="339253"/>
            <a:chOff x="4584850" y="4399275"/>
            <a:chExt cx="225875" cy="481825"/>
          </a:xfrm>
        </p:grpSpPr>
        <p:sp>
          <p:nvSpPr>
            <p:cNvPr id="7593" name="Google Shape;7593;p60"/>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4" name="Google Shape;7594;p60"/>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595" name="Google Shape;7595;p60"/>
          <p:cNvSpPr/>
          <p:nvPr/>
        </p:nvSpPr>
        <p:spPr>
          <a:xfrm>
            <a:off x="7950424"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7596" name="Google Shape;7596;p60"/>
          <p:cNvGrpSpPr/>
          <p:nvPr/>
        </p:nvGrpSpPr>
        <p:grpSpPr>
          <a:xfrm>
            <a:off x="817316" y="3951795"/>
            <a:ext cx="339253" cy="339253"/>
            <a:chOff x="5642550" y="4399275"/>
            <a:chExt cx="481825" cy="481825"/>
          </a:xfrm>
        </p:grpSpPr>
        <p:sp>
          <p:nvSpPr>
            <p:cNvPr id="7597" name="Google Shape;7597;p60"/>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598" name="Google Shape;7598;p60"/>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599" name="Google Shape;7599;p60"/>
          <p:cNvGrpSpPr/>
          <p:nvPr/>
        </p:nvGrpSpPr>
        <p:grpSpPr>
          <a:xfrm>
            <a:off x="2670186" y="3963703"/>
            <a:ext cx="363316" cy="315437"/>
            <a:chOff x="6218300" y="4416175"/>
            <a:chExt cx="516000" cy="448000"/>
          </a:xfrm>
        </p:grpSpPr>
        <p:sp>
          <p:nvSpPr>
            <p:cNvPr id="7600" name="Google Shape;7600;p60"/>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1" name="Google Shape;7601;p60"/>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2" name="Google Shape;7602;p60"/>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03" name="Google Shape;7603;p60"/>
          <p:cNvGrpSpPr/>
          <p:nvPr/>
        </p:nvGrpSpPr>
        <p:grpSpPr>
          <a:xfrm>
            <a:off x="5870391" y="3951792"/>
            <a:ext cx="339253" cy="339253"/>
            <a:chOff x="899850" y="4992125"/>
            <a:chExt cx="481825" cy="481825"/>
          </a:xfrm>
        </p:grpSpPr>
        <p:sp>
          <p:nvSpPr>
            <p:cNvPr id="7604" name="Google Shape;7604;p60"/>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5" name="Google Shape;7605;p60"/>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6" name="Google Shape;7606;p60"/>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07" name="Google Shape;7607;p60"/>
          <p:cNvGrpSpPr/>
          <p:nvPr/>
        </p:nvGrpSpPr>
        <p:grpSpPr>
          <a:xfrm>
            <a:off x="5410993" y="3951792"/>
            <a:ext cx="339253" cy="339253"/>
            <a:chOff x="1492675" y="4992125"/>
            <a:chExt cx="481825" cy="481825"/>
          </a:xfrm>
        </p:grpSpPr>
        <p:sp>
          <p:nvSpPr>
            <p:cNvPr id="7608" name="Google Shape;7608;p60"/>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09" name="Google Shape;7609;p60"/>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10" name="Google Shape;7610;p60"/>
          <p:cNvGrpSpPr/>
          <p:nvPr/>
        </p:nvGrpSpPr>
        <p:grpSpPr>
          <a:xfrm>
            <a:off x="4951595" y="3951792"/>
            <a:ext cx="339253" cy="339253"/>
            <a:chOff x="2085525" y="4992125"/>
            <a:chExt cx="481825" cy="481825"/>
          </a:xfrm>
        </p:grpSpPr>
        <p:sp>
          <p:nvSpPr>
            <p:cNvPr id="7611" name="Google Shape;7611;p60"/>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2" name="Google Shape;7612;p60"/>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13" name="Google Shape;7613;p60"/>
          <p:cNvGrpSpPr/>
          <p:nvPr/>
        </p:nvGrpSpPr>
        <p:grpSpPr>
          <a:xfrm>
            <a:off x="6789344" y="3951792"/>
            <a:ext cx="339253" cy="339253"/>
            <a:chOff x="2678350" y="4992125"/>
            <a:chExt cx="481825" cy="481825"/>
          </a:xfrm>
        </p:grpSpPr>
        <p:sp>
          <p:nvSpPr>
            <p:cNvPr id="7614" name="Google Shape;7614;p60"/>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5" name="Google Shape;7615;p60"/>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6" name="Google Shape;7616;p60"/>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17" name="Google Shape;7617;p60"/>
          <p:cNvGrpSpPr/>
          <p:nvPr/>
        </p:nvGrpSpPr>
        <p:grpSpPr>
          <a:xfrm>
            <a:off x="4492198" y="3951792"/>
            <a:ext cx="339253" cy="339253"/>
            <a:chOff x="3271200" y="4992125"/>
            <a:chExt cx="481825" cy="481825"/>
          </a:xfrm>
        </p:grpSpPr>
        <p:sp>
          <p:nvSpPr>
            <p:cNvPr id="7618" name="Google Shape;7618;p60"/>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19" name="Google Shape;7619;p60"/>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0" name="Google Shape;7620;p60"/>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7621" name="Google Shape;7621;p60"/>
          <p:cNvGrpSpPr/>
          <p:nvPr/>
        </p:nvGrpSpPr>
        <p:grpSpPr>
          <a:xfrm>
            <a:off x="6329788" y="3952813"/>
            <a:ext cx="339411" cy="337211"/>
            <a:chOff x="5049575" y="4993600"/>
            <a:chExt cx="482050" cy="478925"/>
          </a:xfrm>
        </p:grpSpPr>
        <p:sp>
          <p:nvSpPr>
            <p:cNvPr id="7622" name="Google Shape;7622;p60"/>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3" name="Google Shape;7623;p60"/>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4" name="Google Shape;7624;p60"/>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625" name="Google Shape;7625;p60"/>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7626" name="Google Shape;7626;p60"/>
          <p:cNvSpPr txBox="1"/>
          <p:nvPr/>
        </p:nvSpPr>
        <p:spPr>
          <a:xfrm>
            <a:off x="723400" y="1187975"/>
            <a:ext cx="76971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You can </a:t>
            </a:r>
            <a:r>
              <a:rPr b="1" lang="en" sz="1100">
                <a:solidFill>
                  <a:schemeClr val="dk2"/>
                </a:solidFill>
              </a:rPr>
              <a:t>change the stroke and fill color</a:t>
            </a:r>
            <a:r>
              <a:rPr lang="en" sz="1100">
                <a:solidFill>
                  <a:schemeClr val="lt1"/>
                </a:solidFill>
              </a:rPr>
              <a:t>; just select the icon and click on the </a:t>
            </a:r>
            <a:r>
              <a:rPr b="1" lang="en" sz="1100">
                <a:solidFill>
                  <a:schemeClr val="dk2"/>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dk2"/>
                </a:solidFill>
                <a:uFill>
                  <a:noFill/>
                </a:uFill>
                <a:hlinkClick r:id="rId3">
                  <a:extLst>
                    <a:ext uri="{A12FA001-AC4F-418D-AE19-62706E023703}">
                      <ahyp:hlinkClr val="tx"/>
                    </a:ext>
                  </a:extLst>
                </a:hlinkClick>
              </a:rPr>
              <a:t>Flaticon’s extension</a:t>
            </a:r>
            <a:r>
              <a:rPr lang="en" sz="1100">
                <a:solidFill>
                  <a:schemeClr val="lt1"/>
                </a:solidFill>
              </a:rPr>
              <a:t>, allowing you to customize and add even more icons.</a:t>
            </a:r>
            <a:endParaRPr sz="1100">
              <a:solidFill>
                <a:schemeClr val="lt1"/>
              </a:solidFill>
            </a:endParaRPr>
          </a:p>
        </p:txBody>
      </p:sp>
      <p:sp>
        <p:nvSpPr>
          <p:cNvPr id="7627" name="Google Shape;7627;p60"/>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...and our sets of editable icons</a:t>
            </a:r>
            <a:endParaRPr/>
          </a:p>
        </p:txBody>
      </p:sp>
      <p:grpSp>
        <p:nvGrpSpPr>
          <p:cNvPr id="7628" name="Google Shape;7628;p60"/>
          <p:cNvGrpSpPr/>
          <p:nvPr/>
        </p:nvGrpSpPr>
        <p:grpSpPr>
          <a:xfrm>
            <a:off x="7248742" y="3975375"/>
            <a:ext cx="195300" cy="343772"/>
            <a:chOff x="3999225" y="4364775"/>
            <a:chExt cx="195300" cy="343772"/>
          </a:xfrm>
        </p:grpSpPr>
        <p:grpSp>
          <p:nvGrpSpPr>
            <p:cNvPr id="7629" name="Google Shape;7629;p60"/>
            <p:cNvGrpSpPr/>
            <p:nvPr/>
          </p:nvGrpSpPr>
          <p:grpSpPr>
            <a:xfrm>
              <a:off x="4048568" y="4562577"/>
              <a:ext cx="97317" cy="145970"/>
              <a:chOff x="1529575" y="2222650"/>
              <a:chExt cx="203125" cy="304675"/>
            </a:xfrm>
          </p:grpSpPr>
          <p:sp>
            <p:nvSpPr>
              <p:cNvPr id="7630" name="Google Shape;7630;p60"/>
              <p:cNvSpPr/>
              <p:nvPr/>
            </p:nvSpPr>
            <p:spPr>
              <a:xfrm>
                <a:off x="1631125" y="2222650"/>
                <a:ext cx="25" cy="304675"/>
              </a:xfrm>
              <a:custGeom>
                <a:rect b="b" l="l" r="r" t="t"/>
                <a:pathLst>
                  <a:path extrusionOk="0" fill="none" h="12187" w="1">
                    <a:moveTo>
                      <a:pt x="1" y="1"/>
                    </a:moveTo>
                    <a:lnTo>
                      <a:pt x="1" y="12187"/>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0"/>
              <p:cNvSpPr/>
              <p:nvPr/>
            </p:nvSpPr>
            <p:spPr>
              <a:xfrm>
                <a:off x="1529575" y="2425750"/>
                <a:ext cx="203125" cy="25"/>
              </a:xfrm>
              <a:custGeom>
                <a:rect b="b" l="l" r="r" t="t"/>
                <a:pathLst>
                  <a:path extrusionOk="0" fill="none" h="1" w="8125">
                    <a:moveTo>
                      <a:pt x="1" y="1"/>
                    </a:moveTo>
                    <a:lnTo>
                      <a:pt x="8125"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60"/>
            <p:cNvGrpSpPr/>
            <p:nvPr/>
          </p:nvGrpSpPr>
          <p:grpSpPr>
            <a:xfrm>
              <a:off x="3999225" y="4364775"/>
              <a:ext cx="195300" cy="195300"/>
              <a:chOff x="3999225" y="4364775"/>
              <a:chExt cx="195300" cy="195300"/>
            </a:xfrm>
          </p:grpSpPr>
          <p:sp>
            <p:nvSpPr>
              <p:cNvPr id="7633" name="Google Shape;7633;p60"/>
              <p:cNvSpPr/>
              <p:nvPr/>
            </p:nvSpPr>
            <p:spPr>
              <a:xfrm>
                <a:off x="3999225" y="436477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0"/>
              <p:cNvSpPr/>
              <p:nvPr/>
            </p:nvSpPr>
            <p:spPr>
              <a:xfrm>
                <a:off x="4029725" y="439525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35" name="Google Shape;7635;p60"/>
          <p:cNvGrpSpPr/>
          <p:nvPr/>
        </p:nvGrpSpPr>
        <p:grpSpPr>
          <a:xfrm>
            <a:off x="7564186" y="3991627"/>
            <a:ext cx="277088" cy="259611"/>
            <a:chOff x="4335888" y="4398114"/>
            <a:chExt cx="277088" cy="259611"/>
          </a:xfrm>
        </p:grpSpPr>
        <p:grpSp>
          <p:nvGrpSpPr>
            <p:cNvPr id="7636" name="Google Shape;7636;p60"/>
            <p:cNvGrpSpPr/>
            <p:nvPr/>
          </p:nvGrpSpPr>
          <p:grpSpPr>
            <a:xfrm>
              <a:off x="4335888" y="4462425"/>
              <a:ext cx="195300" cy="195300"/>
              <a:chOff x="4335888" y="4462425"/>
              <a:chExt cx="195300" cy="195300"/>
            </a:xfrm>
          </p:grpSpPr>
          <p:sp>
            <p:nvSpPr>
              <p:cNvPr id="7637" name="Google Shape;7637;p60"/>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0"/>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60"/>
            <p:cNvGrpSpPr/>
            <p:nvPr/>
          </p:nvGrpSpPr>
          <p:grpSpPr>
            <a:xfrm>
              <a:off x="4509813" y="4398114"/>
              <a:ext cx="103162" cy="103198"/>
              <a:chOff x="2277975" y="2021700"/>
              <a:chExt cx="215325" cy="215400"/>
            </a:xfrm>
          </p:grpSpPr>
          <p:sp>
            <p:nvSpPr>
              <p:cNvPr id="7640" name="Google Shape;7640;p60"/>
              <p:cNvSpPr/>
              <p:nvPr/>
            </p:nvSpPr>
            <p:spPr>
              <a:xfrm>
                <a:off x="2277975" y="2026475"/>
                <a:ext cx="210650" cy="210625"/>
              </a:xfrm>
              <a:custGeom>
                <a:rect b="b" l="l" r="r" t="t"/>
                <a:pathLst>
                  <a:path extrusionOk="0" fill="none" h="8425" w="8426">
                    <a:moveTo>
                      <a:pt x="8425" y="0"/>
                    </a:moveTo>
                    <a:lnTo>
                      <a:pt x="1" y="8425"/>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0"/>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42" name="Google Shape;7642;p60"/>
          <p:cNvGrpSpPr/>
          <p:nvPr/>
        </p:nvGrpSpPr>
        <p:grpSpPr>
          <a:xfrm>
            <a:off x="7961419" y="4049613"/>
            <a:ext cx="392275" cy="195300"/>
            <a:chOff x="4752588" y="4440200"/>
            <a:chExt cx="392275" cy="195300"/>
          </a:xfrm>
        </p:grpSpPr>
        <p:grpSp>
          <p:nvGrpSpPr>
            <p:cNvPr id="7643" name="Google Shape;7643;p60"/>
            <p:cNvGrpSpPr/>
            <p:nvPr/>
          </p:nvGrpSpPr>
          <p:grpSpPr>
            <a:xfrm>
              <a:off x="4950384" y="4469728"/>
              <a:ext cx="194479" cy="136244"/>
              <a:chOff x="3163375" y="2175125"/>
              <a:chExt cx="405925" cy="284375"/>
            </a:xfrm>
          </p:grpSpPr>
          <p:sp>
            <p:nvSpPr>
              <p:cNvPr id="7644" name="Google Shape;7644;p60"/>
              <p:cNvSpPr/>
              <p:nvPr/>
            </p:nvSpPr>
            <p:spPr>
              <a:xfrm>
                <a:off x="3163375" y="2317300"/>
                <a:ext cx="389050" cy="25"/>
              </a:xfrm>
              <a:custGeom>
                <a:rect b="b" l="l" r="r" t="t"/>
                <a:pathLst>
                  <a:path extrusionOk="0" fill="none" h="1" w="15562">
                    <a:moveTo>
                      <a:pt x="15562" y="1"/>
                    </a:moveTo>
                    <a:lnTo>
                      <a:pt x="1" y="1"/>
                    </a:lnTo>
                  </a:path>
                </a:pathLst>
              </a:custGeom>
              <a:solidFill>
                <a:srgbClr val="869FB2"/>
              </a:solidFill>
              <a:ln cap="sq"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0"/>
              <p:cNvSpPr/>
              <p:nvPr/>
            </p:nvSpPr>
            <p:spPr>
              <a:xfrm>
                <a:off x="3299975" y="2175125"/>
                <a:ext cx="25" cy="284375"/>
              </a:xfrm>
              <a:custGeom>
                <a:rect b="b" l="l" r="r" t="t"/>
                <a:pathLst>
                  <a:path extrusionOk="0" fill="none" h="11375" w="1">
                    <a:moveTo>
                      <a:pt x="0" y="1"/>
                    </a:moveTo>
                    <a:lnTo>
                      <a:pt x="0" y="11374"/>
                    </a:lnTo>
                  </a:path>
                </a:pathLst>
              </a:custGeom>
              <a:solidFill>
                <a:srgbClr val="869FB2"/>
              </a:solidFill>
              <a:ln cap="rnd" cmpd="sng" w="19050">
                <a:solidFill>
                  <a:srgbClr val="869FB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0"/>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869FB2"/>
              </a:solidFill>
              <a:ln cap="rnd"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60"/>
            <p:cNvGrpSpPr/>
            <p:nvPr/>
          </p:nvGrpSpPr>
          <p:grpSpPr>
            <a:xfrm>
              <a:off x="4752588" y="4440200"/>
              <a:ext cx="195300" cy="195300"/>
              <a:chOff x="4335888" y="4462425"/>
              <a:chExt cx="195300" cy="195300"/>
            </a:xfrm>
          </p:grpSpPr>
          <p:sp>
            <p:nvSpPr>
              <p:cNvPr id="7648" name="Google Shape;7648;p60"/>
              <p:cNvSpPr/>
              <p:nvPr/>
            </p:nvSpPr>
            <p:spPr>
              <a:xfrm>
                <a:off x="4335888" y="4462425"/>
                <a:ext cx="195300" cy="195300"/>
              </a:xfrm>
              <a:prstGeom prst="ellipse">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0"/>
              <p:cNvSpPr/>
              <p:nvPr/>
            </p:nvSpPr>
            <p:spPr>
              <a:xfrm>
                <a:off x="4366388" y="4492900"/>
                <a:ext cx="134400" cy="134400"/>
              </a:xfrm>
              <a:prstGeom prst="ellipse">
                <a:avLst/>
              </a:pr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53" name="Shape 7653"/>
        <p:cNvGrpSpPr/>
        <p:nvPr/>
      </p:nvGrpSpPr>
      <p:grpSpPr>
        <a:xfrm>
          <a:off x="0" y="0"/>
          <a:ext cx="0" cy="0"/>
          <a:chOff x="0" y="0"/>
          <a:chExt cx="0" cy="0"/>
        </a:xfrm>
      </p:grpSpPr>
      <p:grpSp>
        <p:nvGrpSpPr>
          <p:cNvPr id="7654" name="Google Shape;7654;p61"/>
          <p:cNvGrpSpPr/>
          <p:nvPr/>
        </p:nvGrpSpPr>
        <p:grpSpPr>
          <a:xfrm>
            <a:off x="856199" y="1311179"/>
            <a:ext cx="322099" cy="370529"/>
            <a:chOff x="-42971725" y="3217825"/>
            <a:chExt cx="275675" cy="317125"/>
          </a:xfrm>
        </p:grpSpPr>
        <p:sp>
          <p:nvSpPr>
            <p:cNvPr id="7655" name="Google Shape;7655;p61"/>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1"/>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1"/>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8" name="Google Shape;7658;p61"/>
          <p:cNvGrpSpPr/>
          <p:nvPr/>
        </p:nvGrpSpPr>
        <p:grpSpPr>
          <a:xfrm>
            <a:off x="828113" y="1779835"/>
            <a:ext cx="378270" cy="337551"/>
            <a:chOff x="-42996150" y="3612600"/>
            <a:chExt cx="323750" cy="288900"/>
          </a:xfrm>
        </p:grpSpPr>
        <p:sp>
          <p:nvSpPr>
            <p:cNvPr id="7659" name="Google Shape;7659;p61"/>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1"/>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1"/>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2" name="Google Shape;7662;p61"/>
          <p:cNvGrpSpPr/>
          <p:nvPr/>
        </p:nvGrpSpPr>
        <p:grpSpPr>
          <a:xfrm>
            <a:off x="830874" y="2189205"/>
            <a:ext cx="372749" cy="370909"/>
            <a:chOff x="-42994575" y="3950300"/>
            <a:chExt cx="319025" cy="317450"/>
          </a:xfrm>
        </p:grpSpPr>
        <p:sp>
          <p:nvSpPr>
            <p:cNvPr id="7663" name="Google Shape;7663;p61"/>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1"/>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1"/>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61"/>
          <p:cNvGrpSpPr/>
          <p:nvPr/>
        </p:nvGrpSpPr>
        <p:grpSpPr>
          <a:xfrm>
            <a:off x="2984269" y="1336037"/>
            <a:ext cx="371785" cy="370879"/>
            <a:chOff x="-41111350" y="3239100"/>
            <a:chExt cx="318200" cy="317425"/>
          </a:xfrm>
        </p:grpSpPr>
        <p:sp>
          <p:nvSpPr>
            <p:cNvPr id="7667" name="Google Shape;7667;p61"/>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1"/>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1"/>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1"/>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61"/>
          <p:cNvGrpSpPr/>
          <p:nvPr/>
        </p:nvGrpSpPr>
        <p:grpSpPr>
          <a:xfrm>
            <a:off x="2980588" y="1771568"/>
            <a:ext cx="379146" cy="370967"/>
            <a:chOff x="-41117650" y="3605525"/>
            <a:chExt cx="324500" cy="317500"/>
          </a:xfrm>
        </p:grpSpPr>
        <p:sp>
          <p:nvSpPr>
            <p:cNvPr id="7672" name="Google Shape;7672;p61"/>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1"/>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1"/>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5" name="Google Shape;7675;p61"/>
          <p:cNvSpPr/>
          <p:nvPr/>
        </p:nvSpPr>
        <p:spPr>
          <a:xfrm>
            <a:off x="2986719" y="2221154"/>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6" name="Google Shape;7676;p61"/>
          <p:cNvGrpSpPr/>
          <p:nvPr/>
        </p:nvGrpSpPr>
        <p:grpSpPr>
          <a:xfrm>
            <a:off x="1806843" y="2663092"/>
            <a:ext cx="216271" cy="371814"/>
            <a:chOff x="-39205300" y="3220175"/>
            <a:chExt cx="185100" cy="318225"/>
          </a:xfrm>
        </p:grpSpPr>
        <p:sp>
          <p:nvSpPr>
            <p:cNvPr id="7677" name="Google Shape;7677;p61"/>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1"/>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61"/>
          <p:cNvGrpSpPr/>
          <p:nvPr/>
        </p:nvGrpSpPr>
        <p:grpSpPr>
          <a:xfrm>
            <a:off x="1772370" y="3123163"/>
            <a:ext cx="300016" cy="369273"/>
            <a:chOff x="-39248625" y="3588600"/>
            <a:chExt cx="256775" cy="316050"/>
          </a:xfrm>
        </p:grpSpPr>
        <p:sp>
          <p:nvSpPr>
            <p:cNvPr id="7680" name="Google Shape;7680;p61"/>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1"/>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2" name="Google Shape;7682;p61"/>
          <p:cNvSpPr/>
          <p:nvPr/>
        </p:nvSpPr>
        <p:spPr>
          <a:xfrm>
            <a:off x="1743391" y="3578789"/>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1"/>
          <p:cNvSpPr/>
          <p:nvPr/>
        </p:nvSpPr>
        <p:spPr>
          <a:xfrm>
            <a:off x="3932939" y="2650227"/>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4" name="Google Shape;7684;p61"/>
          <p:cNvGrpSpPr/>
          <p:nvPr/>
        </p:nvGrpSpPr>
        <p:grpSpPr>
          <a:xfrm>
            <a:off x="1223084" y="1311179"/>
            <a:ext cx="429504" cy="370879"/>
            <a:chOff x="-42651700" y="3217825"/>
            <a:chExt cx="367600" cy="317425"/>
          </a:xfrm>
        </p:grpSpPr>
        <p:sp>
          <p:nvSpPr>
            <p:cNvPr id="7685" name="Google Shape;7685;p61"/>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1"/>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1"/>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1"/>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61"/>
          <p:cNvGrpSpPr/>
          <p:nvPr/>
        </p:nvGrpSpPr>
        <p:grpSpPr>
          <a:xfrm>
            <a:off x="1258516" y="1750829"/>
            <a:ext cx="358640" cy="363226"/>
            <a:chOff x="-42617300" y="3587775"/>
            <a:chExt cx="306950" cy="310875"/>
          </a:xfrm>
        </p:grpSpPr>
        <p:sp>
          <p:nvSpPr>
            <p:cNvPr id="7690" name="Google Shape;7690;p61"/>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1"/>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2" name="Google Shape;7692;p61"/>
          <p:cNvSpPr/>
          <p:nvPr/>
        </p:nvSpPr>
        <p:spPr>
          <a:xfrm>
            <a:off x="1254968" y="2189872"/>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3" name="Google Shape;7693;p61"/>
          <p:cNvGrpSpPr/>
          <p:nvPr/>
        </p:nvGrpSpPr>
        <p:grpSpPr>
          <a:xfrm>
            <a:off x="3430343" y="1335569"/>
            <a:ext cx="376926" cy="370324"/>
            <a:chOff x="-40748275" y="3238700"/>
            <a:chExt cx="322600" cy="316950"/>
          </a:xfrm>
        </p:grpSpPr>
        <p:sp>
          <p:nvSpPr>
            <p:cNvPr id="7694" name="Google Shape;7694;p61"/>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1"/>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1"/>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1"/>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1"/>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1"/>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61"/>
          <p:cNvGrpSpPr/>
          <p:nvPr/>
        </p:nvGrpSpPr>
        <p:grpSpPr>
          <a:xfrm>
            <a:off x="3432899" y="1803553"/>
            <a:ext cx="371814" cy="338690"/>
            <a:chOff x="-40745125" y="3632900"/>
            <a:chExt cx="318225" cy="289875"/>
          </a:xfrm>
        </p:grpSpPr>
        <p:sp>
          <p:nvSpPr>
            <p:cNvPr id="7701" name="Google Shape;7701;p61"/>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1"/>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1"/>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1"/>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1"/>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1"/>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1"/>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61"/>
          <p:cNvGrpSpPr/>
          <p:nvPr/>
        </p:nvGrpSpPr>
        <p:grpSpPr>
          <a:xfrm>
            <a:off x="3437047" y="2214764"/>
            <a:ext cx="363518" cy="370178"/>
            <a:chOff x="-40742750" y="3972175"/>
            <a:chExt cx="311125" cy="316825"/>
          </a:xfrm>
        </p:grpSpPr>
        <p:sp>
          <p:nvSpPr>
            <p:cNvPr id="7709" name="Google Shape;7709;p61"/>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1"/>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1" name="Google Shape;7711;p61"/>
          <p:cNvGrpSpPr/>
          <p:nvPr/>
        </p:nvGrpSpPr>
        <p:grpSpPr>
          <a:xfrm>
            <a:off x="2219708" y="2664932"/>
            <a:ext cx="266892" cy="369974"/>
            <a:chOff x="-38860325" y="3221750"/>
            <a:chExt cx="228425" cy="316650"/>
          </a:xfrm>
        </p:grpSpPr>
        <p:sp>
          <p:nvSpPr>
            <p:cNvPr id="7712" name="Google Shape;7712;p61"/>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1"/>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1"/>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1"/>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61"/>
          <p:cNvGrpSpPr/>
          <p:nvPr/>
        </p:nvGrpSpPr>
        <p:grpSpPr>
          <a:xfrm>
            <a:off x="2170515" y="3126989"/>
            <a:ext cx="380081" cy="367111"/>
            <a:chOff x="-38905225" y="3591875"/>
            <a:chExt cx="325300" cy="314200"/>
          </a:xfrm>
        </p:grpSpPr>
        <p:sp>
          <p:nvSpPr>
            <p:cNvPr id="7717" name="Google Shape;7717;p61"/>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1"/>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1"/>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0" name="Google Shape;7720;p61"/>
          <p:cNvSpPr/>
          <p:nvPr/>
        </p:nvSpPr>
        <p:spPr>
          <a:xfrm>
            <a:off x="2178329" y="3636767"/>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1" name="Google Shape;7721;p61"/>
          <p:cNvGrpSpPr/>
          <p:nvPr/>
        </p:nvGrpSpPr>
        <p:grpSpPr>
          <a:xfrm>
            <a:off x="3977265" y="3112069"/>
            <a:ext cx="290815" cy="369740"/>
            <a:chOff x="-37370925" y="3579105"/>
            <a:chExt cx="248900" cy="316450"/>
          </a:xfrm>
        </p:grpSpPr>
        <p:sp>
          <p:nvSpPr>
            <p:cNvPr id="7722" name="Google Shape;7722;p61"/>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1"/>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4" name="Google Shape;7724;p61"/>
          <p:cNvSpPr/>
          <p:nvPr/>
        </p:nvSpPr>
        <p:spPr>
          <a:xfrm>
            <a:off x="1677319" y="1311867"/>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1"/>
          <p:cNvSpPr/>
          <p:nvPr/>
        </p:nvSpPr>
        <p:spPr>
          <a:xfrm>
            <a:off x="1702161" y="1747169"/>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6" name="Google Shape;7726;p61"/>
          <p:cNvGrpSpPr/>
          <p:nvPr/>
        </p:nvGrpSpPr>
        <p:grpSpPr>
          <a:xfrm>
            <a:off x="1670640" y="2190140"/>
            <a:ext cx="371814" cy="369974"/>
            <a:chOff x="-42259725" y="3951100"/>
            <a:chExt cx="318225" cy="316650"/>
          </a:xfrm>
        </p:grpSpPr>
        <p:sp>
          <p:nvSpPr>
            <p:cNvPr id="7727" name="Google Shape;7727;p61"/>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1"/>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61"/>
          <p:cNvGrpSpPr/>
          <p:nvPr/>
        </p:nvGrpSpPr>
        <p:grpSpPr>
          <a:xfrm>
            <a:off x="3869002" y="1369161"/>
            <a:ext cx="370879" cy="337755"/>
            <a:chOff x="-40378075" y="3267450"/>
            <a:chExt cx="317425" cy="289075"/>
          </a:xfrm>
        </p:grpSpPr>
        <p:sp>
          <p:nvSpPr>
            <p:cNvPr id="7730" name="Google Shape;7730;p61"/>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1"/>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1"/>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1"/>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4" name="Google Shape;7734;p61"/>
          <p:cNvGrpSpPr/>
          <p:nvPr/>
        </p:nvGrpSpPr>
        <p:grpSpPr>
          <a:xfrm>
            <a:off x="3872668" y="1770429"/>
            <a:ext cx="363548" cy="369974"/>
            <a:chOff x="-40372575" y="3604550"/>
            <a:chExt cx="311150" cy="316650"/>
          </a:xfrm>
        </p:grpSpPr>
        <p:sp>
          <p:nvSpPr>
            <p:cNvPr id="7735" name="Google Shape;7735;p61"/>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1"/>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1"/>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8" name="Google Shape;7738;p61"/>
          <p:cNvSpPr/>
          <p:nvPr/>
        </p:nvSpPr>
        <p:spPr>
          <a:xfrm>
            <a:off x="3876000" y="2213706"/>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9" name="Google Shape;7739;p61"/>
          <p:cNvGrpSpPr/>
          <p:nvPr/>
        </p:nvGrpSpPr>
        <p:grpSpPr>
          <a:xfrm>
            <a:off x="2596617" y="2663092"/>
            <a:ext cx="399038" cy="372165"/>
            <a:chOff x="-38542250" y="3220175"/>
            <a:chExt cx="341525" cy="318525"/>
          </a:xfrm>
        </p:grpSpPr>
        <p:sp>
          <p:nvSpPr>
            <p:cNvPr id="7740" name="Google Shape;7740;p61"/>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1"/>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1"/>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61"/>
          <p:cNvGrpSpPr/>
          <p:nvPr/>
        </p:nvGrpSpPr>
        <p:grpSpPr>
          <a:xfrm>
            <a:off x="2618549" y="3122462"/>
            <a:ext cx="369974" cy="369068"/>
            <a:chOff x="-38537400" y="3588000"/>
            <a:chExt cx="316650" cy="315875"/>
          </a:xfrm>
        </p:grpSpPr>
        <p:sp>
          <p:nvSpPr>
            <p:cNvPr id="7744" name="Google Shape;7744;p61"/>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1"/>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1"/>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1"/>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61"/>
          <p:cNvGrpSpPr/>
          <p:nvPr/>
        </p:nvGrpSpPr>
        <p:grpSpPr>
          <a:xfrm>
            <a:off x="2617629" y="3579991"/>
            <a:ext cx="371814" cy="369974"/>
            <a:chOff x="-38538975" y="3954250"/>
            <a:chExt cx="318225" cy="316650"/>
          </a:xfrm>
        </p:grpSpPr>
        <p:sp>
          <p:nvSpPr>
            <p:cNvPr id="7749" name="Google Shape;7749;p61"/>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1"/>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1" name="Google Shape;7751;p61"/>
          <p:cNvGrpSpPr/>
          <p:nvPr/>
        </p:nvGrpSpPr>
        <p:grpSpPr>
          <a:xfrm>
            <a:off x="3934941" y="3574918"/>
            <a:ext cx="375465" cy="371814"/>
            <a:chOff x="-37385100" y="3949908"/>
            <a:chExt cx="321350" cy="318225"/>
          </a:xfrm>
        </p:grpSpPr>
        <p:sp>
          <p:nvSpPr>
            <p:cNvPr id="7752" name="Google Shape;7752;p61"/>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1"/>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61"/>
          <p:cNvGrpSpPr/>
          <p:nvPr/>
        </p:nvGrpSpPr>
        <p:grpSpPr>
          <a:xfrm>
            <a:off x="2110600" y="1310478"/>
            <a:ext cx="370909" cy="370675"/>
            <a:chOff x="-41895050" y="3217225"/>
            <a:chExt cx="317450" cy="317250"/>
          </a:xfrm>
        </p:grpSpPr>
        <p:sp>
          <p:nvSpPr>
            <p:cNvPr id="7755" name="Google Shape;7755;p61"/>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1"/>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1"/>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1"/>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1"/>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0" name="Google Shape;7760;p61"/>
          <p:cNvGrpSpPr/>
          <p:nvPr/>
        </p:nvGrpSpPr>
        <p:grpSpPr>
          <a:xfrm>
            <a:off x="2110148" y="1747412"/>
            <a:ext cx="371814" cy="369974"/>
            <a:chOff x="-41893475" y="3584850"/>
            <a:chExt cx="318225" cy="316650"/>
          </a:xfrm>
        </p:grpSpPr>
        <p:sp>
          <p:nvSpPr>
            <p:cNvPr id="7761" name="Google Shape;7761;p61"/>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1"/>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1"/>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1"/>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5" name="Google Shape;7765;p61"/>
          <p:cNvSpPr/>
          <p:nvPr/>
        </p:nvSpPr>
        <p:spPr>
          <a:xfrm>
            <a:off x="2113120" y="2191712"/>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1"/>
          <p:cNvSpPr/>
          <p:nvPr/>
        </p:nvSpPr>
        <p:spPr>
          <a:xfrm>
            <a:off x="824879" y="2684050"/>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7" name="Google Shape;7767;p61"/>
          <p:cNvGrpSpPr/>
          <p:nvPr/>
        </p:nvGrpSpPr>
        <p:grpSpPr>
          <a:xfrm>
            <a:off x="880176" y="3142704"/>
            <a:ext cx="337522" cy="370909"/>
            <a:chOff x="-39998250" y="3605325"/>
            <a:chExt cx="288875" cy="317450"/>
          </a:xfrm>
        </p:grpSpPr>
        <p:sp>
          <p:nvSpPr>
            <p:cNvPr id="7768" name="Google Shape;7768;p61"/>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1"/>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61"/>
          <p:cNvGrpSpPr/>
          <p:nvPr/>
        </p:nvGrpSpPr>
        <p:grpSpPr>
          <a:xfrm>
            <a:off x="863950" y="3601168"/>
            <a:ext cx="369974" cy="369945"/>
            <a:chOff x="-40011050" y="3972375"/>
            <a:chExt cx="316650" cy="316625"/>
          </a:xfrm>
        </p:grpSpPr>
        <p:sp>
          <p:nvSpPr>
            <p:cNvPr id="7771" name="Google Shape;7771;p61"/>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1"/>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61"/>
          <p:cNvGrpSpPr/>
          <p:nvPr/>
        </p:nvGrpSpPr>
        <p:grpSpPr>
          <a:xfrm>
            <a:off x="3095881" y="2665867"/>
            <a:ext cx="266921" cy="369039"/>
            <a:chOff x="-38129425" y="3222550"/>
            <a:chExt cx="228450" cy="315850"/>
          </a:xfrm>
        </p:grpSpPr>
        <p:sp>
          <p:nvSpPr>
            <p:cNvPr id="7774" name="Google Shape;7774;p61"/>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1"/>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61"/>
          <p:cNvGrpSpPr/>
          <p:nvPr/>
        </p:nvGrpSpPr>
        <p:grpSpPr>
          <a:xfrm>
            <a:off x="3050850" y="3122462"/>
            <a:ext cx="371785" cy="369974"/>
            <a:chOff x="-38172725" y="3588000"/>
            <a:chExt cx="318200" cy="316650"/>
          </a:xfrm>
        </p:grpSpPr>
        <p:sp>
          <p:nvSpPr>
            <p:cNvPr id="7777" name="Google Shape;7777;p61"/>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1"/>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1"/>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1"/>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1"/>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1"/>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1"/>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1"/>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5" name="Google Shape;7785;p61"/>
          <p:cNvGrpSpPr/>
          <p:nvPr/>
        </p:nvGrpSpPr>
        <p:grpSpPr>
          <a:xfrm>
            <a:off x="3126752" y="3580897"/>
            <a:ext cx="219981" cy="369974"/>
            <a:chOff x="-38109725" y="3955025"/>
            <a:chExt cx="188275" cy="316650"/>
          </a:xfrm>
        </p:grpSpPr>
        <p:sp>
          <p:nvSpPr>
            <p:cNvPr id="7786" name="Google Shape;7786;p61"/>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1"/>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8" name="Google Shape;7788;p61"/>
          <p:cNvSpPr/>
          <p:nvPr/>
        </p:nvSpPr>
        <p:spPr>
          <a:xfrm>
            <a:off x="2228355" y="4040658"/>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9" name="Google Shape;7789;p61"/>
          <p:cNvGrpSpPr/>
          <p:nvPr/>
        </p:nvGrpSpPr>
        <p:grpSpPr>
          <a:xfrm>
            <a:off x="2542151" y="1312318"/>
            <a:ext cx="373654" cy="369068"/>
            <a:chOff x="-41530375" y="3218800"/>
            <a:chExt cx="319800" cy="315875"/>
          </a:xfrm>
        </p:grpSpPr>
        <p:sp>
          <p:nvSpPr>
            <p:cNvPr id="7790" name="Google Shape;7790;p61"/>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1"/>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61"/>
          <p:cNvGrpSpPr/>
          <p:nvPr/>
        </p:nvGrpSpPr>
        <p:grpSpPr>
          <a:xfrm>
            <a:off x="2544444" y="1827476"/>
            <a:ext cx="369068" cy="289004"/>
            <a:chOff x="-41526450" y="3653375"/>
            <a:chExt cx="315875" cy="247350"/>
          </a:xfrm>
        </p:grpSpPr>
        <p:sp>
          <p:nvSpPr>
            <p:cNvPr id="7793" name="Google Shape;7793;p61"/>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1"/>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61"/>
          <p:cNvGrpSpPr/>
          <p:nvPr/>
        </p:nvGrpSpPr>
        <p:grpSpPr>
          <a:xfrm>
            <a:off x="2545831" y="2190140"/>
            <a:ext cx="366293" cy="369974"/>
            <a:chOff x="-41526450" y="3951100"/>
            <a:chExt cx="313500" cy="316650"/>
          </a:xfrm>
        </p:grpSpPr>
        <p:sp>
          <p:nvSpPr>
            <p:cNvPr id="7796" name="Google Shape;7796;p61"/>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1"/>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1"/>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9" name="Google Shape;7799;p61"/>
          <p:cNvGrpSpPr/>
          <p:nvPr/>
        </p:nvGrpSpPr>
        <p:grpSpPr>
          <a:xfrm>
            <a:off x="1311086" y="2684269"/>
            <a:ext cx="339595" cy="371814"/>
            <a:chOff x="-39625900" y="3238300"/>
            <a:chExt cx="290650" cy="318225"/>
          </a:xfrm>
        </p:grpSpPr>
        <p:sp>
          <p:nvSpPr>
            <p:cNvPr id="7800" name="Google Shape;7800;p61"/>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1"/>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2" name="Google Shape;7802;p61"/>
          <p:cNvSpPr/>
          <p:nvPr/>
        </p:nvSpPr>
        <p:spPr>
          <a:xfrm>
            <a:off x="1333259" y="3143395"/>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3" name="Google Shape;7803;p61"/>
          <p:cNvGrpSpPr/>
          <p:nvPr/>
        </p:nvGrpSpPr>
        <p:grpSpPr>
          <a:xfrm>
            <a:off x="1305137" y="3600730"/>
            <a:ext cx="366293" cy="370441"/>
            <a:chOff x="-39647175" y="3972000"/>
            <a:chExt cx="313500" cy="317050"/>
          </a:xfrm>
        </p:grpSpPr>
        <p:sp>
          <p:nvSpPr>
            <p:cNvPr id="7804" name="Google Shape;7804;p61"/>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1"/>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1"/>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61"/>
          <p:cNvGrpSpPr/>
          <p:nvPr/>
        </p:nvGrpSpPr>
        <p:grpSpPr>
          <a:xfrm>
            <a:off x="3474265" y="2664728"/>
            <a:ext cx="375495" cy="370879"/>
            <a:chOff x="-37808850" y="3221575"/>
            <a:chExt cx="321375" cy="317425"/>
          </a:xfrm>
        </p:grpSpPr>
        <p:sp>
          <p:nvSpPr>
            <p:cNvPr id="7808" name="Google Shape;7808;p61"/>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1"/>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61"/>
          <p:cNvGrpSpPr/>
          <p:nvPr/>
        </p:nvGrpSpPr>
        <p:grpSpPr>
          <a:xfrm>
            <a:off x="3483038" y="3186759"/>
            <a:ext cx="372749" cy="241158"/>
            <a:chOff x="-37806500" y="3643030"/>
            <a:chExt cx="319025" cy="206400"/>
          </a:xfrm>
        </p:grpSpPr>
        <p:sp>
          <p:nvSpPr>
            <p:cNvPr id="7811" name="Google Shape;7811;p61"/>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1"/>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3" name="Google Shape;7813;p61"/>
          <p:cNvGrpSpPr/>
          <p:nvPr/>
        </p:nvGrpSpPr>
        <p:grpSpPr>
          <a:xfrm>
            <a:off x="3485346" y="3579056"/>
            <a:ext cx="368134" cy="371814"/>
            <a:chOff x="-37804925" y="3953450"/>
            <a:chExt cx="315075" cy="318225"/>
          </a:xfrm>
        </p:grpSpPr>
        <p:sp>
          <p:nvSpPr>
            <p:cNvPr id="7814" name="Google Shape;7814;p61"/>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1"/>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1"/>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7" name="Google Shape;7817;p61"/>
          <p:cNvSpPr/>
          <p:nvPr/>
        </p:nvSpPr>
        <p:spPr>
          <a:xfrm>
            <a:off x="2734290" y="4043800"/>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8" name="Google Shape;7818;p61"/>
          <p:cNvGrpSpPr/>
          <p:nvPr/>
        </p:nvGrpSpPr>
        <p:grpSpPr>
          <a:xfrm>
            <a:off x="4840364" y="1328538"/>
            <a:ext cx="355663" cy="308725"/>
            <a:chOff x="-28462125" y="3199700"/>
            <a:chExt cx="298550" cy="259150"/>
          </a:xfrm>
        </p:grpSpPr>
        <p:sp>
          <p:nvSpPr>
            <p:cNvPr id="7819" name="Google Shape;7819;p61"/>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1"/>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1"/>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2" name="Google Shape;7822;p61"/>
          <p:cNvGrpSpPr/>
          <p:nvPr/>
        </p:nvGrpSpPr>
        <p:grpSpPr>
          <a:xfrm>
            <a:off x="4841317" y="1763228"/>
            <a:ext cx="353757" cy="352833"/>
            <a:chOff x="-28461325" y="3545475"/>
            <a:chExt cx="296950" cy="296175"/>
          </a:xfrm>
        </p:grpSpPr>
        <p:sp>
          <p:nvSpPr>
            <p:cNvPr id="7823" name="Google Shape;7823;p61"/>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1"/>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1"/>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1"/>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1"/>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1"/>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61"/>
          <p:cNvGrpSpPr/>
          <p:nvPr/>
        </p:nvGrpSpPr>
        <p:grpSpPr>
          <a:xfrm>
            <a:off x="4837550" y="2213272"/>
            <a:ext cx="361292" cy="352803"/>
            <a:chOff x="-28463700" y="3914875"/>
            <a:chExt cx="303275" cy="296150"/>
          </a:xfrm>
        </p:grpSpPr>
        <p:sp>
          <p:nvSpPr>
            <p:cNvPr id="7830" name="Google Shape;7830;p61"/>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1"/>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61"/>
          <p:cNvGrpSpPr/>
          <p:nvPr/>
        </p:nvGrpSpPr>
        <p:grpSpPr>
          <a:xfrm>
            <a:off x="7072335" y="1369355"/>
            <a:ext cx="351880" cy="227092"/>
            <a:chOff x="-26573400" y="3224125"/>
            <a:chExt cx="295375" cy="190625"/>
          </a:xfrm>
        </p:grpSpPr>
        <p:sp>
          <p:nvSpPr>
            <p:cNvPr id="7833" name="Google Shape;7833;p61"/>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1"/>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61"/>
          <p:cNvGrpSpPr/>
          <p:nvPr/>
        </p:nvGrpSpPr>
        <p:grpSpPr>
          <a:xfrm>
            <a:off x="7072335" y="1763690"/>
            <a:ext cx="351880" cy="351910"/>
            <a:chOff x="-26573400" y="3546250"/>
            <a:chExt cx="295375" cy="295400"/>
          </a:xfrm>
        </p:grpSpPr>
        <p:sp>
          <p:nvSpPr>
            <p:cNvPr id="7836" name="Google Shape;7836;p61"/>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1"/>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1"/>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1"/>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1"/>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61"/>
          <p:cNvGrpSpPr/>
          <p:nvPr/>
        </p:nvGrpSpPr>
        <p:grpSpPr>
          <a:xfrm>
            <a:off x="7060615" y="2213599"/>
            <a:ext cx="375319" cy="352148"/>
            <a:chOff x="-26583625" y="3917025"/>
            <a:chExt cx="315050" cy="295600"/>
          </a:xfrm>
        </p:grpSpPr>
        <p:sp>
          <p:nvSpPr>
            <p:cNvPr id="7842" name="Google Shape;7842;p61"/>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1"/>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1"/>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1"/>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6" name="Google Shape;7846;p61"/>
          <p:cNvSpPr/>
          <p:nvPr/>
        </p:nvSpPr>
        <p:spPr>
          <a:xfrm>
            <a:off x="5727703"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7" name="Google Shape;7847;p61"/>
          <p:cNvGrpSpPr/>
          <p:nvPr/>
        </p:nvGrpSpPr>
        <p:grpSpPr>
          <a:xfrm>
            <a:off x="5759130" y="3172629"/>
            <a:ext cx="289039" cy="352833"/>
            <a:chOff x="-24694925" y="3518700"/>
            <a:chExt cx="242625" cy="296175"/>
          </a:xfrm>
        </p:grpSpPr>
        <p:sp>
          <p:nvSpPr>
            <p:cNvPr id="7848" name="Google Shape;7848;p61"/>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1"/>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1"/>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1"/>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61"/>
          <p:cNvGrpSpPr/>
          <p:nvPr/>
        </p:nvGrpSpPr>
        <p:grpSpPr>
          <a:xfrm>
            <a:off x="5758668" y="3622657"/>
            <a:ext cx="289962" cy="352833"/>
            <a:chOff x="-24709100" y="3888875"/>
            <a:chExt cx="243400" cy="296175"/>
          </a:xfrm>
        </p:grpSpPr>
        <p:sp>
          <p:nvSpPr>
            <p:cNvPr id="7853" name="Google Shape;7853;p61"/>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1"/>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1"/>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61"/>
          <p:cNvGrpSpPr/>
          <p:nvPr/>
        </p:nvGrpSpPr>
        <p:grpSpPr>
          <a:xfrm>
            <a:off x="7958668" y="2695320"/>
            <a:ext cx="356556" cy="349557"/>
            <a:chOff x="-22863675" y="3131775"/>
            <a:chExt cx="299300" cy="293425"/>
          </a:xfrm>
        </p:grpSpPr>
        <p:sp>
          <p:nvSpPr>
            <p:cNvPr id="7857" name="Google Shape;7857;p61"/>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1"/>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1"/>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61"/>
          <p:cNvGrpSpPr/>
          <p:nvPr/>
        </p:nvGrpSpPr>
        <p:grpSpPr>
          <a:xfrm>
            <a:off x="5301532" y="1306499"/>
            <a:ext cx="310602" cy="352803"/>
            <a:chOff x="-28069875" y="3175300"/>
            <a:chExt cx="260725" cy="296150"/>
          </a:xfrm>
        </p:grpSpPr>
        <p:sp>
          <p:nvSpPr>
            <p:cNvPr id="7861" name="Google Shape;7861;p61"/>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1"/>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1"/>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1"/>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1"/>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1"/>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1"/>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1"/>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1"/>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0" name="Google Shape;7870;p61"/>
          <p:cNvSpPr/>
          <p:nvPr/>
        </p:nvSpPr>
        <p:spPr>
          <a:xfrm>
            <a:off x="5280965"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1" name="Google Shape;7871;p61"/>
          <p:cNvGrpSpPr/>
          <p:nvPr/>
        </p:nvGrpSpPr>
        <p:grpSpPr>
          <a:xfrm>
            <a:off x="5342810" y="2213733"/>
            <a:ext cx="228045" cy="351880"/>
            <a:chOff x="-28032075" y="3916450"/>
            <a:chExt cx="191425" cy="295375"/>
          </a:xfrm>
        </p:grpSpPr>
        <p:sp>
          <p:nvSpPr>
            <p:cNvPr id="7872" name="Google Shape;7872;p61"/>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1"/>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1"/>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61"/>
          <p:cNvGrpSpPr/>
          <p:nvPr/>
        </p:nvGrpSpPr>
        <p:grpSpPr>
          <a:xfrm>
            <a:off x="7508157" y="1306484"/>
            <a:ext cx="352833" cy="352833"/>
            <a:chOff x="-26201650" y="3176075"/>
            <a:chExt cx="296175" cy="296175"/>
          </a:xfrm>
        </p:grpSpPr>
        <p:sp>
          <p:nvSpPr>
            <p:cNvPr id="7876" name="Google Shape;7876;p61"/>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1"/>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8" name="Google Shape;7878;p61"/>
          <p:cNvGrpSpPr/>
          <p:nvPr/>
        </p:nvGrpSpPr>
        <p:grpSpPr>
          <a:xfrm>
            <a:off x="7507680" y="1763705"/>
            <a:ext cx="353786" cy="351880"/>
            <a:chOff x="-26204800" y="3547050"/>
            <a:chExt cx="296975" cy="295375"/>
          </a:xfrm>
        </p:grpSpPr>
        <p:sp>
          <p:nvSpPr>
            <p:cNvPr id="7879" name="Google Shape;7879;p61"/>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1"/>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81" name="Google Shape;7881;p61"/>
          <p:cNvSpPr/>
          <p:nvPr/>
        </p:nvSpPr>
        <p:spPr>
          <a:xfrm>
            <a:off x="7540567"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2" name="Google Shape;7882;p61"/>
          <p:cNvGrpSpPr/>
          <p:nvPr/>
        </p:nvGrpSpPr>
        <p:grpSpPr>
          <a:xfrm>
            <a:off x="6178935" y="2693683"/>
            <a:ext cx="345328" cy="352833"/>
            <a:chOff x="-24353875" y="3147725"/>
            <a:chExt cx="289875" cy="296175"/>
          </a:xfrm>
        </p:grpSpPr>
        <p:sp>
          <p:nvSpPr>
            <p:cNvPr id="7883" name="Google Shape;7883;p61"/>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1"/>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61"/>
          <p:cNvGrpSpPr/>
          <p:nvPr/>
        </p:nvGrpSpPr>
        <p:grpSpPr>
          <a:xfrm>
            <a:off x="6186917" y="3173090"/>
            <a:ext cx="329365" cy="351910"/>
            <a:chOff x="-24344425" y="3519475"/>
            <a:chExt cx="276475" cy="295400"/>
          </a:xfrm>
        </p:grpSpPr>
        <p:sp>
          <p:nvSpPr>
            <p:cNvPr id="7886" name="Google Shape;7886;p61"/>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1"/>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61"/>
          <p:cNvGrpSpPr/>
          <p:nvPr/>
        </p:nvGrpSpPr>
        <p:grpSpPr>
          <a:xfrm>
            <a:off x="6176597" y="3625010"/>
            <a:ext cx="350004" cy="348128"/>
            <a:chOff x="-24353075" y="3891250"/>
            <a:chExt cx="293800" cy="292225"/>
          </a:xfrm>
        </p:grpSpPr>
        <p:sp>
          <p:nvSpPr>
            <p:cNvPr id="7889" name="Google Shape;7889;p61"/>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1"/>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61"/>
          <p:cNvGrpSpPr/>
          <p:nvPr/>
        </p:nvGrpSpPr>
        <p:grpSpPr>
          <a:xfrm>
            <a:off x="7960068" y="3173313"/>
            <a:ext cx="353757" cy="351463"/>
            <a:chOff x="-22845575" y="3504075"/>
            <a:chExt cx="296950" cy="295025"/>
          </a:xfrm>
        </p:grpSpPr>
        <p:sp>
          <p:nvSpPr>
            <p:cNvPr id="7892" name="Google Shape;7892;p61"/>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1"/>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4" name="Google Shape;7894;p61"/>
          <p:cNvGrpSpPr/>
          <p:nvPr/>
        </p:nvGrpSpPr>
        <p:grpSpPr>
          <a:xfrm>
            <a:off x="5753249" y="1306961"/>
            <a:ext cx="299344" cy="351880"/>
            <a:chOff x="-27691025" y="3175300"/>
            <a:chExt cx="251275" cy="295375"/>
          </a:xfrm>
        </p:grpSpPr>
        <p:sp>
          <p:nvSpPr>
            <p:cNvPr id="7895" name="Google Shape;7895;p61"/>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1"/>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1"/>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1"/>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9" name="Google Shape;7899;p61"/>
          <p:cNvGrpSpPr/>
          <p:nvPr/>
        </p:nvGrpSpPr>
        <p:grpSpPr>
          <a:xfrm>
            <a:off x="5725566" y="1825637"/>
            <a:ext cx="354710" cy="228015"/>
            <a:chOff x="-27721750" y="3598250"/>
            <a:chExt cx="297750" cy="191400"/>
          </a:xfrm>
        </p:grpSpPr>
        <p:sp>
          <p:nvSpPr>
            <p:cNvPr id="7900" name="Google Shape;7900;p61"/>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1"/>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2" name="Google Shape;7902;p61"/>
          <p:cNvGrpSpPr/>
          <p:nvPr/>
        </p:nvGrpSpPr>
        <p:grpSpPr>
          <a:xfrm>
            <a:off x="5726966" y="2219183"/>
            <a:ext cx="351910" cy="340980"/>
            <a:chOff x="-27719400" y="3925600"/>
            <a:chExt cx="295400" cy="286225"/>
          </a:xfrm>
        </p:grpSpPr>
        <p:sp>
          <p:nvSpPr>
            <p:cNvPr id="7903" name="Google Shape;7903;p61"/>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1"/>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5" name="Google Shape;7905;p61"/>
          <p:cNvGrpSpPr/>
          <p:nvPr/>
        </p:nvGrpSpPr>
        <p:grpSpPr>
          <a:xfrm>
            <a:off x="7948238" y="1306023"/>
            <a:ext cx="353757" cy="353757"/>
            <a:chOff x="-25834600" y="3176875"/>
            <a:chExt cx="296950" cy="296950"/>
          </a:xfrm>
        </p:grpSpPr>
        <p:sp>
          <p:nvSpPr>
            <p:cNvPr id="7906" name="Google Shape;7906;p61"/>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1"/>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1"/>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1"/>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1"/>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1" name="Google Shape;7911;p61"/>
          <p:cNvGrpSpPr/>
          <p:nvPr/>
        </p:nvGrpSpPr>
        <p:grpSpPr>
          <a:xfrm>
            <a:off x="7948238" y="1774024"/>
            <a:ext cx="353757" cy="331241"/>
            <a:chOff x="-25834600" y="3564375"/>
            <a:chExt cx="296950" cy="278050"/>
          </a:xfrm>
        </p:grpSpPr>
        <p:sp>
          <p:nvSpPr>
            <p:cNvPr id="7912" name="Google Shape;7912;p61"/>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1"/>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1"/>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1"/>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1"/>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1"/>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1"/>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1"/>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0" name="Google Shape;7920;p61"/>
          <p:cNvGrpSpPr/>
          <p:nvPr/>
        </p:nvGrpSpPr>
        <p:grpSpPr>
          <a:xfrm>
            <a:off x="7946362" y="2213376"/>
            <a:ext cx="357509" cy="352595"/>
            <a:chOff x="-25834600" y="3915850"/>
            <a:chExt cx="300100" cy="295975"/>
          </a:xfrm>
        </p:grpSpPr>
        <p:sp>
          <p:nvSpPr>
            <p:cNvPr id="7921" name="Google Shape;7921;p61"/>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1"/>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1"/>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61"/>
          <p:cNvGrpSpPr/>
          <p:nvPr/>
        </p:nvGrpSpPr>
        <p:grpSpPr>
          <a:xfrm>
            <a:off x="6681790" y="2694606"/>
            <a:ext cx="228968" cy="350987"/>
            <a:chOff x="-23930925" y="3149300"/>
            <a:chExt cx="192200" cy="294625"/>
          </a:xfrm>
        </p:grpSpPr>
        <p:sp>
          <p:nvSpPr>
            <p:cNvPr id="7925" name="Google Shape;7925;p61"/>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1"/>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1"/>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1"/>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9" name="Google Shape;7929;p61"/>
          <p:cNvGrpSpPr/>
          <p:nvPr/>
        </p:nvGrpSpPr>
        <p:grpSpPr>
          <a:xfrm>
            <a:off x="6638620" y="3173090"/>
            <a:ext cx="315307" cy="351910"/>
            <a:chOff x="-23962425" y="3519475"/>
            <a:chExt cx="264675" cy="295400"/>
          </a:xfrm>
        </p:grpSpPr>
        <p:sp>
          <p:nvSpPr>
            <p:cNvPr id="7930" name="Google Shape;7930;p61"/>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1"/>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2" name="Google Shape;7932;p61"/>
          <p:cNvSpPr/>
          <p:nvPr/>
        </p:nvSpPr>
        <p:spPr>
          <a:xfrm>
            <a:off x="6609056"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3" name="Google Shape;7933;p61"/>
          <p:cNvGrpSpPr/>
          <p:nvPr/>
        </p:nvGrpSpPr>
        <p:grpSpPr>
          <a:xfrm>
            <a:off x="8017295" y="3623134"/>
            <a:ext cx="239302" cy="351880"/>
            <a:chOff x="-22788075" y="3904625"/>
            <a:chExt cx="200875" cy="295375"/>
          </a:xfrm>
        </p:grpSpPr>
        <p:sp>
          <p:nvSpPr>
            <p:cNvPr id="7934" name="Google Shape;7934;p61"/>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1"/>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1"/>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1"/>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61"/>
          <p:cNvGrpSpPr/>
          <p:nvPr/>
        </p:nvGrpSpPr>
        <p:grpSpPr>
          <a:xfrm>
            <a:off x="6172593" y="1306499"/>
            <a:ext cx="354710" cy="352803"/>
            <a:chOff x="-27351575" y="3175300"/>
            <a:chExt cx="297750" cy="296150"/>
          </a:xfrm>
        </p:grpSpPr>
        <p:sp>
          <p:nvSpPr>
            <p:cNvPr id="7939" name="Google Shape;7939;p61"/>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1"/>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1"/>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1"/>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3" name="Google Shape;7943;p61"/>
          <p:cNvGrpSpPr/>
          <p:nvPr/>
        </p:nvGrpSpPr>
        <p:grpSpPr>
          <a:xfrm>
            <a:off x="6218402" y="1758809"/>
            <a:ext cx="269293" cy="353072"/>
            <a:chOff x="-27313750" y="3545275"/>
            <a:chExt cx="226050" cy="296375"/>
          </a:xfrm>
        </p:grpSpPr>
        <p:sp>
          <p:nvSpPr>
            <p:cNvPr id="7944" name="Google Shape;7944;p61"/>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1"/>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1"/>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7" name="Google Shape;7947;p61"/>
          <p:cNvGrpSpPr/>
          <p:nvPr/>
        </p:nvGrpSpPr>
        <p:grpSpPr>
          <a:xfrm>
            <a:off x="6172593" y="2211380"/>
            <a:ext cx="354710" cy="356586"/>
            <a:chOff x="-27351575" y="3915650"/>
            <a:chExt cx="297750" cy="299325"/>
          </a:xfrm>
        </p:grpSpPr>
        <p:sp>
          <p:nvSpPr>
            <p:cNvPr id="7948" name="Google Shape;7948;p61"/>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1"/>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61"/>
          <p:cNvGrpSpPr/>
          <p:nvPr/>
        </p:nvGrpSpPr>
        <p:grpSpPr>
          <a:xfrm>
            <a:off x="4860084" y="2693579"/>
            <a:ext cx="319060" cy="353042"/>
            <a:chOff x="-25445525" y="3175900"/>
            <a:chExt cx="267825" cy="296350"/>
          </a:xfrm>
        </p:grpSpPr>
        <p:sp>
          <p:nvSpPr>
            <p:cNvPr id="7951" name="Google Shape;7951;p61"/>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1"/>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1"/>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4" name="Google Shape;7954;p61"/>
          <p:cNvGrpSpPr/>
          <p:nvPr/>
        </p:nvGrpSpPr>
        <p:grpSpPr>
          <a:xfrm>
            <a:off x="4841797" y="3183902"/>
            <a:ext cx="355633" cy="330288"/>
            <a:chOff x="-25465200" y="3565175"/>
            <a:chExt cx="298525" cy="277250"/>
          </a:xfrm>
        </p:grpSpPr>
        <p:sp>
          <p:nvSpPr>
            <p:cNvPr id="7955" name="Google Shape;7955;p61"/>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1"/>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61"/>
          <p:cNvGrpSpPr/>
          <p:nvPr/>
        </p:nvGrpSpPr>
        <p:grpSpPr>
          <a:xfrm>
            <a:off x="4841336" y="3623432"/>
            <a:ext cx="356556" cy="351285"/>
            <a:chOff x="-25465200" y="3916150"/>
            <a:chExt cx="299300" cy="294875"/>
          </a:xfrm>
        </p:grpSpPr>
        <p:sp>
          <p:nvSpPr>
            <p:cNvPr id="7958" name="Google Shape;7958;p61"/>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1"/>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61"/>
          <p:cNvGrpSpPr/>
          <p:nvPr/>
        </p:nvGrpSpPr>
        <p:grpSpPr>
          <a:xfrm>
            <a:off x="7068775" y="2693698"/>
            <a:ext cx="351880" cy="352803"/>
            <a:chOff x="-23615075" y="3148525"/>
            <a:chExt cx="295375" cy="296150"/>
          </a:xfrm>
        </p:grpSpPr>
        <p:sp>
          <p:nvSpPr>
            <p:cNvPr id="7961" name="Google Shape;7961;p61"/>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1"/>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1"/>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1"/>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5" name="Google Shape;7965;p61"/>
          <p:cNvSpPr/>
          <p:nvPr/>
        </p:nvSpPr>
        <p:spPr>
          <a:xfrm>
            <a:off x="7066872"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6" name="Google Shape;7966;p61"/>
          <p:cNvGrpSpPr/>
          <p:nvPr/>
        </p:nvGrpSpPr>
        <p:grpSpPr>
          <a:xfrm>
            <a:off x="7068299" y="3632977"/>
            <a:ext cx="352833" cy="332194"/>
            <a:chOff x="-23615075" y="3906200"/>
            <a:chExt cx="296175" cy="278850"/>
          </a:xfrm>
        </p:grpSpPr>
        <p:sp>
          <p:nvSpPr>
            <p:cNvPr id="7967" name="Google Shape;7967;p61"/>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1"/>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1"/>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0" name="Google Shape;7970;p61"/>
          <p:cNvSpPr/>
          <p:nvPr/>
        </p:nvSpPr>
        <p:spPr>
          <a:xfrm>
            <a:off x="6187131"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1" name="Google Shape;7971;p61"/>
          <p:cNvGrpSpPr/>
          <p:nvPr/>
        </p:nvGrpSpPr>
        <p:grpSpPr>
          <a:xfrm>
            <a:off x="6617268" y="1306618"/>
            <a:ext cx="353757" cy="352565"/>
            <a:chOff x="-26980600" y="3175500"/>
            <a:chExt cx="296950" cy="295950"/>
          </a:xfrm>
        </p:grpSpPr>
        <p:sp>
          <p:nvSpPr>
            <p:cNvPr id="7972" name="Google Shape;7972;p61"/>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1"/>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1"/>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5" name="Google Shape;7975;p61"/>
          <p:cNvSpPr/>
          <p:nvPr/>
        </p:nvSpPr>
        <p:spPr>
          <a:xfrm>
            <a:off x="6639835"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6" name="Google Shape;7976;p61"/>
          <p:cNvGrpSpPr/>
          <p:nvPr/>
        </p:nvGrpSpPr>
        <p:grpSpPr>
          <a:xfrm>
            <a:off x="6617744" y="2245154"/>
            <a:ext cx="352803" cy="289039"/>
            <a:chOff x="-26981375" y="3951875"/>
            <a:chExt cx="296150" cy="242625"/>
          </a:xfrm>
        </p:grpSpPr>
        <p:sp>
          <p:nvSpPr>
            <p:cNvPr id="7977" name="Google Shape;7977;p61"/>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1"/>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1"/>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61"/>
          <p:cNvGrpSpPr/>
          <p:nvPr/>
        </p:nvGrpSpPr>
        <p:grpSpPr>
          <a:xfrm>
            <a:off x="5282787" y="2692745"/>
            <a:ext cx="351910" cy="354710"/>
            <a:chOff x="-25094250" y="3176075"/>
            <a:chExt cx="295400" cy="297750"/>
          </a:xfrm>
        </p:grpSpPr>
        <p:sp>
          <p:nvSpPr>
            <p:cNvPr id="7981" name="Google Shape;7981;p61"/>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1"/>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1"/>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4" name="Google Shape;7984;p61"/>
          <p:cNvGrpSpPr/>
          <p:nvPr/>
        </p:nvGrpSpPr>
        <p:grpSpPr>
          <a:xfrm>
            <a:off x="5282787" y="3173106"/>
            <a:ext cx="351910" cy="351880"/>
            <a:chOff x="-25094250" y="3547050"/>
            <a:chExt cx="295400" cy="295375"/>
          </a:xfrm>
        </p:grpSpPr>
        <p:sp>
          <p:nvSpPr>
            <p:cNvPr id="7985" name="Google Shape;7985;p61"/>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1"/>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1"/>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1"/>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1"/>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0" name="Google Shape;7990;p61"/>
          <p:cNvSpPr/>
          <p:nvPr/>
        </p:nvSpPr>
        <p:spPr>
          <a:xfrm>
            <a:off x="5282803"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1" name="Google Shape;7991;p61"/>
          <p:cNvGrpSpPr/>
          <p:nvPr/>
        </p:nvGrpSpPr>
        <p:grpSpPr>
          <a:xfrm>
            <a:off x="7514864" y="2693698"/>
            <a:ext cx="352803" cy="352803"/>
            <a:chOff x="-23245675" y="3148525"/>
            <a:chExt cx="296150" cy="296150"/>
          </a:xfrm>
        </p:grpSpPr>
        <p:sp>
          <p:nvSpPr>
            <p:cNvPr id="7992" name="Google Shape;7992;p61"/>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1"/>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1"/>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5" name="Google Shape;7995;p61"/>
          <p:cNvSpPr/>
          <p:nvPr/>
        </p:nvSpPr>
        <p:spPr>
          <a:xfrm>
            <a:off x="7557046"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6" name="Google Shape;7996;p61"/>
          <p:cNvGrpSpPr/>
          <p:nvPr/>
        </p:nvGrpSpPr>
        <p:grpSpPr>
          <a:xfrm>
            <a:off x="7515325" y="3622672"/>
            <a:ext cx="351880" cy="352803"/>
            <a:chOff x="-23244900" y="3888100"/>
            <a:chExt cx="295375" cy="296150"/>
          </a:xfrm>
        </p:grpSpPr>
        <p:sp>
          <p:nvSpPr>
            <p:cNvPr id="7997" name="Google Shape;7997;p61"/>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1"/>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1"/>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1"/>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1"/>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1"/>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1"/>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1"/>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1"/>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1"/>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1"/>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8" name="Google Shape;8008;p61"/>
          <p:cNvSpPr/>
          <p:nvPr/>
        </p:nvSpPr>
        <p:spPr>
          <a:xfrm>
            <a:off x="6591589"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1"/>
          <p:cNvSpPr txBox="1"/>
          <p:nvPr/>
        </p:nvSpPr>
        <p:spPr>
          <a:xfrm>
            <a:off x="826588"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Educational Icons</a:t>
            </a:r>
            <a:endParaRPr sz="2400">
              <a:solidFill>
                <a:schemeClr val="lt1"/>
              </a:solidFill>
            </a:endParaRPr>
          </a:p>
        </p:txBody>
      </p:sp>
      <p:sp>
        <p:nvSpPr>
          <p:cNvPr id="8010" name="Google Shape;8010;p61"/>
          <p:cNvSpPr txBox="1"/>
          <p:nvPr/>
        </p:nvSpPr>
        <p:spPr>
          <a:xfrm>
            <a:off x="4835313"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Medical Icons</a:t>
            </a:r>
            <a:endParaRPr sz="2400">
              <a:solidFill>
                <a:schemeClr val="lt1"/>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014" name="Shape 8014"/>
        <p:cNvGrpSpPr/>
        <p:nvPr/>
      </p:nvGrpSpPr>
      <p:grpSpPr>
        <a:xfrm>
          <a:off x="0" y="0"/>
          <a:ext cx="0" cy="0"/>
          <a:chOff x="0" y="0"/>
          <a:chExt cx="0" cy="0"/>
        </a:xfrm>
      </p:grpSpPr>
      <p:sp>
        <p:nvSpPr>
          <p:cNvPr id="8015" name="Google Shape;8015;p62"/>
          <p:cNvSpPr/>
          <p:nvPr/>
        </p:nvSpPr>
        <p:spPr>
          <a:xfrm>
            <a:off x="832529" y="1377078"/>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6" name="Google Shape;8016;p62"/>
          <p:cNvGrpSpPr/>
          <p:nvPr/>
        </p:nvGrpSpPr>
        <p:grpSpPr>
          <a:xfrm>
            <a:off x="832654" y="1819647"/>
            <a:ext cx="367261" cy="367261"/>
            <a:chOff x="-65145700" y="3727425"/>
            <a:chExt cx="317425" cy="317425"/>
          </a:xfrm>
        </p:grpSpPr>
        <p:sp>
          <p:nvSpPr>
            <p:cNvPr id="8017" name="Google Shape;8017;p62"/>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2"/>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62"/>
          <p:cNvGrpSpPr/>
          <p:nvPr/>
        </p:nvGrpSpPr>
        <p:grpSpPr>
          <a:xfrm>
            <a:off x="835851" y="2248561"/>
            <a:ext cx="360868" cy="367261"/>
            <a:chOff x="-65144125" y="4094450"/>
            <a:chExt cx="311900" cy="317425"/>
          </a:xfrm>
        </p:grpSpPr>
        <p:sp>
          <p:nvSpPr>
            <p:cNvPr id="8020" name="Google Shape;8020;p62"/>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2"/>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2"/>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3" name="Google Shape;8023;p62"/>
          <p:cNvSpPr/>
          <p:nvPr/>
        </p:nvSpPr>
        <p:spPr>
          <a:xfrm>
            <a:off x="3040079" y="1375704"/>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4" name="Google Shape;8024;p62"/>
          <p:cNvGrpSpPr/>
          <p:nvPr/>
        </p:nvGrpSpPr>
        <p:grpSpPr>
          <a:xfrm>
            <a:off x="3039420" y="1819256"/>
            <a:ext cx="370645" cy="368042"/>
            <a:chOff x="-63250675" y="3744075"/>
            <a:chExt cx="320350" cy="318100"/>
          </a:xfrm>
        </p:grpSpPr>
        <p:sp>
          <p:nvSpPr>
            <p:cNvPr id="8025" name="Google Shape;8025;p62"/>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2"/>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2"/>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8" name="Google Shape;8028;p62"/>
          <p:cNvGrpSpPr/>
          <p:nvPr/>
        </p:nvGrpSpPr>
        <p:grpSpPr>
          <a:xfrm>
            <a:off x="3041112" y="2248561"/>
            <a:ext cx="367261" cy="367261"/>
            <a:chOff x="-63250675" y="4110200"/>
            <a:chExt cx="317425" cy="317425"/>
          </a:xfrm>
        </p:grpSpPr>
        <p:sp>
          <p:nvSpPr>
            <p:cNvPr id="8029" name="Google Shape;8029;p62"/>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2"/>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2"/>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2"/>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2"/>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2"/>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2"/>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2"/>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2"/>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62"/>
          <p:cNvGrpSpPr/>
          <p:nvPr/>
        </p:nvGrpSpPr>
        <p:grpSpPr>
          <a:xfrm>
            <a:off x="1720159" y="2745656"/>
            <a:ext cx="359075" cy="358844"/>
            <a:chOff x="-61351725" y="3372400"/>
            <a:chExt cx="310350" cy="310150"/>
          </a:xfrm>
        </p:grpSpPr>
        <p:sp>
          <p:nvSpPr>
            <p:cNvPr id="8039" name="Google Shape;8039;p62"/>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2"/>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2"/>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62"/>
          <p:cNvGrpSpPr/>
          <p:nvPr/>
        </p:nvGrpSpPr>
        <p:grpSpPr>
          <a:xfrm>
            <a:off x="1716514" y="3208713"/>
            <a:ext cx="366364" cy="333534"/>
            <a:chOff x="-61354875" y="3751050"/>
            <a:chExt cx="316650" cy="288275"/>
          </a:xfrm>
        </p:grpSpPr>
        <p:sp>
          <p:nvSpPr>
            <p:cNvPr id="8043" name="Google Shape;8043;p62"/>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2"/>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2"/>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62"/>
          <p:cNvGrpSpPr/>
          <p:nvPr/>
        </p:nvGrpSpPr>
        <p:grpSpPr>
          <a:xfrm>
            <a:off x="1716514" y="3650352"/>
            <a:ext cx="366364" cy="367290"/>
            <a:chOff x="-61354875" y="4101525"/>
            <a:chExt cx="316650" cy="317450"/>
          </a:xfrm>
        </p:grpSpPr>
        <p:sp>
          <p:nvSpPr>
            <p:cNvPr id="8047" name="Google Shape;8047;p62"/>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2"/>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62"/>
          <p:cNvGrpSpPr/>
          <p:nvPr/>
        </p:nvGrpSpPr>
        <p:grpSpPr>
          <a:xfrm>
            <a:off x="3932949" y="2742228"/>
            <a:ext cx="368157" cy="365699"/>
            <a:chOff x="-59470075" y="3308975"/>
            <a:chExt cx="318200" cy="316075"/>
          </a:xfrm>
        </p:grpSpPr>
        <p:sp>
          <p:nvSpPr>
            <p:cNvPr id="8050" name="Google Shape;8050;p62"/>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2"/>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2"/>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2"/>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2"/>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2"/>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2"/>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2"/>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2"/>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62"/>
          <p:cNvGrpSpPr/>
          <p:nvPr/>
        </p:nvGrpSpPr>
        <p:grpSpPr>
          <a:xfrm>
            <a:off x="1278379" y="1377933"/>
            <a:ext cx="367261" cy="364686"/>
            <a:chOff x="-64781025" y="3361050"/>
            <a:chExt cx="317425" cy="315200"/>
          </a:xfrm>
        </p:grpSpPr>
        <p:sp>
          <p:nvSpPr>
            <p:cNvPr id="8060" name="Google Shape;8060;p62"/>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2"/>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2"/>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2"/>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4" name="Google Shape;8064;p62"/>
          <p:cNvSpPr/>
          <p:nvPr/>
        </p:nvSpPr>
        <p:spPr>
          <a:xfrm>
            <a:off x="1278254" y="1820539"/>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2"/>
          <p:cNvSpPr/>
          <p:nvPr/>
        </p:nvSpPr>
        <p:spPr>
          <a:xfrm>
            <a:off x="1305588" y="2248541"/>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2"/>
          <p:cNvSpPr/>
          <p:nvPr/>
        </p:nvSpPr>
        <p:spPr>
          <a:xfrm>
            <a:off x="3490873" y="1417182"/>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7" name="Google Shape;8067;p62"/>
          <p:cNvGrpSpPr/>
          <p:nvPr/>
        </p:nvGrpSpPr>
        <p:grpSpPr>
          <a:xfrm>
            <a:off x="3482779" y="1819372"/>
            <a:ext cx="382765" cy="367810"/>
            <a:chOff x="-62890750" y="3747425"/>
            <a:chExt cx="330825" cy="317900"/>
          </a:xfrm>
        </p:grpSpPr>
        <p:sp>
          <p:nvSpPr>
            <p:cNvPr id="8068" name="Google Shape;8068;p62"/>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2"/>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2"/>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2"/>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2"/>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2"/>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2"/>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2"/>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2"/>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2"/>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2"/>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2"/>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2"/>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2"/>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62"/>
          <p:cNvGrpSpPr/>
          <p:nvPr/>
        </p:nvGrpSpPr>
        <p:grpSpPr>
          <a:xfrm>
            <a:off x="3490531" y="2249009"/>
            <a:ext cx="367261" cy="366364"/>
            <a:chOff x="-62884425" y="4111775"/>
            <a:chExt cx="317425" cy="316650"/>
          </a:xfrm>
        </p:grpSpPr>
        <p:sp>
          <p:nvSpPr>
            <p:cNvPr id="8083" name="Google Shape;8083;p62"/>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2"/>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62"/>
          <p:cNvGrpSpPr/>
          <p:nvPr/>
        </p:nvGrpSpPr>
        <p:grpSpPr>
          <a:xfrm>
            <a:off x="2163165" y="2745078"/>
            <a:ext cx="365438" cy="360001"/>
            <a:chOff x="-60991775" y="3376900"/>
            <a:chExt cx="315850" cy="311150"/>
          </a:xfrm>
        </p:grpSpPr>
        <p:sp>
          <p:nvSpPr>
            <p:cNvPr id="8086" name="Google Shape;8086;p62"/>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2"/>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2"/>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62"/>
          <p:cNvGrpSpPr/>
          <p:nvPr/>
        </p:nvGrpSpPr>
        <p:grpSpPr>
          <a:xfrm>
            <a:off x="2162702" y="3195942"/>
            <a:ext cx="366364" cy="359075"/>
            <a:chOff x="-60988625" y="3740800"/>
            <a:chExt cx="316650" cy="310350"/>
          </a:xfrm>
        </p:grpSpPr>
        <p:sp>
          <p:nvSpPr>
            <p:cNvPr id="8090" name="Google Shape;8090;p62"/>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2"/>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2"/>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62"/>
          <p:cNvGrpSpPr/>
          <p:nvPr/>
        </p:nvGrpSpPr>
        <p:grpSpPr>
          <a:xfrm>
            <a:off x="2162702" y="3651393"/>
            <a:ext cx="366364" cy="365207"/>
            <a:chOff x="-60987850" y="4100950"/>
            <a:chExt cx="316650" cy="315650"/>
          </a:xfrm>
        </p:grpSpPr>
        <p:sp>
          <p:nvSpPr>
            <p:cNvPr id="8094" name="Google Shape;8094;p62"/>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2"/>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2"/>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2"/>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2"/>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62"/>
          <p:cNvGrpSpPr/>
          <p:nvPr/>
        </p:nvGrpSpPr>
        <p:grpSpPr>
          <a:xfrm>
            <a:off x="3932486" y="3196853"/>
            <a:ext cx="369083" cy="357253"/>
            <a:chOff x="-59447250" y="3706150"/>
            <a:chExt cx="319000" cy="308775"/>
          </a:xfrm>
        </p:grpSpPr>
        <p:sp>
          <p:nvSpPr>
            <p:cNvPr id="8100" name="Google Shape;8100;p62"/>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2"/>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2"/>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2"/>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4" name="Google Shape;8104;p62"/>
          <p:cNvGrpSpPr/>
          <p:nvPr/>
        </p:nvGrpSpPr>
        <p:grpSpPr>
          <a:xfrm>
            <a:off x="1721214" y="1378164"/>
            <a:ext cx="368186" cy="364224"/>
            <a:chOff x="-64406125" y="3362225"/>
            <a:chExt cx="318225" cy="314800"/>
          </a:xfrm>
        </p:grpSpPr>
        <p:sp>
          <p:nvSpPr>
            <p:cNvPr id="8105" name="Google Shape;8105;p62"/>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2"/>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7" name="Google Shape;8107;p62"/>
          <p:cNvSpPr/>
          <p:nvPr/>
        </p:nvSpPr>
        <p:spPr>
          <a:xfrm>
            <a:off x="1784421" y="1819628"/>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8" name="Google Shape;8108;p62"/>
          <p:cNvGrpSpPr/>
          <p:nvPr/>
        </p:nvGrpSpPr>
        <p:grpSpPr>
          <a:xfrm>
            <a:off x="1721677" y="2249009"/>
            <a:ext cx="367261" cy="366364"/>
            <a:chOff x="-64410850" y="4094450"/>
            <a:chExt cx="317425" cy="316650"/>
          </a:xfrm>
        </p:grpSpPr>
        <p:sp>
          <p:nvSpPr>
            <p:cNvPr id="8109" name="Google Shape;8109;p62"/>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2"/>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2"/>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2" name="Google Shape;8112;p62"/>
          <p:cNvSpPr/>
          <p:nvPr/>
        </p:nvSpPr>
        <p:spPr>
          <a:xfrm>
            <a:off x="3965897" y="1376528"/>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3" name="Google Shape;8113;p62"/>
          <p:cNvGrpSpPr/>
          <p:nvPr/>
        </p:nvGrpSpPr>
        <p:grpSpPr>
          <a:xfrm>
            <a:off x="3943225" y="1819083"/>
            <a:ext cx="365467" cy="368389"/>
            <a:chOff x="-62516625" y="3743175"/>
            <a:chExt cx="315875" cy="318400"/>
          </a:xfrm>
        </p:grpSpPr>
        <p:sp>
          <p:nvSpPr>
            <p:cNvPr id="8114" name="Google Shape;8114;p62"/>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2"/>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62"/>
          <p:cNvGrpSpPr/>
          <p:nvPr/>
        </p:nvGrpSpPr>
        <p:grpSpPr>
          <a:xfrm>
            <a:off x="3950065" y="2269054"/>
            <a:ext cx="351786" cy="326274"/>
            <a:chOff x="-62511900" y="4129100"/>
            <a:chExt cx="304050" cy="282000"/>
          </a:xfrm>
        </p:grpSpPr>
        <p:sp>
          <p:nvSpPr>
            <p:cNvPr id="8117" name="Google Shape;8117;p62"/>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2"/>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2"/>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2"/>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2"/>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62"/>
          <p:cNvGrpSpPr/>
          <p:nvPr/>
        </p:nvGrpSpPr>
        <p:grpSpPr>
          <a:xfrm>
            <a:off x="2628187" y="2741448"/>
            <a:ext cx="310770" cy="367261"/>
            <a:chOff x="-60597975" y="3367475"/>
            <a:chExt cx="268600" cy="317425"/>
          </a:xfrm>
        </p:grpSpPr>
        <p:sp>
          <p:nvSpPr>
            <p:cNvPr id="8123" name="Google Shape;8123;p62"/>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2"/>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2"/>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2"/>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2"/>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8" name="Google Shape;8128;p62"/>
          <p:cNvSpPr/>
          <p:nvPr/>
        </p:nvSpPr>
        <p:spPr>
          <a:xfrm>
            <a:off x="2598914" y="3192959"/>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9" name="Google Shape;8129;p62"/>
          <p:cNvGrpSpPr/>
          <p:nvPr/>
        </p:nvGrpSpPr>
        <p:grpSpPr>
          <a:xfrm>
            <a:off x="2600390" y="3702764"/>
            <a:ext cx="366364" cy="262465"/>
            <a:chOff x="-60621600" y="4145650"/>
            <a:chExt cx="316650" cy="226850"/>
          </a:xfrm>
        </p:grpSpPr>
        <p:sp>
          <p:nvSpPr>
            <p:cNvPr id="8130" name="Google Shape;8130;p62"/>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2"/>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2"/>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62"/>
          <p:cNvGrpSpPr/>
          <p:nvPr/>
        </p:nvGrpSpPr>
        <p:grpSpPr>
          <a:xfrm>
            <a:off x="3937042" y="3651263"/>
            <a:ext cx="359972" cy="365467"/>
            <a:chOff x="-59400775" y="4084200"/>
            <a:chExt cx="311125" cy="315875"/>
          </a:xfrm>
        </p:grpSpPr>
        <p:sp>
          <p:nvSpPr>
            <p:cNvPr id="8134" name="Google Shape;8134;p62"/>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2"/>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2"/>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2"/>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2"/>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2"/>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62"/>
          <p:cNvGrpSpPr/>
          <p:nvPr/>
        </p:nvGrpSpPr>
        <p:grpSpPr>
          <a:xfrm>
            <a:off x="2161136" y="1377094"/>
            <a:ext cx="365438" cy="366364"/>
            <a:chOff x="-64044600" y="3360375"/>
            <a:chExt cx="315850" cy="316650"/>
          </a:xfrm>
        </p:grpSpPr>
        <p:sp>
          <p:nvSpPr>
            <p:cNvPr id="8141" name="Google Shape;8141;p62"/>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2"/>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2"/>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62"/>
          <p:cNvGrpSpPr/>
          <p:nvPr/>
        </p:nvGrpSpPr>
        <p:grpSpPr>
          <a:xfrm>
            <a:off x="2187559" y="1819647"/>
            <a:ext cx="312592" cy="367261"/>
            <a:chOff x="-64022550" y="3727425"/>
            <a:chExt cx="270175" cy="317425"/>
          </a:xfrm>
        </p:grpSpPr>
        <p:sp>
          <p:nvSpPr>
            <p:cNvPr id="8145" name="Google Shape;8145;p62"/>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2"/>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2"/>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62"/>
          <p:cNvGrpSpPr/>
          <p:nvPr/>
        </p:nvGrpSpPr>
        <p:grpSpPr>
          <a:xfrm>
            <a:off x="2211697" y="2248547"/>
            <a:ext cx="264317" cy="367290"/>
            <a:chOff x="-64001300" y="4093650"/>
            <a:chExt cx="228450" cy="317450"/>
          </a:xfrm>
        </p:grpSpPr>
        <p:sp>
          <p:nvSpPr>
            <p:cNvPr id="8149" name="Google Shape;8149;p62"/>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2"/>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2"/>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2"/>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62"/>
          <p:cNvGrpSpPr/>
          <p:nvPr/>
        </p:nvGrpSpPr>
        <p:grpSpPr>
          <a:xfrm>
            <a:off x="830701" y="2741838"/>
            <a:ext cx="359972" cy="366480"/>
            <a:chOff x="-62148800" y="3377700"/>
            <a:chExt cx="311125" cy="316750"/>
          </a:xfrm>
        </p:grpSpPr>
        <p:sp>
          <p:nvSpPr>
            <p:cNvPr id="8154" name="Google Shape;8154;p62"/>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2"/>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62"/>
          <p:cNvGrpSpPr/>
          <p:nvPr/>
        </p:nvGrpSpPr>
        <p:grpSpPr>
          <a:xfrm>
            <a:off x="826608" y="3191835"/>
            <a:ext cx="368157" cy="367290"/>
            <a:chOff x="-62154300" y="3743950"/>
            <a:chExt cx="318200" cy="317450"/>
          </a:xfrm>
        </p:grpSpPr>
        <p:sp>
          <p:nvSpPr>
            <p:cNvPr id="8157" name="Google Shape;8157;p62"/>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2"/>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62"/>
          <p:cNvGrpSpPr/>
          <p:nvPr/>
        </p:nvGrpSpPr>
        <p:grpSpPr>
          <a:xfrm>
            <a:off x="826594" y="3650815"/>
            <a:ext cx="368186" cy="366364"/>
            <a:chOff x="-62151950" y="4111775"/>
            <a:chExt cx="318225" cy="316650"/>
          </a:xfrm>
        </p:grpSpPr>
        <p:sp>
          <p:nvSpPr>
            <p:cNvPr id="8160" name="Google Shape;8160;p62"/>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2"/>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2"/>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2"/>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4" name="Google Shape;8164;p62"/>
          <p:cNvGrpSpPr/>
          <p:nvPr/>
        </p:nvGrpSpPr>
        <p:grpSpPr>
          <a:xfrm>
            <a:off x="3045218" y="2741361"/>
            <a:ext cx="368157" cy="367434"/>
            <a:chOff x="-60254550" y="3367325"/>
            <a:chExt cx="318200" cy="317575"/>
          </a:xfrm>
        </p:grpSpPr>
        <p:sp>
          <p:nvSpPr>
            <p:cNvPr id="8165" name="Google Shape;8165;p62"/>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2"/>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2"/>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2"/>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62"/>
          <p:cNvGrpSpPr/>
          <p:nvPr/>
        </p:nvGrpSpPr>
        <p:grpSpPr>
          <a:xfrm>
            <a:off x="3046115" y="3192355"/>
            <a:ext cx="366364" cy="366248"/>
            <a:chOff x="-60255350" y="3733825"/>
            <a:chExt cx="316650" cy="316550"/>
          </a:xfrm>
        </p:grpSpPr>
        <p:sp>
          <p:nvSpPr>
            <p:cNvPr id="8170" name="Google Shape;8170;p62"/>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2"/>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2"/>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2"/>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2"/>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2"/>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2"/>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7" name="Google Shape;8177;p62"/>
          <p:cNvGrpSpPr/>
          <p:nvPr/>
        </p:nvGrpSpPr>
        <p:grpSpPr>
          <a:xfrm>
            <a:off x="3073912" y="3651263"/>
            <a:ext cx="310770" cy="365467"/>
            <a:chOff x="-60232500" y="4101525"/>
            <a:chExt cx="268600" cy="315875"/>
          </a:xfrm>
        </p:grpSpPr>
        <p:sp>
          <p:nvSpPr>
            <p:cNvPr id="8178" name="Google Shape;8178;p62"/>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2"/>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0" name="Google Shape;8180;p62"/>
          <p:cNvSpPr/>
          <p:nvPr/>
        </p:nvSpPr>
        <p:spPr>
          <a:xfrm>
            <a:off x="2161686" y="4120197"/>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1" name="Google Shape;8181;p62"/>
          <p:cNvGrpSpPr/>
          <p:nvPr/>
        </p:nvGrpSpPr>
        <p:grpSpPr>
          <a:xfrm>
            <a:off x="2606912" y="1377094"/>
            <a:ext cx="368186" cy="366364"/>
            <a:chOff x="-63679950" y="3360375"/>
            <a:chExt cx="318225" cy="316650"/>
          </a:xfrm>
        </p:grpSpPr>
        <p:sp>
          <p:nvSpPr>
            <p:cNvPr id="8182" name="Google Shape;8182;p62"/>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2"/>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2"/>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2"/>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86" name="Google Shape;8186;p62"/>
          <p:cNvSpPr/>
          <p:nvPr/>
        </p:nvSpPr>
        <p:spPr>
          <a:xfrm>
            <a:off x="2605879" y="1819397"/>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7" name="Google Shape;8187;p62"/>
          <p:cNvGrpSpPr/>
          <p:nvPr/>
        </p:nvGrpSpPr>
        <p:grpSpPr>
          <a:xfrm>
            <a:off x="2605539" y="2248431"/>
            <a:ext cx="370934" cy="367521"/>
            <a:chOff x="-63679950" y="4093450"/>
            <a:chExt cx="320600" cy="317650"/>
          </a:xfrm>
        </p:grpSpPr>
        <p:sp>
          <p:nvSpPr>
            <p:cNvPr id="8188" name="Google Shape;8188;p62"/>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2"/>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2"/>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62"/>
          <p:cNvGrpSpPr/>
          <p:nvPr/>
        </p:nvGrpSpPr>
        <p:grpSpPr>
          <a:xfrm>
            <a:off x="1265656" y="2741433"/>
            <a:ext cx="366364" cy="367290"/>
            <a:chOff x="-61784125" y="3377700"/>
            <a:chExt cx="316650" cy="317450"/>
          </a:xfrm>
        </p:grpSpPr>
        <p:sp>
          <p:nvSpPr>
            <p:cNvPr id="8192" name="Google Shape;8192;p62"/>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2"/>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2"/>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2"/>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2"/>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2"/>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2"/>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9" name="Google Shape;8199;p62"/>
          <p:cNvGrpSpPr/>
          <p:nvPr/>
        </p:nvGrpSpPr>
        <p:grpSpPr>
          <a:xfrm>
            <a:off x="1265656" y="3191835"/>
            <a:ext cx="366364" cy="367290"/>
            <a:chOff x="-61783350" y="3743950"/>
            <a:chExt cx="316650" cy="317450"/>
          </a:xfrm>
        </p:grpSpPr>
        <p:sp>
          <p:nvSpPr>
            <p:cNvPr id="8200" name="Google Shape;8200;p62"/>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2"/>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2" name="Google Shape;8202;p62"/>
          <p:cNvSpPr/>
          <p:nvPr/>
        </p:nvSpPr>
        <p:spPr>
          <a:xfrm>
            <a:off x="1265537" y="3650636"/>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2"/>
          <p:cNvSpPr/>
          <p:nvPr/>
        </p:nvSpPr>
        <p:spPr>
          <a:xfrm>
            <a:off x="3488339" y="2751280"/>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2"/>
          <p:cNvSpPr/>
          <p:nvPr/>
        </p:nvSpPr>
        <p:spPr>
          <a:xfrm>
            <a:off x="3487428" y="3231921"/>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5" name="Google Shape;8205;p62"/>
          <p:cNvGrpSpPr/>
          <p:nvPr/>
        </p:nvGrpSpPr>
        <p:grpSpPr>
          <a:xfrm>
            <a:off x="3487080" y="3651668"/>
            <a:ext cx="369112" cy="364657"/>
            <a:chOff x="-59869425" y="4102225"/>
            <a:chExt cx="319025" cy="315175"/>
          </a:xfrm>
        </p:grpSpPr>
        <p:sp>
          <p:nvSpPr>
            <p:cNvPr id="8206" name="Google Shape;8206;p62"/>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2"/>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2"/>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2"/>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62"/>
          <p:cNvGrpSpPr/>
          <p:nvPr/>
        </p:nvGrpSpPr>
        <p:grpSpPr>
          <a:xfrm>
            <a:off x="2605883" y="4120490"/>
            <a:ext cx="366364" cy="365467"/>
            <a:chOff x="-59029025" y="3711650"/>
            <a:chExt cx="316650" cy="315875"/>
          </a:xfrm>
        </p:grpSpPr>
        <p:sp>
          <p:nvSpPr>
            <p:cNvPr id="8211" name="Google Shape;8211;p62"/>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2"/>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2"/>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2"/>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2"/>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2"/>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2"/>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62"/>
          <p:cNvGrpSpPr/>
          <p:nvPr/>
        </p:nvGrpSpPr>
        <p:grpSpPr>
          <a:xfrm>
            <a:off x="4841373" y="1398014"/>
            <a:ext cx="351940" cy="348188"/>
            <a:chOff x="581525" y="3254850"/>
            <a:chExt cx="297750" cy="294575"/>
          </a:xfrm>
        </p:grpSpPr>
        <p:sp>
          <p:nvSpPr>
            <p:cNvPr id="8219" name="Google Shape;8219;p62"/>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2"/>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2"/>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62"/>
          <p:cNvGrpSpPr/>
          <p:nvPr/>
        </p:nvGrpSpPr>
        <p:grpSpPr>
          <a:xfrm>
            <a:off x="4840442" y="1836950"/>
            <a:ext cx="353802" cy="351497"/>
            <a:chOff x="580725" y="3617925"/>
            <a:chExt cx="299325" cy="297375"/>
          </a:xfrm>
        </p:grpSpPr>
        <p:sp>
          <p:nvSpPr>
            <p:cNvPr id="8223" name="Google Shape;8223;p62"/>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2"/>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2"/>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2"/>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2"/>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62"/>
          <p:cNvGrpSpPr/>
          <p:nvPr/>
        </p:nvGrpSpPr>
        <p:grpSpPr>
          <a:xfrm>
            <a:off x="4842304" y="2284140"/>
            <a:ext cx="350079" cy="350079"/>
            <a:chOff x="583100" y="3982600"/>
            <a:chExt cx="296175" cy="296175"/>
          </a:xfrm>
        </p:grpSpPr>
        <p:sp>
          <p:nvSpPr>
            <p:cNvPr id="8229" name="Google Shape;8229;p62"/>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2"/>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2"/>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2"/>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2"/>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2"/>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2"/>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62"/>
          <p:cNvGrpSpPr/>
          <p:nvPr/>
        </p:nvGrpSpPr>
        <p:grpSpPr>
          <a:xfrm>
            <a:off x="7074918" y="1397764"/>
            <a:ext cx="307231" cy="348690"/>
            <a:chOff x="2423775" y="3226875"/>
            <a:chExt cx="259925" cy="295000"/>
          </a:xfrm>
        </p:grpSpPr>
        <p:sp>
          <p:nvSpPr>
            <p:cNvPr id="8237" name="Google Shape;8237;p62"/>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2"/>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2"/>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62"/>
          <p:cNvGrpSpPr/>
          <p:nvPr/>
        </p:nvGrpSpPr>
        <p:grpSpPr>
          <a:xfrm>
            <a:off x="7052106" y="1839049"/>
            <a:ext cx="352857" cy="347301"/>
            <a:chOff x="2404875" y="3592725"/>
            <a:chExt cx="298525" cy="293825"/>
          </a:xfrm>
        </p:grpSpPr>
        <p:sp>
          <p:nvSpPr>
            <p:cNvPr id="8241" name="Google Shape;8241;p62"/>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2"/>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2"/>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4" name="Google Shape;8244;p62"/>
          <p:cNvGrpSpPr/>
          <p:nvPr/>
        </p:nvGrpSpPr>
        <p:grpSpPr>
          <a:xfrm>
            <a:off x="7053036" y="2284614"/>
            <a:ext cx="350995" cy="349133"/>
            <a:chOff x="2404875" y="3955825"/>
            <a:chExt cx="296950" cy="295375"/>
          </a:xfrm>
        </p:grpSpPr>
        <p:sp>
          <p:nvSpPr>
            <p:cNvPr id="8245" name="Google Shape;8245;p62"/>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2"/>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2"/>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2"/>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62"/>
          <p:cNvGrpSpPr/>
          <p:nvPr/>
        </p:nvGrpSpPr>
        <p:grpSpPr>
          <a:xfrm>
            <a:off x="5747016" y="2748808"/>
            <a:ext cx="349163" cy="350079"/>
            <a:chOff x="4263650" y="3235150"/>
            <a:chExt cx="295400" cy="296175"/>
          </a:xfrm>
        </p:grpSpPr>
        <p:sp>
          <p:nvSpPr>
            <p:cNvPr id="8250" name="Google Shape;8250;p62"/>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2"/>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2"/>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2"/>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2"/>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62"/>
          <p:cNvGrpSpPr/>
          <p:nvPr/>
        </p:nvGrpSpPr>
        <p:grpSpPr>
          <a:xfrm>
            <a:off x="5744696" y="3207969"/>
            <a:ext cx="353802" cy="327739"/>
            <a:chOff x="4266025" y="3609275"/>
            <a:chExt cx="299325" cy="277275"/>
          </a:xfrm>
        </p:grpSpPr>
        <p:sp>
          <p:nvSpPr>
            <p:cNvPr id="8256" name="Google Shape;8256;p62"/>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2"/>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8" name="Google Shape;8258;p62"/>
          <p:cNvGrpSpPr/>
          <p:nvPr/>
        </p:nvGrpSpPr>
        <p:grpSpPr>
          <a:xfrm>
            <a:off x="5745154" y="3673356"/>
            <a:ext cx="352886" cy="349133"/>
            <a:chOff x="4263650" y="3963700"/>
            <a:chExt cx="298550" cy="295375"/>
          </a:xfrm>
        </p:grpSpPr>
        <p:sp>
          <p:nvSpPr>
            <p:cNvPr id="8259" name="Google Shape;8259;p62"/>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2"/>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2"/>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2"/>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2"/>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2"/>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2"/>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6" name="Google Shape;8266;p62"/>
          <p:cNvGrpSpPr/>
          <p:nvPr/>
        </p:nvGrpSpPr>
        <p:grpSpPr>
          <a:xfrm>
            <a:off x="8023491" y="2748809"/>
            <a:ext cx="226264" cy="350079"/>
            <a:chOff x="6164975" y="3211525"/>
            <a:chExt cx="191425" cy="296175"/>
          </a:xfrm>
        </p:grpSpPr>
        <p:sp>
          <p:nvSpPr>
            <p:cNvPr id="8267" name="Google Shape;8267;p62"/>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2"/>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2"/>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2"/>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2"/>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2"/>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2"/>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62"/>
          <p:cNvGrpSpPr/>
          <p:nvPr/>
        </p:nvGrpSpPr>
        <p:grpSpPr>
          <a:xfrm>
            <a:off x="5285528" y="1397084"/>
            <a:ext cx="352886" cy="350049"/>
            <a:chOff x="946175" y="3253275"/>
            <a:chExt cx="298550" cy="296150"/>
          </a:xfrm>
        </p:grpSpPr>
        <p:sp>
          <p:nvSpPr>
            <p:cNvPr id="8275" name="Google Shape;8275;p62"/>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2"/>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2"/>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2"/>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2"/>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62"/>
          <p:cNvGrpSpPr/>
          <p:nvPr/>
        </p:nvGrpSpPr>
        <p:grpSpPr>
          <a:xfrm>
            <a:off x="5286459" y="1839048"/>
            <a:ext cx="351024" cy="347301"/>
            <a:chOff x="946175" y="3619500"/>
            <a:chExt cx="296975" cy="293825"/>
          </a:xfrm>
        </p:grpSpPr>
        <p:sp>
          <p:nvSpPr>
            <p:cNvPr id="8281" name="Google Shape;8281;p62"/>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2"/>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2"/>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2"/>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2"/>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2"/>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62"/>
          <p:cNvGrpSpPr/>
          <p:nvPr/>
        </p:nvGrpSpPr>
        <p:grpSpPr>
          <a:xfrm>
            <a:off x="5286001" y="2283682"/>
            <a:ext cx="351940" cy="350995"/>
            <a:chOff x="944600" y="3981825"/>
            <a:chExt cx="297750" cy="296950"/>
          </a:xfrm>
        </p:grpSpPr>
        <p:sp>
          <p:nvSpPr>
            <p:cNvPr id="8288" name="Google Shape;8288;p62"/>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2"/>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2"/>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2"/>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2" name="Google Shape;8292;p62"/>
          <p:cNvGrpSpPr/>
          <p:nvPr/>
        </p:nvGrpSpPr>
        <p:grpSpPr>
          <a:xfrm>
            <a:off x="7502937" y="1397542"/>
            <a:ext cx="350079" cy="349133"/>
            <a:chOff x="2768750" y="3227275"/>
            <a:chExt cx="296175" cy="295375"/>
          </a:xfrm>
        </p:grpSpPr>
        <p:sp>
          <p:nvSpPr>
            <p:cNvPr id="8293" name="Google Shape;8293;p62"/>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2"/>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2"/>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2"/>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2"/>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2"/>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2"/>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2"/>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62"/>
          <p:cNvGrpSpPr/>
          <p:nvPr/>
        </p:nvGrpSpPr>
        <p:grpSpPr>
          <a:xfrm>
            <a:off x="7523888" y="1838414"/>
            <a:ext cx="308177" cy="348572"/>
            <a:chOff x="2786075" y="3591800"/>
            <a:chExt cx="260725" cy="294900"/>
          </a:xfrm>
        </p:grpSpPr>
        <p:sp>
          <p:nvSpPr>
            <p:cNvPr id="8302" name="Google Shape;8302;p62"/>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2"/>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2"/>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2"/>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2"/>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62"/>
          <p:cNvGrpSpPr/>
          <p:nvPr/>
        </p:nvGrpSpPr>
        <p:grpSpPr>
          <a:xfrm>
            <a:off x="7564387" y="2284141"/>
            <a:ext cx="227180" cy="350079"/>
            <a:chOff x="2819150" y="3955025"/>
            <a:chExt cx="192200" cy="296175"/>
          </a:xfrm>
        </p:grpSpPr>
        <p:sp>
          <p:nvSpPr>
            <p:cNvPr id="8308" name="Google Shape;8308;p62"/>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2"/>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2"/>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2"/>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62"/>
          <p:cNvGrpSpPr/>
          <p:nvPr/>
        </p:nvGrpSpPr>
        <p:grpSpPr>
          <a:xfrm>
            <a:off x="6188160" y="2749739"/>
            <a:ext cx="349133" cy="348217"/>
            <a:chOff x="4629125" y="3235150"/>
            <a:chExt cx="295375" cy="294600"/>
          </a:xfrm>
        </p:grpSpPr>
        <p:sp>
          <p:nvSpPr>
            <p:cNvPr id="8313" name="Google Shape;8313;p62"/>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2"/>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2"/>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2"/>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2"/>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62"/>
          <p:cNvGrpSpPr/>
          <p:nvPr/>
        </p:nvGrpSpPr>
        <p:grpSpPr>
          <a:xfrm>
            <a:off x="6188145" y="3197272"/>
            <a:ext cx="349163" cy="349133"/>
            <a:chOff x="4628325" y="3599825"/>
            <a:chExt cx="295400" cy="295375"/>
          </a:xfrm>
        </p:grpSpPr>
        <p:sp>
          <p:nvSpPr>
            <p:cNvPr id="8319" name="Google Shape;8319;p62"/>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2"/>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2"/>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2"/>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2"/>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2"/>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2"/>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2"/>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2"/>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2"/>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2"/>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2"/>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1" name="Google Shape;8331;p62"/>
          <p:cNvGrpSpPr/>
          <p:nvPr/>
        </p:nvGrpSpPr>
        <p:grpSpPr>
          <a:xfrm>
            <a:off x="6209096" y="3672883"/>
            <a:ext cx="307261" cy="350079"/>
            <a:chOff x="4645650" y="3962900"/>
            <a:chExt cx="259950" cy="296175"/>
          </a:xfrm>
        </p:grpSpPr>
        <p:sp>
          <p:nvSpPr>
            <p:cNvPr id="8332" name="Google Shape;8332;p62"/>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2"/>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2"/>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2"/>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2"/>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2"/>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62"/>
          <p:cNvGrpSpPr/>
          <p:nvPr/>
        </p:nvGrpSpPr>
        <p:grpSpPr>
          <a:xfrm>
            <a:off x="7962056" y="3197745"/>
            <a:ext cx="349133" cy="348188"/>
            <a:chOff x="6143725" y="3582500"/>
            <a:chExt cx="295375" cy="294575"/>
          </a:xfrm>
        </p:grpSpPr>
        <p:sp>
          <p:nvSpPr>
            <p:cNvPr id="8339" name="Google Shape;8339;p62"/>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2"/>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2"/>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2"/>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2"/>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2"/>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2"/>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62"/>
          <p:cNvGrpSpPr/>
          <p:nvPr/>
        </p:nvGrpSpPr>
        <p:grpSpPr>
          <a:xfrm>
            <a:off x="5730883" y="1397084"/>
            <a:ext cx="350995" cy="350049"/>
            <a:chOff x="1310075" y="3253275"/>
            <a:chExt cx="296950" cy="296150"/>
          </a:xfrm>
        </p:grpSpPr>
        <p:sp>
          <p:nvSpPr>
            <p:cNvPr id="8347" name="Google Shape;8347;p62"/>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2"/>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2"/>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0" name="Google Shape;8350;p62"/>
          <p:cNvSpPr/>
          <p:nvPr/>
        </p:nvSpPr>
        <p:spPr>
          <a:xfrm>
            <a:off x="5732303" y="1839172"/>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1" name="Google Shape;8351;p62"/>
          <p:cNvGrpSpPr/>
          <p:nvPr/>
        </p:nvGrpSpPr>
        <p:grpSpPr>
          <a:xfrm>
            <a:off x="5730410" y="2283343"/>
            <a:ext cx="351941" cy="351675"/>
            <a:chOff x="1310075" y="3980250"/>
            <a:chExt cx="297750" cy="297525"/>
          </a:xfrm>
        </p:grpSpPr>
        <p:sp>
          <p:nvSpPr>
            <p:cNvPr id="8352" name="Google Shape;8352;p62"/>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2"/>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2"/>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2"/>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6" name="Google Shape;8356;p62"/>
          <p:cNvGrpSpPr/>
          <p:nvPr/>
        </p:nvGrpSpPr>
        <p:grpSpPr>
          <a:xfrm>
            <a:off x="7995198" y="1397542"/>
            <a:ext cx="266305" cy="349133"/>
            <a:chOff x="3167275" y="3227275"/>
            <a:chExt cx="225300" cy="295375"/>
          </a:xfrm>
        </p:grpSpPr>
        <p:sp>
          <p:nvSpPr>
            <p:cNvPr id="8357" name="Google Shape;8357;p62"/>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2"/>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2"/>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2"/>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2"/>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62" name="Google Shape;8362;p62"/>
          <p:cNvSpPr/>
          <p:nvPr/>
        </p:nvSpPr>
        <p:spPr>
          <a:xfrm>
            <a:off x="7944537" y="1837428"/>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3" name="Google Shape;8363;p62"/>
          <p:cNvGrpSpPr/>
          <p:nvPr/>
        </p:nvGrpSpPr>
        <p:grpSpPr>
          <a:xfrm>
            <a:off x="7952380" y="2284599"/>
            <a:ext cx="351940" cy="349163"/>
            <a:chOff x="3133425" y="3955025"/>
            <a:chExt cx="297750" cy="295400"/>
          </a:xfrm>
        </p:grpSpPr>
        <p:sp>
          <p:nvSpPr>
            <p:cNvPr id="8364" name="Google Shape;8364;p62"/>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2"/>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2"/>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62"/>
          <p:cNvGrpSpPr/>
          <p:nvPr/>
        </p:nvGrpSpPr>
        <p:grpSpPr>
          <a:xfrm>
            <a:off x="6632554" y="2748187"/>
            <a:ext cx="350079" cy="351320"/>
            <a:chOff x="4991425" y="3234750"/>
            <a:chExt cx="296175" cy="297225"/>
          </a:xfrm>
        </p:grpSpPr>
        <p:sp>
          <p:nvSpPr>
            <p:cNvPr id="8368" name="Google Shape;8368;p62"/>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2"/>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2"/>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2"/>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2"/>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2"/>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4" name="Google Shape;8374;p62"/>
          <p:cNvGrpSpPr/>
          <p:nvPr/>
        </p:nvGrpSpPr>
        <p:grpSpPr>
          <a:xfrm>
            <a:off x="6632554" y="3217750"/>
            <a:ext cx="350079" cy="308177"/>
            <a:chOff x="4991425" y="3617150"/>
            <a:chExt cx="296175" cy="260725"/>
          </a:xfrm>
        </p:grpSpPr>
        <p:sp>
          <p:nvSpPr>
            <p:cNvPr id="8375" name="Google Shape;8375;p62"/>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2"/>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2"/>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2"/>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2"/>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2"/>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2"/>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2" name="Google Shape;8382;p62"/>
          <p:cNvGrpSpPr/>
          <p:nvPr/>
        </p:nvGrpSpPr>
        <p:grpSpPr>
          <a:xfrm>
            <a:off x="6709827" y="3673341"/>
            <a:ext cx="195532" cy="349163"/>
            <a:chOff x="5056800" y="3962900"/>
            <a:chExt cx="165425" cy="295400"/>
          </a:xfrm>
        </p:grpSpPr>
        <p:sp>
          <p:nvSpPr>
            <p:cNvPr id="8383" name="Google Shape;8383;p62"/>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2"/>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2"/>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62"/>
          <p:cNvGrpSpPr/>
          <p:nvPr/>
        </p:nvGrpSpPr>
        <p:grpSpPr>
          <a:xfrm>
            <a:off x="7961125" y="3673357"/>
            <a:ext cx="350995" cy="349133"/>
            <a:chOff x="6168925" y="3936925"/>
            <a:chExt cx="296950" cy="295375"/>
          </a:xfrm>
        </p:grpSpPr>
        <p:sp>
          <p:nvSpPr>
            <p:cNvPr id="8387" name="Google Shape;8387;p62"/>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2"/>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2"/>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2"/>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2"/>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2"/>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62"/>
          <p:cNvGrpSpPr/>
          <p:nvPr/>
        </p:nvGrpSpPr>
        <p:grpSpPr>
          <a:xfrm>
            <a:off x="6174844" y="1390429"/>
            <a:ext cx="348188" cy="349133"/>
            <a:chOff x="1674750" y="3254050"/>
            <a:chExt cx="294575" cy="295375"/>
          </a:xfrm>
        </p:grpSpPr>
        <p:sp>
          <p:nvSpPr>
            <p:cNvPr id="8394" name="Google Shape;8394;p62"/>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2"/>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2"/>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62"/>
          <p:cNvGrpSpPr/>
          <p:nvPr/>
        </p:nvGrpSpPr>
        <p:grpSpPr>
          <a:xfrm>
            <a:off x="6189239" y="1838132"/>
            <a:ext cx="319347" cy="349133"/>
            <a:chOff x="1687350" y="3618725"/>
            <a:chExt cx="270175" cy="295375"/>
          </a:xfrm>
        </p:grpSpPr>
        <p:sp>
          <p:nvSpPr>
            <p:cNvPr id="8398" name="Google Shape;8398;p62"/>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2"/>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2"/>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1" name="Google Shape;8401;p62"/>
          <p:cNvGrpSpPr/>
          <p:nvPr/>
        </p:nvGrpSpPr>
        <p:grpSpPr>
          <a:xfrm>
            <a:off x="6172942" y="2284613"/>
            <a:ext cx="351940" cy="349133"/>
            <a:chOff x="1672375" y="3982600"/>
            <a:chExt cx="297750" cy="295375"/>
          </a:xfrm>
        </p:grpSpPr>
        <p:sp>
          <p:nvSpPr>
            <p:cNvPr id="8402" name="Google Shape;8402;p62"/>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2"/>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2"/>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62"/>
          <p:cNvGrpSpPr/>
          <p:nvPr/>
        </p:nvGrpSpPr>
        <p:grpSpPr>
          <a:xfrm>
            <a:off x="4864934" y="2748808"/>
            <a:ext cx="350079" cy="350079"/>
            <a:chOff x="3497300" y="3227275"/>
            <a:chExt cx="296175" cy="296175"/>
          </a:xfrm>
        </p:grpSpPr>
        <p:sp>
          <p:nvSpPr>
            <p:cNvPr id="8406" name="Google Shape;8406;p62"/>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2"/>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2"/>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2"/>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2"/>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2"/>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2"/>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2"/>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62"/>
          <p:cNvGrpSpPr/>
          <p:nvPr/>
        </p:nvGrpSpPr>
        <p:grpSpPr>
          <a:xfrm>
            <a:off x="4865407" y="3198203"/>
            <a:ext cx="349133" cy="347272"/>
            <a:chOff x="3497300" y="3591950"/>
            <a:chExt cx="295375" cy="293800"/>
          </a:xfrm>
        </p:grpSpPr>
        <p:sp>
          <p:nvSpPr>
            <p:cNvPr id="8415" name="Google Shape;8415;p62"/>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2"/>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2"/>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2"/>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2"/>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2"/>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2"/>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2"/>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62"/>
          <p:cNvGrpSpPr/>
          <p:nvPr/>
        </p:nvGrpSpPr>
        <p:grpSpPr>
          <a:xfrm>
            <a:off x="4865407" y="3673341"/>
            <a:ext cx="349133" cy="349163"/>
            <a:chOff x="3497300" y="3955025"/>
            <a:chExt cx="295375" cy="295400"/>
          </a:xfrm>
        </p:grpSpPr>
        <p:sp>
          <p:nvSpPr>
            <p:cNvPr id="8424" name="Google Shape;8424;p62"/>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2"/>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2"/>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7" name="Google Shape;8427;p62"/>
          <p:cNvGrpSpPr/>
          <p:nvPr/>
        </p:nvGrpSpPr>
        <p:grpSpPr>
          <a:xfrm>
            <a:off x="7089979" y="2749532"/>
            <a:ext cx="327739" cy="348631"/>
            <a:chOff x="5364750" y="3235150"/>
            <a:chExt cx="277275" cy="294950"/>
          </a:xfrm>
        </p:grpSpPr>
        <p:sp>
          <p:nvSpPr>
            <p:cNvPr id="8428" name="Google Shape;8428;p62"/>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2"/>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2"/>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2"/>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2"/>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2"/>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2"/>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2"/>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62"/>
          <p:cNvGrpSpPr/>
          <p:nvPr/>
        </p:nvGrpSpPr>
        <p:grpSpPr>
          <a:xfrm>
            <a:off x="7078337" y="3195868"/>
            <a:ext cx="351024" cy="351941"/>
            <a:chOff x="5355300" y="3598250"/>
            <a:chExt cx="296975" cy="297750"/>
          </a:xfrm>
        </p:grpSpPr>
        <p:sp>
          <p:nvSpPr>
            <p:cNvPr id="8437" name="Google Shape;8437;p62"/>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2"/>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2"/>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2"/>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2"/>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2"/>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2"/>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2"/>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5" name="Google Shape;8445;p62"/>
          <p:cNvGrpSpPr/>
          <p:nvPr/>
        </p:nvGrpSpPr>
        <p:grpSpPr>
          <a:xfrm>
            <a:off x="7082533" y="3734790"/>
            <a:ext cx="342632" cy="226264"/>
            <a:chOff x="5358450" y="4015675"/>
            <a:chExt cx="289875" cy="191425"/>
          </a:xfrm>
        </p:grpSpPr>
        <p:sp>
          <p:nvSpPr>
            <p:cNvPr id="8446" name="Google Shape;8446;p62"/>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2"/>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2"/>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2"/>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62"/>
          <p:cNvGrpSpPr/>
          <p:nvPr/>
        </p:nvGrpSpPr>
        <p:grpSpPr>
          <a:xfrm>
            <a:off x="6209015" y="4117322"/>
            <a:ext cx="351024" cy="325464"/>
            <a:chOff x="6543825" y="3202075"/>
            <a:chExt cx="296975" cy="275350"/>
          </a:xfrm>
        </p:grpSpPr>
        <p:sp>
          <p:nvSpPr>
            <p:cNvPr id="8451" name="Google Shape;8451;p62"/>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2"/>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2"/>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2"/>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2"/>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2"/>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2"/>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62"/>
          <p:cNvGrpSpPr/>
          <p:nvPr/>
        </p:nvGrpSpPr>
        <p:grpSpPr>
          <a:xfrm>
            <a:off x="6615996" y="1397069"/>
            <a:ext cx="350079" cy="350079"/>
            <a:chOff x="2037825" y="3254050"/>
            <a:chExt cx="296175" cy="296175"/>
          </a:xfrm>
        </p:grpSpPr>
        <p:sp>
          <p:nvSpPr>
            <p:cNvPr id="8459" name="Google Shape;8459;p62"/>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2"/>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2"/>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2"/>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2"/>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2"/>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62"/>
          <p:cNvGrpSpPr/>
          <p:nvPr/>
        </p:nvGrpSpPr>
        <p:grpSpPr>
          <a:xfrm>
            <a:off x="6614135" y="1838236"/>
            <a:ext cx="353802" cy="348926"/>
            <a:chOff x="2034675" y="3617925"/>
            <a:chExt cx="299325" cy="295200"/>
          </a:xfrm>
        </p:grpSpPr>
        <p:sp>
          <p:nvSpPr>
            <p:cNvPr id="8466" name="Google Shape;8466;p62"/>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2"/>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2"/>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2"/>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2"/>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62"/>
          <p:cNvGrpSpPr/>
          <p:nvPr/>
        </p:nvGrpSpPr>
        <p:grpSpPr>
          <a:xfrm>
            <a:off x="6615996" y="2284613"/>
            <a:ext cx="350079" cy="349133"/>
            <a:chOff x="2037825" y="3981825"/>
            <a:chExt cx="296175" cy="295375"/>
          </a:xfrm>
        </p:grpSpPr>
        <p:sp>
          <p:nvSpPr>
            <p:cNvPr id="8472" name="Google Shape;8472;p62"/>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2"/>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2"/>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62"/>
          <p:cNvGrpSpPr/>
          <p:nvPr/>
        </p:nvGrpSpPr>
        <p:grpSpPr>
          <a:xfrm>
            <a:off x="5301014" y="2780929"/>
            <a:ext cx="350079" cy="285837"/>
            <a:chOff x="3860400" y="3254050"/>
            <a:chExt cx="296175" cy="241825"/>
          </a:xfrm>
        </p:grpSpPr>
        <p:sp>
          <p:nvSpPr>
            <p:cNvPr id="8476" name="Google Shape;8476;p62"/>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2"/>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2"/>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2"/>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2"/>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2"/>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2"/>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62"/>
          <p:cNvGrpSpPr/>
          <p:nvPr/>
        </p:nvGrpSpPr>
        <p:grpSpPr>
          <a:xfrm>
            <a:off x="5300541" y="3196800"/>
            <a:ext cx="351024" cy="350079"/>
            <a:chOff x="3859600" y="3591950"/>
            <a:chExt cx="296975" cy="296175"/>
          </a:xfrm>
        </p:grpSpPr>
        <p:sp>
          <p:nvSpPr>
            <p:cNvPr id="8484" name="Google Shape;8484;p62"/>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2"/>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2"/>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62"/>
          <p:cNvGrpSpPr/>
          <p:nvPr/>
        </p:nvGrpSpPr>
        <p:grpSpPr>
          <a:xfrm>
            <a:off x="5301014" y="3672883"/>
            <a:ext cx="350079" cy="350079"/>
            <a:chOff x="3860400" y="3955025"/>
            <a:chExt cx="296175" cy="296175"/>
          </a:xfrm>
        </p:grpSpPr>
        <p:sp>
          <p:nvSpPr>
            <p:cNvPr id="8488" name="Google Shape;8488;p62"/>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2"/>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2"/>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2"/>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2"/>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62"/>
          <p:cNvGrpSpPr/>
          <p:nvPr/>
        </p:nvGrpSpPr>
        <p:grpSpPr>
          <a:xfrm>
            <a:off x="7516230" y="2749281"/>
            <a:ext cx="355664" cy="349133"/>
            <a:chOff x="5716825" y="3235950"/>
            <a:chExt cx="300900" cy="295375"/>
          </a:xfrm>
        </p:grpSpPr>
        <p:sp>
          <p:nvSpPr>
            <p:cNvPr id="8494" name="Google Shape;8494;p62"/>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2"/>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2"/>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2"/>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62"/>
          <p:cNvGrpSpPr/>
          <p:nvPr/>
        </p:nvGrpSpPr>
        <p:grpSpPr>
          <a:xfrm>
            <a:off x="7529261" y="3207969"/>
            <a:ext cx="329601" cy="327739"/>
            <a:chOff x="5727850" y="3609275"/>
            <a:chExt cx="278850" cy="277275"/>
          </a:xfrm>
        </p:grpSpPr>
        <p:sp>
          <p:nvSpPr>
            <p:cNvPr id="8499" name="Google Shape;8499;p62"/>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2"/>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2"/>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2"/>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2"/>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62"/>
          <p:cNvGrpSpPr/>
          <p:nvPr/>
        </p:nvGrpSpPr>
        <p:grpSpPr>
          <a:xfrm>
            <a:off x="7540446" y="3673356"/>
            <a:ext cx="307231" cy="349133"/>
            <a:chOff x="5736525" y="3963700"/>
            <a:chExt cx="259925" cy="295375"/>
          </a:xfrm>
        </p:grpSpPr>
        <p:sp>
          <p:nvSpPr>
            <p:cNvPr id="8505" name="Google Shape;8505;p62"/>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2"/>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2"/>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2"/>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2"/>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2"/>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2"/>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2" name="Google Shape;8512;p62"/>
          <p:cNvGrpSpPr/>
          <p:nvPr/>
        </p:nvGrpSpPr>
        <p:grpSpPr>
          <a:xfrm>
            <a:off x="6632026" y="4122683"/>
            <a:ext cx="351024" cy="350079"/>
            <a:chOff x="6553275" y="3604550"/>
            <a:chExt cx="296975" cy="296175"/>
          </a:xfrm>
        </p:grpSpPr>
        <p:sp>
          <p:nvSpPr>
            <p:cNvPr id="8513" name="Google Shape;8513;p62"/>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2"/>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2"/>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2"/>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2"/>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2"/>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9" name="Google Shape;8519;p62"/>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Business Icons</a:t>
            </a:r>
            <a:endParaRPr sz="2400">
              <a:solidFill>
                <a:schemeClr val="lt1"/>
              </a:solidFill>
            </a:endParaRPr>
          </a:p>
        </p:txBody>
      </p:sp>
      <p:sp>
        <p:nvSpPr>
          <p:cNvPr id="8520" name="Google Shape;8520;p62"/>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lt1"/>
                </a:solidFill>
              </a:rPr>
              <a:t>Teamwork Icons</a:t>
            </a:r>
            <a:endParaRPr sz="2400">
              <a:solidFill>
                <a:schemeClr val="lt1"/>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524" name="Shape 8524"/>
        <p:cNvGrpSpPr/>
        <p:nvPr/>
      </p:nvGrpSpPr>
      <p:grpSpPr>
        <a:xfrm>
          <a:off x="0" y="0"/>
          <a:ext cx="0" cy="0"/>
          <a:chOff x="0" y="0"/>
          <a:chExt cx="0" cy="0"/>
        </a:xfrm>
      </p:grpSpPr>
      <p:grpSp>
        <p:nvGrpSpPr>
          <p:cNvPr id="8525" name="Google Shape;8525;p63"/>
          <p:cNvGrpSpPr/>
          <p:nvPr/>
        </p:nvGrpSpPr>
        <p:grpSpPr>
          <a:xfrm>
            <a:off x="859032" y="1380546"/>
            <a:ext cx="294401" cy="353645"/>
            <a:chOff x="-35814600" y="3202075"/>
            <a:chExt cx="242625" cy="291450"/>
          </a:xfrm>
        </p:grpSpPr>
        <p:sp>
          <p:nvSpPr>
            <p:cNvPr id="8526" name="Google Shape;8526;p63"/>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3"/>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3"/>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3"/>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3"/>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3"/>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3"/>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63"/>
          <p:cNvGrpSpPr/>
          <p:nvPr/>
        </p:nvGrpSpPr>
        <p:grpSpPr>
          <a:xfrm>
            <a:off x="829410" y="1821466"/>
            <a:ext cx="353645" cy="353888"/>
            <a:chOff x="-35839800" y="3561025"/>
            <a:chExt cx="291450" cy="291650"/>
          </a:xfrm>
        </p:grpSpPr>
        <p:sp>
          <p:nvSpPr>
            <p:cNvPr id="8534" name="Google Shape;8534;p63"/>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3"/>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3"/>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3"/>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3"/>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3"/>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3"/>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1" name="Google Shape;8541;p63"/>
          <p:cNvSpPr/>
          <p:nvPr/>
        </p:nvSpPr>
        <p:spPr>
          <a:xfrm>
            <a:off x="827834"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2" name="Google Shape;8542;p63"/>
          <p:cNvGrpSpPr/>
          <p:nvPr/>
        </p:nvGrpSpPr>
        <p:grpSpPr>
          <a:xfrm>
            <a:off x="3066955" y="1380546"/>
            <a:ext cx="353645" cy="353645"/>
            <a:chOff x="-34003850" y="3227275"/>
            <a:chExt cx="291450" cy="291450"/>
          </a:xfrm>
        </p:grpSpPr>
        <p:sp>
          <p:nvSpPr>
            <p:cNvPr id="8543" name="Google Shape;8543;p63"/>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3"/>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3"/>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3"/>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3"/>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63"/>
          <p:cNvGrpSpPr/>
          <p:nvPr/>
        </p:nvGrpSpPr>
        <p:grpSpPr>
          <a:xfrm>
            <a:off x="3066485" y="1821238"/>
            <a:ext cx="354586" cy="354343"/>
            <a:chOff x="-34004625" y="3585850"/>
            <a:chExt cx="292225" cy="292025"/>
          </a:xfrm>
        </p:grpSpPr>
        <p:sp>
          <p:nvSpPr>
            <p:cNvPr id="8549" name="Google Shape;8549;p63"/>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3"/>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3"/>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3"/>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3"/>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63"/>
          <p:cNvGrpSpPr/>
          <p:nvPr/>
        </p:nvGrpSpPr>
        <p:grpSpPr>
          <a:xfrm>
            <a:off x="3066000" y="2256439"/>
            <a:ext cx="355557" cy="354616"/>
            <a:chOff x="-34005425" y="3945575"/>
            <a:chExt cx="293025" cy="292250"/>
          </a:xfrm>
        </p:grpSpPr>
        <p:sp>
          <p:nvSpPr>
            <p:cNvPr id="8555" name="Google Shape;8555;p63"/>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3"/>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3"/>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63"/>
          <p:cNvGrpSpPr/>
          <p:nvPr/>
        </p:nvGrpSpPr>
        <p:grpSpPr>
          <a:xfrm>
            <a:off x="1713099" y="2729615"/>
            <a:ext cx="358408" cy="355557"/>
            <a:chOff x="-32174975" y="3192625"/>
            <a:chExt cx="295375" cy="293025"/>
          </a:xfrm>
        </p:grpSpPr>
        <p:sp>
          <p:nvSpPr>
            <p:cNvPr id="8559" name="Google Shape;8559;p63"/>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3"/>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3"/>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3"/>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3" name="Google Shape;8563;p63"/>
          <p:cNvSpPr/>
          <p:nvPr/>
        </p:nvSpPr>
        <p:spPr>
          <a:xfrm>
            <a:off x="1710145"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3"/>
          <p:cNvSpPr/>
          <p:nvPr/>
        </p:nvSpPr>
        <p:spPr>
          <a:xfrm>
            <a:off x="1714923"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65" name="Google Shape;8565;p63"/>
          <p:cNvGrpSpPr/>
          <p:nvPr/>
        </p:nvGrpSpPr>
        <p:grpSpPr>
          <a:xfrm>
            <a:off x="3952249" y="2730570"/>
            <a:ext cx="354586" cy="353645"/>
            <a:chOff x="-30345325" y="3184750"/>
            <a:chExt cx="292225" cy="291450"/>
          </a:xfrm>
        </p:grpSpPr>
        <p:sp>
          <p:nvSpPr>
            <p:cNvPr id="8566" name="Google Shape;8566;p63"/>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3"/>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3"/>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3"/>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3"/>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63"/>
          <p:cNvGrpSpPr/>
          <p:nvPr/>
        </p:nvGrpSpPr>
        <p:grpSpPr>
          <a:xfrm>
            <a:off x="1277001" y="1380546"/>
            <a:ext cx="353645" cy="353645"/>
            <a:chOff x="-35481425" y="3202075"/>
            <a:chExt cx="291450" cy="291450"/>
          </a:xfrm>
        </p:grpSpPr>
        <p:sp>
          <p:nvSpPr>
            <p:cNvPr id="8572" name="Google Shape;8572;p63"/>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3"/>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3"/>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3"/>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3"/>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3"/>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3"/>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63"/>
          <p:cNvGrpSpPr/>
          <p:nvPr/>
        </p:nvGrpSpPr>
        <p:grpSpPr>
          <a:xfrm>
            <a:off x="1276531" y="1822072"/>
            <a:ext cx="354586" cy="352675"/>
            <a:chOff x="-35482200" y="3561225"/>
            <a:chExt cx="292225" cy="290650"/>
          </a:xfrm>
        </p:grpSpPr>
        <p:sp>
          <p:nvSpPr>
            <p:cNvPr id="8580" name="Google Shape;8580;p63"/>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3"/>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3"/>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63"/>
          <p:cNvGrpSpPr/>
          <p:nvPr/>
        </p:nvGrpSpPr>
        <p:grpSpPr>
          <a:xfrm>
            <a:off x="1277001" y="2256940"/>
            <a:ext cx="353645" cy="353615"/>
            <a:chOff x="-35481425" y="3919600"/>
            <a:chExt cx="291450" cy="291425"/>
          </a:xfrm>
        </p:grpSpPr>
        <p:sp>
          <p:nvSpPr>
            <p:cNvPr id="8584" name="Google Shape;8584;p63"/>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3"/>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3"/>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3"/>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3"/>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3"/>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3"/>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3"/>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63"/>
          <p:cNvGrpSpPr/>
          <p:nvPr/>
        </p:nvGrpSpPr>
        <p:grpSpPr>
          <a:xfrm>
            <a:off x="3512636" y="1381031"/>
            <a:ext cx="357468" cy="352675"/>
            <a:chOff x="-33645475" y="3228075"/>
            <a:chExt cx="294600" cy="290650"/>
          </a:xfrm>
        </p:grpSpPr>
        <p:sp>
          <p:nvSpPr>
            <p:cNvPr id="8593" name="Google Shape;8593;p63"/>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3"/>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3"/>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3"/>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3"/>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3"/>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3"/>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63"/>
          <p:cNvGrpSpPr/>
          <p:nvPr/>
        </p:nvGrpSpPr>
        <p:grpSpPr>
          <a:xfrm>
            <a:off x="3513606" y="1821116"/>
            <a:ext cx="355526" cy="354586"/>
            <a:chOff x="-33646250" y="3586425"/>
            <a:chExt cx="293000" cy="292225"/>
          </a:xfrm>
        </p:grpSpPr>
        <p:sp>
          <p:nvSpPr>
            <p:cNvPr id="8601" name="Google Shape;8601;p63"/>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3"/>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63"/>
          <p:cNvGrpSpPr/>
          <p:nvPr/>
        </p:nvGrpSpPr>
        <p:grpSpPr>
          <a:xfrm>
            <a:off x="3514076" y="2255969"/>
            <a:ext cx="354586" cy="355557"/>
            <a:chOff x="-33645475" y="3944800"/>
            <a:chExt cx="292225" cy="293025"/>
          </a:xfrm>
        </p:grpSpPr>
        <p:sp>
          <p:nvSpPr>
            <p:cNvPr id="8604" name="Google Shape;8604;p63"/>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3"/>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3"/>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3"/>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3"/>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3"/>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3"/>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3"/>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3"/>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3"/>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63"/>
          <p:cNvGrpSpPr/>
          <p:nvPr/>
        </p:nvGrpSpPr>
        <p:grpSpPr>
          <a:xfrm>
            <a:off x="2167295" y="2729706"/>
            <a:ext cx="352675" cy="355375"/>
            <a:chOff x="-31809525" y="3192625"/>
            <a:chExt cx="290650" cy="292875"/>
          </a:xfrm>
        </p:grpSpPr>
        <p:sp>
          <p:nvSpPr>
            <p:cNvPr id="8615" name="Google Shape;8615;p63"/>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3"/>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3"/>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3"/>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63"/>
          <p:cNvGrpSpPr/>
          <p:nvPr/>
        </p:nvGrpSpPr>
        <p:grpSpPr>
          <a:xfrm>
            <a:off x="2166810" y="3200258"/>
            <a:ext cx="353645" cy="355557"/>
            <a:chOff x="-31811100" y="3550975"/>
            <a:chExt cx="291450" cy="293025"/>
          </a:xfrm>
        </p:grpSpPr>
        <p:sp>
          <p:nvSpPr>
            <p:cNvPr id="8620" name="Google Shape;8620;p63"/>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3"/>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3"/>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3"/>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3"/>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3"/>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3"/>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63"/>
          <p:cNvGrpSpPr/>
          <p:nvPr/>
        </p:nvGrpSpPr>
        <p:grpSpPr>
          <a:xfrm>
            <a:off x="2160606" y="3664562"/>
            <a:ext cx="366052" cy="356831"/>
            <a:chOff x="-31817400" y="3910025"/>
            <a:chExt cx="301675" cy="294075"/>
          </a:xfrm>
        </p:grpSpPr>
        <p:sp>
          <p:nvSpPr>
            <p:cNvPr id="8628" name="Google Shape;8628;p63"/>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3"/>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3"/>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63"/>
          <p:cNvGrpSpPr/>
          <p:nvPr/>
        </p:nvGrpSpPr>
        <p:grpSpPr>
          <a:xfrm>
            <a:off x="3952234" y="3200743"/>
            <a:ext cx="354616" cy="354586"/>
            <a:chOff x="-30354000" y="3569100"/>
            <a:chExt cx="292250" cy="292225"/>
          </a:xfrm>
        </p:grpSpPr>
        <p:sp>
          <p:nvSpPr>
            <p:cNvPr id="8632" name="Google Shape;8632;p63"/>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3"/>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3"/>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3"/>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3"/>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3"/>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63"/>
          <p:cNvGrpSpPr/>
          <p:nvPr/>
        </p:nvGrpSpPr>
        <p:grpSpPr>
          <a:xfrm>
            <a:off x="1730812" y="1380546"/>
            <a:ext cx="342148" cy="353645"/>
            <a:chOff x="-35118325" y="3202075"/>
            <a:chExt cx="281975" cy="291450"/>
          </a:xfrm>
        </p:grpSpPr>
        <p:sp>
          <p:nvSpPr>
            <p:cNvPr id="8639" name="Google Shape;8639;p63"/>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3"/>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3"/>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3"/>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63"/>
          <p:cNvGrpSpPr/>
          <p:nvPr/>
        </p:nvGrpSpPr>
        <p:grpSpPr>
          <a:xfrm>
            <a:off x="1724593" y="1821799"/>
            <a:ext cx="354586" cy="353221"/>
            <a:chOff x="-35123050" y="3561225"/>
            <a:chExt cx="292225" cy="291100"/>
          </a:xfrm>
        </p:grpSpPr>
        <p:sp>
          <p:nvSpPr>
            <p:cNvPr id="8644" name="Google Shape;8644;p63"/>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3"/>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63"/>
          <p:cNvGrpSpPr/>
          <p:nvPr/>
        </p:nvGrpSpPr>
        <p:grpSpPr>
          <a:xfrm>
            <a:off x="1766652" y="2256940"/>
            <a:ext cx="270467" cy="353615"/>
            <a:chOff x="-35089175" y="3919600"/>
            <a:chExt cx="222900" cy="291425"/>
          </a:xfrm>
        </p:grpSpPr>
        <p:sp>
          <p:nvSpPr>
            <p:cNvPr id="8647" name="Google Shape;8647;p63"/>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3"/>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63"/>
          <p:cNvGrpSpPr/>
          <p:nvPr/>
        </p:nvGrpSpPr>
        <p:grpSpPr>
          <a:xfrm>
            <a:off x="3963648" y="1380303"/>
            <a:ext cx="336445" cy="354131"/>
            <a:chOff x="-33277650" y="3226875"/>
            <a:chExt cx="277275" cy="291850"/>
          </a:xfrm>
        </p:grpSpPr>
        <p:sp>
          <p:nvSpPr>
            <p:cNvPr id="8650" name="Google Shape;8650;p63"/>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3"/>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3"/>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3"/>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3"/>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3"/>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3"/>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63"/>
          <p:cNvGrpSpPr/>
          <p:nvPr/>
        </p:nvGrpSpPr>
        <p:grpSpPr>
          <a:xfrm>
            <a:off x="3955048" y="1821587"/>
            <a:ext cx="353645" cy="353645"/>
            <a:chOff x="-33286325" y="3586425"/>
            <a:chExt cx="291450" cy="291450"/>
          </a:xfrm>
        </p:grpSpPr>
        <p:sp>
          <p:nvSpPr>
            <p:cNvPr id="8658" name="Google Shape;8658;p63"/>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3"/>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3"/>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3"/>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3"/>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63"/>
          <p:cNvGrpSpPr/>
          <p:nvPr/>
        </p:nvGrpSpPr>
        <p:grpSpPr>
          <a:xfrm>
            <a:off x="3955048" y="2255969"/>
            <a:ext cx="353645" cy="355557"/>
            <a:chOff x="-33286325" y="3944800"/>
            <a:chExt cx="291450" cy="293025"/>
          </a:xfrm>
        </p:grpSpPr>
        <p:sp>
          <p:nvSpPr>
            <p:cNvPr id="8664" name="Google Shape;8664;p63"/>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3"/>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3"/>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3"/>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63"/>
          <p:cNvGrpSpPr/>
          <p:nvPr/>
        </p:nvGrpSpPr>
        <p:grpSpPr>
          <a:xfrm>
            <a:off x="2613445" y="2729129"/>
            <a:ext cx="353645" cy="356527"/>
            <a:chOff x="-31452725" y="3191825"/>
            <a:chExt cx="291450" cy="293825"/>
          </a:xfrm>
        </p:grpSpPr>
        <p:sp>
          <p:nvSpPr>
            <p:cNvPr id="8669" name="Google Shape;8669;p63"/>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3"/>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3"/>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3"/>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63"/>
          <p:cNvGrpSpPr/>
          <p:nvPr/>
        </p:nvGrpSpPr>
        <p:grpSpPr>
          <a:xfrm>
            <a:off x="2612975" y="3200744"/>
            <a:ext cx="354586" cy="354586"/>
            <a:chOff x="-31452725" y="3551775"/>
            <a:chExt cx="292225" cy="292225"/>
          </a:xfrm>
        </p:grpSpPr>
        <p:sp>
          <p:nvSpPr>
            <p:cNvPr id="8674" name="Google Shape;8674;p63"/>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3"/>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3"/>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3"/>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63"/>
          <p:cNvGrpSpPr/>
          <p:nvPr/>
        </p:nvGrpSpPr>
        <p:grpSpPr>
          <a:xfrm>
            <a:off x="2611534" y="3664729"/>
            <a:ext cx="357468" cy="356497"/>
            <a:chOff x="-31455100" y="3909350"/>
            <a:chExt cx="294600" cy="293800"/>
          </a:xfrm>
        </p:grpSpPr>
        <p:sp>
          <p:nvSpPr>
            <p:cNvPr id="8679" name="Google Shape;8679;p63"/>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3"/>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63"/>
          <p:cNvGrpSpPr/>
          <p:nvPr/>
        </p:nvGrpSpPr>
        <p:grpSpPr>
          <a:xfrm>
            <a:off x="3952719" y="3665684"/>
            <a:ext cx="353645" cy="354586"/>
            <a:chOff x="-30345325" y="3918800"/>
            <a:chExt cx="291450" cy="292225"/>
          </a:xfrm>
        </p:grpSpPr>
        <p:sp>
          <p:nvSpPr>
            <p:cNvPr id="8682" name="Google Shape;8682;p63"/>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3"/>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3"/>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3"/>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3"/>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63"/>
          <p:cNvGrpSpPr/>
          <p:nvPr/>
        </p:nvGrpSpPr>
        <p:grpSpPr>
          <a:xfrm>
            <a:off x="2172184" y="1821587"/>
            <a:ext cx="353645" cy="353645"/>
            <a:chOff x="-34763900" y="3561225"/>
            <a:chExt cx="291450" cy="291450"/>
          </a:xfrm>
        </p:grpSpPr>
        <p:sp>
          <p:nvSpPr>
            <p:cNvPr id="8688" name="Google Shape;8688;p63"/>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3"/>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3"/>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1" name="Google Shape;8691;p63"/>
          <p:cNvSpPr/>
          <p:nvPr/>
        </p:nvSpPr>
        <p:spPr>
          <a:xfrm>
            <a:off x="2171583"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2" name="Google Shape;8692;p63"/>
          <p:cNvGrpSpPr/>
          <p:nvPr/>
        </p:nvGrpSpPr>
        <p:grpSpPr>
          <a:xfrm>
            <a:off x="827081" y="2730099"/>
            <a:ext cx="354586" cy="354586"/>
            <a:chOff x="-32927950" y="3227275"/>
            <a:chExt cx="292225" cy="292225"/>
          </a:xfrm>
        </p:grpSpPr>
        <p:sp>
          <p:nvSpPr>
            <p:cNvPr id="8693" name="Google Shape;8693;p63"/>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3"/>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3"/>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3"/>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3"/>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63"/>
          <p:cNvGrpSpPr/>
          <p:nvPr/>
        </p:nvGrpSpPr>
        <p:grpSpPr>
          <a:xfrm>
            <a:off x="826596" y="3201213"/>
            <a:ext cx="355557" cy="353645"/>
            <a:chOff x="-32927950" y="3586425"/>
            <a:chExt cx="293025" cy="291450"/>
          </a:xfrm>
        </p:grpSpPr>
        <p:sp>
          <p:nvSpPr>
            <p:cNvPr id="8699" name="Google Shape;8699;p63"/>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3"/>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3"/>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3"/>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3"/>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63"/>
          <p:cNvGrpSpPr/>
          <p:nvPr/>
        </p:nvGrpSpPr>
        <p:grpSpPr>
          <a:xfrm>
            <a:off x="827081" y="3665198"/>
            <a:ext cx="354586" cy="355557"/>
            <a:chOff x="-32927950" y="3944800"/>
            <a:chExt cx="292225" cy="293025"/>
          </a:xfrm>
        </p:grpSpPr>
        <p:sp>
          <p:nvSpPr>
            <p:cNvPr id="8705" name="Google Shape;8705;p63"/>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3"/>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3"/>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3"/>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3"/>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3"/>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3"/>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3"/>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3"/>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4" name="Google Shape;8714;p63"/>
          <p:cNvGrpSpPr/>
          <p:nvPr/>
        </p:nvGrpSpPr>
        <p:grpSpPr>
          <a:xfrm>
            <a:off x="3055873" y="2730449"/>
            <a:ext cx="354586" cy="353888"/>
            <a:chOff x="-31094350" y="3194000"/>
            <a:chExt cx="292225" cy="291650"/>
          </a:xfrm>
        </p:grpSpPr>
        <p:sp>
          <p:nvSpPr>
            <p:cNvPr id="8715" name="Google Shape;8715;p63"/>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3"/>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3"/>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3"/>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3"/>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3"/>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3"/>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3"/>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63"/>
          <p:cNvGrpSpPr/>
          <p:nvPr/>
        </p:nvGrpSpPr>
        <p:grpSpPr>
          <a:xfrm>
            <a:off x="3056343" y="3200941"/>
            <a:ext cx="353645" cy="354191"/>
            <a:chOff x="-31093575" y="3552550"/>
            <a:chExt cx="291450" cy="291900"/>
          </a:xfrm>
        </p:grpSpPr>
        <p:sp>
          <p:nvSpPr>
            <p:cNvPr id="8724" name="Google Shape;8724;p63"/>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3"/>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3"/>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3"/>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63"/>
          <p:cNvGrpSpPr/>
          <p:nvPr/>
        </p:nvGrpSpPr>
        <p:grpSpPr>
          <a:xfrm>
            <a:off x="2182711" y="1380546"/>
            <a:ext cx="332593" cy="353645"/>
            <a:chOff x="-34755225" y="3202075"/>
            <a:chExt cx="274100" cy="291450"/>
          </a:xfrm>
        </p:grpSpPr>
        <p:sp>
          <p:nvSpPr>
            <p:cNvPr id="8729" name="Google Shape;8729;p63"/>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3"/>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3"/>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3"/>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3"/>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3"/>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3"/>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63"/>
          <p:cNvGrpSpPr/>
          <p:nvPr/>
        </p:nvGrpSpPr>
        <p:grpSpPr>
          <a:xfrm>
            <a:off x="3056343" y="3666169"/>
            <a:ext cx="353645" cy="353615"/>
            <a:chOff x="-31093575" y="3911725"/>
            <a:chExt cx="291450" cy="291425"/>
          </a:xfrm>
        </p:grpSpPr>
        <p:sp>
          <p:nvSpPr>
            <p:cNvPr id="8737" name="Google Shape;8737;p63"/>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3"/>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63"/>
          <p:cNvGrpSpPr/>
          <p:nvPr/>
        </p:nvGrpSpPr>
        <p:grpSpPr>
          <a:xfrm>
            <a:off x="2165773" y="4123136"/>
            <a:ext cx="356497" cy="354586"/>
            <a:chOff x="-29946000" y="3183175"/>
            <a:chExt cx="293800" cy="292225"/>
          </a:xfrm>
        </p:grpSpPr>
        <p:sp>
          <p:nvSpPr>
            <p:cNvPr id="8740" name="Google Shape;8740;p63"/>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3"/>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3"/>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3"/>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3"/>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3"/>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63"/>
          <p:cNvGrpSpPr/>
          <p:nvPr/>
        </p:nvGrpSpPr>
        <p:grpSpPr>
          <a:xfrm>
            <a:off x="2610305" y="1380289"/>
            <a:ext cx="358408" cy="354161"/>
            <a:chOff x="-34408675" y="3202075"/>
            <a:chExt cx="295375" cy="291875"/>
          </a:xfrm>
        </p:grpSpPr>
        <p:sp>
          <p:nvSpPr>
            <p:cNvPr id="8747" name="Google Shape;8747;p63"/>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3"/>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3"/>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3"/>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63"/>
          <p:cNvGrpSpPr/>
          <p:nvPr/>
        </p:nvGrpSpPr>
        <p:grpSpPr>
          <a:xfrm>
            <a:off x="2612216" y="1820283"/>
            <a:ext cx="354586" cy="356254"/>
            <a:chOff x="-34405525" y="3558075"/>
            <a:chExt cx="292225" cy="293600"/>
          </a:xfrm>
        </p:grpSpPr>
        <p:sp>
          <p:nvSpPr>
            <p:cNvPr id="8752" name="Google Shape;8752;p63"/>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3"/>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3"/>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63"/>
          <p:cNvGrpSpPr/>
          <p:nvPr/>
        </p:nvGrpSpPr>
        <p:grpSpPr>
          <a:xfrm>
            <a:off x="2611730" y="2256940"/>
            <a:ext cx="355557" cy="353615"/>
            <a:chOff x="-34406325" y="3919600"/>
            <a:chExt cx="293025" cy="291425"/>
          </a:xfrm>
        </p:grpSpPr>
        <p:sp>
          <p:nvSpPr>
            <p:cNvPr id="8756" name="Google Shape;8756;p63"/>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3"/>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3"/>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3"/>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3"/>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3"/>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3"/>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63"/>
          <p:cNvGrpSpPr/>
          <p:nvPr/>
        </p:nvGrpSpPr>
        <p:grpSpPr>
          <a:xfrm>
            <a:off x="1275628" y="2736303"/>
            <a:ext cx="353645" cy="342179"/>
            <a:chOff x="-32568800" y="3232000"/>
            <a:chExt cx="291450" cy="282000"/>
          </a:xfrm>
        </p:grpSpPr>
        <p:sp>
          <p:nvSpPr>
            <p:cNvPr id="8764" name="Google Shape;8764;p63"/>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3"/>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6" name="Google Shape;8766;p63"/>
          <p:cNvGrpSpPr/>
          <p:nvPr/>
        </p:nvGrpSpPr>
        <p:grpSpPr>
          <a:xfrm>
            <a:off x="1275158" y="3201213"/>
            <a:ext cx="354586" cy="353645"/>
            <a:chOff x="-32569575" y="3586425"/>
            <a:chExt cx="292225" cy="291450"/>
          </a:xfrm>
        </p:grpSpPr>
        <p:sp>
          <p:nvSpPr>
            <p:cNvPr id="8767" name="Google Shape;8767;p63"/>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3"/>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9" name="Google Shape;8769;p63"/>
          <p:cNvGrpSpPr/>
          <p:nvPr/>
        </p:nvGrpSpPr>
        <p:grpSpPr>
          <a:xfrm>
            <a:off x="1266073" y="3665805"/>
            <a:ext cx="372756" cy="354343"/>
            <a:chOff x="-32576675" y="3944600"/>
            <a:chExt cx="307200" cy="292025"/>
          </a:xfrm>
        </p:grpSpPr>
        <p:sp>
          <p:nvSpPr>
            <p:cNvPr id="8770" name="Google Shape;8770;p63"/>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3"/>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2" name="Google Shape;8772;p63"/>
          <p:cNvGrpSpPr/>
          <p:nvPr/>
        </p:nvGrpSpPr>
        <p:grpSpPr>
          <a:xfrm>
            <a:off x="3511040" y="2730100"/>
            <a:ext cx="354586" cy="354586"/>
            <a:chOff x="-30735200" y="3192625"/>
            <a:chExt cx="292225" cy="292225"/>
          </a:xfrm>
        </p:grpSpPr>
        <p:sp>
          <p:nvSpPr>
            <p:cNvPr id="8773" name="Google Shape;8773;p63"/>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3"/>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3"/>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3"/>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3"/>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3"/>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3"/>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63"/>
          <p:cNvGrpSpPr/>
          <p:nvPr/>
        </p:nvGrpSpPr>
        <p:grpSpPr>
          <a:xfrm>
            <a:off x="3511040" y="3201532"/>
            <a:ext cx="354586" cy="353008"/>
            <a:chOff x="-30735200" y="3552550"/>
            <a:chExt cx="292225" cy="290925"/>
          </a:xfrm>
        </p:grpSpPr>
        <p:sp>
          <p:nvSpPr>
            <p:cNvPr id="8781" name="Google Shape;8781;p63"/>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3"/>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3" name="Google Shape;8783;p63"/>
          <p:cNvGrpSpPr/>
          <p:nvPr/>
        </p:nvGrpSpPr>
        <p:grpSpPr>
          <a:xfrm>
            <a:off x="3511040" y="3666154"/>
            <a:ext cx="354586" cy="353645"/>
            <a:chOff x="-30735200" y="3910925"/>
            <a:chExt cx="292225" cy="291450"/>
          </a:xfrm>
        </p:grpSpPr>
        <p:sp>
          <p:nvSpPr>
            <p:cNvPr id="8784" name="Google Shape;8784;p63"/>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3"/>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6" name="Google Shape;8786;p63"/>
          <p:cNvSpPr/>
          <p:nvPr/>
        </p:nvSpPr>
        <p:spPr>
          <a:xfrm>
            <a:off x="2614155"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7" name="Google Shape;8787;p63"/>
          <p:cNvGrpSpPr/>
          <p:nvPr/>
        </p:nvGrpSpPr>
        <p:grpSpPr>
          <a:xfrm>
            <a:off x="4864547" y="1375808"/>
            <a:ext cx="358971" cy="359224"/>
            <a:chOff x="-57956275" y="3197925"/>
            <a:chExt cx="319000" cy="319225"/>
          </a:xfrm>
        </p:grpSpPr>
        <p:sp>
          <p:nvSpPr>
            <p:cNvPr id="8788" name="Google Shape;8788;p63"/>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3"/>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3"/>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3"/>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3"/>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3"/>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3"/>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5" name="Google Shape;8795;p63"/>
          <p:cNvGrpSpPr/>
          <p:nvPr/>
        </p:nvGrpSpPr>
        <p:grpSpPr>
          <a:xfrm>
            <a:off x="4886701" y="1832234"/>
            <a:ext cx="314662" cy="358971"/>
            <a:chOff x="-57940525" y="3590375"/>
            <a:chExt cx="279625" cy="319000"/>
          </a:xfrm>
        </p:grpSpPr>
        <p:sp>
          <p:nvSpPr>
            <p:cNvPr id="8796" name="Google Shape;8796;p63"/>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3"/>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3"/>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3"/>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3"/>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63"/>
          <p:cNvGrpSpPr/>
          <p:nvPr/>
        </p:nvGrpSpPr>
        <p:grpSpPr>
          <a:xfrm>
            <a:off x="4857582" y="2273605"/>
            <a:ext cx="358099" cy="358999"/>
            <a:chOff x="-57959425" y="3982600"/>
            <a:chExt cx="318225" cy="319025"/>
          </a:xfrm>
        </p:grpSpPr>
        <p:sp>
          <p:nvSpPr>
            <p:cNvPr id="8802" name="Google Shape;8802;p63"/>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3"/>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3"/>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3"/>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6" name="Google Shape;8806;p63"/>
          <p:cNvGrpSpPr/>
          <p:nvPr/>
        </p:nvGrpSpPr>
        <p:grpSpPr>
          <a:xfrm>
            <a:off x="7057749" y="1376934"/>
            <a:ext cx="357226" cy="357226"/>
            <a:chOff x="-55987225" y="3198925"/>
            <a:chExt cx="317450" cy="317450"/>
          </a:xfrm>
        </p:grpSpPr>
        <p:sp>
          <p:nvSpPr>
            <p:cNvPr id="8807" name="Google Shape;8807;p63"/>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3"/>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3"/>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3"/>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63"/>
          <p:cNvGrpSpPr/>
          <p:nvPr/>
        </p:nvGrpSpPr>
        <p:grpSpPr>
          <a:xfrm>
            <a:off x="7057749" y="1832965"/>
            <a:ext cx="357226" cy="357367"/>
            <a:chOff x="-55987225" y="3591025"/>
            <a:chExt cx="317450" cy="317575"/>
          </a:xfrm>
        </p:grpSpPr>
        <p:sp>
          <p:nvSpPr>
            <p:cNvPr id="8812" name="Google Shape;8812;p63"/>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3"/>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3"/>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3"/>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3"/>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63"/>
          <p:cNvGrpSpPr/>
          <p:nvPr/>
        </p:nvGrpSpPr>
        <p:grpSpPr>
          <a:xfrm>
            <a:off x="7071665" y="2273605"/>
            <a:ext cx="358999" cy="358999"/>
            <a:chOff x="-55988800" y="3982600"/>
            <a:chExt cx="319025" cy="319025"/>
          </a:xfrm>
        </p:grpSpPr>
        <p:sp>
          <p:nvSpPr>
            <p:cNvPr id="8818" name="Google Shape;8818;p63"/>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3"/>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3"/>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3"/>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3"/>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63"/>
          <p:cNvGrpSpPr/>
          <p:nvPr/>
        </p:nvGrpSpPr>
        <p:grpSpPr>
          <a:xfrm>
            <a:off x="5730184" y="2731562"/>
            <a:ext cx="356326" cy="358971"/>
            <a:chOff x="-54026025" y="3192625"/>
            <a:chExt cx="316650" cy="319000"/>
          </a:xfrm>
        </p:grpSpPr>
        <p:sp>
          <p:nvSpPr>
            <p:cNvPr id="8824" name="Google Shape;8824;p63"/>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3"/>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3"/>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3"/>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3"/>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3"/>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3"/>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3"/>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63"/>
          <p:cNvGrpSpPr/>
          <p:nvPr/>
        </p:nvGrpSpPr>
        <p:grpSpPr>
          <a:xfrm>
            <a:off x="5750130" y="3202536"/>
            <a:ext cx="316434" cy="358099"/>
            <a:chOff x="-54007925" y="3584850"/>
            <a:chExt cx="281200" cy="318225"/>
          </a:xfrm>
        </p:grpSpPr>
        <p:sp>
          <p:nvSpPr>
            <p:cNvPr id="8833" name="Google Shape;8833;p63"/>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3"/>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3"/>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3"/>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3"/>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3"/>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63"/>
          <p:cNvGrpSpPr/>
          <p:nvPr/>
        </p:nvGrpSpPr>
        <p:grpSpPr>
          <a:xfrm>
            <a:off x="5750130" y="3664421"/>
            <a:ext cx="316434" cy="358914"/>
            <a:chOff x="-54007925" y="3975575"/>
            <a:chExt cx="281200" cy="318950"/>
          </a:xfrm>
        </p:grpSpPr>
        <p:sp>
          <p:nvSpPr>
            <p:cNvPr id="8840" name="Google Shape;8840;p63"/>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3"/>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3"/>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3"/>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63"/>
          <p:cNvGrpSpPr/>
          <p:nvPr/>
        </p:nvGrpSpPr>
        <p:grpSpPr>
          <a:xfrm>
            <a:off x="7984996" y="2748891"/>
            <a:ext cx="274770" cy="358492"/>
            <a:chOff x="-52005775" y="3208025"/>
            <a:chExt cx="244175" cy="318575"/>
          </a:xfrm>
        </p:grpSpPr>
        <p:sp>
          <p:nvSpPr>
            <p:cNvPr id="8845" name="Google Shape;8845;p63"/>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3"/>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3"/>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3"/>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3"/>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3"/>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3"/>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3"/>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3"/>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3"/>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3"/>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63"/>
          <p:cNvGrpSpPr/>
          <p:nvPr/>
        </p:nvGrpSpPr>
        <p:grpSpPr>
          <a:xfrm>
            <a:off x="5291462" y="1376934"/>
            <a:ext cx="358099" cy="358099"/>
            <a:chOff x="-57568775" y="3198925"/>
            <a:chExt cx="318225" cy="318225"/>
          </a:xfrm>
        </p:grpSpPr>
        <p:sp>
          <p:nvSpPr>
            <p:cNvPr id="8857" name="Google Shape;8857;p63"/>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3"/>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3"/>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3"/>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3"/>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3"/>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63"/>
          <p:cNvGrpSpPr/>
          <p:nvPr/>
        </p:nvGrpSpPr>
        <p:grpSpPr>
          <a:xfrm>
            <a:off x="5313181" y="1832234"/>
            <a:ext cx="314662" cy="358099"/>
            <a:chOff x="-57549075" y="3590375"/>
            <a:chExt cx="279625" cy="318225"/>
          </a:xfrm>
        </p:grpSpPr>
        <p:sp>
          <p:nvSpPr>
            <p:cNvPr id="8864" name="Google Shape;8864;p63"/>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3"/>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3"/>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3"/>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63"/>
          <p:cNvGrpSpPr/>
          <p:nvPr/>
        </p:nvGrpSpPr>
        <p:grpSpPr>
          <a:xfrm>
            <a:off x="5305378" y="2273605"/>
            <a:ext cx="359871" cy="359871"/>
            <a:chOff x="-57570350" y="3982600"/>
            <a:chExt cx="319800" cy="319800"/>
          </a:xfrm>
        </p:grpSpPr>
        <p:sp>
          <p:nvSpPr>
            <p:cNvPr id="8869" name="Google Shape;8869;p63"/>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3"/>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3"/>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3"/>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3" name="Google Shape;8873;p63"/>
          <p:cNvGrpSpPr/>
          <p:nvPr/>
        </p:nvGrpSpPr>
        <p:grpSpPr>
          <a:xfrm>
            <a:off x="7520416" y="1376033"/>
            <a:ext cx="314662" cy="358999"/>
            <a:chOff x="-55576850" y="3198125"/>
            <a:chExt cx="279625" cy="319025"/>
          </a:xfrm>
        </p:grpSpPr>
        <p:sp>
          <p:nvSpPr>
            <p:cNvPr id="8874" name="Google Shape;8874;p63"/>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3"/>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3"/>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3"/>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63"/>
          <p:cNvGrpSpPr/>
          <p:nvPr/>
        </p:nvGrpSpPr>
        <p:grpSpPr>
          <a:xfrm>
            <a:off x="7497812" y="1832009"/>
            <a:ext cx="359871" cy="358324"/>
            <a:chOff x="-55596550" y="3590175"/>
            <a:chExt cx="319800" cy="318425"/>
          </a:xfrm>
        </p:grpSpPr>
        <p:sp>
          <p:nvSpPr>
            <p:cNvPr id="8879" name="Google Shape;8879;p63"/>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3"/>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3"/>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3"/>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63"/>
          <p:cNvGrpSpPr/>
          <p:nvPr/>
        </p:nvGrpSpPr>
        <p:grpSpPr>
          <a:xfrm>
            <a:off x="7513049" y="2273351"/>
            <a:ext cx="358999" cy="359252"/>
            <a:chOff x="-55595775" y="3982375"/>
            <a:chExt cx="319025" cy="319250"/>
          </a:xfrm>
        </p:grpSpPr>
        <p:sp>
          <p:nvSpPr>
            <p:cNvPr id="8884" name="Google Shape;8884;p63"/>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3"/>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3"/>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3"/>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3"/>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3"/>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63"/>
          <p:cNvGrpSpPr/>
          <p:nvPr/>
        </p:nvGrpSpPr>
        <p:grpSpPr>
          <a:xfrm>
            <a:off x="6170232" y="2731562"/>
            <a:ext cx="358999" cy="358099"/>
            <a:chOff x="-53635375" y="3192625"/>
            <a:chExt cx="319025" cy="318225"/>
          </a:xfrm>
        </p:grpSpPr>
        <p:sp>
          <p:nvSpPr>
            <p:cNvPr id="8891" name="Google Shape;8891;p63"/>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3"/>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3"/>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4" name="Google Shape;8894;p63"/>
          <p:cNvGrpSpPr/>
          <p:nvPr/>
        </p:nvGrpSpPr>
        <p:grpSpPr>
          <a:xfrm>
            <a:off x="6192401" y="3202536"/>
            <a:ext cx="314662" cy="358999"/>
            <a:chOff x="-53615675" y="3584850"/>
            <a:chExt cx="279625" cy="319025"/>
          </a:xfrm>
        </p:grpSpPr>
        <p:sp>
          <p:nvSpPr>
            <p:cNvPr id="8895" name="Google Shape;8895;p63"/>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3"/>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3"/>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63"/>
          <p:cNvGrpSpPr/>
          <p:nvPr/>
        </p:nvGrpSpPr>
        <p:grpSpPr>
          <a:xfrm>
            <a:off x="6170246" y="3665461"/>
            <a:ext cx="358971" cy="357874"/>
            <a:chOff x="-53634575" y="3976500"/>
            <a:chExt cx="319000" cy="318025"/>
          </a:xfrm>
        </p:grpSpPr>
        <p:sp>
          <p:nvSpPr>
            <p:cNvPr id="8899" name="Google Shape;8899;p63"/>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3"/>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3"/>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3"/>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3"/>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3"/>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3"/>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3"/>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7" name="Google Shape;8907;p63"/>
          <p:cNvGrpSpPr/>
          <p:nvPr/>
        </p:nvGrpSpPr>
        <p:grpSpPr>
          <a:xfrm>
            <a:off x="7965050" y="3208415"/>
            <a:ext cx="314662" cy="358436"/>
            <a:chOff x="-52023900" y="3590075"/>
            <a:chExt cx="279625" cy="318525"/>
          </a:xfrm>
        </p:grpSpPr>
        <p:sp>
          <p:nvSpPr>
            <p:cNvPr id="8908" name="Google Shape;8908;p63"/>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3"/>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3"/>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3"/>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3"/>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3"/>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3"/>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5" name="Google Shape;8915;p63"/>
          <p:cNvGrpSpPr/>
          <p:nvPr/>
        </p:nvGrpSpPr>
        <p:grpSpPr>
          <a:xfrm>
            <a:off x="5728292" y="1376934"/>
            <a:ext cx="358971" cy="358971"/>
            <a:chOff x="-57173375" y="3198925"/>
            <a:chExt cx="319000" cy="319000"/>
          </a:xfrm>
        </p:grpSpPr>
        <p:sp>
          <p:nvSpPr>
            <p:cNvPr id="8916" name="Google Shape;8916;p63"/>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3"/>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3"/>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3"/>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63"/>
          <p:cNvGrpSpPr/>
          <p:nvPr/>
        </p:nvGrpSpPr>
        <p:grpSpPr>
          <a:xfrm>
            <a:off x="5729178" y="1854374"/>
            <a:ext cx="357198" cy="314690"/>
            <a:chOff x="-57176525" y="3610050"/>
            <a:chExt cx="317425" cy="279650"/>
          </a:xfrm>
        </p:grpSpPr>
        <p:sp>
          <p:nvSpPr>
            <p:cNvPr id="8921" name="Google Shape;8921;p63"/>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3"/>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3"/>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3"/>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3"/>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63"/>
          <p:cNvGrpSpPr/>
          <p:nvPr/>
        </p:nvGrpSpPr>
        <p:grpSpPr>
          <a:xfrm>
            <a:off x="7939633" y="1376934"/>
            <a:ext cx="358099" cy="356326"/>
            <a:chOff x="-55202750" y="3198925"/>
            <a:chExt cx="318225" cy="316650"/>
          </a:xfrm>
        </p:grpSpPr>
        <p:sp>
          <p:nvSpPr>
            <p:cNvPr id="8927" name="Google Shape;8927;p63"/>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3"/>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63"/>
          <p:cNvGrpSpPr/>
          <p:nvPr/>
        </p:nvGrpSpPr>
        <p:grpSpPr>
          <a:xfrm>
            <a:off x="7950267" y="1832234"/>
            <a:ext cx="336830" cy="358099"/>
            <a:chOff x="-55194875" y="3590375"/>
            <a:chExt cx="299325" cy="318225"/>
          </a:xfrm>
        </p:grpSpPr>
        <p:sp>
          <p:nvSpPr>
            <p:cNvPr id="8930" name="Google Shape;8930;p63"/>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3"/>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3"/>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3"/>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3"/>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63"/>
          <p:cNvGrpSpPr/>
          <p:nvPr/>
        </p:nvGrpSpPr>
        <p:grpSpPr>
          <a:xfrm>
            <a:off x="7954884" y="2274505"/>
            <a:ext cx="357198" cy="357198"/>
            <a:chOff x="-55203525" y="3983400"/>
            <a:chExt cx="317425" cy="317425"/>
          </a:xfrm>
        </p:grpSpPr>
        <p:sp>
          <p:nvSpPr>
            <p:cNvPr id="8936" name="Google Shape;8936;p63"/>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3"/>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3"/>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63"/>
          <p:cNvGrpSpPr/>
          <p:nvPr/>
        </p:nvGrpSpPr>
        <p:grpSpPr>
          <a:xfrm>
            <a:off x="6621365" y="2731562"/>
            <a:ext cx="335930" cy="358971"/>
            <a:chOff x="-53232900" y="3192625"/>
            <a:chExt cx="298525" cy="319000"/>
          </a:xfrm>
        </p:grpSpPr>
        <p:sp>
          <p:nvSpPr>
            <p:cNvPr id="8940" name="Google Shape;8940;p63"/>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3"/>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3"/>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3"/>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3"/>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3"/>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3"/>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3"/>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8" name="Google Shape;8948;p63"/>
          <p:cNvGrpSpPr/>
          <p:nvPr/>
        </p:nvGrpSpPr>
        <p:grpSpPr>
          <a:xfrm>
            <a:off x="6610731" y="3202536"/>
            <a:ext cx="357198" cy="356326"/>
            <a:chOff x="-53242350" y="3584850"/>
            <a:chExt cx="317425" cy="316650"/>
          </a:xfrm>
        </p:grpSpPr>
        <p:sp>
          <p:nvSpPr>
            <p:cNvPr id="8949" name="Google Shape;8949;p63"/>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3"/>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3"/>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3"/>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3"/>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63"/>
          <p:cNvGrpSpPr/>
          <p:nvPr/>
        </p:nvGrpSpPr>
        <p:grpSpPr>
          <a:xfrm>
            <a:off x="6631999" y="3665236"/>
            <a:ext cx="314662" cy="358999"/>
            <a:chOff x="-53224225" y="3976300"/>
            <a:chExt cx="279625" cy="319025"/>
          </a:xfrm>
        </p:grpSpPr>
        <p:sp>
          <p:nvSpPr>
            <p:cNvPr id="8955" name="Google Shape;8955;p63"/>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3"/>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3"/>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3"/>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3"/>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3"/>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3"/>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2" name="Google Shape;8962;p63"/>
          <p:cNvGrpSpPr/>
          <p:nvPr/>
        </p:nvGrpSpPr>
        <p:grpSpPr>
          <a:xfrm>
            <a:off x="7942896" y="3672917"/>
            <a:ext cx="358971" cy="358408"/>
            <a:chOff x="-52043575" y="3983125"/>
            <a:chExt cx="319000" cy="318500"/>
          </a:xfrm>
        </p:grpSpPr>
        <p:sp>
          <p:nvSpPr>
            <p:cNvPr id="8963" name="Google Shape;8963;p63"/>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3"/>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3"/>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3"/>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3"/>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3"/>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3"/>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3"/>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3"/>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63"/>
          <p:cNvGrpSpPr/>
          <p:nvPr/>
        </p:nvGrpSpPr>
        <p:grpSpPr>
          <a:xfrm>
            <a:off x="6196836" y="1376934"/>
            <a:ext cx="314662" cy="358971"/>
            <a:chOff x="-56766175" y="3198925"/>
            <a:chExt cx="279625" cy="319000"/>
          </a:xfrm>
        </p:grpSpPr>
        <p:sp>
          <p:nvSpPr>
            <p:cNvPr id="8973" name="Google Shape;8973;p63"/>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3"/>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3"/>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3"/>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3"/>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3"/>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3"/>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63"/>
          <p:cNvGrpSpPr/>
          <p:nvPr/>
        </p:nvGrpSpPr>
        <p:grpSpPr>
          <a:xfrm>
            <a:off x="6195950" y="1832234"/>
            <a:ext cx="316434" cy="358099"/>
            <a:chOff x="-56766175" y="3590375"/>
            <a:chExt cx="281200" cy="318225"/>
          </a:xfrm>
        </p:grpSpPr>
        <p:sp>
          <p:nvSpPr>
            <p:cNvPr id="8981" name="Google Shape;8981;p63"/>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3"/>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3"/>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3"/>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5" name="Google Shape;8985;p63"/>
          <p:cNvGrpSpPr/>
          <p:nvPr/>
        </p:nvGrpSpPr>
        <p:grpSpPr>
          <a:xfrm>
            <a:off x="6232906" y="2273605"/>
            <a:ext cx="272126" cy="358099"/>
            <a:chOff x="-56747275" y="3982600"/>
            <a:chExt cx="241825" cy="318225"/>
          </a:xfrm>
        </p:grpSpPr>
        <p:sp>
          <p:nvSpPr>
            <p:cNvPr id="8986" name="Google Shape;8986;p63"/>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3"/>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3"/>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3"/>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3"/>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3"/>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3"/>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63"/>
          <p:cNvGrpSpPr/>
          <p:nvPr/>
        </p:nvGrpSpPr>
        <p:grpSpPr>
          <a:xfrm>
            <a:off x="4840657" y="3215842"/>
            <a:ext cx="358999" cy="342991"/>
            <a:chOff x="-54812875" y="3596675"/>
            <a:chExt cx="319025" cy="304800"/>
          </a:xfrm>
        </p:grpSpPr>
        <p:sp>
          <p:nvSpPr>
            <p:cNvPr id="8994" name="Google Shape;8994;p63"/>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3"/>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3"/>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3"/>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3"/>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3"/>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3"/>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01" name="Google Shape;9001;p63"/>
          <p:cNvSpPr/>
          <p:nvPr/>
        </p:nvSpPr>
        <p:spPr>
          <a:xfrm>
            <a:off x="5015548" y="3590113"/>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3"/>
          <p:cNvSpPr/>
          <p:nvPr/>
        </p:nvSpPr>
        <p:spPr>
          <a:xfrm>
            <a:off x="5015998" y="3590985"/>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03" name="Google Shape;9003;p63"/>
          <p:cNvGrpSpPr/>
          <p:nvPr/>
        </p:nvGrpSpPr>
        <p:grpSpPr>
          <a:xfrm>
            <a:off x="4862826" y="3672326"/>
            <a:ext cx="314662" cy="358099"/>
            <a:chOff x="-54793175" y="3982600"/>
            <a:chExt cx="279625" cy="318225"/>
          </a:xfrm>
        </p:grpSpPr>
        <p:sp>
          <p:nvSpPr>
            <p:cNvPr id="9004" name="Google Shape;9004;p63"/>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3"/>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3"/>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3"/>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3"/>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3"/>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3"/>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63"/>
          <p:cNvGrpSpPr/>
          <p:nvPr/>
        </p:nvGrpSpPr>
        <p:grpSpPr>
          <a:xfrm>
            <a:off x="7074284" y="2731562"/>
            <a:ext cx="314662" cy="358099"/>
            <a:chOff x="-52832000" y="3192625"/>
            <a:chExt cx="279625" cy="318225"/>
          </a:xfrm>
        </p:grpSpPr>
        <p:sp>
          <p:nvSpPr>
            <p:cNvPr id="9012" name="Google Shape;9012;p63"/>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3"/>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3"/>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3"/>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3"/>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3"/>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3"/>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3"/>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63"/>
          <p:cNvGrpSpPr/>
          <p:nvPr/>
        </p:nvGrpSpPr>
        <p:grpSpPr>
          <a:xfrm>
            <a:off x="5760817" y="2272929"/>
            <a:ext cx="323524" cy="358774"/>
            <a:chOff x="-57162350" y="3982000"/>
            <a:chExt cx="287500" cy="318825"/>
          </a:xfrm>
        </p:grpSpPr>
        <p:sp>
          <p:nvSpPr>
            <p:cNvPr id="9021" name="Google Shape;9021;p63"/>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3"/>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3"/>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3"/>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3"/>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3"/>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3"/>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3"/>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63"/>
          <p:cNvGrpSpPr/>
          <p:nvPr/>
        </p:nvGrpSpPr>
        <p:grpSpPr>
          <a:xfrm>
            <a:off x="7052130" y="3203436"/>
            <a:ext cx="358971" cy="357198"/>
            <a:chOff x="-52851675" y="3585650"/>
            <a:chExt cx="319000" cy="317425"/>
          </a:xfrm>
        </p:grpSpPr>
        <p:sp>
          <p:nvSpPr>
            <p:cNvPr id="9030" name="Google Shape;9030;p63"/>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3"/>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3"/>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3"/>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3"/>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3"/>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63"/>
          <p:cNvGrpSpPr/>
          <p:nvPr/>
        </p:nvGrpSpPr>
        <p:grpSpPr>
          <a:xfrm>
            <a:off x="7074284" y="3665236"/>
            <a:ext cx="314662" cy="358999"/>
            <a:chOff x="-52832000" y="3976300"/>
            <a:chExt cx="279625" cy="319025"/>
          </a:xfrm>
        </p:grpSpPr>
        <p:sp>
          <p:nvSpPr>
            <p:cNvPr id="9037" name="Google Shape;9037;p63"/>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3"/>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3"/>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3"/>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3"/>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63"/>
          <p:cNvGrpSpPr/>
          <p:nvPr/>
        </p:nvGrpSpPr>
        <p:grpSpPr>
          <a:xfrm>
            <a:off x="6191490" y="4119884"/>
            <a:ext cx="316434" cy="358099"/>
            <a:chOff x="-51633225" y="3198925"/>
            <a:chExt cx="281200" cy="318225"/>
          </a:xfrm>
        </p:grpSpPr>
        <p:sp>
          <p:nvSpPr>
            <p:cNvPr id="9043" name="Google Shape;9043;p63"/>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3"/>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3"/>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3"/>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3"/>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3"/>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3"/>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0" name="Google Shape;9050;p63"/>
          <p:cNvGrpSpPr/>
          <p:nvPr/>
        </p:nvGrpSpPr>
        <p:grpSpPr>
          <a:xfrm>
            <a:off x="6610314" y="1377806"/>
            <a:ext cx="365188" cy="357226"/>
            <a:chOff x="-56396775" y="3199700"/>
            <a:chExt cx="324525" cy="317450"/>
          </a:xfrm>
        </p:grpSpPr>
        <p:sp>
          <p:nvSpPr>
            <p:cNvPr id="9051" name="Google Shape;9051;p63"/>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3"/>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3"/>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3"/>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3"/>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3"/>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7" name="Google Shape;9057;p63"/>
          <p:cNvGrpSpPr/>
          <p:nvPr/>
        </p:nvGrpSpPr>
        <p:grpSpPr>
          <a:xfrm>
            <a:off x="6613408" y="1843740"/>
            <a:ext cx="358999" cy="335958"/>
            <a:chOff x="-56394425" y="3600600"/>
            <a:chExt cx="319025" cy="298550"/>
          </a:xfrm>
        </p:grpSpPr>
        <p:sp>
          <p:nvSpPr>
            <p:cNvPr id="9058" name="Google Shape;9058;p63"/>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3"/>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3"/>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63"/>
          <p:cNvGrpSpPr/>
          <p:nvPr/>
        </p:nvGrpSpPr>
        <p:grpSpPr>
          <a:xfrm>
            <a:off x="6644175" y="2274505"/>
            <a:ext cx="327068" cy="357198"/>
            <a:chOff x="-56379450" y="3983400"/>
            <a:chExt cx="290650" cy="317425"/>
          </a:xfrm>
        </p:grpSpPr>
        <p:sp>
          <p:nvSpPr>
            <p:cNvPr id="9062" name="Google Shape;9062;p63"/>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3"/>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3"/>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3"/>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3"/>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3"/>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3"/>
            <p:cNvSpPr/>
            <p:nvPr/>
          </p:nvSpPr>
          <p:spPr>
            <a:xfrm>
              <a:off x="-56181750" y="4039300"/>
              <a:ext cx="0" cy="25"/>
            </a:xfrm>
            <a:custGeom>
              <a:rect b="b" l="l" r="r" t="t"/>
              <a:pathLst>
                <a:path extrusionOk="0" h="1" w="0">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3"/>
            <p:cNvSpPr/>
            <p:nvPr/>
          </p:nvSpPr>
          <p:spPr>
            <a:xfrm>
              <a:off x="-56332200" y="4039300"/>
              <a:ext cx="25" cy="25"/>
            </a:xfrm>
            <a:custGeom>
              <a:rect b="b" l="l" r="r" t="t"/>
              <a:pathLst>
                <a:path extrusionOk="0" h="1" w="1">
                  <a:moveTo>
                    <a:pt x="1"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0" name="Google Shape;9070;p63"/>
          <p:cNvGrpSpPr/>
          <p:nvPr/>
        </p:nvGrpSpPr>
        <p:grpSpPr>
          <a:xfrm>
            <a:off x="5307879" y="2738651"/>
            <a:ext cx="316434" cy="358971"/>
            <a:chOff x="-54401725" y="3198925"/>
            <a:chExt cx="281200" cy="319000"/>
          </a:xfrm>
        </p:grpSpPr>
        <p:sp>
          <p:nvSpPr>
            <p:cNvPr id="9071" name="Google Shape;9071;p63"/>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3"/>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3"/>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3"/>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3"/>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3"/>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3"/>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3"/>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3"/>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3"/>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3"/>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63"/>
          <p:cNvGrpSpPr/>
          <p:nvPr/>
        </p:nvGrpSpPr>
        <p:grpSpPr>
          <a:xfrm>
            <a:off x="5308766" y="3208753"/>
            <a:ext cx="314662" cy="358099"/>
            <a:chOff x="-54401725" y="3590375"/>
            <a:chExt cx="279625" cy="318225"/>
          </a:xfrm>
        </p:grpSpPr>
        <p:sp>
          <p:nvSpPr>
            <p:cNvPr id="9083" name="Google Shape;9083;p63"/>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3"/>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3"/>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3"/>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3"/>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3"/>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63"/>
          <p:cNvGrpSpPr/>
          <p:nvPr/>
        </p:nvGrpSpPr>
        <p:grpSpPr>
          <a:xfrm>
            <a:off x="5306557" y="3672326"/>
            <a:ext cx="319079" cy="358099"/>
            <a:chOff x="-54403300" y="3982600"/>
            <a:chExt cx="283550" cy="318225"/>
          </a:xfrm>
        </p:grpSpPr>
        <p:sp>
          <p:nvSpPr>
            <p:cNvPr id="9090" name="Google Shape;9090;p63"/>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3"/>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3"/>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3"/>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3"/>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63"/>
          <p:cNvGrpSpPr/>
          <p:nvPr/>
        </p:nvGrpSpPr>
        <p:grpSpPr>
          <a:xfrm>
            <a:off x="7493951" y="2733559"/>
            <a:ext cx="356298" cy="356973"/>
            <a:chOff x="-52458650" y="3194400"/>
            <a:chExt cx="316625" cy="317225"/>
          </a:xfrm>
        </p:grpSpPr>
        <p:sp>
          <p:nvSpPr>
            <p:cNvPr id="9096" name="Google Shape;9096;p63"/>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3"/>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3"/>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3"/>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3"/>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3"/>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3"/>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3"/>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63"/>
          <p:cNvGrpSpPr/>
          <p:nvPr/>
        </p:nvGrpSpPr>
        <p:grpSpPr>
          <a:xfrm>
            <a:off x="4862826" y="2738651"/>
            <a:ext cx="314662" cy="358971"/>
            <a:chOff x="-54793175" y="3198925"/>
            <a:chExt cx="279625" cy="319000"/>
          </a:xfrm>
        </p:grpSpPr>
        <p:sp>
          <p:nvSpPr>
            <p:cNvPr id="9105" name="Google Shape;9105;p63"/>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3"/>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3"/>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3"/>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3"/>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3"/>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3"/>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2" name="Google Shape;9112;p63"/>
          <p:cNvGrpSpPr/>
          <p:nvPr/>
        </p:nvGrpSpPr>
        <p:grpSpPr>
          <a:xfrm>
            <a:off x="7503249" y="3202536"/>
            <a:ext cx="337703" cy="357845"/>
            <a:chOff x="-52450000" y="3584850"/>
            <a:chExt cx="300100" cy="318000"/>
          </a:xfrm>
        </p:grpSpPr>
        <p:sp>
          <p:nvSpPr>
            <p:cNvPr id="9113" name="Google Shape;9113;p63"/>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3"/>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3"/>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3"/>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3"/>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3"/>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3"/>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0" name="Google Shape;9120;p63"/>
          <p:cNvGrpSpPr/>
          <p:nvPr/>
        </p:nvGrpSpPr>
        <p:grpSpPr>
          <a:xfrm>
            <a:off x="7514769" y="3667009"/>
            <a:ext cx="314662" cy="357226"/>
            <a:chOff x="-52440550" y="3977875"/>
            <a:chExt cx="279625" cy="317450"/>
          </a:xfrm>
        </p:grpSpPr>
        <p:sp>
          <p:nvSpPr>
            <p:cNvPr id="9121" name="Google Shape;9121;p63"/>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3"/>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3"/>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3"/>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3"/>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3"/>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3"/>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3"/>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63"/>
          <p:cNvGrpSpPr/>
          <p:nvPr/>
        </p:nvGrpSpPr>
        <p:grpSpPr>
          <a:xfrm>
            <a:off x="6626703" y="4123215"/>
            <a:ext cx="314662" cy="358999"/>
            <a:chOff x="-51623775" y="3584850"/>
            <a:chExt cx="279625" cy="319025"/>
          </a:xfrm>
        </p:grpSpPr>
        <p:sp>
          <p:nvSpPr>
            <p:cNvPr id="9130" name="Google Shape;9130;p63"/>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3"/>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3"/>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3"/>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3"/>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3"/>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3"/>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3"/>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3"/>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9" name="Google Shape;9139;p63"/>
          <p:cNvSpPr txBox="1"/>
          <p:nvPr/>
        </p:nvSpPr>
        <p:spPr>
          <a:xfrm>
            <a:off x="826588"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9140" name="Google Shape;9140;p63"/>
          <p:cNvSpPr txBox="1"/>
          <p:nvPr/>
        </p:nvSpPr>
        <p:spPr>
          <a:xfrm>
            <a:off x="4835313"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44" name="Shape 9144"/>
        <p:cNvGrpSpPr/>
        <p:nvPr/>
      </p:nvGrpSpPr>
      <p:grpSpPr>
        <a:xfrm>
          <a:off x="0" y="0"/>
          <a:ext cx="0" cy="0"/>
          <a:chOff x="0" y="0"/>
          <a:chExt cx="0" cy="0"/>
        </a:xfrm>
      </p:grpSpPr>
      <p:grpSp>
        <p:nvGrpSpPr>
          <p:cNvPr id="9145" name="Google Shape;9145;p64"/>
          <p:cNvGrpSpPr/>
          <p:nvPr/>
        </p:nvGrpSpPr>
        <p:grpSpPr>
          <a:xfrm>
            <a:off x="866775" y="1386849"/>
            <a:ext cx="276003" cy="357300"/>
            <a:chOff x="-50469125" y="3183175"/>
            <a:chExt cx="233150" cy="301825"/>
          </a:xfrm>
        </p:grpSpPr>
        <p:sp>
          <p:nvSpPr>
            <p:cNvPr id="9146" name="Google Shape;9146;p64"/>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4"/>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4"/>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64"/>
          <p:cNvGrpSpPr/>
          <p:nvPr/>
        </p:nvGrpSpPr>
        <p:grpSpPr>
          <a:xfrm>
            <a:off x="826674" y="1822251"/>
            <a:ext cx="356205" cy="355288"/>
            <a:chOff x="-50504575" y="3550975"/>
            <a:chExt cx="300900" cy="300125"/>
          </a:xfrm>
        </p:grpSpPr>
        <p:sp>
          <p:nvSpPr>
            <p:cNvPr id="9150" name="Google Shape;9150;p64"/>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4"/>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4"/>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4"/>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4" name="Google Shape;9154;p64"/>
          <p:cNvGrpSpPr/>
          <p:nvPr/>
        </p:nvGrpSpPr>
        <p:grpSpPr>
          <a:xfrm>
            <a:off x="826674" y="2260493"/>
            <a:ext cx="356205" cy="354341"/>
            <a:chOff x="-50503000" y="3921175"/>
            <a:chExt cx="300900" cy="299325"/>
          </a:xfrm>
        </p:grpSpPr>
        <p:sp>
          <p:nvSpPr>
            <p:cNvPr id="9155" name="Google Shape;9155;p64"/>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4"/>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4"/>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4"/>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4"/>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0" name="Google Shape;9160;p64"/>
          <p:cNvGrpSpPr/>
          <p:nvPr/>
        </p:nvGrpSpPr>
        <p:grpSpPr>
          <a:xfrm>
            <a:off x="3030727" y="1406411"/>
            <a:ext cx="355258" cy="356205"/>
            <a:chOff x="-48630025" y="3199700"/>
            <a:chExt cx="300100" cy="300900"/>
          </a:xfrm>
        </p:grpSpPr>
        <p:sp>
          <p:nvSpPr>
            <p:cNvPr id="9161" name="Google Shape;9161;p64"/>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4"/>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4"/>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4" name="Google Shape;9164;p64"/>
          <p:cNvGrpSpPr/>
          <p:nvPr/>
        </p:nvGrpSpPr>
        <p:grpSpPr>
          <a:xfrm>
            <a:off x="3030727" y="1843707"/>
            <a:ext cx="355258" cy="355258"/>
            <a:chOff x="-48630025" y="3569100"/>
            <a:chExt cx="300100" cy="300100"/>
          </a:xfrm>
        </p:grpSpPr>
        <p:sp>
          <p:nvSpPr>
            <p:cNvPr id="9165" name="Google Shape;9165;p64"/>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4"/>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4"/>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4"/>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4"/>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4"/>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4"/>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4"/>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4"/>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4"/>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64"/>
          <p:cNvGrpSpPr/>
          <p:nvPr/>
        </p:nvGrpSpPr>
        <p:grpSpPr>
          <a:xfrm>
            <a:off x="3031201" y="2281003"/>
            <a:ext cx="354311" cy="353394"/>
            <a:chOff x="-48629225" y="3938500"/>
            <a:chExt cx="299300" cy="298525"/>
          </a:xfrm>
        </p:grpSpPr>
        <p:sp>
          <p:nvSpPr>
            <p:cNvPr id="9176" name="Google Shape;9176;p64"/>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4"/>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4"/>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4"/>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0" name="Google Shape;9180;p64"/>
          <p:cNvGrpSpPr/>
          <p:nvPr/>
        </p:nvGrpSpPr>
        <p:grpSpPr>
          <a:xfrm>
            <a:off x="1766604" y="2752344"/>
            <a:ext cx="311458" cy="354341"/>
            <a:chOff x="-46762575" y="3200500"/>
            <a:chExt cx="263100" cy="299325"/>
          </a:xfrm>
        </p:grpSpPr>
        <p:sp>
          <p:nvSpPr>
            <p:cNvPr id="9181" name="Google Shape;9181;p64"/>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4"/>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4"/>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4"/>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4"/>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64"/>
          <p:cNvGrpSpPr/>
          <p:nvPr/>
        </p:nvGrpSpPr>
        <p:grpSpPr>
          <a:xfrm>
            <a:off x="1744689" y="3211066"/>
            <a:ext cx="355288" cy="312375"/>
            <a:chOff x="-46779900" y="3588000"/>
            <a:chExt cx="300125" cy="263875"/>
          </a:xfrm>
        </p:grpSpPr>
        <p:sp>
          <p:nvSpPr>
            <p:cNvPr id="9187" name="Google Shape;9187;p64"/>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4"/>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4"/>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4"/>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64"/>
          <p:cNvGrpSpPr/>
          <p:nvPr/>
        </p:nvGrpSpPr>
        <p:grpSpPr>
          <a:xfrm>
            <a:off x="1745162" y="3625988"/>
            <a:ext cx="354341" cy="353394"/>
            <a:chOff x="-46779100" y="3938500"/>
            <a:chExt cx="299325" cy="298525"/>
          </a:xfrm>
        </p:grpSpPr>
        <p:sp>
          <p:nvSpPr>
            <p:cNvPr id="9192" name="Google Shape;9192;p64"/>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4"/>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4" name="Google Shape;9194;p64"/>
          <p:cNvGrpSpPr/>
          <p:nvPr/>
        </p:nvGrpSpPr>
        <p:grpSpPr>
          <a:xfrm>
            <a:off x="3952900" y="2758855"/>
            <a:ext cx="355258" cy="355288"/>
            <a:chOff x="-44924250" y="3206000"/>
            <a:chExt cx="300100" cy="300125"/>
          </a:xfrm>
        </p:grpSpPr>
        <p:sp>
          <p:nvSpPr>
            <p:cNvPr id="9195" name="Google Shape;9195;p64"/>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4"/>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4"/>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4"/>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4"/>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64"/>
          <p:cNvGrpSpPr/>
          <p:nvPr/>
        </p:nvGrpSpPr>
        <p:grpSpPr>
          <a:xfrm>
            <a:off x="1267386" y="1386849"/>
            <a:ext cx="355258" cy="355258"/>
            <a:chOff x="-50134375" y="3183175"/>
            <a:chExt cx="300100" cy="300100"/>
          </a:xfrm>
        </p:grpSpPr>
        <p:sp>
          <p:nvSpPr>
            <p:cNvPr id="9201" name="Google Shape;9201;p64"/>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4"/>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4"/>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4"/>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4"/>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4"/>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4"/>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4"/>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4"/>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4"/>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64"/>
          <p:cNvGrpSpPr/>
          <p:nvPr/>
        </p:nvGrpSpPr>
        <p:grpSpPr>
          <a:xfrm>
            <a:off x="1267386" y="1822251"/>
            <a:ext cx="355258" cy="355288"/>
            <a:chOff x="-50134375" y="3550975"/>
            <a:chExt cx="300100" cy="300125"/>
          </a:xfrm>
        </p:grpSpPr>
        <p:sp>
          <p:nvSpPr>
            <p:cNvPr id="9212" name="Google Shape;9212;p64"/>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4"/>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4" name="Google Shape;9214;p64"/>
          <p:cNvGrpSpPr/>
          <p:nvPr/>
        </p:nvGrpSpPr>
        <p:grpSpPr>
          <a:xfrm>
            <a:off x="1267386" y="2259783"/>
            <a:ext cx="355258" cy="355051"/>
            <a:chOff x="-50134375" y="3920575"/>
            <a:chExt cx="300100" cy="299925"/>
          </a:xfrm>
        </p:grpSpPr>
        <p:sp>
          <p:nvSpPr>
            <p:cNvPr id="9215" name="Google Shape;9215;p64"/>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4"/>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4"/>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8" name="Google Shape;9218;p64"/>
          <p:cNvGrpSpPr/>
          <p:nvPr/>
        </p:nvGrpSpPr>
        <p:grpSpPr>
          <a:xfrm>
            <a:off x="3478110" y="1407358"/>
            <a:ext cx="357123" cy="355258"/>
            <a:chOff x="-48262200" y="3200500"/>
            <a:chExt cx="301675" cy="300100"/>
          </a:xfrm>
        </p:grpSpPr>
        <p:sp>
          <p:nvSpPr>
            <p:cNvPr id="9219" name="Google Shape;9219;p64"/>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4"/>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4"/>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4"/>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4"/>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4"/>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4"/>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4"/>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4"/>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64"/>
          <p:cNvGrpSpPr/>
          <p:nvPr/>
        </p:nvGrpSpPr>
        <p:grpSpPr>
          <a:xfrm>
            <a:off x="3507483" y="1844447"/>
            <a:ext cx="298377" cy="354519"/>
            <a:chOff x="-48233050" y="3569725"/>
            <a:chExt cx="252050" cy="299475"/>
          </a:xfrm>
        </p:grpSpPr>
        <p:sp>
          <p:nvSpPr>
            <p:cNvPr id="9229" name="Google Shape;9229;p64"/>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4"/>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4"/>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64"/>
          <p:cNvGrpSpPr/>
          <p:nvPr/>
        </p:nvGrpSpPr>
        <p:grpSpPr>
          <a:xfrm>
            <a:off x="3531248" y="2278191"/>
            <a:ext cx="250847" cy="358070"/>
            <a:chOff x="-48216525" y="3936125"/>
            <a:chExt cx="211900" cy="302475"/>
          </a:xfrm>
        </p:grpSpPr>
        <p:sp>
          <p:nvSpPr>
            <p:cNvPr id="9233" name="Google Shape;9233;p64"/>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4"/>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4"/>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4"/>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7" name="Google Shape;9237;p64"/>
          <p:cNvGrpSpPr/>
          <p:nvPr/>
        </p:nvGrpSpPr>
        <p:grpSpPr>
          <a:xfrm>
            <a:off x="2186966" y="2753261"/>
            <a:ext cx="355258" cy="355288"/>
            <a:chOff x="-46410500" y="3201275"/>
            <a:chExt cx="300100" cy="300125"/>
          </a:xfrm>
        </p:grpSpPr>
        <p:sp>
          <p:nvSpPr>
            <p:cNvPr id="9238" name="Google Shape;9238;p64"/>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4"/>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4"/>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4"/>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4"/>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3" name="Google Shape;9243;p64"/>
          <p:cNvGrpSpPr/>
          <p:nvPr/>
        </p:nvGrpSpPr>
        <p:grpSpPr>
          <a:xfrm>
            <a:off x="2186966" y="3188692"/>
            <a:ext cx="355258" cy="356205"/>
            <a:chOff x="-46409700" y="3569100"/>
            <a:chExt cx="300100" cy="300900"/>
          </a:xfrm>
        </p:grpSpPr>
        <p:sp>
          <p:nvSpPr>
            <p:cNvPr id="9244" name="Google Shape;9244;p64"/>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4"/>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4"/>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4"/>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4"/>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64"/>
          <p:cNvGrpSpPr/>
          <p:nvPr/>
        </p:nvGrpSpPr>
        <p:grpSpPr>
          <a:xfrm>
            <a:off x="2174847" y="3624124"/>
            <a:ext cx="379497" cy="358070"/>
            <a:chOff x="-46422300" y="3936925"/>
            <a:chExt cx="320575" cy="302475"/>
          </a:xfrm>
        </p:grpSpPr>
        <p:sp>
          <p:nvSpPr>
            <p:cNvPr id="9250" name="Google Shape;9250;p64"/>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4"/>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64"/>
          <p:cNvGrpSpPr/>
          <p:nvPr/>
        </p:nvGrpSpPr>
        <p:grpSpPr>
          <a:xfrm>
            <a:off x="3952426" y="3178452"/>
            <a:ext cx="356205" cy="355258"/>
            <a:chOff x="-44914800" y="3560450"/>
            <a:chExt cx="300900" cy="300100"/>
          </a:xfrm>
        </p:grpSpPr>
        <p:sp>
          <p:nvSpPr>
            <p:cNvPr id="9253" name="Google Shape;9253;p64"/>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4"/>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4"/>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4"/>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4"/>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8" name="Google Shape;9258;p64"/>
          <p:cNvGrpSpPr/>
          <p:nvPr/>
        </p:nvGrpSpPr>
        <p:grpSpPr>
          <a:xfrm>
            <a:off x="1707478" y="1387086"/>
            <a:ext cx="354311" cy="354104"/>
            <a:chOff x="-49764975" y="3183375"/>
            <a:chExt cx="299300" cy="299125"/>
          </a:xfrm>
        </p:grpSpPr>
        <p:sp>
          <p:nvSpPr>
            <p:cNvPr id="9259" name="Google Shape;9259;p64"/>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4"/>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4"/>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4"/>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4"/>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4"/>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4"/>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4"/>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4"/>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8" name="Google Shape;9268;p64"/>
          <p:cNvGrpSpPr/>
          <p:nvPr/>
        </p:nvGrpSpPr>
        <p:grpSpPr>
          <a:xfrm>
            <a:off x="1707478" y="1822547"/>
            <a:ext cx="354311" cy="355909"/>
            <a:chOff x="-49764975" y="3551225"/>
            <a:chExt cx="299300" cy="300650"/>
          </a:xfrm>
        </p:grpSpPr>
        <p:sp>
          <p:nvSpPr>
            <p:cNvPr id="9269" name="Google Shape;9269;p64"/>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4"/>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4"/>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4"/>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4"/>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4"/>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4"/>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4"/>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4"/>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4"/>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4"/>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0" name="Google Shape;9280;p64"/>
          <p:cNvGrpSpPr/>
          <p:nvPr/>
        </p:nvGrpSpPr>
        <p:grpSpPr>
          <a:xfrm>
            <a:off x="1705140" y="2259310"/>
            <a:ext cx="358987" cy="355525"/>
            <a:chOff x="-49766550" y="3920175"/>
            <a:chExt cx="303250" cy="300325"/>
          </a:xfrm>
        </p:grpSpPr>
        <p:sp>
          <p:nvSpPr>
            <p:cNvPr id="9281" name="Google Shape;9281;p64"/>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4"/>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4"/>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4"/>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64"/>
          <p:cNvGrpSpPr/>
          <p:nvPr/>
        </p:nvGrpSpPr>
        <p:grpSpPr>
          <a:xfrm>
            <a:off x="3920671" y="1407358"/>
            <a:ext cx="357123" cy="354341"/>
            <a:chOff x="-47892800" y="3200500"/>
            <a:chExt cx="301675" cy="299325"/>
          </a:xfrm>
        </p:grpSpPr>
        <p:sp>
          <p:nvSpPr>
            <p:cNvPr id="9286" name="Google Shape;9286;p64"/>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4"/>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4"/>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4"/>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4"/>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4"/>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2" name="Google Shape;9292;p64"/>
          <p:cNvGrpSpPr/>
          <p:nvPr/>
        </p:nvGrpSpPr>
        <p:grpSpPr>
          <a:xfrm>
            <a:off x="3984537" y="1843707"/>
            <a:ext cx="229391" cy="355258"/>
            <a:chOff x="-47839250" y="3569100"/>
            <a:chExt cx="193775" cy="300100"/>
          </a:xfrm>
        </p:grpSpPr>
        <p:sp>
          <p:nvSpPr>
            <p:cNvPr id="9293" name="Google Shape;9293;p64"/>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4"/>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4"/>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4"/>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4"/>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4"/>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9" name="Google Shape;9299;p64"/>
          <p:cNvGrpSpPr/>
          <p:nvPr/>
        </p:nvGrpSpPr>
        <p:grpSpPr>
          <a:xfrm>
            <a:off x="3921603" y="2280056"/>
            <a:ext cx="355258" cy="356205"/>
            <a:chOff x="-47892800" y="3937700"/>
            <a:chExt cx="300100" cy="300900"/>
          </a:xfrm>
        </p:grpSpPr>
        <p:sp>
          <p:nvSpPr>
            <p:cNvPr id="9300" name="Google Shape;9300;p64"/>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4"/>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4"/>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4"/>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4"/>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4"/>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4"/>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4"/>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64"/>
          <p:cNvGrpSpPr/>
          <p:nvPr/>
        </p:nvGrpSpPr>
        <p:grpSpPr>
          <a:xfrm>
            <a:off x="2626898" y="2773770"/>
            <a:ext cx="355258" cy="311458"/>
            <a:chOff x="-46042675" y="3218600"/>
            <a:chExt cx="300100" cy="263100"/>
          </a:xfrm>
        </p:grpSpPr>
        <p:sp>
          <p:nvSpPr>
            <p:cNvPr id="9309" name="Google Shape;9309;p64"/>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4"/>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4"/>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4"/>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4"/>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4"/>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64"/>
          <p:cNvGrpSpPr/>
          <p:nvPr/>
        </p:nvGrpSpPr>
        <p:grpSpPr>
          <a:xfrm>
            <a:off x="2626898" y="3188219"/>
            <a:ext cx="355258" cy="323118"/>
            <a:chOff x="-46042675" y="3568700"/>
            <a:chExt cx="300100" cy="272950"/>
          </a:xfrm>
        </p:grpSpPr>
        <p:sp>
          <p:nvSpPr>
            <p:cNvPr id="9316" name="Google Shape;9316;p64"/>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4"/>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4"/>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4"/>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64"/>
          <p:cNvGrpSpPr/>
          <p:nvPr/>
        </p:nvGrpSpPr>
        <p:grpSpPr>
          <a:xfrm>
            <a:off x="2668849" y="3625189"/>
            <a:ext cx="271357" cy="356057"/>
            <a:chOff x="-46007225" y="3937825"/>
            <a:chExt cx="229225" cy="300775"/>
          </a:xfrm>
        </p:grpSpPr>
        <p:sp>
          <p:nvSpPr>
            <p:cNvPr id="9321" name="Google Shape;9321;p64"/>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4"/>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4"/>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4"/>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4"/>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4"/>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4"/>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4"/>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4"/>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4"/>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64"/>
          <p:cNvGrpSpPr/>
          <p:nvPr/>
        </p:nvGrpSpPr>
        <p:grpSpPr>
          <a:xfrm>
            <a:off x="3974341" y="3615275"/>
            <a:ext cx="312375" cy="357596"/>
            <a:chOff x="-44895900" y="3929450"/>
            <a:chExt cx="263875" cy="302075"/>
          </a:xfrm>
        </p:grpSpPr>
        <p:sp>
          <p:nvSpPr>
            <p:cNvPr id="9332" name="Google Shape;9332;p64"/>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4"/>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4"/>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4"/>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4"/>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4"/>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8" name="Google Shape;9338;p64"/>
          <p:cNvGrpSpPr/>
          <p:nvPr/>
        </p:nvGrpSpPr>
        <p:grpSpPr>
          <a:xfrm>
            <a:off x="2148160" y="1398036"/>
            <a:ext cx="356205" cy="332885"/>
            <a:chOff x="-49397175" y="3192625"/>
            <a:chExt cx="300900" cy="281200"/>
          </a:xfrm>
        </p:grpSpPr>
        <p:sp>
          <p:nvSpPr>
            <p:cNvPr id="9339" name="Google Shape;9339;p64"/>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4"/>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4"/>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4"/>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4"/>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4"/>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4"/>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6" name="Google Shape;9346;p64"/>
          <p:cNvGrpSpPr/>
          <p:nvPr/>
        </p:nvGrpSpPr>
        <p:grpSpPr>
          <a:xfrm>
            <a:off x="2174263" y="1822251"/>
            <a:ext cx="304000" cy="356205"/>
            <a:chOff x="-49375900" y="3550975"/>
            <a:chExt cx="256800" cy="300900"/>
          </a:xfrm>
        </p:grpSpPr>
        <p:sp>
          <p:nvSpPr>
            <p:cNvPr id="9347" name="Google Shape;9347;p64"/>
            <p:cNvSpPr/>
            <p:nvPr/>
          </p:nvSpPr>
          <p:spPr>
            <a:xfrm>
              <a:off x="-49231775" y="3638425"/>
              <a:ext cx="59100" cy="59075"/>
            </a:xfrm>
            <a:custGeom>
              <a:rect b="b" l="l" r="r" t="t"/>
              <a:pathLst>
                <a:path extrusionOk="0" h="2363" w="2364">
                  <a:moveTo>
                    <a:pt x="1" y="0"/>
                  </a:moveTo>
                  <a:lnTo>
                    <a:pt x="1513" y="2363"/>
                  </a:lnTo>
                  <a:lnTo>
                    <a:pt x="2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4"/>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4"/>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4"/>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4"/>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4"/>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4"/>
            <p:cNvSpPr/>
            <p:nvPr/>
          </p:nvSpPr>
          <p:spPr>
            <a:xfrm>
              <a:off x="-49323125" y="3638425"/>
              <a:ext cx="59100" cy="59075"/>
            </a:xfrm>
            <a:custGeom>
              <a:rect b="b" l="l" r="r" t="t"/>
              <a:pathLst>
                <a:path extrusionOk="0" h="2363" w="2364">
                  <a:moveTo>
                    <a:pt x="0" y="0"/>
                  </a:moveTo>
                  <a:lnTo>
                    <a:pt x="819" y="2363"/>
                  </a:ln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4"/>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4"/>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4"/>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4"/>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64"/>
          <p:cNvGrpSpPr/>
          <p:nvPr/>
        </p:nvGrpSpPr>
        <p:grpSpPr>
          <a:xfrm>
            <a:off x="2169616" y="2259546"/>
            <a:ext cx="313293" cy="356205"/>
            <a:chOff x="-49378250" y="3920375"/>
            <a:chExt cx="264650" cy="300900"/>
          </a:xfrm>
        </p:grpSpPr>
        <p:sp>
          <p:nvSpPr>
            <p:cNvPr id="9359" name="Google Shape;9359;p64"/>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4"/>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4"/>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4"/>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4"/>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4"/>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4"/>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64"/>
          <p:cNvGrpSpPr/>
          <p:nvPr/>
        </p:nvGrpSpPr>
        <p:grpSpPr>
          <a:xfrm>
            <a:off x="888604" y="2752344"/>
            <a:ext cx="312375" cy="357123"/>
            <a:chOff x="-47505300" y="3200500"/>
            <a:chExt cx="263875" cy="301675"/>
          </a:xfrm>
        </p:grpSpPr>
        <p:sp>
          <p:nvSpPr>
            <p:cNvPr id="9367" name="Google Shape;9367;p64"/>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4"/>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4"/>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4"/>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4"/>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4"/>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4"/>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4"/>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4"/>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4"/>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4"/>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4"/>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4"/>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64"/>
          <p:cNvGrpSpPr/>
          <p:nvPr/>
        </p:nvGrpSpPr>
        <p:grpSpPr>
          <a:xfrm>
            <a:off x="866704" y="3188692"/>
            <a:ext cx="356176" cy="355051"/>
            <a:chOff x="-47524975" y="3569100"/>
            <a:chExt cx="300875" cy="299925"/>
          </a:xfrm>
        </p:grpSpPr>
        <p:sp>
          <p:nvSpPr>
            <p:cNvPr id="9381" name="Google Shape;9381;p64"/>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4"/>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4"/>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4"/>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4"/>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64"/>
          <p:cNvGrpSpPr/>
          <p:nvPr/>
        </p:nvGrpSpPr>
        <p:grpSpPr>
          <a:xfrm>
            <a:off x="867162" y="3667954"/>
            <a:ext cx="355258" cy="270410"/>
            <a:chOff x="-47523400" y="3973950"/>
            <a:chExt cx="300100" cy="228425"/>
          </a:xfrm>
        </p:grpSpPr>
        <p:sp>
          <p:nvSpPr>
            <p:cNvPr id="9387" name="Google Shape;9387;p64"/>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4"/>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4"/>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4"/>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4"/>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64"/>
          <p:cNvGrpSpPr/>
          <p:nvPr/>
        </p:nvGrpSpPr>
        <p:grpSpPr>
          <a:xfrm>
            <a:off x="3072283" y="2750953"/>
            <a:ext cx="354341" cy="357596"/>
            <a:chOff x="-45673275" y="3199325"/>
            <a:chExt cx="299325" cy="302075"/>
          </a:xfrm>
        </p:grpSpPr>
        <p:sp>
          <p:nvSpPr>
            <p:cNvPr id="9393" name="Google Shape;9393;p64"/>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4"/>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4"/>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6" name="Google Shape;9396;p64"/>
          <p:cNvGrpSpPr/>
          <p:nvPr/>
        </p:nvGrpSpPr>
        <p:grpSpPr>
          <a:xfrm>
            <a:off x="3071351" y="3209202"/>
            <a:ext cx="356205" cy="314240"/>
            <a:chOff x="-45674075" y="3586425"/>
            <a:chExt cx="300900" cy="265450"/>
          </a:xfrm>
        </p:grpSpPr>
        <p:sp>
          <p:nvSpPr>
            <p:cNvPr id="9397" name="Google Shape;9397;p64"/>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4"/>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64"/>
          <p:cNvGrpSpPr/>
          <p:nvPr/>
        </p:nvGrpSpPr>
        <p:grpSpPr>
          <a:xfrm>
            <a:off x="3072283" y="3625041"/>
            <a:ext cx="354341" cy="356205"/>
            <a:chOff x="-45673275" y="3937700"/>
            <a:chExt cx="299325" cy="300900"/>
          </a:xfrm>
        </p:grpSpPr>
        <p:sp>
          <p:nvSpPr>
            <p:cNvPr id="9400" name="Google Shape;9400;p64"/>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4"/>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4"/>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4"/>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4"/>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4"/>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6" name="Google Shape;9406;p64"/>
          <p:cNvGrpSpPr/>
          <p:nvPr/>
        </p:nvGrpSpPr>
        <p:grpSpPr>
          <a:xfrm>
            <a:off x="2186449" y="4117825"/>
            <a:ext cx="356205" cy="356205"/>
            <a:chOff x="-44512325" y="3176075"/>
            <a:chExt cx="300900" cy="300900"/>
          </a:xfrm>
        </p:grpSpPr>
        <p:sp>
          <p:nvSpPr>
            <p:cNvPr id="9407" name="Google Shape;9407;p64"/>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4"/>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4"/>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64"/>
          <p:cNvGrpSpPr/>
          <p:nvPr/>
        </p:nvGrpSpPr>
        <p:grpSpPr>
          <a:xfrm>
            <a:off x="2589789" y="1386849"/>
            <a:ext cx="354341" cy="354341"/>
            <a:chOff x="-49027775" y="3183175"/>
            <a:chExt cx="299325" cy="299325"/>
          </a:xfrm>
        </p:grpSpPr>
        <p:sp>
          <p:nvSpPr>
            <p:cNvPr id="9411" name="Google Shape;9411;p64"/>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4"/>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4"/>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4"/>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64"/>
          <p:cNvGrpSpPr/>
          <p:nvPr/>
        </p:nvGrpSpPr>
        <p:grpSpPr>
          <a:xfrm>
            <a:off x="2589330" y="1822251"/>
            <a:ext cx="355258" cy="357152"/>
            <a:chOff x="-49027775" y="3550975"/>
            <a:chExt cx="300100" cy="301700"/>
          </a:xfrm>
        </p:grpSpPr>
        <p:sp>
          <p:nvSpPr>
            <p:cNvPr id="9416" name="Google Shape;9416;p64"/>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4"/>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4"/>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4"/>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4"/>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4"/>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4"/>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4"/>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4"/>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4"/>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64"/>
          <p:cNvGrpSpPr/>
          <p:nvPr/>
        </p:nvGrpSpPr>
        <p:grpSpPr>
          <a:xfrm>
            <a:off x="2587406" y="2259310"/>
            <a:ext cx="359106" cy="355525"/>
            <a:chOff x="-49031025" y="3920175"/>
            <a:chExt cx="303350" cy="300325"/>
          </a:xfrm>
        </p:grpSpPr>
        <p:sp>
          <p:nvSpPr>
            <p:cNvPr id="9427" name="Google Shape;9427;p64"/>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4"/>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4"/>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4"/>
            <p:cNvSpPr/>
            <p:nvPr/>
          </p:nvSpPr>
          <p:spPr>
            <a:xfrm>
              <a:off x="-48838750" y="4078700"/>
              <a:ext cx="51225" cy="66975"/>
            </a:xfrm>
            <a:custGeom>
              <a:rect b="b" l="l" r="r" t="t"/>
              <a:pathLst>
                <a:path extrusionOk="0" h="2679" w="2049">
                  <a:moveTo>
                    <a:pt x="1" y="0"/>
                  </a:moveTo>
                  <a:lnTo>
                    <a:pt x="1734" y="2678"/>
                  </a:lnTo>
                  <a:lnTo>
                    <a:pt x="204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4"/>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4"/>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64"/>
          <p:cNvGrpSpPr/>
          <p:nvPr/>
        </p:nvGrpSpPr>
        <p:grpSpPr>
          <a:xfrm>
            <a:off x="1303511" y="2752344"/>
            <a:ext cx="356176" cy="354341"/>
            <a:chOff x="-47155575" y="3200500"/>
            <a:chExt cx="300875" cy="299325"/>
          </a:xfrm>
        </p:grpSpPr>
        <p:sp>
          <p:nvSpPr>
            <p:cNvPr id="9434" name="Google Shape;9434;p64"/>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4"/>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4"/>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4"/>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4"/>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4"/>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64"/>
          <p:cNvGrpSpPr/>
          <p:nvPr/>
        </p:nvGrpSpPr>
        <p:grpSpPr>
          <a:xfrm>
            <a:off x="1303970" y="3188692"/>
            <a:ext cx="355258" cy="355258"/>
            <a:chOff x="-47154800" y="3569100"/>
            <a:chExt cx="300100" cy="300100"/>
          </a:xfrm>
        </p:grpSpPr>
        <p:sp>
          <p:nvSpPr>
            <p:cNvPr id="9441" name="Google Shape;9441;p64"/>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4"/>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4"/>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4"/>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4"/>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4"/>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64"/>
          <p:cNvGrpSpPr/>
          <p:nvPr/>
        </p:nvGrpSpPr>
        <p:grpSpPr>
          <a:xfrm>
            <a:off x="1304443" y="3626905"/>
            <a:ext cx="354311" cy="353423"/>
            <a:chOff x="-47154000" y="3939275"/>
            <a:chExt cx="299300" cy="298550"/>
          </a:xfrm>
        </p:grpSpPr>
        <p:sp>
          <p:nvSpPr>
            <p:cNvPr id="9448" name="Google Shape;9448;p64"/>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4"/>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4"/>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4"/>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2" name="Google Shape;9452;p64"/>
          <p:cNvGrpSpPr/>
          <p:nvPr/>
        </p:nvGrpSpPr>
        <p:grpSpPr>
          <a:xfrm>
            <a:off x="3529733" y="2752344"/>
            <a:ext cx="312375" cy="354341"/>
            <a:chOff x="-45286550" y="3200500"/>
            <a:chExt cx="263875" cy="299325"/>
          </a:xfrm>
        </p:grpSpPr>
        <p:sp>
          <p:nvSpPr>
            <p:cNvPr id="9453" name="Google Shape;9453;p64"/>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4"/>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4"/>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64"/>
          <p:cNvGrpSpPr/>
          <p:nvPr/>
        </p:nvGrpSpPr>
        <p:grpSpPr>
          <a:xfrm>
            <a:off x="3529733" y="3189639"/>
            <a:ext cx="312375" cy="354311"/>
            <a:chOff x="-45286550" y="3569900"/>
            <a:chExt cx="263875" cy="299300"/>
          </a:xfrm>
        </p:grpSpPr>
        <p:sp>
          <p:nvSpPr>
            <p:cNvPr id="9457" name="Google Shape;9457;p64"/>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4"/>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4"/>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4"/>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4"/>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4"/>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3" name="Google Shape;9463;p64"/>
          <p:cNvGrpSpPr/>
          <p:nvPr/>
        </p:nvGrpSpPr>
        <p:grpSpPr>
          <a:xfrm>
            <a:off x="3540920" y="3625988"/>
            <a:ext cx="290001" cy="355258"/>
            <a:chOff x="-45277900" y="3938500"/>
            <a:chExt cx="244975" cy="300100"/>
          </a:xfrm>
        </p:grpSpPr>
        <p:sp>
          <p:nvSpPr>
            <p:cNvPr id="9464" name="Google Shape;9464;p64"/>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4"/>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4"/>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4"/>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64"/>
          <p:cNvGrpSpPr/>
          <p:nvPr/>
        </p:nvGrpSpPr>
        <p:grpSpPr>
          <a:xfrm>
            <a:off x="2626869" y="4095090"/>
            <a:ext cx="355258" cy="355258"/>
            <a:chOff x="-44502875" y="3576975"/>
            <a:chExt cx="300100" cy="300100"/>
          </a:xfrm>
        </p:grpSpPr>
        <p:sp>
          <p:nvSpPr>
            <p:cNvPr id="9469" name="Google Shape;9469;p64"/>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4"/>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4"/>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2" name="Google Shape;9472;p64"/>
          <p:cNvGrpSpPr/>
          <p:nvPr/>
        </p:nvGrpSpPr>
        <p:grpSpPr>
          <a:xfrm>
            <a:off x="4835456" y="1828361"/>
            <a:ext cx="356196" cy="354670"/>
            <a:chOff x="-13946200" y="3647075"/>
            <a:chExt cx="353650" cy="352100"/>
          </a:xfrm>
        </p:grpSpPr>
        <p:sp>
          <p:nvSpPr>
            <p:cNvPr id="9473" name="Google Shape;9473;p64"/>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4"/>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4"/>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4"/>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4"/>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4"/>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9" name="Google Shape;9479;p64"/>
          <p:cNvGrpSpPr/>
          <p:nvPr/>
        </p:nvGrpSpPr>
        <p:grpSpPr>
          <a:xfrm>
            <a:off x="6618849" y="1387844"/>
            <a:ext cx="357002" cy="354267"/>
            <a:chOff x="-12163025" y="3214275"/>
            <a:chExt cx="354450" cy="351700"/>
          </a:xfrm>
        </p:grpSpPr>
        <p:sp>
          <p:nvSpPr>
            <p:cNvPr id="9480" name="Google Shape;9480;p64"/>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4"/>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4"/>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64"/>
          <p:cNvGrpSpPr/>
          <p:nvPr/>
        </p:nvGrpSpPr>
        <p:grpSpPr>
          <a:xfrm>
            <a:off x="6619629" y="1827581"/>
            <a:ext cx="355441" cy="356232"/>
            <a:chOff x="-12160675" y="3647875"/>
            <a:chExt cx="352900" cy="353650"/>
          </a:xfrm>
        </p:grpSpPr>
        <p:sp>
          <p:nvSpPr>
            <p:cNvPr id="9484" name="Google Shape;9484;p64"/>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4"/>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4"/>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4"/>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4"/>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4"/>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4"/>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64"/>
          <p:cNvGrpSpPr/>
          <p:nvPr/>
        </p:nvGrpSpPr>
        <p:grpSpPr>
          <a:xfrm>
            <a:off x="6630345" y="2272036"/>
            <a:ext cx="354635" cy="356232"/>
            <a:chOff x="-12160675" y="4081850"/>
            <a:chExt cx="352100" cy="353650"/>
          </a:xfrm>
        </p:grpSpPr>
        <p:sp>
          <p:nvSpPr>
            <p:cNvPr id="9492" name="Google Shape;9492;p64"/>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4"/>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4"/>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4"/>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4"/>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4"/>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8" name="Google Shape;9498;p64"/>
          <p:cNvGrpSpPr/>
          <p:nvPr/>
        </p:nvGrpSpPr>
        <p:grpSpPr>
          <a:xfrm>
            <a:off x="4835311" y="2746480"/>
            <a:ext cx="355416" cy="355652"/>
            <a:chOff x="-10391650" y="3180600"/>
            <a:chExt cx="352875" cy="353075"/>
          </a:xfrm>
        </p:grpSpPr>
        <p:sp>
          <p:nvSpPr>
            <p:cNvPr id="9499" name="Google Shape;9499;p64"/>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4"/>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4"/>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4"/>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4"/>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4"/>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64"/>
          <p:cNvGrpSpPr/>
          <p:nvPr/>
        </p:nvGrpSpPr>
        <p:grpSpPr>
          <a:xfrm>
            <a:off x="4835310" y="3223278"/>
            <a:ext cx="354635" cy="353890"/>
            <a:chOff x="-10390875" y="3616350"/>
            <a:chExt cx="352100" cy="351325"/>
          </a:xfrm>
        </p:grpSpPr>
        <p:sp>
          <p:nvSpPr>
            <p:cNvPr id="9506" name="Google Shape;9506;p64"/>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4"/>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4"/>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9" name="Google Shape;9509;p64"/>
          <p:cNvGrpSpPr/>
          <p:nvPr/>
        </p:nvGrpSpPr>
        <p:grpSpPr>
          <a:xfrm>
            <a:off x="7502285" y="2747943"/>
            <a:ext cx="312585" cy="354670"/>
            <a:chOff x="-10370400" y="4049550"/>
            <a:chExt cx="310350" cy="352100"/>
          </a:xfrm>
        </p:grpSpPr>
        <p:sp>
          <p:nvSpPr>
            <p:cNvPr id="9510" name="Google Shape;9510;p64"/>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4"/>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4"/>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4"/>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4"/>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5" name="Google Shape;9515;p64"/>
          <p:cNvGrpSpPr/>
          <p:nvPr/>
        </p:nvGrpSpPr>
        <p:grpSpPr>
          <a:xfrm>
            <a:off x="6606541" y="2746884"/>
            <a:ext cx="379236" cy="354847"/>
            <a:chOff x="-8674650" y="3210975"/>
            <a:chExt cx="376525" cy="352275"/>
          </a:xfrm>
        </p:grpSpPr>
        <p:sp>
          <p:nvSpPr>
            <p:cNvPr id="9516" name="Google Shape;9516;p64"/>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4"/>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4"/>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4"/>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4"/>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4"/>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64"/>
          <p:cNvGrpSpPr/>
          <p:nvPr/>
        </p:nvGrpSpPr>
        <p:grpSpPr>
          <a:xfrm>
            <a:off x="5278038" y="1828361"/>
            <a:ext cx="356221" cy="354670"/>
            <a:chOff x="-13512225" y="3647075"/>
            <a:chExt cx="353675" cy="352100"/>
          </a:xfrm>
        </p:grpSpPr>
        <p:sp>
          <p:nvSpPr>
            <p:cNvPr id="9523" name="Google Shape;9523;p64"/>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4"/>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4"/>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4"/>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4"/>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4"/>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4"/>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4"/>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4"/>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4"/>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64"/>
          <p:cNvGrpSpPr/>
          <p:nvPr/>
        </p:nvGrpSpPr>
        <p:grpSpPr>
          <a:xfrm>
            <a:off x="5288351" y="2272427"/>
            <a:ext cx="356221" cy="355451"/>
            <a:chOff x="-13512225" y="4080275"/>
            <a:chExt cx="353675" cy="352875"/>
          </a:xfrm>
        </p:grpSpPr>
        <p:sp>
          <p:nvSpPr>
            <p:cNvPr id="9534" name="Google Shape;9534;p64"/>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4"/>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4"/>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4"/>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4"/>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4"/>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4"/>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4"/>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4"/>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4"/>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4"/>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5" name="Google Shape;9545;p64"/>
          <p:cNvGrpSpPr/>
          <p:nvPr/>
        </p:nvGrpSpPr>
        <p:grpSpPr>
          <a:xfrm>
            <a:off x="7061431" y="1419788"/>
            <a:ext cx="356196" cy="290379"/>
            <a:chOff x="-11728250" y="3245400"/>
            <a:chExt cx="353650" cy="288275"/>
          </a:xfrm>
        </p:grpSpPr>
        <p:sp>
          <p:nvSpPr>
            <p:cNvPr id="9546" name="Google Shape;9546;p64"/>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4"/>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4"/>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4"/>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4"/>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64"/>
          <p:cNvGrpSpPr/>
          <p:nvPr/>
        </p:nvGrpSpPr>
        <p:grpSpPr>
          <a:xfrm>
            <a:off x="7093939" y="2272427"/>
            <a:ext cx="311804" cy="355451"/>
            <a:chOff x="-11703850" y="4081850"/>
            <a:chExt cx="309575" cy="352875"/>
          </a:xfrm>
        </p:grpSpPr>
        <p:sp>
          <p:nvSpPr>
            <p:cNvPr id="9552" name="Google Shape;9552;p64"/>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4"/>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4"/>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4"/>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4"/>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4"/>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4"/>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4"/>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64"/>
          <p:cNvGrpSpPr/>
          <p:nvPr/>
        </p:nvGrpSpPr>
        <p:grpSpPr>
          <a:xfrm>
            <a:off x="5282595" y="2746580"/>
            <a:ext cx="357002" cy="355451"/>
            <a:chOff x="-9958475" y="3180025"/>
            <a:chExt cx="354450" cy="352875"/>
          </a:xfrm>
        </p:grpSpPr>
        <p:sp>
          <p:nvSpPr>
            <p:cNvPr id="9561" name="Google Shape;9561;p64"/>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4"/>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4"/>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4" name="Google Shape;9564;p64"/>
          <p:cNvGrpSpPr/>
          <p:nvPr/>
        </p:nvGrpSpPr>
        <p:grpSpPr>
          <a:xfrm>
            <a:off x="5291722" y="3222561"/>
            <a:ext cx="337966" cy="355325"/>
            <a:chOff x="-9949025" y="3615575"/>
            <a:chExt cx="335550" cy="352750"/>
          </a:xfrm>
        </p:grpSpPr>
        <p:sp>
          <p:nvSpPr>
            <p:cNvPr id="9565" name="Google Shape;9565;p64"/>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4"/>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4"/>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64"/>
          <p:cNvGrpSpPr/>
          <p:nvPr/>
        </p:nvGrpSpPr>
        <p:grpSpPr>
          <a:xfrm>
            <a:off x="7926568" y="2746067"/>
            <a:ext cx="360175" cy="358423"/>
            <a:chOff x="-9961625" y="4048175"/>
            <a:chExt cx="357600" cy="355825"/>
          </a:xfrm>
        </p:grpSpPr>
        <p:sp>
          <p:nvSpPr>
            <p:cNvPr id="9569" name="Google Shape;9569;p64"/>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4"/>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4"/>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4"/>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4"/>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4"/>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64"/>
          <p:cNvGrpSpPr/>
          <p:nvPr/>
        </p:nvGrpSpPr>
        <p:grpSpPr>
          <a:xfrm>
            <a:off x="6613289" y="3221579"/>
            <a:ext cx="364959" cy="357289"/>
            <a:chOff x="-8680950" y="3624225"/>
            <a:chExt cx="362350" cy="354700"/>
          </a:xfrm>
        </p:grpSpPr>
        <p:sp>
          <p:nvSpPr>
            <p:cNvPr id="9576" name="Google Shape;9576;p64"/>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4"/>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4"/>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4"/>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4"/>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4"/>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64"/>
          <p:cNvGrpSpPr/>
          <p:nvPr/>
        </p:nvGrpSpPr>
        <p:grpSpPr>
          <a:xfrm>
            <a:off x="5749533" y="1387239"/>
            <a:ext cx="313365" cy="355476"/>
            <a:chOff x="-13056975" y="3212300"/>
            <a:chExt cx="311125" cy="352900"/>
          </a:xfrm>
        </p:grpSpPr>
        <p:sp>
          <p:nvSpPr>
            <p:cNvPr id="9583" name="Google Shape;9583;p64"/>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4"/>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4"/>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4"/>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7" name="Google Shape;9587;p64"/>
          <p:cNvGrpSpPr/>
          <p:nvPr/>
        </p:nvGrpSpPr>
        <p:grpSpPr>
          <a:xfrm>
            <a:off x="5726921" y="1828034"/>
            <a:ext cx="358588" cy="355325"/>
            <a:chOff x="-13077450" y="3647075"/>
            <a:chExt cx="356025" cy="352750"/>
          </a:xfrm>
        </p:grpSpPr>
        <p:sp>
          <p:nvSpPr>
            <p:cNvPr id="9588" name="Google Shape;9588;p64"/>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4"/>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4"/>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64"/>
          <p:cNvGrpSpPr/>
          <p:nvPr/>
        </p:nvGrpSpPr>
        <p:grpSpPr>
          <a:xfrm>
            <a:off x="5738027" y="2271633"/>
            <a:ext cx="357002" cy="357037"/>
            <a:chOff x="-13079025" y="4079475"/>
            <a:chExt cx="354450" cy="354450"/>
          </a:xfrm>
        </p:grpSpPr>
        <p:sp>
          <p:nvSpPr>
            <p:cNvPr id="9592" name="Google Shape;9592;p64"/>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4"/>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4"/>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4"/>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64"/>
          <p:cNvGrpSpPr/>
          <p:nvPr/>
        </p:nvGrpSpPr>
        <p:grpSpPr>
          <a:xfrm>
            <a:off x="7511094" y="1387642"/>
            <a:ext cx="356221" cy="354670"/>
            <a:chOff x="-11292700" y="3213875"/>
            <a:chExt cx="353675" cy="352100"/>
          </a:xfrm>
        </p:grpSpPr>
        <p:sp>
          <p:nvSpPr>
            <p:cNvPr id="9597" name="Google Shape;9597;p64"/>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4"/>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4"/>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4"/>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4"/>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4"/>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4"/>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64"/>
          <p:cNvGrpSpPr/>
          <p:nvPr/>
        </p:nvGrpSpPr>
        <p:grpSpPr>
          <a:xfrm>
            <a:off x="7505152" y="1827581"/>
            <a:ext cx="368106" cy="356232"/>
            <a:chOff x="-11299000" y="3647875"/>
            <a:chExt cx="365475" cy="353650"/>
          </a:xfrm>
        </p:grpSpPr>
        <p:sp>
          <p:nvSpPr>
            <p:cNvPr id="9605" name="Google Shape;9605;p64"/>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4"/>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4"/>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4"/>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4"/>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4"/>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1" name="Google Shape;9611;p64"/>
          <p:cNvGrpSpPr/>
          <p:nvPr/>
        </p:nvGrpSpPr>
        <p:grpSpPr>
          <a:xfrm>
            <a:off x="7520614" y="2283532"/>
            <a:ext cx="357808" cy="333240"/>
            <a:chOff x="-11295075" y="4092875"/>
            <a:chExt cx="355250" cy="330825"/>
          </a:xfrm>
        </p:grpSpPr>
        <p:sp>
          <p:nvSpPr>
            <p:cNvPr id="9612" name="Google Shape;9612;p64"/>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4"/>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4"/>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4"/>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4"/>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7" name="Google Shape;9617;p64"/>
          <p:cNvGrpSpPr/>
          <p:nvPr/>
        </p:nvGrpSpPr>
        <p:grpSpPr>
          <a:xfrm>
            <a:off x="5746214" y="2746580"/>
            <a:ext cx="312585" cy="355451"/>
            <a:chOff x="-9500075" y="3180800"/>
            <a:chExt cx="310350" cy="352875"/>
          </a:xfrm>
        </p:grpSpPr>
        <p:sp>
          <p:nvSpPr>
            <p:cNvPr id="9618" name="Google Shape;9618;p64"/>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4"/>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4"/>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4"/>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4"/>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4"/>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4"/>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4"/>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4"/>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64"/>
          <p:cNvGrpSpPr/>
          <p:nvPr/>
        </p:nvGrpSpPr>
        <p:grpSpPr>
          <a:xfrm>
            <a:off x="5724005" y="3222095"/>
            <a:ext cx="356221" cy="356257"/>
            <a:chOff x="-9523700" y="3614000"/>
            <a:chExt cx="353675" cy="353675"/>
          </a:xfrm>
        </p:grpSpPr>
        <p:sp>
          <p:nvSpPr>
            <p:cNvPr id="9628" name="Google Shape;9628;p64"/>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4"/>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4"/>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4"/>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4"/>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4"/>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4"/>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4"/>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4"/>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64"/>
          <p:cNvGrpSpPr/>
          <p:nvPr/>
        </p:nvGrpSpPr>
        <p:grpSpPr>
          <a:xfrm>
            <a:off x="7508956" y="3244737"/>
            <a:ext cx="356221" cy="354670"/>
            <a:chOff x="-9523700" y="4049550"/>
            <a:chExt cx="353675" cy="352100"/>
          </a:xfrm>
        </p:grpSpPr>
        <p:sp>
          <p:nvSpPr>
            <p:cNvPr id="9638" name="Google Shape;9638;p64"/>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4"/>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4"/>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4"/>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4"/>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4"/>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4"/>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64"/>
          <p:cNvGrpSpPr/>
          <p:nvPr/>
        </p:nvGrpSpPr>
        <p:grpSpPr>
          <a:xfrm>
            <a:off x="7065071" y="3244710"/>
            <a:ext cx="357002" cy="311029"/>
            <a:chOff x="-8209150" y="3659675"/>
            <a:chExt cx="354450" cy="308775"/>
          </a:xfrm>
        </p:grpSpPr>
        <p:sp>
          <p:nvSpPr>
            <p:cNvPr id="9646" name="Google Shape;9646;p64"/>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4"/>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4"/>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4"/>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4"/>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4"/>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64"/>
          <p:cNvGrpSpPr/>
          <p:nvPr/>
        </p:nvGrpSpPr>
        <p:grpSpPr>
          <a:xfrm>
            <a:off x="6178632" y="2273623"/>
            <a:ext cx="356221" cy="353059"/>
            <a:chOff x="-12643475" y="4081850"/>
            <a:chExt cx="353675" cy="350500"/>
          </a:xfrm>
        </p:grpSpPr>
        <p:sp>
          <p:nvSpPr>
            <p:cNvPr id="9653" name="Google Shape;9653;p64"/>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4"/>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4"/>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4"/>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7" name="Google Shape;9657;p64"/>
          <p:cNvSpPr/>
          <p:nvPr/>
        </p:nvSpPr>
        <p:spPr>
          <a:xfrm>
            <a:off x="7991737" y="1828263"/>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8" name="Google Shape;9658;p64"/>
          <p:cNvGrpSpPr/>
          <p:nvPr/>
        </p:nvGrpSpPr>
        <p:grpSpPr>
          <a:xfrm>
            <a:off x="7961232" y="2283532"/>
            <a:ext cx="356221" cy="333240"/>
            <a:chOff x="-10858725" y="4092875"/>
            <a:chExt cx="353675" cy="330825"/>
          </a:xfrm>
        </p:grpSpPr>
        <p:sp>
          <p:nvSpPr>
            <p:cNvPr id="9659" name="Google Shape;9659;p64"/>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4"/>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4"/>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4"/>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4"/>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4"/>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64"/>
          <p:cNvGrpSpPr/>
          <p:nvPr/>
        </p:nvGrpSpPr>
        <p:grpSpPr>
          <a:xfrm>
            <a:off x="6219755" y="3222498"/>
            <a:ext cx="252278" cy="355451"/>
            <a:chOff x="-9039300" y="3614000"/>
            <a:chExt cx="250475" cy="352875"/>
          </a:xfrm>
        </p:grpSpPr>
        <p:sp>
          <p:nvSpPr>
            <p:cNvPr id="9666" name="Google Shape;9666;p64"/>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4"/>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64"/>
          <p:cNvGrpSpPr/>
          <p:nvPr/>
        </p:nvGrpSpPr>
        <p:grpSpPr>
          <a:xfrm>
            <a:off x="7951721" y="3244737"/>
            <a:ext cx="354635" cy="354670"/>
            <a:chOff x="-9088150" y="4049550"/>
            <a:chExt cx="352100" cy="352100"/>
          </a:xfrm>
        </p:grpSpPr>
        <p:sp>
          <p:nvSpPr>
            <p:cNvPr id="9669" name="Google Shape;9669;p64"/>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4"/>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4"/>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4"/>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4"/>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4"/>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64"/>
          <p:cNvGrpSpPr/>
          <p:nvPr/>
        </p:nvGrpSpPr>
        <p:grpSpPr>
          <a:xfrm>
            <a:off x="7086085" y="2746970"/>
            <a:ext cx="315757" cy="354670"/>
            <a:chOff x="-8191825" y="3174500"/>
            <a:chExt cx="313500" cy="352100"/>
          </a:xfrm>
        </p:grpSpPr>
        <p:sp>
          <p:nvSpPr>
            <p:cNvPr id="9676" name="Google Shape;9676;p64"/>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4"/>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4"/>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64"/>
          <p:cNvGrpSpPr/>
          <p:nvPr/>
        </p:nvGrpSpPr>
        <p:grpSpPr>
          <a:xfrm>
            <a:off x="4835443" y="1387491"/>
            <a:ext cx="356221" cy="354973"/>
            <a:chOff x="-13947000" y="3212800"/>
            <a:chExt cx="353675" cy="352400"/>
          </a:xfrm>
        </p:grpSpPr>
        <p:sp>
          <p:nvSpPr>
            <p:cNvPr id="9680" name="Google Shape;9680;p64"/>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4"/>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2" name="Google Shape;9682;p64"/>
          <p:cNvSpPr/>
          <p:nvPr/>
        </p:nvSpPr>
        <p:spPr>
          <a:xfrm>
            <a:off x="4878563" y="2273025"/>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3" name="Google Shape;9683;p64"/>
          <p:cNvGrpSpPr/>
          <p:nvPr/>
        </p:nvGrpSpPr>
        <p:grpSpPr>
          <a:xfrm>
            <a:off x="5278038" y="1386849"/>
            <a:ext cx="356221" cy="356257"/>
            <a:chOff x="-13512225" y="3211525"/>
            <a:chExt cx="353675" cy="353675"/>
          </a:xfrm>
        </p:grpSpPr>
        <p:sp>
          <p:nvSpPr>
            <p:cNvPr id="9684" name="Google Shape;9684;p64"/>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4"/>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4"/>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4"/>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4"/>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64"/>
          <p:cNvGrpSpPr/>
          <p:nvPr/>
        </p:nvGrpSpPr>
        <p:grpSpPr>
          <a:xfrm>
            <a:off x="6168320" y="1387239"/>
            <a:ext cx="356221" cy="355476"/>
            <a:chOff x="-12643475" y="3212300"/>
            <a:chExt cx="353675" cy="352900"/>
          </a:xfrm>
        </p:grpSpPr>
        <p:sp>
          <p:nvSpPr>
            <p:cNvPr id="9690" name="Google Shape;9690;p64"/>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4"/>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4"/>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4"/>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4"/>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4"/>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4"/>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4"/>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4"/>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9" name="Google Shape;9699;p64"/>
          <p:cNvGrpSpPr/>
          <p:nvPr/>
        </p:nvGrpSpPr>
        <p:grpSpPr>
          <a:xfrm>
            <a:off x="6168320" y="1839013"/>
            <a:ext cx="356221" cy="333366"/>
            <a:chOff x="-12643475" y="3657325"/>
            <a:chExt cx="353675" cy="330950"/>
          </a:xfrm>
        </p:grpSpPr>
        <p:sp>
          <p:nvSpPr>
            <p:cNvPr id="9700" name="Google Shape;9700;p64"/>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4"/>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4"/>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4"/>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4"/>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4"/>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64"/>
          <p:cNvGrpSpPr/>
          <p:nvPr/>
        </p:nvGrpSpPr>
        <p:grpSpPr>
          <a:xfrm>
            <a:off x="7951322" y="1387642"/>
            <a:ext cx="355416" cy="354670"/>
            <a:chOff x="-10857925" y="3213875"/>
            <a:chExt cx="352875" cy="352100"/>
          </a:xfrm>
        </p:grpSpPr>
        <p:sp>
          <p:nvSpPr>
            <p:cNvPr id="9707" name="Google Shape;9707;p64"/>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4"/>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4"/>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4"/>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4"/>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4"/>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4"/>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4"/>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4"/>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4"/>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7" name="Google Shape;9717;p64"/>
          <p:cNvGrpSpPr/>
          <p:nvPr/>
        </p:nvGrpSpPr>
        <p:grpSpPr>
          <a:xfrm>
            <a:off x="6168237" y="2747071"/>
            <a:ext cx="356096" cy="354469"/>
            <a:chOff x="-9089725" y="3180200"/>
            <a:chExt cx="353550" cy="351900"/>
          </a:xfrm>
        </p:grpSpPr>
        <p:sp>
          <p:nvSpPr>
            <p:cNvPr id="9718" name="Google Shape;9718;p64"/>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4"/>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0" name="Google Shape;9720;p64"/>
          <p:cNvGrpSpPr/>
          <p:nvPr/>
        </p:nvGrpSpPr>
        <p:grpSpPr>
          <a:xfrm>
            <a:off x="7060235" y="1826875"/>
            <a:ext cx="358588" cy="357642"/>
            <a:chOff x="7083760" y="1971660"/>
            <a:chExt cx="358588" cy="357642"/>
          </a:xfrm>
        </p:grpSpPr>
        <p:sp>
          <p:nvSpPr>
            <p:cNvPr id="9721" name="Google Shape;9721;p64"/>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4"/>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4"/>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4"/>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4"/>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4"/>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4"/>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4"/>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4"/>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4"/>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4"/>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4"/>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3" name="Google Shape;9733;p64"/>
          <p:cNvSpPr txBox="1"/>
          <p:nvPr/>
        </p:nvSpPr>
        <p:spPr>
          <a:xfrm>
            <a:off x="826588"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9734" name="Google Shape;9734;p64"/>
          <p:cNvSpPr txBox="1"/>
          <p:nvPr/>
        </p:nvSpPr>
        <p:spPr>
          <a:xfrm>
            <a:off x="4835313"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38" name="Shape 9738"/>
        <p:cNvGrpSpPr/>
        <p:nvPr/>
      </p:nvGrpSpPr>
      <p:grpSpPr>
        <a:xfrm>
          <a:off x="0" y="0"/>
          <a:ext cx="0" cy="0"/>
          <a:chOff x="0" y="0"/>
          <a:chExt cx="0" cy="0"/>
        </a:xfrm>
      </p:grpSpPr>
      <p:sp>
        <p:nvSpPr>
          <p:cNvPr id="9739" name="Google Shape;9739;p65"/>
          <p:cNvSpPr/>
          <p:nvPr/>
        </p:nvSpPr>
        <p:spPr>
          <a:xfrm>
            <a:off x="772696"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0" name="Google Shape;9740;p65"/>
          <p:cNvGrpSpPr/>
          <p:nvPr/>
        </p:nvGrpSpPr>
        <p:grpSpPr>
          <a:xfrm>
            <a:off x="719610" y="2243507"/>
            <a:ext cx="452798" cy="449473"/>
            <a:chOff x="-21322300" y="3693325"/>
            <a:chExt cx="306400" cy="304150"/>
          </a:xfrm>
        </p:grpSpPr>
        <p:sp>
          <p:nvSpPr>
            <p:cNvPr id="9741" name="Google Shape;9741;p65"/>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5"/>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5"/>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5"/>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65"/>
          <p:cNvGrpSpPr/>
          <p:nvPr/>
        </p:nvGrpSpPr>
        <p:grpSpPr>
          <a:xfrm>
            <a:off x="719019" y="2810244"/>
            <a:ext cx="453980" cy="422540"/>
            <a:chOff x="-21322300" y="4077125"/>
            <a:chExt cx="307200" cy="285925"/>
          </a:xfrm>
        </p:grpSpPr>
        <p:sp>
          <p:nvSpPr>
            <p:cNvPr id="9746" name="Google Shape;9746;p65"/>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5"/>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5"/>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5"/>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5"/>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5"/>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5"/>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5"/>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5"/>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5"/>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5"/>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5"/>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65"/>
          <p:cNvGrpSpPr/>
          <p:nvPr/>
        </p:nvGrpSpPr>
        <p:grpSpPr>
          <a:xfrm>
            <a:off x="3496195" y="1689128"/>
            <a:ext cx="451653" cy="450212"/>
            <a:chOff x="-19394200" y="3333800"/>
            <a:chExt cx="305625" cy="304650"/>
          </a:xfrm>
        </p:grpSpPr>
        <p:sp>
          <p:nvSpPr>
            <p:cNvPr id="9759" name="Google Shape;9759;p65"/>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5"/>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5"/>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5"/>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5"/>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5"/>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5"/>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5"/>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5"/>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8" name="Google Shape;9768;p65"/>
          <p:cNvGrpSpPr/>
          <p:nvPr/>
        </p:nvGrpSpPr>
        <p:grpSpPr>
          <a:xfrm>
            <a:off x="3495032" y="2243580"/>
            <a:ext cx="453980" cy="449325"/>
            <a:chOff x="-19396575" y="3708500"/>
            <a:chExt cx="307200" cy="304050"/>
          </a:xfrm>
        </p:grpSpPr>
        <p:sp>
          <p:nvSpPr>
            <p:cNvPr id="9769" name="Google Shape;9769;p65"/>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5"/>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5"/>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65"/>
          <p:cNvGrpSpPr/>
          <p:nvPr/>
        </p:nvGrpSpPr>
        <p:grpSpPr>
          <a:xfrm>
            <a:off x="3489212" y="2796461"/>
            <a:ext cx="465618" cy="450101"/>
            <a:chOff x="-19394200" y="4084200"/>
            <a:chExt cx="315075" cy="304575"/>
          </a:xfrm>
        </p:grpSpPr>
        <p:sp>
          <p:nvSpPr>
            <p:cNvPr id="9773" name="Google Shape;9773;p65"/>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5"/>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5"/>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5"/>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5"/>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5"/>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65"/>
          <p:cNvGrpSpPr/>
          <p:nvPr/>
        </p:nvGrpSpPr>
        <p:grpSpPr>
          <a:xfrm>
            <a:off x="6294923" y="1689001"/>
            <a:ext cx="400447" cy="450470"/>
            <a:chOff x="-17526750" y="3309200"/>
            <a:chExt cx="270975" cy="304825"/>
          </a:xfrm>
        </p:grpSpPr>
        <p:sp>
          <p:nvSpPr>
            <p:cNvPr id="9780" name="Google Shape;9780;p65"/>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5"/>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5"/>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5"/>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5"/>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65"/>
          <p:cNvGrpSpPr/>
          <p:nvPr/>
        </p:nvGrpSpPr>
        <p:grpSpPr>
          <a:xfrm>
            <a:off x="6271075" y="2244173"/>
            <a:ext cx="448143" cy="448143"/>
            <a:chOff x="-17542500" y="3684100"/>
            <a:chExt cx="303250" cy="303250"/>
          </a:xfrm>
        </p:grpSpPr>
        <p:sp>
          <p:nvSpPr>
            <p:cNvPr id="9786" name="Google Shape;9786;p65"/>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5"/>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5"/>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5"/>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5"/>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5"/>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5"/>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65"/>
          <p:cNvGrpSpPr/>
          <p:nvPr/>
        </p:nvGrpSpPr>
        <p:grpSpPr>
          <a:xfrm>
            <a:off x="6270484" y="2810817"/>
            <a:ext cx="449325" cy="421395"/>
            <a:chOff x="-17542500" y="4068450"/>
            <a:chExt cx="304050" cy="285150"/>
          </a:xfrm>
        </p:grpSpPr>
        <p:sp>
          <p:nvSpPr>
            <p:cNvPr id="9794" name="Google Shape;9794;p65"/>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5"/>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5"/>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5"/>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5"/>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5"/>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65"/>
          <p:cNvGrpSpPr/>
          <p:nvPr/>
        </p:nvGrpSpPr>
        <p:grpSpPr>
          <a:xfrm>
            <a:off x="3500906" y="3342211"/>
            <a:ext cx="343404" cy="449325"/>
            <a:chOff x="-15652200" y="3335975"/>
            <a:chExt cx="232375" cy="304050"/>
          </a:xfrm>
        </p:grpSpPr>
        <p:sp>
          <p:nvSpPr>
            <p:cNvPr id="9801" name="Google Shape;9801;p65"/>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5"/>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5"/>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5"/>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5"/>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5"/>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5"/>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5"/>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5"/>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0" name="Google Shape;9810;p65"/>
          <p:cNvGrpSpPr/>
          <p:nvPr/>
        </p:nvGrpSpPr>
        <p:grpSpPr>
          <a:xfrm>
            <a:off x="1274819" y="2243729"/>
            <a:ext cx="449325" cy="449030"/>
            <a:chOff x="-20945825" y="3692175"/>
            <a:chExt cx="304050" cy="303850"/>
          </a:xfrm>
        </p:grpSpPr>
        <p:sp>
          <p:nvSpPr>
            <p:cNvPr id="9811" name="Google Shape;9811;p65"/>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5"/>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5"/>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5"/>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65"/>
          <p:cNvGrpSpPr/>
          <p:nvPr/>
        </p:nvGrpSpPr>
        <p:grpSpPr>
          <a:xfrm>
            <a:off x="4081644" y="1689848"/>
            <a:ext cx="372516" cy="448771"/>
            <a:chOff x="-18994100" y="3334775"/>
            <a:chExt cx="252075" cy="303675"/>
          </a:xfrm>
        </p:grpSpPr>
        <p:sp>
          <p:nvSpPr>
            <p:cNvPr id="9816" name="Google Shape;9816;p65"/>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5"/>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5"/>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5"/>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65"/>
          <p:cNvGrpSpPr/>
          <p:nvPr/>
        </p:nvGrpSpPr>
        <p:grpSpPr>
          <a:xfrm>
            <a:off x="4096200" y="2244743"/>
            <a:ext cx="343404" cy="446998"/>
            <a:chOff x="-18983850" y="3710075"/>
            <a:chExt cx="232375" cy="302475"/>
          </a:xfrm>
        </p:grpSpPr>
        <p:sp>
          <p:nvSpPr>
            <p:cNvPr id="9821" name="Google Shape;9821;p65"/>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5"/>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5"/>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5"/>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5" name="Google Shape;9825;p65"/>
          <p:cNvGrpSpPr/>
          <p:nvPr/>
        </p:nvGrpSpPr>
        <p:grpSpPr>
          <a:xfrm>
            <a:off x="1274247" y="1689573"/>
            <a:ext cx="450470" cy="449325"/>
            <a:chOff x="-20946600" y="3317850"/>
            <a:chExt cx="304825" cy="304050"/>
          </a:xfrm>
        </p:grpSpPr>
        <p:sp>
          <p:nvSpPr>
            <p:cNvPr id="9826" name="Google Shape;9826;p65"/>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5"/>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5"/>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65"/>
          <p:cNvGrpSpPr/>
          <p:nvPr/>
        </p:nvGrpSpPr>
        <p:grpSpPr>
          <a:xfrm>
            <a:off x="1300422" y="2797442"/>
            <a:ext cx="398119" cy="448143"/>
            <a:chOff x="-20930075" y="4066100"/>
            <a:chExt cx="269400" cy="303250"/>
          </a:xfrm>
        </p:grpSpPr>
        <p:sp>
          <p:nvSpPr>
            <p:cNvPr id="9830" name="Google Shape;9830;p65"/>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5"/>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65"/>
          <p:cNvGrpSpPr/>
          <p:nvPr/>
        </p:nvGrpSpPr>
        <p:grpSpPr>
          <a:xfrm>
            <a:off x="4042667" y="2797422"/>
            <a:ext cx="450470" cy="448180"/>
            <a:chOff x="-19020075" y="4084200"/>
            <a:chExt cx="304825" cy="303275"/>
          </a:xfrm>
        </p:grpSpPr>
        <p:sp>
          <p:nvSpPr>
            <p:cNvPr id="9833" name="Google Shape;9833;p65"/>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5"/>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5"/>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5"/>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5"/>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5"/>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5"/>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5"/>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5"/>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2" name="Google Shape;9842;p65"/>
          <p:cNvGrpSpPr/>
          <p:nvPr/>
        </p:nvGrpSpPr>
        <p:grpSpPr>
          <a:xfrm>
            <a:off x="6859931" y="1689001"/>
            <a:ext cx="396937" cy="450470"/>
            <a:chOff x="-17149475" y="3309200"/>
            <a:chExt cx="268600" cy="304825"/>
          </a:xfrm>
        </p:grpSpPr>
        <p:sp>
          <p:nvSpPr>
            <p:cNvPr id="9843" name="Google Shape;9843;p65"/>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5"/>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65"/>
          <p:cNvGrpSpPr/>
          <p:nvPr/>
        </p:nvGrpSpPr>
        <p:grpSpPr>
          <a:xfrm>
            <a:off x="6833737" y="2258120"/>
            <a:ext cx="449325" cy="420249"/>
            <a:chOff x="-17168375" y="3692750"/>
            <a:chExt cx="304050" cy="284375"/>
          </a:xfrm>
        </p:grpSpPr>
        <p:sp>
          <p:nvSpPr>
            <p:cNvPr id="9846" name="Google Shape;9846;p65"/>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5"/>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5"/>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5"/>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5"/>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5"/>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5"/>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65"/>
          <p:cNvGrpSpPr/>
          <p:nvPr/>
        </p:nvGrpSpPr>
        <p:grpSpPr>
          <a:xfrm>
            <a:off x="6830246" y="2796852"/>
            <a:ext cx="456308" cy="449325"/>
            <a:chOff x="-17170750" y="4058800"/>
            <a:chExt cx="308775" cy="304050"/>
          </a:xfrm>
        </p:grpSpPr>
        <p:sp>
          <p:nvSpPr>
            <p:cNvPr id="9854" name="Google Shape;9854;p65"/>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5"/>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5"/>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5"/>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5"/>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5"/>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5"/>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5"/>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5"/>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5"/>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5"/>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5"/>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5"/>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5"/>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5"/>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5"/>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5"/>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1" name="Google Shape;9871;p65"/>
          <p:cNvGrpSpPr/>
          <p:nvPr/>
        </p:nvGrpSpPr>
        <p:grpSpPr>
          <a:xfrm>
            <a:off x="5692143" y="3343358"/>
            <a:ext cx="450470" cy="446998"/>
            <a:chOff x="-15688425" y="3707725"/>
            <a:chExt cx="304825" cy="302475"/>
          </a:xfrm>
        </p:grpSpPr>
        <p:sp>
          <p:nvSpPr>
            <p:cNvPr id="9872" name="Google Shape;9872;p65"/>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5"/>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5"/>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5"/>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5"/>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5"/>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65"/>
          <p:cNvGrpSpPr/>
          <p:nvPr/>
        </p:nvGrpSpPr>
        <p:grpSpPr>
          <a:xfrm>
            <a:off x="1836300" y="1690441"/>
            <a:ext cx="451653" cy="447589"/>
            <a:chOff x="-20572500" y="3319025"/>
            <a:chExt cx="305625" cy="302875"/>
          </a:xfrm>
        </p:grpSpPr>
        <p:sp>
          <p:nvSpPr>
            <p:cNvPr id="9879" name="Google Shape;9879;p65"/>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5"/>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1" name="Google Shape;9881;p65"/>
          <p:cNvGrpSpPr/>
          <p:nvPr/>
        </p:nvGrpSpPr>
        <p:grpSpPr>
          <a:xfrm>
            <a:off x="1837463" y="2305410"/>
            <a:ext cx="449325" cy="325670"/>
            <a:chOff x="-20571700" y="3722875"/>
            <a:chExt cx="304050" cy="220375"/>
          </a:xfrm>
        </p:grpSpPr>
        <p:sp>
          <p:nvSpPr>
            <p:cNvPr id="9882" name="Google Shape;9882;p65"/>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5"/>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5"/>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5"/>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5"/>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5"/>
            <p:cNvSpPr/>
            <p:nvPr/>
          </p:nvSpPr>
          <p:spPr>
            <a:xfrm>
              <a:off x="-20502400" y="3887300"/>
              <a:ext cx="1600" cy="25"/>
            </a:xfrm>
            <a:custGeom>
              <a:rect b="b" l="l" r="r" t="t"/>
              <a:pathLst>
                <a:path extrusionOk="0" h="1" w="64">
                  <a:moveTo>
                    <a:pt x="64" y="1"/>
                  </a:moveTo>
                  <a:cubicBezTo>
                    <a:pt x="1" y="1"/>
                    <a:pt x="1" y="1"/>
                    <a:pt x="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5"/>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65"/>
          <p:cNvGrpSpPr/>
          <p:nvPr/>
        </p:nvGrpSpPr>
        <p:grpSpPr>
          <a:xfrm>
            <a:off x="1836891" y="2796278"/>
            <a:ext cx="450470" cy="450470"/>
            <a:chOff x="-20571700" y="4066875"/>
            <a:chExt cx="304825" cy="304825"/>
          </a:xfrm>
        </p:grpSpPr>
        <p:sp>
          <p:nvSpPr>
            <p:cNvPr id="9890" name="Google Shape;9890;p65"/>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5"/>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5"/>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5"/>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5"/>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5"/>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65"/>
          <p:cNvGrpSpPr/>
          <p:nvPr/>
        </p:nvGrpSpPr>
        <p:grpSpPr>
          <a:xfrm>
            <a:off x="4603593" y="1688259"/>
            <a:ext cx="453980" cy="451948"/>
            <a:chOff x="-18645175" y="3334200"/>
            <a:chExt cx="307200" cy="305825"/>
          </a:xfrm>
        </p:grpSpPr>
        <p:sp>
          <p:nvSpPr>
            <p:cNvPr id="9897" name="Google Shape;9897;p65"/>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5"/>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5"/>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5"/>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5"/>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65"/>
          <p:cNvGrpSpPr/>
          <p:nvPr/>
        </p:nvGrpSpPr>
        <p:grpSpPr>
          <a:xfrm>
            <a:off x="4604184" y="2242989"/>
            <a:ext cx="452798" cy="450507"/>
            <a:chOff x="-18645175" y="3708500"/>
            <a:chExt cx="306400" cy="304850"/>
          </a:xfrm>
        </p:grpSpPr>
        <p:sp>
          <p:nvSpPr>
            <p:cNvPr id="9903" name="Google Shape;9903;p65"/>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5"/>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5"/>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5"/>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5"/>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5"/>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5"/>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65"/>
          <p:cNvGrpSpPr/>
          <p:nvPr/>
        </p:nvGrpSpPr>
        <p:grpSpPr>
          <a:xfrm>
            <a:off x="4601857" y="2795630"/>
            <a:ext cx="457453" cy="451763"/>
            <a:chOff x="-18647525" y="4082625"/>
            <a:chExt cx="309550" cy="305700"/>
          </a:xfrm>
        </p:grpSpPr>
        <p:sp>
          <p:nvSpPr>
            <p:cNvPr id="9911" name="Google Shape;9911;p65"/>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5"/>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5"/>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5"/>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65"/>
          <p:cNvGrpSpPr/>
          <p:nvPr/>
        </p:nvGrpSpPr>
        <p:grpSpPr>
          <a:xfrm>
            <a:off x="7412241" y="1689592"/>
            <a:ext cx="395755" cy="449288"/>
            <a:chOff x="-16775350" y="3309200"/>
            <a:chExt cx="267800" cy="304025"/>
          </a:xfrm>
        </p:grpSpPr>
        <p:sp>
          <p:nvSpPr>
            <p:cNvPr id="9916" name="Google Shape;9916;p65"/>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5"/>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5"/>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9" name="Google Shape;9919;p65"/>
          <p:cNvGrpSpPr/>
          <p:nvPr/>
        </p:nvGrpSpPr>
        <p:grpSpPr>
          <a:xfrm>
            <a:off x="7412241" y="2241827"/>
            <a:ext cx="395755" cy="452835"/>
            <a:chOff x="-16775350" y="3683300"/>
            <a:chExt cx="267800" cy="306425"/>
          </a:xfrm>
        </p:grpSpPr>
        <p:sp>
          <p:nvSpPr>
            <p:cNvPr id="9920" name="Google Shape;9920;p65"/>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5"/>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5"/>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65"/>
          <p:cNvGrpSpPr/>
          <p:nvPr/>
        </p:nvGrpSpPr>
        <p:grpSpPr>
          <a:xfrm>
            <a:off x="7384292" y="2796870"/>
            <a:ext cx="451653" cy="449288"/>
            <a:chOff x="-16794250" y="4058225"/>
            <a:chExt cx="305625" cy="304025"/>
          </a:xfrm>
        </p:grpSpPr>
        <p:sp>
          <p:nvSpPr>
            <p:cNvPr id="9924" name="Google Shape;9924;p65"/>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5"/>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5"/>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5"/>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5"/>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5"/>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5"/>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5"/>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5"/>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3" name="Google Shape;9933;p65"/>
          <p:cNvSpPr/>
          <p:nvPr/>
        </p:nvSpPr>
        <p:spPr>
          <a:xfrm>
            <a:off x="7962960"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4" name="Google Shape;9934;p65"/>
          <p:cNvGrpSpPr/>
          <p:nvPr/>
        </p:nvGrpSpPr>
        <p:grpSpPr>
          <a:xfrm>
            <a:off x="2385709" y="1689573"/>
            <a:ext cx="457453" cy="449325"/>
            <a:chOff x="-20199150" y="3317850"/>
            <a:chExt cx="309550" cy="304050"/>
          </a:xfrm>
        </p:grpSpPr>
        <p:sp>
          <p:nvSpPr>
            <p:cNvPr id="9935" name="Google Shape;9935;p65"/>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5"/>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5"/>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5"/>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5"/>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5"/>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5"/>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2" name="Google Shape;9942;p65"/>
          <p:cNvGrpSpPr/>
          <p:nvPr/>
        </p:nvGrpSpPr>
        <p:grpSpPr>
          <a:xfrm>
            <a:off x="2388036" y="2242861"/>
            <a:ext cx="452798" cy="450766"/>
            <a:chOff x="-20199150" y="3693150"/>
            <a:chExt cx="306400" cy="305025"/>
          </a:xfrm>
        </p:grpSpPr>
        <p:sp>
          <p:nvSpPr>
            <p:cNvPr id="9943" name="Google Shape;9943;p65"/>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5"/>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5"/>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5"/>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5"/>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5"/>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65"/>
          <p:cNvGrpSpPr/>
          <p:nvPr/>
        </p:nvGrpSpPr>
        <p:grpSpPr>
          <a:xfrm>
            <a:off x="2388609" y="2795687"/>
            <a:ext cx="451653" cy="451653"/>
            <a:chOff x="-20197575" y="4066875"/>
            <a:chExt cx="305625" cy="305625"/>
          </a:xfrm>
        </p:grpSpPr>
        <p:sp>
          <p:nvSpPr>
            <p:cNvPr id="9950" name="Google Shape;9950;p65"/>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5"/>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5"/>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5"/>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5"/>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5"/>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5"/>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5"/>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8" name="Google Shape;9958;p65"/>
          <p:cNvGrpSpPr/>
          <p:nvPr/>
        </p:nvGrpSpPr>
        <p:grpSpPr>
          <a:xfrm>
            <a:off x="5170827" y="1687520"/>
            <a:ext cx="449325" cy="453426"/>
            <a:chOff x="-18271050" y="3333200"/>
            <a:chExt cx="304050" cy="306825"/>
          </a:xfrm>
        </p:grpSpPr>
        <p:sp>
          <p:nvSpPr>
            <p:cNvPr id="9959" name="Google Shape;9959;p65"/>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5"/>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5"/>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5"/>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5"/>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65"/>
          <p:cNvGrpSpPr/>
          <p:nvPr/>
        </p:nvGrpSpPr>
        <p:grpSpPr>
          <a:xfrm>
            <a:off x="5171399" y="2244171"/>
            <a:ext cx="448180" cy="448143"/>
            <a:chOff x="-18270275" y="3710875"/>
            <a:chExt cx="303275" cy="303250"/>
          </a:xfrm>
        </p:grpSpPr>
        <p:sp>
          <p:nvSpPr>
            <p:cNvPr id="9965" name="Google Shape;9965;p65"/>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5"/>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5"/>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5"/>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5"/>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5"/>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65"/>
          <p:cNvGrpSpPr/>
          <p:nvPr/>
        </p:nvGrpSpPr>
        <p:grpSpPr>
          <a:xfrm>
            <a:off x="5224951" y="2797422"/>
            <a:ext cx="341076" cy="448180"/>
            <a:chOff x="-18234025" y="4084200"/>
            <a:chExt cx="230800" cy="303275"/>
          </a:xfrm>
        </p:grpSpPr>
        <p:sp>
          <p:nvSpPr>
            <p:cNvPr id="9972" name="Google Shape;9972;p65"/>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5"/>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5"/>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65"/>
          <p:cNvGrpSpPr/>
          <p:nvPr/>
        </p:nvGrpSpPr>
        <p:grpSpPr>
          <a:xfrm>
            <a:off x="2337506" y="3341641"/>
            <a:ext cx="449325" cy="450470"/>
            <a:chOff x="-16419350" y="3308400"/>
            <a:chExt cx="304050" cy="304825"/>
          </a:xfrm>
        </p:grpSpPr>
        <p:sp>
          <p:nvSpPr>
            <p:cNvPr id="9976" name="Google Shape;9976;p65"/>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5"/>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5"/>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5"/>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5"/>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5"/>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5"/>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65"/>
          <p:cNvGrpSpPr/>
          <p:nvPr/>
        </p:nvGrpSpPr>
        <p:grpSpPr>
          <a:xfrm>
            <a:off x="4609062" y="3340423"/>
            <a:ext cx="395755" cy="452872"/>
            <a:chOff x="-16401225" y="3683275"/>
            <a:chExt cx="267800" cy="306450"/>
          </a:xfrm>
        </p:grpSpPr>
        <p:sp>
          <p:nvSpPr>
            <p:cNvPr id="9984" name="Google Shape;9984;p65"/>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5"/>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5"/>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5"/>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5"/>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5"/>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5"/>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1" name="Google Shape;9991;p65"/>
          <p:cNvGrpSpPr/>
          <p:nvPr/>
        </p:nvGrpSpPr>
        <p:grpSpPr>
          <a:xfrm>
            <a:off x="7974511" y="2797062"/>
            <a:ext cx="450470" cy="448180"/>
            <a:chOff x="-16419350" y="4058200"/>
            <a:chExt cx="304825" cy="303275"/>
          </a:xfrm>
        </p:grpSpPr>
        <p:sp>
          <p:nvSpPr>
            <p:cNvPr id="9992" name="Google Shape;9992;p65"/>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5"/>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5"/>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5"/>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5"/>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5"/>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5"/>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65"/>
          <p:cNvGrpSpPr/>
          <p:nvPr/>
        </p:nvGrpSpPr>
        <p:grpSpPr>
          <a:xfrm>
            <a:off x="4001398" y="3343080"/>
            <a:ext cx="450507" cy="447589"/>
            <a:chOff x="-15296200" y="3326900"/>
            <a:chExt cx="304850" cy="302875"/>
          </a:xfrm>
        </p:grpSpPr>
        <p:sp>
          <p:nvSpPr>
            <p:cNvPr id="10000" name="Google Shape;10000;p65"/>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5"/>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5"/>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5"/>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5"/>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65"/>
          <p:cNvGrpSpPr/>
          <p:nvPr/>
        </p:nvGrpSpPr>
        <p:grpSpPr>
          <a:xfrm>
            <a:off x="2917051" y="1706881"/>
            <a:ext cx="486566" cy="414708"/>
            <a:chOff x="-19835275" y="3330250"/>
            <a:chExt cx="329250" cy="280625"/>
          </a:xfrm>
        </p:grpSpPr>
        <p:sp>
          <p:nvSpPr>
            <p:cNvPr id="10006" name="Google Shape;10006;p65"/>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5"/>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5"/>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65"/>
          <p:cNvGrpSpPr/>
          <p:nvPr/>
        </p:nvGrpSpPr>
        <p:grpSpPr>
          <a:xfrm>
            <a:off x="2935080" y="2243470"/>
            <a:ext cx="450507" cy="449547"/>
            <a:chOff x="-19822675" y="3692750"/>
            <a:chExt cx="304850" cy="304200"/>
          </a:xfrm>
        </p:grpSpPr>
        <p:sp>
          <p:nvSpPr>
            <p:cNvPr id="10010" name="Google Shape;10010;p65"/>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5"/>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5"/>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5"/>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5"/>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5" name="Google Shape;10015;p65"/>
          <p:cNvGrpSpPr/>
          <p:nvPr/>
        </p:nvGrpSpPr>
        <p:grpSpPr>
          <a:xfrm>
            <a:off x="2935672" y="2796278"/>
            <a:ext cx="449325" cy="450470"/>
            <a:chOff x="-19822675" y="4066875"/>
            <a:chExt cx="304050" cy="304825"/>
          </a:xfrm>
        </p:grpSpPr>
        <p:sp>
          <p:nvSpPr>
            <p:cNvPr id="10016" name="Google Shape;10016;p65"/>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5"/>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5"/>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5"/>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5"/>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5"/>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65"/>
          <p:cNvGrpSpPr/>
          <p:nvPr/>
        </p:nvGrpSpPr>
        <p:grpSpPr>
          <a:xfrm>
            <a:off x="5744740" y="1689571"/>
            <a:ext cx="399302" cy="449325"/>
            <a:chOff x="-17878825" y="3334400"/>
            <a:chExt cx="270200" cy="304050"/>
          </a:xfrm>
        </p:grpSpPr>
        <p:sp>
          <p:nvSpPr>
            <p:cNvPr id="10023" name="Google Shape;10023;p65"/>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5"/>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5"/>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5"/>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5"/>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5"/>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5"/>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65"/>
          <p:cNvGrpSpPr/>
          <p:nvPr/>
        </p:nvGrpSpPr>
        <p:grpSpPr>
          <a:xfrm>
            <a:off x="5718565" y="2242416"/>
            <a:ext cx="451653" cy="451653"/>
            <a:chOff x="-17896150" y="3709300"/>
            <a:chExt cx="305625" cy="305625"/>
          </a:xfrm>
        </p:grpSpPr>
        <p:sp>
          <p:nvSpPr>
            <p:cNvPr id="10031" name="Google Shape;10031;p65"/>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5"/>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5"/>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5"/>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65"/>
          <p:cNvGrpSpPr/>
          <p:nvPr/>
        </p:nvGrpSpPr>
        <p:grpSpPr>
          <a:xfrm>
            <a:off x="5746495" y="2795686"/>
            <a:ext cx="395792" cy="451653"/>
            <a:chOff x="-17878025" y="4082625"/>
            <a:chExt cx="267825" cy="305625"/>
          </a:xfrm>
        </p:grpSpPr>
        <p:sp>
          <p:nvSpPr>
            <p:cNvPr id="10036" name="Google Shape;10036;p65"/>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5"/>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5"/>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5"/>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5"/>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5"/>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5"/>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65"/>
          <p:cNvGrpSpPr/>
          <p:nvPr/>
        </p:nvGrpSpPr>
        <p:grpSpPr>
          <a:xfrm>
            <a:off x="2890388" y="3355015"/>
            <a:ext cx="450507" cy="423722"/>
            <a:chOff x="-16044450" y="3317850"/>
            <a:chExt cx="304850" cy="286725"/>
          </a:xfrm>
        </p:grpSpPr>
        <p:sp>
          <p:nvSpPr>
            <p:cNvPr id="10044" name="Google Shape;10044;p65"/>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5"/>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5"/>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5"/>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8" name="Google Shape;10048;p65"/>
          <p:cNvSpPr/>
          <p:nvPr/>
        </p:nvSpPr>
        <p:spPr>
          <a:xfrm>
            <a:off x="5135108"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9" name="Google Shape;10049;p65"/>
          <p:cNvGrpSpPr/>
          <p:nvPr/>
        </p:nvGrpSpPr>
        <p:grpSpPr>
          <a:xfrm>
            <a:off x="8012905" y="2243724"/>
            <a:ext cx="373662" cy="449030"/>
            <a:chOff x="-16018450" y="4058400"/>
            <a:chExt cx="252850" cy="303850"/>
          </a:xfrm>
        </p:grpSpPr>
        <p:sp>
          <p:nvSpPr>
            <p:cNvPr id="10050" name="Google Shape;10050;p65"/>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5"/>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5"/>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5"/>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4" name="Google Shape;10054;p65"/>
          <p:cNvSpPr/>
          <p:nvPr/>
        </p:nvSpPr>
        <p:spPr>
          <a:xfrm>
            <a:off x="6245621"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5"/>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59" name="Shape 10059"/>
        <p:cNvGrpSpPr/>
        <p:nvPr/>
      </p:nvGrpSpPr>
      <p:grpSpPr>
        <a:xfrm>
          <a:off x="0" y="0"/>
          <a:ext cx="0" cy="0"/>
          <a:chOff x="0" y="0"/>
          <a:chExt cx="0" cy="0"/>
        </a:xfrm>
      </p:grpSpPr>
      <p:grpSp>
        <p:nvGrpSpPr>
          <p:cNvPr id="10060" name="Google Shape;10060;p66"/>
          <p:cNvGrpSpPr/>
          <p:nvPr/>
        </p:nvGrpSpPr>
        <p:grpSpPr>
          <a:xfrm>
            <a:off x="829817" y="1689241"/>
            <a:ext cx="442337" cy="419623"/>
            <a:chOff x="-6696925" y="3272575"/>
            <a:chExt cx="307200" cy="291425"/>
          </a:xfrm>
        </p:grpSpPr>
        <p:sp>
          <p:nvSpPr>
            <p:cNvPr id="10061" name="Google Shape;10061;p66"/>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6"/>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66"/>
          <p:cNvGrpSpPr/>
          <p:nvPr/>
        </p:nvGrpSpPr>
        <p:grpSpPr>
          <a:xfrm>
            <a:off x="829799" y="2204636"/>
            <a:ext cx="442373" cy="420775"/>
            <a:chOff x="-6690625" y="3631325"/>
            <a:chExt cx="307225" cy="292225"/>
          </a:xfrm>
        </p:grpSpPr>
        <p:sp>
          <p:nvSpPr>
            <p:cNvPr id="10064" name="Google Shape;10064;p66"/>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6"/>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6"/>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6"/>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6"/>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66"/>
          <p:cNvGrpSpPr/>
          <p:nvPr/>
        </p:nvGrpSpPr>
        <p:grpSpPr>
          <a:xfrm>
            <a:off x="851921" y="2756972"/>
            <a:ext cx="421927" cy="419371"/>
            <a:chOff x="-6689825" y="3992050"/>
            <a:chExt cx="293025" cy="291250"/>
          </a:xfrm>
        </p:grpSpPr>
        <p:sp>
          <p:nvSpPr>
            <p:cNvPr id="10070" name="Google Shape;10070;p66"/>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6"/>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6"/>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6"/>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6"/>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6"/>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6"/>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6"/>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6"/>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6"/>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6"/>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6"/>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2" name="Google Shape;10082;p66"/>
          <p:cNvSpPr/>
          <p:nvPr/>
        </p:nvSpPr>
        <p:spPr>
          <a:xfrm>
            <a:off x="3529770"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3" name="Google Shape;10083;p66"/>
          <p:cNvGrpSpPr/>
          <p:nvPr/>
        </p:nvGrpSpPr>
        <p:grpSpPr>
          <a:xfrm>
            <a:off x="3535232" y="2205192"/>
            <a:ext cx="423043" cy="419659"/>
            <a:chOff x="-4837325" y="3612425"/>
            <a:chExt cx="293800" cy="291450"/>
          </a:xfrm>
        </p:grpSpPr>
        <p:sp>
          <p:nvSpPr>
            <p:cNvPr id="10084" name="Google Shape;10084;p66"/>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6"/>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6"/>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66"/>
          <p:cNvGrpSpPr/>
          <p:nvPr/>
        </p:nvGrpSpPr>
        <p:grpSpPr>
          <a:xfrm>
            <a:off x="3548265" y="2756826"/>
            <a:ext cx="420775" cy="419659"/>
            <a:chOff x="-4837325" y="3971575"/>
            <a:chExt cx="292225" cy="291450"/>
          </a:xfrm>
        </p:grpSpPr>
        <p:sp>
          <p:nvSpPr>
            <p:cNvPr id="10088" name="Google Shape;10088;p66"/>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6"/>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6"/>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6"/>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6"/>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6"/>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4" name="Google Shape;10094;p66"/>
          <p:cNvGrpSpPr/>
          <p:nvPr/>
        </p:nvGrpSpPr>
        <p:grpSpPr>
          <a:xfrm>
            <a:off x="6240279" y="1714185"/>
            <a:ext cx="430998" cy="369730"/>
            <a:chOff x="-3037625" y="3254850"/>
            <a:chExt cx="299325" cy="256775"/>
          </a:xfrm>
        </p:grpSpPr>
        <p:sp>
          <p:nvSpPr>
            <p:cNvPr id="10095" name="Google Shape;10095;p66"/>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6"/>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6"/>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6"/>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66"/>
          <p:cNvGrpSpPr/>
          <p:nvPr/>
        </p:nvGrpSpPr>
        <p:grpSpPr>
          <a:xfrm>
            <a:off x="6244239" y="2204615"/>
            <a:ext cx="423079" cy="420811"/>
            <a:chOff x="-3031325" y="3597450"/>
            <a:chExt cx="293825" cy="292250"/>
          </a:xfrm>
        </p:grpSpPr>
        <p:sp>
          <p:nvSpPr>
            <p:cNvPr id="10100" name="Google Shape;10100;p66"/>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6"/>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6"/>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6"/>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66"/>
          <p:cNvGrpSpPr/>
          <p:nvPr/>
        </p:nvGrpSpPr>
        <p:grpSpPr>
          <a:xfrm>
            <a:off x="6256714" y="2781214"/>
            <a:ext cx="421927" cy="370882"/>
            <a:chOff x="-3030525" y="3973150"/>
            <a:chExt cx="293025" cy="257575"/>
          </a:xfrm>
        </p:grpSpPr>
        <p:sp>
          <p:nvSpPr>
            <p:cNvPr id="10105" name="Google Shape;10105;p66"/>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6"/>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66"/>
          <p:cNvGrpSpPr/>
          <p:nvPr/>
        </p:nvGrpSpPr>
        <p:grpSpPr>
          <a:xfrm>
            <a:off x="1358307" y="3369426"/>
            <a:ext cx="421927" cy="297195"/>
            <a:chOff x="-1199300" y="3279250"/>
            <a:chExt cx="293025" cy="206400"/>
          </a:xfrm>
        </p:grpSpPr>
        <p:sp>
          <p:nvSpPr>
            <p:cNvPr id="10108" name="Google Shape;10108;p66"/>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6"/>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6"/>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6"/>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66"/>
          <p:cNvGrpSpPr/>
          <p:nvPr/>
        </p:nvGrpSpPr>
        <p:grpSpPr>
          <a:xfrm>
            <a:off x="1365393" y="1688773"/>
            <a:ext cx="444605" cy="420559"/>
            <a:chOff x="-6338550" y="3272950"/>
            <a:chExt cx="308775" cy="292075"/>
          </a:xfrm>
        </p:grpSpPr>
        <p:sp>
          <p:nvSpPr>
            <p:cNvPr id="10113" name="Google Shape;10113;p66"/>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6"/>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6"/>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66"/>
          <p:cNvGrpSpPr/>
          <p:nvPr/>
        </p:nvGrpSpPr>
        <p:grpSpPr>
          <a:xfrm>
            <a:off x="1376732" y="2205194"/>
            <a:ext cx="421927" cy="419659"/>
            <a:chOff x="-6329100" y="3632100"/>
            <a:chExt cx="293025" cy="291450"/>
          </a:xfrm>
        </p:grpSpPr>
        <p:sp>
          <p:nvSpPr>
            <p:cNvPr id="10117" name="Google Shape;10117;p66"/>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6"/>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6"/>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66"/>
          <p:cNvGrpSpPr/>
          <p:nvPr/>
        </p:nvGrpSpPr>
        <p:grpSpPr>
          <a:xfrm>
            <a:off x="1389783" y="2756828"/>
            <a:ext cx="419623" cy="419659"/>
            <a:chOff x="-6329875" y="3992050"/>
            <a:chExt cx="291425" cy="291450"/>
          </a:xfrm>
        </p:grpSpPr>
        <p:sp>
          <p:nvSpPr>
            <p:cNvPr id="10121" name="Google Shape;10121;p66"/>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6"/>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6"/>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6"/>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5" name="Google Shape;10125;p66"/>
          <p:cNvGrpSpPr/>
          <p:nvPr/>
        </p:nvGrpSpPr>
        <p:grpSpPr>
          <a:xfrm>
            <a:off x="4075920" y="1687530"/>
            <a:ext cx="423079" cy="423043"/>
            <a:chOff x="-4478975" y="3251700"/>
            <a:chExt cx="293825" cy="293800"/>
          </a:xfrm>
        </p:grpSpPr>
        <p:sp>
          <p:nvSpPr>
            <p:cNvPr id="10126" name="Google Shape;10126;p66"/>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6"/>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6"/>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66"/>
          <p:cNvGrpSpPr/>
          <p:nvPr/>
        </p:nvGrpSpPr>
        <p:grpSpPr>
          <a:xfrm>
            <a:off x="4075920" y="2205192"/>
            <a:ext cx="423079" cy="419659"/>
            <a:chOff x="-4475825" y="3612425"/>
            <a:chExt cx="293825" cy="291450"/>
          </a:xfrm>
        </p:grpSpPr>
        <p:sp>
          <p:nvSpPr>
            <p:cNvPr id="10130" name="Google Shape;10130;p66"/>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6"/>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6"/>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66"/>
          <p:cNvGrpSpPr/>
          <p:nvPr/>
        </p:nvGrpSpPr>
        <p:grpSpPr>
          <a:xfrm>
            <a:off x="4084992" y="2756844"/>
            <a:ext cx="428730" cy="419623"/>
            <a:chOff x="-4480550" y="3970800"/>
            <a:chExt cx="297750" cy="291425"/>
          </a:xfrm>
        </p:grpSpPr>
        <p:sp>
          <p:nvSpPr>
            <p:cNvPr id="10134" name="Google Shape;10134;p66"/>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6"/>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66"/>
          <p:cNvGrpSpPr/>
          <p:nvPr/>
        </p:nvGrpSpPr>
        <p:grpSpPr>
          <a:xfrm>
            <a:off x="6788826" y="1689221"/>
            <a:ext cx="415123" cy="419659"/>
            <a:chOff x="-2668225" y="3239075"/>
            <a:chExt cx="288300" cy="291450"/>
          </a:xfrm>
        </p:grpSpPr>
        <p:sp>
          <p:nvSpPr>
            <p:cNvPr id="10137" name="Google Shape;10137;p66"/>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6"/>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6"/>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6"/>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6"/>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2" name="Google Shape;10142;p66"/>
          <p:cNvGrpSpPr/>
          <p:nvPr/>
        </p:nvGrpSpPr>
        <p:grpSpPr>
          <a:xfrm>
            <a:off x="6785982" y="2205191"/>
            <a:ext cx="420811" cy="419659"/>
            <a:chOff x="-2671375" y="3597450"/>
            <a:chExt cx="292250" cy="291450"/>
          </a:xfrm>
        </p:grpSpPr>
        <p:sp>
          <p:nvSpPr>
            <p:cNvPr id="10143" name="Google Shape;10143;p66"/>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6"/>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5" name="Google Shape;10145;p66"/>
          <p:cNvGrpSpPr/>
          <p:nvPr/>
        </p:nvGrpSpPr>
        <p:grpSpPr>
          <a:xfrm>
            <a:off x="6796765" y="2755691"/>
            <a:ext cx="423043" cy="421927"/>
            <a:chOff x="-2670575" y="3956600"/>
            <a:chExt cx="293800" cy="293025"/>
          </a:xfrm>
        </p:grpSpPr>
        <p:sp>
          <p:nvSpPr>
            <p:cNvPr id="10146" name="Google Shape;10146;p66"/>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6"/>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6"/>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6"/>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0" name="Google Shape;10150;p66"/>
          <p:cNvGrpSpPr/>
          <p:nvPr/>
        </p:nvGrpSpPr>
        <p:grpSpPr>
          <a:xfrm>
            <a:off x="3054285" y="3311947"/>
            <a:ext cx="426462" cy="418363"/>
            <a:chOff x="-1183550" y="3586525"/>
            <a:chExt cx="296175" cy="290550"/>
          </a:xfrm>
        </p:grpSpPr>
        <p:sp>
          <p:nvSpPr>
            <p:cNvPr id="10151" name="Google Shape;10151;p66"/>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6"/>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6"/>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6"/>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6"/>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6"/>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6"/>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6"/>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6"/>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66"/>
          <p:cNvGrpSpPr/>
          <p:nvPr/>
        </p:nvGrpSpPr>
        <p:grpSpPr>
          <a:xfrm>
            <a:off x="1917896" y="1689799"/>
            <a:ext cx="420811" cy="418507"/>
            <a:chOff x="-5971525" y="3273750"/>
            <a:chExt cx="292250" cy="290650"/>
          </a:xfrm>
        </p:grpSpPr>
        <p:sp>
          <p:nvSpPr>
            <p:cNvPr id="10161" name="Google Shape;10161;p66"/>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6"/>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66"/>
          <p:cNvGrpSpPr/>
          <p:nvPr/>
        </p:nvGrpSpPr>
        <p:grpSpPr>
          <a:xfrm>
            <a:off x="1912226" y="2203826"/>
            <a:ext cx="432150" cy="422395"/>
            <a:chOff x="-5974675" y="3632100"/>
            <a:chExt cx="300125" cy="293350"/>
          </a:xfrm>
        </p:grpSpPr>
        <p:sp>
          <p:nvSpPr>
            <p:cNvPr id="10164" name="Google Shape;10164;p66"/>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6"/>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6"/>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66"/>
          <p:cNvGrpSpPr/>
          <p:nvPr/>
        </p:nvGrpSpPr>
        <p:grpSpPr>
          <a:xfrm>
            <a:off x="1942267" y="2755694"/>
            <a:ext cx="395865" cy="421927"/>
            <a:chOff x="-5971525" y="3990475"/>
            <a:chExt cx="274925" cy="293025"/>
          </a:xfrm>
        </p:grpSpPr>
        <p:sp>
          <p:nvSpPr>
            <p:cNvPr id="10168" name="Google Shape;10168;p66"/>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6"/>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6"/>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6"/>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66"/>
          <p:cNvGrpSpPr/>
          <p:nvPr/>
        </p:nvGrpSpPr>
        <p:grpSpPr>
          <a:xfrm>
            <a:off x="4615473" y="1689798"/>
            <a:ext cx="420775" cy="418507"/>
            <a:chOff x="-4118225" y="3253275"/>
            <a:chExt cx="292225" cy="290650"/>
          </a:xfrm>
        </p:grpSpPr>
        <p:sp>
          <p:nvSpPr>
            <p:cNvPr id="10173" name="Google Shape;10173;p66"/>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6"/>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66"/>
          <p:cNvGrpSpPr/>
          <p:nvPr/>
        </p:nvGrpSpPr>
        <p:grpSpPr>
          <a:xfrm>
            <a:off x="4665924" y="2204922"/>
            <a:ext cx="319874" cy="420199"/>
            <a:chOff x="-4082800" y="3612425"/>
            <a:chExt cx="222150" cy="291825"/>
          </a:xfrm>
        </p:grpSpPr>
        <p:sp>
          <p:nvSpPr>
            <p:cNvPr id="10176" name="Google Shape;10176;p66"/>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6"/>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6"/>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66"/>
          <p:cNvGrpSpPr/>
          <p:nvPr/>
        </p:nvGrpSpPr>
        <p:grpSpPr>
          <a:xfrm>
            <a:off x="4627372" y="2769876"/>
            <a:ext cx="420775" cy="393561"/>
            <a:chOff x="-4118225" y="3990475"/>
            <a:chExt cx="292225" cy="273325"/>
          </a:xfrm>
        </p:grpSpPr>
        <p:sp>
          <p:nvSpPr>
            <p:cNvPr id="10180" name="Google Shape;10180;p66"/>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6"/>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6"/>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6"/>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66"/>
          <p:cNvGrpSpPr/>
          <p:nvPr/>
        </p:nvGrpSpPr>
        <p:grpSpPr>
          <a:xfrm>
            <a:off x="7338026" y="1688087"/>
            <a:ext cx="394713" cy="421927"/>
            <a:chOff x="-2312225" y="3238300"/>
            <a:chExt cx="274125" cy="293025"/>
          </a:xfrm>
        </p:grpSpPr>
        <p:sp>
          <p:nvSpPr>
            <p:cNvPr id="10185" name="Google Shape;10185;p66"/>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6"/>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66"/>
          <p:cNvGrpSpPr/>
          <p:nvPr/>
        </p:nvGrpSpPr>
        <p:grpSpPr>
          <a:xfrm>
            <a:off x="7335742" y="2756825"/>
            <a:ext cx="423079" cy="419659"/>
            <a:chOff x="-2310650" y="3958175"/>
            <a:chExt cx="293825" cy="291450"/>
          </a:xfrm>
        </p:grpSpPr>
        <p:sp>
          <p:nvSpPr>
            <p:cNvPr id="10188" name="Google Shape;10188;p66"/>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6"/>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66"/>
          <p:cNvGrpSpPr/>
          <p:nvPr/>
        </p:nvGrpSpPr>
        <p:grpSpPr>
          <a:xfrm>
            <a:off x="4702603" y="3308459"/>
            <a:ext cx="424159" cy="419659"/>
            <a:chOff x="-1182750" y="3962900"/>
            <a:chExt cx="294575" cy="291450"/>
          </a:xfrm>
        </p:grpSpPr>
        <p:sp>
          <p:nvSpPr>
            <p:cNvPr id="10191" name="Google Shape;10191;p66"/>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6"/>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6"/>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6"/>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6"/>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6"/>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6"/>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66"/>
          <p:cNvGrpSpPr/>
          <p:nvPr/>
        </p:nvGrpSpPr>
        <p:grpSpPr>
          <a:xfrm>
            <a:off x="2455739" y="1689223"/>
            <a:ext cx="424195" cy="419659"/>
            <a:chOff x="-5611575" y="3272950"/>
            <a:chExt cx="294600" cy="291450"/>
          </a:xfrm>
        </p:grpSpPr>
        <p:sp>
          <p:nvSpPr>
            <p:cNvPr id="10199" name="Google Shape;10199;p66"/>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6"/>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6"/>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6"/>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6"/>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4" name="Google Shape;10204;p66"/>
          <p:cNvGrpSpPr/>
          <p:nvPr/>
        </p:nvGrpSpPr>
        <p:grpSpPr>
          <a:xfrm>
            <a:off x="2455739" y="2205770"/>
            <a:ext cx="424195" cy="418507"/>
            <a:chOff x="-5613150" y="3632900"/>
            <a:chExt cx="294600" cy="290650"/>
          </a:xfrm>
        </p:grpSpPr>
        <p:sp>
          <p:nvSpPr>
            <p:cNvPr id="10205" name="Google Shape;10205;p66"/>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6"/>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66"/>
          <p:cNvGrpSpPr/>
          <p:nvPr/>
        </p:nvGrpSpPr>
        <p:grpSpPr>
          <a:xfrm>
            <a:off x="7324977" y="2153586"/>
            <a:ext cx="420811" cy="522864"/>
            <a:chOff x="-2310650" y="3525775"/>
            <a:chExt cx="292250" cy="363125"/>
          </a:xfrm>
        </p:grpSpPr>
        <p:sp>
          <p:nvSpPr>
            <p:cNvPr id="10208" name="Google Shape;10208;p66"/>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6"/>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6"/>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6"/>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66"/>
          <p:cNvGrpSpPr/>
          <p:nvPr/>
        </p:nvGrpSpPr>
        <p:grpSpPr>
          <a:xfrm>
            <a:off x="2467638" y="2756270"/>
            <a:ext cx="424195" cy="420775"/>
            <a:chOff x="-5613150" y="3991275"/>
            <a:chExt cx="294600" cy="292225"/>
          </a:xfrm>
        </p:grpSpPr>
        <p:sp>
          <p:nvSpPr>
            <p:cNvPr id="10213" name="Google Shape;10213;p66"/>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6"/>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6"/>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6"/>
            <p:cNvSpPr/>
            <p:nvPr/>
          </p:nvSpPr>
          <p:spPr>
            <a:xfrm>
              <a:off x="-5487925" y="4077125"/>
              <a:ext cx="43350" cy="54375"/>
            </a:xfrm>
            <a:custGeom>
              <a:rect b="b" l="l" r="r" t="t"/>
              <a:pathLst>
                <a:path extrusionOk="0" h="2175" w="1734">
                  <a:moveTo>
                    <a:pt x="1" y="0"/>
                  </a:moveTo>
                  <a:lnTo>
                    <a:pt x="852" y="2174"/>
                  </a:lnTo>
                  <a:lnTo>
                    <a:pt x="17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6"/>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6"/>
            <p:cNvSpPr/>
            <p:nvPr/>
          </p:nvSpPr>
          <p:spPr>
            <a:xfrm>
              <a:off x="-5531225" y="4077125"/>
              <a:ext cx="41750" cy="40975"/>
            </a:xfrm>
            <a:custGeom>
              <a:rect b="b" l="l" r="r" t="t"/>
              <a:pathLst>
                <a:path extrusionOk="0" h="1639" w="1670">
                  <a:moveTo>
                    <a:pt x="0" y="0"/>
                  </a:moveTo>
                  <a:lnTo>
                    <a:pt x="1670" y="1638"/>
                  </a:lnTo>
                  <a:lnTo>
                    <a:pt x="97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6"/>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6"/>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6"/>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66"/>
          <p:cNvGrpSpPr/>
          <p:nvPr/>
        </p:nvGrpSpPr>
        <p:grpSpPr>
          <a:xfrm>
            <a:off x="5139126" y="1689438"/>
            <a:ext cx="434634" cy="419227"/>
            <a:chOff x="-3768700" y="3253275"/>
            <a:chExt cx="301850" cy="291150"/>
          </a:xfrm>
        </p:grpSpPr>
        <p:sp>
          <p:nvSpPr>
            <p:cNvPr id="10223" name="Google Shape;10223;p66"/>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6"/>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6"/>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66"/>
          <p:cNvGrpSpPr/>
          <p:nvPr/>
        </p:nvGrpSpPr>
        <p:grpSpPr>
          <a:xfrm>
            <a:off x="5143209" y="2217090"/>
            <a:ext cx="426462" cy="395865"/>
            <a:chOff x="-3808700" y="3628950"/>
            <a:chExt cx="296175" cy="274925"/>
          </a:xfrm>
        </p:grpSpPr>
        <p:sp>
          <p:nvSpPr>
            <p:cNvPr id="10227" name="Google Shape;10227;p66"/>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6"/>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6"/>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66"/>
          <p:cNvGrpSpPr/>
          <p:nvPr/>
        </p:nvGrpSpPr>
        <p:grpSpPr>
          <a:xfrm>
            <a:off x="5208420" y="2756412"/>
            <a:ext cx="419443" cy="420487"/>
            <a:chOff x="-3771675" y="3971775"/>
            <a:chExt cx="291300" cy="292025"/>
          </a:xfrm>
        </p:grpSpPr>
        <p:sp>
          <p:nvSpPr>
            <p:cNvPr id="10231" name="Google Shape;10231;p66"/>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6"/>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6"/>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6"/>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6"/>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66"/>
          <p:cNvGrpSpPr/>
          <p:nvPr/>
        </p:nvGrpSpPr>
        <p:grpSpPr>
          <a:xfrm>
            <a:off x="7869864" y="1716461"/>
            <a:ext cx="420271" cy="320774"/>
            <a:chOff x="-1951475" y="3273100"/>
            <a:chExt cx="291875" cy="222775"/>
          </a:xfrm>
        </p:grpSpPr>
        <p:sp>
          <p:nvSpPr>
            <p:cNvPr id="10237" name="Google Shape;10237;p66"/>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6"/>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6"/>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66"/>
          <p:cNvGrpSpPr/>
          <p:nvPr/>
        </p:nvGrpSpPr>
        <p:grpSpPr>
          <a:xfrm>
            <a:off x="7867344" y="2205191"/>
            <a:ext cx="425310" cy="419659"/>
            <a:chOff x="-1951475" y="3597450"/>
            <a:chExt cx="295375" cy="291450"/>
          </a:xfrm>
        </p:grpSpPr>
        <p:sp>
          <p:nvSpPr>
            <p:cNvPr id="10241" name="Google Shape;10241;p66"/>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6"/>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6"/>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6"/>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5" name="Google Shape;10245;p66"/>
          <p:cNvGrpSpPr/>
          <p:nvPr/>
        </p:nvGrpSpPr>
        <p:grpSpPr>
          <a:xfrm>
            <a:off x="7869595" y="2756825"/>
            <a:ext cx="444605" cy="419659"/>
            <a:chOff x="-1960150" y="3956600"/>
            <a:chExt cx="308775" cy="291450"/>
          </a:xfrm>
        </p:grpSpPr>
        <p:sp>
          <p:nvSpPr>
            <p:cNvPr id="10246" name="Google Shape;10246;p66"/>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6"/>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8" name="Google Shape;10248;p66"/>
          <p:cNvGrpSpPr/>
          <p:nvPr/>
        </p:nvGrpSpPr>
        <p:grpSpPr>
          <a:xfrm>
            <a:off x="1923633" y="3307636"/>
            <a:ext cx="420775" cy="420775"/>
            <a:chOff x="-804700" y="3226500"/>
            <a:chExt cx="292225" cy="292225"/>
          </a:xfrm>
        </p:grpSpPr>
        <p:sp>
          <p:nvSpPr>
            <p:cNvPr id="10249" name="Google Shape;10249;p66"/>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6"/>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6"/>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6"/>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6"/>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6"/>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6"/>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6" name="Google Shape;10256;p66"/>
          <p:cNvGrpSpPr/>
          <p:nvPr/>
        </p:nvGrpSpPr>
        <p:grpSpPr>
          <a:xfrm>
            <a:off x="3003724" y="1688647"/>
            <a:ext cx="420775" cy="420811"/>
            <a:chOff x="-5251625" y="3272950"/>
            <a:chExt cx="292225" cy="292250"/>
          </a:xfrm>
        </p:grpSpPr>
        <p:sp>
          <p:nvSpPr>
            <p:cNvPr id="10257" name="Google Shape;10257;p66"/>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6"/>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6"/>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66"/>
          <p:cNvGrpSpPr/>
          <p:nvPr/>
        </p:nvGrpSpPr>
        <p:grpSpPr>
          <a:xfrm>
            <a:off x="3000322" y="2204348"/>
            <a:ext cx="427578" cy="421351"/>
            <a:chOff x="-5254775" y="3631325"/>
            <a:chExt cx="296950" cy="292625"/>
          </a:xfrm>
        </p:grpSpPr>
        <p:sp>
          <p:nvSpPr>
            <p:cNvPr id="10261" name="Google Shape;10261;p66"/>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6"/>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6"/>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6"/>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6"/>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6"/>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6"/>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8" name="Google Shape;10268;p66"/>
          <p:cNvGrpSpPr/>
          <p:nvPr/>
        </p:nvGrpSpPr>
        <p:grpSpPr>
          <a:xfrm>
            <a:off x="3016181" y="2756270"/>
            <a:ext cx="419659" cy="420775"/>
            <a:chOff x="-5251625" y="3991275"/>
            <a:chExt cx="291450" cy="292225"/>
          </a:xfrm>
        </p:grpSpPr>
        <p:sp>
          <p:nvSpPr>
            <p:cNvPr id="10269" name="Google Shape;10269;p66"/>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6"/>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6"/>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6"/>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6"/>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4" name="Google Shape;10274;p66"/>
          <p:cNvGrpSpPr/>
          <p:nvPr/>
        </p:nvGrpSpPr>
        <p:grpSpPr>
          <a:xfrm>
            <a:off x="5756763" y="1689240"/>
            <a:ext cx="319874" cy="419623"/>
            <a:chOff x="-3365275" y="3253275"/>
            <a:chExt cx="222150" cy="291425"/>
          </a:xfrm>
        </p:grpSpPr>
        <p:sp>
          <p:nvSpPr>
            <p:cNvPr id="10275" name="Google Shape;10275;p66"/>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6"/>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7" name="Google Shape;10277;p66"/>
          <p:cNvGrpSpPr/>
          <p:nvPr/>
        </p:nvGrpSpPr>
        <p:grpSpPr>
          <a:xfrm>
            <a:off x="5730701" y="2204058"/>
            <a:ext cx="371998" cy="421927"/>
            <a:chOff x="-3383375" y="3611625"/>
            <a:chExt cx="258350" cy="293025"/>
          </a:xfrm>
        </p:grpSpPr>
        <p:sp>
          <p:nvSpPr>
            <p:cNvPr id="10278" name="Google Shape;10278;p66"/>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6"/>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66"/>
          <p:cNvGrpSpPr/>
          <p:nvPr/>
        </p:nvGrpSpPr>
        <p:grpSpPr>
          <a:xfrm>
            <a:off x="5793050" y="2756826"/>
            <a:ext cx="271097" cy="419659"/>
            <a:chOff x="-3347950" y="3971575"/>
            <a:chExt cx="188275" cy="291450"/>
          </a:xfrm>
        </p:grpSpPr>
        <p:sp>
          <p:nvSpPr>
            <p:cNvPr id="10281" name="Google Shape;10281;p66"/>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6"/>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6"/>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66"/>
          <p:cNvGrpSpPr/>
          <p:nvPr/>
        </p:nvGrpSpPr>
        <p:grpSpPr>
          <a:xfrm>
            <a:off x="842909" y="3307061"/>
            <a:ext cx="371998" cy="421927"/>
            <a:chOff x="-1575775" y="3238300"/>
            <a:chExt cx="258350" cy="293025"/>
          </a:xfrm>
        </p:grpSpPr>
        <p:sp>
          <p:nvSpPr>
            <p:cNvPr id="10285" name="Google Shape;10285;p66"/>
            <p:cNvSpPr/>
            <p:nvPr/>
          </p:nvSpPr>
          <p:spPr>
            <a:xfrm>
              <a:off x="-1489150" y="3306825"/>
              <a:ext cx="85875" cy="33100"/>
            </a:xfrm>
            <a:custGeom>
              <a:rect b="b" l="l" r="r" t="t"/>
              <a:pathLst>
                <a:path extrusionOk="0" h="1324" w="3435">
                  <a:moveTo>
                    <a:pt x="1" y="0"/>
                  </a:moveTo>
                  <a:lnTo>
                    <a:pt x="1702" y="1324"/>
                  </a:lnTo>
                  <a:lnTo>
                    <a:pt x="34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6"/>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6"/>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6"/>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6"/>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66"/>
          <p:cNvGrpSpPr/>
          <p:nvPr/>
        </p:nvGrpSpPr>
        <p:grpSpPr>
          <a:xfrm>
            <a:off x="2487807" y="3309051"/>
            <a:ext cx="423079" cy="424159"/>
            <a:chOff x="-1591550" y="3597475"/>
            <a:chExt cx="293825" cy="294575"/>
          </a:xfrm>
        </p:grpSpPr>
        <p:sp>
          <p:nvSpPr>
            <p:cNvPr id="10291" name="Google Shape;10291;p66"/>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6"/>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6"/>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66"/>
          <p:cNvGrpSpPr/>
          <p:nvPr/>
        </p:nvGrpSpPr>
        <p:grpSpPr>
          <a:xfrm>
            <a:off x="4137277" y="3318663"/>
            <a:ext cx="421927" cy="399248"/>
            <a:chOff x="-1592325" y="3957400"/>
            <a:chExt cx="293025" cy="277275"/>
          </a:xfrm>
        </p:grpSpPr>
        <p:sp>
          <p:nvSpPr>
            <p:cNvPr id="10295" name="Google Shape;10295;p66"/>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6"/>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6"/>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6"/>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66"/>
          <p:cNvGrpSpPr/>
          <p:nvPr/>
        </p:nvGrpSpPr>
        <p:grpSpPr>
          <a:xfrm>
            <a:off x="3624147" y="3310744"/>
            <a:ext cx="369730" cy="420775"/>
            <a:chOff x="-778700" y="3612425"/>
            <a:chExt cx="256775" cy="292225"/>
          </a:xfrm>
        </p:grpSpPr>
        <p:sp>
          <p:nvSpPr>
            <p:cNvPr id="10300" name="Google Shape;10300;p66"/>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6"/>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6"/>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6"/>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6"/>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6"/>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66"/>
          <p:cNvGrpSpPr/>
          <p:nvPr/>
        </p:nvGrpSpPr>
        <p:grpSpPr>
          <a:xfrm>
            <a:off x="6095649" y="3828305"/>
            <a:ext cx="340731" cy="387641"/>
            <a:chOff x="7728464" y="1561258"/>
            <a:chExt cx="349719" cy="397866"/>
          </a:xfrm>
        </p:grpSpPr>
        <p:sp>
          <p:nvSpPr>
            <p:cNvPr id="10307" name="Google Shape;10307;p66"/>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6"/>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9" name="Google Shape;10309;p66"/>
          <p:cNvGrpSpPr/>
          <p:nvPr/>
        </p:nvGrpSpPr>
        <p:grpSpPr>
          <a:xfrm>
            <a:off x="4018617" y="3828305"/>
            <a:ext cx="387681" cy="387641"/>
            <a:chOff x="5611350" y="1561258"/>
            <a:chExt cx="397907" cy="397866"/>
          </a:xfrm>
        </p:grpSpPr>
        <p:sp>
          <p:nvSpPr>
            <p:cNvPr id="10310" name="Google Shape;10310;p66"/>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6"/>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6"/>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6"/>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66"/>
          <p:cNvGrpSpPr/>
          <p:nvPr/>
        </p:nvGrpSpPr>
        <p:grpSpPr>
          <a:xfrm>
            <a:off x="4537903" y="3925571"/>
            <a:ext cx="387610" cy="193109"/>
            <a:chOff x="6140660" y="1661097"/>
            <a:chExt cx="397835" cy="198202"/>
          </a:xfrm>
        </p:grpSpPr>
        <p:sp>
          <p:nvSpPr>
            <p:cNvPr id="10315" name="Google Shape;10315;p66"/>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6"/>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6"/>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6"/>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66"/>
          <p:cNvGrpSpPr/>
          <p:nvPr/>
        </p:nvGrpSpPr>
        <p:grpSpPr>
          <a:xfrm>
            <a:off x="5057118" y="3828305"/>
            <a:ext cx="387681" cy="387641"/>
            <a:chOff x="6669907" y="1561258"/>
            <a:chExt cx="397907" cy="397866"/>
          </a:xfrm>
        </p:grpSpPr>
        <p:sp>
          <p:nvSpPr>
            <p:cNvPr id="10320" name="Google Shape;10320;p66"/>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6"/>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6"/>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6"/>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6"/>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66"/>
          <p:cNvGrpSpPr/>
          <p:nvPr/>
        </p:nvGrpSpPr>
        <p:grpSpPr>
          <a:xfrm>
            <a:off x="1942348" y="3885842"/>
            <a:ext cx="387681" cy="272572"/>
            <a:chOff x="3386036" y="1746339"/>
            <a:chExt cx="397907" cy="279762"/>
          </a:xfrm>
        </p:grpSpPr>
        <p:sp>
          <p:nvSpPr>
            <p:cNvPr id="10326" name="Google Shape;10326;p66"/>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6"/>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66"/>
          <p:cNvGrpSpPr/>
          <p:nvPr/>
        </p:nvGrpSpPr>
        <p:grpSpPr>
          <a:xfrm>
            <a:off x="2980045" y="3828288"/>
            <a:ext cx="387681" cy="387681"/>
            <a:chOff x="4417380" y="1687279"/>
            <a:chExt cx="397907" cy="397907"/>
          </a:xfrm>
        </p:grpSpPr>
        <p:sp>
          <p:nvSpPr>
            <p:cNvPr id="10329" name="Google Shape;10329;p66"/>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6"/>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66"/>
          <p:cNvGrpSpPr/>
          <p:nvPr/>
        </p:nvGrpSpPr>
        <p:grpSpPr>
          <a:xfrm>
            <a:off x="7926526" y="3308537"/>
            <a:ext cx="387661" cy="387661"/>
            <a:chOff x="2869999" y="1687279"/>
            <a:chExt cx="397887" cy="397887"/>
          </a:xfrm>
        </p:grpSpPr>
        <p:sp>
          <p:nvSpPr>
            <p:cNvPr id="10332" name="Google Shape;10332;p66"/>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6"/>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66"/>
          <p:cNvGrpSpPr/>
          <p:nvPr/>
        </p:nvGrpSpPr>
        <p:grpSpPr>
          <a:xfrm>
            <a:off x="2461634" y="3828664"/>
            <a:ext cx="386807" cy="386929"/>
            <a:chOff x="3902887" y="1687655"/>
            <a:chExt cx="397010" cy="397135"/>
          </a:xfrm>
        </p:grpSpPr>
        <p:sp>
          <p:nvSpPr>
            <p:cNvPr id="10335" name="Google Shape;10335;p66"/>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6"/>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7" name="Google Shape;10337;p66"/>
          <p:cNvGrpSpPr/>
          <p:nvPr/>
        </p:nvGrpSpPr>
        <p:grpSpPr>
          <a:xfrm>
            <a:off x="3499331" y="3828344"/>
            <a:ext cx="387681" cy="387681"/>
            <a:chOff x="4933458" y="1687279"/>
            <a:chExt cx="397907" cy="397907"/>
          </a:xfrm>
        </p:grpSpPr>
        <p:sp>
          <p:nvSpPr>
            <p:cNvPr id="10338" name="Google Shape;10338;p66"/>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6"/>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66"/>
          <p:cNvGrpSpPr/>
          <p:nvPr/>
        </p:nvGrpSpPr>
        <p:grpSpPr>
          <a:xfrm>
            <a:off x="5273586" y="3308775"/>
            <a:ext cx="387681" cy="387661"/>
            <a:chOff x="266768" y="1721375"/>
            <a:chExt cx="397907" cy="397887"/>
          </a:xfrm>
        </p:grpSpPr>
        <p:sp>
          <p:nvSpPr>
            <p:cNvPr id="10341" name="Google Shape;10341;p66"/>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6"/>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66"/>
          <p:cNvGrpSpPr/>
          <p:nvPr/>
        </p:nvGrpSpPr>
        <p:grpSpPr>
          <a:xfrm>
            <a:off x="7395588" y="3308924"/>
            <a:ext cx="387539" cy="386888"/>
            <a:chOff x="2408992" y="1722875"/>
            <a:chExt cx="397761" cy="397093"/>
          </a:xfrm>
        </p:grpSpPr>
        <p:sp>
          <p:nvSpPr>
            <p:cNvPr id="10344" name="Google Shape;10344;p66"/>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6"/>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6" name="Google Shape;10346;p66"/>
          <p:cNvGrpSpPr/>
          <p:nvPr/>
        </p:nvGrpSpPr>
        <p:grpSpPr>
          <a:xfrm>
            <a:off x="5576404" y="3828305"/>
            <a:ext cx="387641" cy="387641"/>
            <a:chOff x="7199196" y="1561258"/>
            <a:chExt cx="397866" cy="397866"/>
          </a:xfrm>
        </p:grpSpPr>
        <p:sp>
          <p:nvSpPr>
            <p:cNvPr id="10347" name="Google Shape;10347;p66"/>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6"/>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6"/>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66"/>
          <p:cNvGrpSpPr/>
          <p:nvPr/>
        </p:nvGrpSpPr>
        <p:grpSpPr>
          <a:xfrm>
            <a:off x="6332282" y="3308537"/>
            <a:ext cx="387661" cy="387661"/>
            <a:chOff x="1379798" y="1723250"/>
            <a:chExt cx="397887" cy="397887"/>
          </a:xfrm>
        </p:grpSpPr>
        <p:sp>
          <p:nvSpPr>
            <p:cNvPr id="10351" name="Google Shape;10351;p66"/>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6"/>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6"/>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6"/>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66"/>
          <p:cNvGrpSpPr/>
          <p:nvPr/>
        </p:nvGrpSpPr>
        <p:grpSpPr>
          <a:xfrm>
            <a:off x="5801242" y="3308537"/>
            <a:ext cx="387641" cy="387661"/>
            <a:chOff x="864491" y="1723250"/>
            <a:chExt cx="397866" cy="397887"/>
          </a:xfrm>
        </p:grpSpPr>
        <p:sp>
          <p:nvSpPr>
            <p:cNvPr id="10356" name="Google Shape;10356;p66"/>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6"/>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6"/>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9" name="Google Shape;10359;p66"/>
          <p:cNvSpPr/>
          <p:nvPr/>
        </p:nvSpPr>
        <p:spPr>
          <a:xfrm>
            <a:off x="6863342"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0" name="Google Shape;10360;p66"/>
          <p:cNvGrpSpPr/>
          <p:nvPr/>
        </p:nvGrpSpPr>
        <p:grpSpPr>
          <a:xfrm>
            <a:off x="6568070" y="3827060"/>
            <a:ext cx="388966" cy="388966"/>
            <a:chOff x="1190625" y="238125"/>
            <a:chExt cx="5235075" cy="5235075"/>
          </a:xfrm>
        </p:grpSpPr>
        <p:sp>
          <p:nvSpPr>
            <p:cNvPr id="10361" name="Google Shape;10361;p66"/>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6"/>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3" name="Google Shape;10363;p66"/>
          <p:cNvSpPr txBox="1"/>
          <p:nvPr>
            <p:ph type="title"/>
          </p:nvPr>
        </p:nvSpPr>
        <p:spPr>
          <a:xfrm>
            <a:off x="723450" y="511025"/>
            <a:ext cx="7697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SEO &amp; Marketing Icons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5" name="Shape 1745"/>
        <p:cNvGrpSpPr/>
        <p:nvPr/>
      </p:nvGrpSpPr>
      <p:grpSpPr>
        <a:xfrm>
          <a:off x="0" y="0"/>
          <a:ext cx="0" cy="0"/>
          <a:chOff x="0" y="0"/>
          <a:chExt cx="0" cy="0"/>
        </a:xfrm>
      </p:grpSpPr>
      <p:sp>
        <p:nvSpPr>
          <p:cNvPr id="1746" name="Google Shape;1746;p31"/>
          <p:cNvSpPr txBox="1"/>
          <p:nvPr>
            <p:ph idx="1" type="subTitle"/>
          </p:nvPr>
        </p:nvSpPr>
        <p:spPr>
          <a:xfrm>
            <a:off x="716651" y="1580125"/>
            <a:ext cx="3719700" cy="238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a:t>
            </a:r>
            <a:r>
              <a:rPr lang="en"/>
              <a:t>milar to that of Earth's Moon, which means there are a lot of craters and plains</a:t>
            </a:r>
            <a:endParaRPr/>
          </a:p>
        </p:txBody>
      </p:sp>
      <p:sp>
        <p:nvSpPr>
          <p:cNvPr id="1747" name="Google Shape;1747;p31"/>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1748" name="Google Shape;1748;p31"/>
          <p:cNvSpPr txBox="1"/>
          <p:nvPr>
            <p:ph idx="2" type="subTitle"/>
          </p:nvPr>
        </p:nvSpPr>
        <p:spPr>
          <a:xfrm>
            <a:off x="4707649" y="1580125"/>
            <a:ext cx="3719700" cy="238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67" name="Shape 10367"/>
        <p:cNvGrpSpPr/>
        <p:nvPr/>
      </p:nvGrpSpPr>
      <p:grpSpPr>
        <a:xfrm>
          <a:off x="0" y="0"/>
          <a:ext cx="0" cy="0"/>
          <a:chOff x="0" y="0"/>
          <a:chExt cx="0" cy="0"/>
        </a:xfrm>
      </p:grpSpPr>
      <p:pic>
        <p:nvPicPr>
          <p:cNvPr id="10368" name="Google Shape;10368;p6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2" name="Shape 1752"/>
        <p:cNvGrpSpPr/>
        <p:nvPr/>
      </p:nvGrpSpPr>
      <p:grpSpPr>
        <a:xfrm>
          <a:off x="0" y="0"/>
          <a:ext cx="0" cy="0"/>
          <a:chOff x="0" y="0"/>
          <a:chExt cx="0" cy="0"/>
        </a:xfrm>
      </p:grpSpPr>
      <p:sp>
        <p:nvSpPr>
          <p:cNvPr id="1753" name="Google Shape;1753;p32"/>
          <p:cNvSpPr txBox="1"/>
          <p:nvPr>
            <p:ph idx="1" type="subTitle"/>
          </p:nvPr>
        </p:nvSpPr>
        <p:spPr>
          <a:xfrm>
            <a:off x="3100200" y="3645250"/>
            <a:ext cx="2943600" cy="70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1754" name="Google Shape;1754;p32"/>
          <p:cNvSpPr txBox="1"/>
          <p:nvPr>
            <p:ph type="title"/>
          </p:nvPr>
        </p:nvSpPr>
        <p:spPr>
          <a:xfrm>
            <a:off x="2326950" y="2228338"/>
            <a:ext cx="4490100" cy="141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Name of the section</a:t>
            </a:r>
            <a:endParaRPr/>
          </a:p>
        </p:txBody>
      </p:sp>
      <p:sp>
        <p:nvSpPr>
          <p:cNvPr id="1755" name="Google Shape;1755;p32"/>
          <p:cNvSpPr txBox="1"/>
          <p:nvPr>
            <p:ph idx="2" type="title"/>
          </p:nvPr>
        </p:nvSpPr>
        <p:spPr>
          <a:xfrm>
            <a:off x="4001700" y="1023963"/>
            <a:ext cx="1140600" cy="98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1756" name="Google Shape;1756;p32"/>
          <p:cNvGrpSpPr/>
          <p:nvPr/>
        </p:nvGrpSpPr>
        <p:grpSpPr>
          <a:xfrm>
            <a:off x="494494" y="1781626"/>
            <a:ext cx="1972987" cy="2126305"/>
            <a:chOff x="407894" y="1689614"/>
            <a:chExt cx="1972987" cy="2126305"/>
          </a:xfrm>
        </p:grpSpPr>
        <p:sp>
          <p:nvSpPr>
            <p:cNvPr id="1757" name="Google Shape;1757;p32"/>
            <p:cNvSpPr/>
            <p:nvPr/>
          </p:nvSpPr>
          <p:spPr>
            <a:xfrm rot="-5400000">
              <a:off x="619573" y="1524815"/>
              <a:ext cx="1596509" cy="1926107"/>
            </a:xfrm>
            <a:custGeom>
              <a:rect b="b" l="l" r="r" t="t"/>
              <a:pathLst>
                <a:path extrusionOk="0" h="2392679" w="1983241">
                  <a:moveTo>
                    <a:pt x="1980248" y="430530"/>
                  </a:moveTo>
                  <a:cubicBezTo>
                    <a:pt x="1964055" y="246698"/>
                    <a:pt x="1856423" y="60960"/>
                    <a:pt x="1682115" y="0"/>
                  </a:cubicBezTo>
                  <a:cubicBezTo>
                    <a:pt x="1744028" y="48578"/>
                    <a:pt x="1767840" y="136208"/>
                    <a:pt x="1750695" y="213360"/>
                  </a:cubicBezTo>
                  <a:cubicBezTo>
                    <a:pt x="1733550" y="289560"/>
                    <a:pt x="1679258" y="355283"/>
                    <a:pt x="1612583" y="397192"/>
                  </a:cubicBezTo>
                  <a:cubicBezTo>
                    <a:pt x="1545908" y="439102"/>
                    <a:pt x="1467803" y="460058"/>
                    <a:pt x="1389698" y="469583"/>
                  </a:cubicBezTo>
                  <a:cubicBezTo>
                    <a:pt x="1443990" y="594360"/>
                    <a:pt x="1471613" y="736283"/>
                    <a:pt x="1433513" y="866775"/>
                  </a:cubicBezTo>
                  <a:cubicBezTo>
                    <a:pt x="1395413" y="997268"/>
                    <a:pt x="1276350" y="1109663"/>
                    <a:pt x="1141095" y="1110615"/>
                  </a:cubicBezTo>
                  <a:cubicBezTo>
                    <a:pt x="1180148" y="1163955"/>
                    <a:pt x="1209675" y="1224915"/>
                    <a:pt x="1217295" y="1290638"/>
                  </a:cubicBezTo>
                  <a:cubicBezTo>
                    <a:pt x="1224915" y="1356360"/>
                    <a:pt x="1207770" y="1425893"/>
                    <a:pt x="1163955" y="1475423"/>
                  </a:cubicBezTo>
                  <a:cubicBezTo>
                    <a:pt x="1152525" y="1487805"/>
                    <a:pt x="1140143" y="1498283"/>
                    <a:pt x="1126808" y="1507808"/>
                  </a:cubicBezTo>
                  <a:cubicBezTo>
                    <a:pt x="1118235" y="1441133"/>
                    <a:pt x="1091565" y="1375410"/>
                    <a:pt x="1058228" y="1316355"/>
                  </a:cubicBezTo>
                  <a:cubicBezTo>
                    <a:pt x="1012507" y="1235393"/>
                    <a:pt x="954405" y="1163002"/>
                    <a:pt x="907733" y="1082993"/>
                  </a:cubicBezTo>
                  <a:cubicBezTo>
                    <a:pt x="901065" y="1070610"/>
                    <a:pt x="893445" y="1058227"/>
                    <a:pt x="887730" y="1045845"/>
                  </a:cubicBezTo>
                  <a:cubicBezTo>
                    <a:pt x="826770" y="929640"/>
                    <a:pt x="790575" y="799148"/>
                    <a:pt x="789623" y="667702"/>
                  </a:cubicBezTo>
                  <a:cubicBezTo>
                    <a:pt x="789623" y="645795"/>
                    <a:pt x="790575" y="624840"/>
                    <a:pt x="792480" y="602933"/>
                  </a:cubicBezTo>
                  <a:cubicBezTo>
                    <a:pt x="806768" y="436245"/>
                    <a:pt x="882968" y="273367"/>
                    <a:pt x="1010602" y="165735"/>
                  </a:cubicBezTo>
                  <a:cubicBezTo>
                    <a:pt x="1138238" y="58103"/>
                    <a:pt x="1319213" y="12383"/>
                    <a:pt x="1480185" y="57150"/>
                  </a:cubicBezTo>
                  <a:cubicBezTo>
                    <a:pt x="1412558" y="14288"/>
                    <a:pt x="1329690" y="-952"/>
                    <a:pt x="1249680" y="7620"/>
                  </a:cubicBezTo>
                  <a:cubicBezTo>
                    <a:pt x="1170623" y="15240"/>
                    <a:pt x="1093470" y="45720"/>
                    <a:pt x="1024890" y="86678"/>
                  </a:cubicBezTo>
                  <a:cubicBezTo>
                    <a:pt x="886777" y="168592"/>
                    <a:pt x="776288" y="295275"/>
                    <a:pt x="707708" y="440055"/>
                  </a:cubicBezTo>
                  <a:cubicBezTo>
                    <a:pt x="702945" y="422910"/>
                    <a:pt x="698183" y="405765"/>
                    <a:pt x="692468" y="389573"/>
                  </a:cubicBezTo>
                  <a:cubicBezTo>
                    <a:pt x="654368" y="274320"/>
                    <a:pt x="582930" y="167640"/>
                    <a:pt x="481012" y="101917"/>
                  </a:cubicBezTo>
                  <a:cubicBezTo>
                    <a:pt x="341948" y="11430"/>
                    <a:pt x="165735" y="5715"/>
                    <a:pt x="0" y="3810"/>
                  </a:cubicBezTo>
                  <a:cubicBezTo>
                    <a:pt x="108585" y="60960"/>
                    <a:pt x="176212" y="183833"/>
                    <a:pt x="179070" y="306705"/>
                  </a:cubicBezTo>
                  <a:cubicBezTo>
                    <a:pt x="181928" y="429577"/>
                    <a:pt x="125730" y="549593"/>
                    <a:pt x="40005" y="637223"/>
                  </a:cubicBezTo>
                  <a:cubicBezTo>
                    <a:pt x="141923" y="692468"/>
                    <a:pt x="223837" y="782955"/>
                    <a:pt x="269558" y="890588"/>
                  </a:cubicBezTo>
                  <a:cubicBezTo>
                    <a:pt x="314325" y="997268"/>
                    <a:pt x="321945" y="1120140"/>
                    <a:pt x="289560" y="1231583"/>
                  </a:cubicBezTo>
                  <a:cubicBezTo>
                    <a:pt x="337185" y="1239202"/>
                    <a:pt x="382905" y="1255395"/>
                    <a:pt x="425768" y="1276350"/>
                  </a:cubicBezTo>
                  <a:cubicBezTo>
                    <a:pt x="556260" y="1332548"/>
                    <a:pt x="666750" y="1437323"/>
                    <a:pt x="727710" y="1564958"/>
                  </a:cubicBezTo>
                  <a:cubicBezTo>
                    <a:pt x="604838" y="1383983"/>
                    <a:pt x="446723" y="1302068"/>
                    <a:pt x="446723" y="1302068"/>
                  </a:cubicBezTo>
                  <a:cubicBezTo>
                    <a:pt x="446723" y="1302068"/>
                    <a:pt x="401955" y="1414463"/>
                    <a:pt x="493395" y="1450658"/>
                  </a:cubicBezTo>
                  <a:cubicBezTo>
                    <a:pt x="545783" y="1471613"/>
                    <a:pt x="583883" y="1496377"/>
                    <a:pt x="606743" y="1513523"/>
                  </a:cubicBezTo>
                  <a:cubicBezTo>
                    <a:pt x="612458" y="1551623"/>
                    <a:pt x="621030" y="1589723"/>
                    <a:pt x="639127" y="1623060"/>
                  </a:cubicBezTo>
                  <a:cubicBezTo>
                    <a:pt x="673418" y="1689735"/>
                    <a:pt x="739140" y="1733550"/>
                    <a:pt x="804863" y="1768793"/>
                  </a:cubicBezTo>
                  <a:cubicBezTo>
                    <a:pt x="807720" y="1770698"/>
                    <a:pt x="811530" y="1772602"/>
                    <a:pt x="814388" y="1774508"/>
                  </a:cubicBezTo>
                  <a:cubicBezTo>
                    <a:pt x="790575" y="1793558"/>
                    <a:pt x="764858" y="1810702"/>
                    <a:pt x="737235" y="1822133"/>
                  </a:cubicBezTo>
                  <a:cubicBezTo>
                    <a:pt x="739140" y="1810702"/>
                    <a:pt x="734377" y="1797368"/>
                    <a:pt x="723900" y="1791652"/>
                  </a:cubicBezTo>
                  <a:cubicBezTo>
                    <a:pt x="714375" y="1784985"/>
                    <a:pt x="701040" y="1784985"/>
                    <a:pt x="689610" y="1784985"/>
                  </a:cubicBezTo>
                  <a:cubicBezTo>
                    <a:pt x="682943" y="1784985"/>
                    <a:pt x="675323" y="1784985"/>
                    <a:pt x="668655" y="1783080"/>
                  </a:cubicBezTo>
                  <a:cubicBezTo>
                    <a:pt x="668655" y="1781175"/>
                    <a:pt x="668655" y="1778318"/>
                    <a:pt x="669608" y="1776413"/>
                  </a:cubicBezTo>
                  <a:cubicBezTo>
                    <a:pt x="671513" y="1771650"/>
                    <a:pt x="675323" y="1767840"/>
                    <a:pt x="678180" y="1764983"/>
                  </a:cubicBezTo>
                  <a:cubicBezTo>
                    <a:pt x="689610" y="1753552"/>
                    <a:pt x="701993" y="1741170"/>
                    <a:pt x="713423" y="1729740"/>
                  </a:cubicBezTo>
                  <a:cubicBezTo>
                    <a:pt x="697230" y="1732598"/>
                    <a:pt x="679133" y="1724025"/>
                    <a:pt x="663893" y="1730693"/>
                  </a:cubicBezTo>
                  <a:cubicBezTo>
                    <a:pt x="658177" y="1733550"/>
                    <a:pt x="653415" y="1738313"/>
                    <a:pt x="648652" y="1742123"/>
                  </a:cubicBezTo>
                  <a:cubicBezTo>
                    <a:pt x="638175" y="1751648"/>
                    <a:pt x="628650" y="1762125"/>
                    <a:pt x="618173" y="1771650"/>
                  </a:cubicBezTo>
                  <a:cubicBezTo>
                    <a:pt x="612458" y="1777365"/>
                    <a:pt x="606743" y="1782127"/>
                    <a:pt x="604838" y="1789748"/>
                  </a:cubicBezTo>
                  <a:cubicBezTo>
                    <a:pt x="601980" y="1799273"/>
                    <a:pt x="605790" y="1809750"/>
                    <a:pt x="607695" y="1819275"/>
                  </a:cubicBezTo>
                  <a:cubicBezTo>
                    <a:pt x="609600" y="1828800"/>
                    <a:pt x="608648" y="1838325"/>
                    <a:pt x="610552" y="1846898"/>
                  </a:cubicBezTo>
                  <a:cubicBezTo>
                    <a:pt x="611505" y="1856423"/>
                    <a:pt x="614363" y="1865948"/>
                    <a:pt x="621030" y="1872615"/>
                  </a:cubicBezTo>
                  <a:cubicBezTo>
                    <a:pt x="629602" y="1881188"/>
                    <a:pt x="642938" y="1883093"/>
                    <a:pt x="655320" y="1885950"/>
                  </a:cubicBezTo>
                  <a:cubicBezTo>
                    <a:pt x="670560" y="1889760"/>
                    <a:pt x="685800" y="1895475"/>
                    <a:pt x="700088" y="1904048"/>
                  </a:cubicBezTo>
                  <a:cubicBezTo>
                    <a:pt x="706755" y="1907858"/>
                    <a:pt x="713423" y="1912620"/>
                    <a:pt x="721043" y="1913573"/>
                  </a:cubicBezTo>
                  <a:cubicBezTo>
                    <a:pt x="729615" y="1914525"/>
                    <a:pt x="738188" y="1910715"/>
                    <a:pt x="746760" y="1905952"/>
                  </a:cubicBezTo>
                  <a:cubicBezTo>
                    <a:pt x="777240" y="1890713"/>
                    <a:pt x="808673" y="1877377"/>
                    <a:pt x="840105" y="1865948"/>
                  </a:cubicBezTo>
                  <a:cubicBezTo>
                    <a:pt x="847725" y="1863090"/>
                    <a:pt x="855345" y="1860233"/>
                    <a:pt x="862965" y="1857375"/>
                  </a:cubicBezTo>
                  <a:cubicBezTo>
                    <a:pt x="863918" y="1857375"/>
                    <a:pt x="864870" y="1857375"/>
                    <a:pt x="865823" y="1856423"/>
                  </a:cubicBezTo>
                  <a:lnTo>
                    <a:pt x="865823" y="1856423"/>
                  </a:lnTo>
                  <a:cubicBezTo>
                    <a:pt x="866775" y="1856423"/>
                    <a:pt x="867727" y="1855470"/>
                    <a:pt x="869633" y="1855470"/>
                  </a:cubicBezTo>
                  <a:cubicBezTo>
                    <a:pt x="882015" y="1850708"/>
                    <a:pt x="894398" y="1846898"/>
                    <a:pt x="906780" y="1843088"/>
                  </a:cubicBezTo>
                  <a:cubicBezTo>
                    <a:pt x="908685" y="1838325"/>
                    <a:pt x="939165" y="1844040"/>
                    <a:pt x="951548" y="1853565"/>
                  </a:cubicBezTo>
                  <a:cubicBezTo>
                    <a:pt x="963930" y="1875473"/>
                    <a:pt x="979170" y="1895475"/>
                    <a:pt x="996315" y="1913573"/>
                  </a:cubicBezTo>
                  <a:cubicBezTo>
                    <a:pt x="999173" y="1916430"/>
                    <a:pt x="1001077" y="1918335"/>
                    <a:pt x="1003935" y="1921193"/>
                  </a:cubicBezTo>
                  <a:cubicBezTo>
                    <a:pt x="1030605" y="1946910"/>
                    <a:pt x="1062038" y="1967865"/>
                    <a:pt x="1095375" y="1985963"/>
                  </a:cubicBezTo>
                  <a:cubicBezTo>
                    <a:pt x="1106805" y="1991677"/>
                    <a:pt x="1118235" y="1997393"/>
                    <a:pt x="1129665" y="2003108"/>
                  </a:cubicBezTo>
                  <a:cubicBezTo>
                    <a:pt x="1208723" y="2037398"/>
                    <a:pt x="1293495" y="2056448"/>
                    <a:pt x="1374458" y="2085023"/>
                  </a:cubicBezTo>
                  <a:cubicBezTo>
                    <a:pt x="1387793" y="2089785"/>
                    <a:pt x="1401128" y="2094548"/>
                    <a:pt x="1412558" y="2104073"/>
                  </a:cubicBezTo>
                  <a:cubicBezTo>
                    <a:pt x="1433513" y="2120265"/>
                    <a:pt x="1443990" y="2146935"/>
                    <a:pt x="1446848" y="2173605"/>
                  </a:cubicBezTo>
                  <a:cubicBezTo>
                    <a:pt x="1449705" y="2200275"/>
                    <a:pt x="1443990" y="2226945"/>
                    <a:pt x="1439228" y="2252663"/>
                  </a:cubicBezTo>
                  <a:cubicBezTo>
                    <a:pt x="1507808" y="2233613"/>
                    <a:pt x="1586865" y="2260283"/>
                    <a:pt x="1629728" y="2316480"/>
                  </a:cubicBezTo>
                  <a:cubicBezTo>
                    <a:pt x="1644968" y="2336483"/>
                    <a:pt x="1658303" y="2361248"/>
                    <a:pt x="1683068" y="2368868"/>
                  </a:cubicBezTo>
                  <a:cubicBezTo>
                    <a:pt x="1690688" y="2360295"/>
                    <a:pt x="1701165" y="2354580"/>
                    <a:pt x="1711643" y="2351723"/>
                  </a:cubicBezTo>
                  <a:cubicBezTo>
                    <a:pt x="1713548" y="2365058"/>
                    <a:pt x="1716405" y="2379345"/>
                    <a:pt x="1719263" y="2392680"/>
                  </a:cubicBezTo>
                  <a:cubicBezTo>
                    <a:pt x="1744980" y="2361248"/>
                    <a:pt x="1768793" y="2328863"/>
                    <a:pt x="1791653" y="2294573"/>
                  </a:cubicBezTo>
                  <a:cubicBezTo>
                    <a:pt x="1793558" y="2291715"/>
                    <a:pt x="1795463" y="2288858"/>
                    <a:pt x="1795463" y="2286000"/>
                  </a:cubicBezTo>
                  <a:cubicBezTo>
                    <a:pt x="1795463" y="2281238"/>
                    <a:pt x="1792605" y="2276475"/>
                    <a:pt x="1789748" y="2272665"/>
                  </a:cubicBezTo>
                  <a:cubicBezTo>
                    <a:pt x="1765935" y="2240280"/>
                    <a:pt x="1747838" y="2203133"/>
                    <a:pt x="1735455" y="2165033"/>
                  </a:cubicBezTo>
                  <a:cubicBezTo>
                    <a:pt x="1732598" y="2156460"/>
                    <a:pt x="1730693" y="2146935"/>
                    <a:pt x="1733550" y="2138363"/>
                  </a:cubicBezTo>
                  <a:cubicBezTo>
                    <a:pt x="1735455" y="2132648"/>
                    <a:pt x="1740218" y="2127885"/>
                    <a:pt x="1742123" y="2122170"/>
                  </a:cubicBezTo>
                  <a:cubicBezTo>
                    <a:pt x="1744980" y="2112645"/>
                    <a:pt x="1741170" y="2103120"/>
                    <a:pt x="1736408" y="2094548"/>
                  </a:cubicBezTo>
                  <a:cubicBezTo>
                    <a:pt x="1728788" y="2077402"/>
                    <a:pt x="1720215" y="2060258"/>
                    <a:pt x="1712595" y="2042160"/>
                  </a:cubicBezTo>
                  <a:cubicBezTo>
                    <a:pt x="1709738" y="2036445"/>
                    <a:pt x="1706880" y="2030730"/>
                    <a:pt x="1703070" y="2025968"/>
                  </a:cubicBezTo>
                  <a:cubicBezTo>
                    <a:pt x="1697355" y="2019300"/>
                    <a:pt x="1690688" y="2015490"/>
                    <a:pt x="1683068" y="2011680"/>
                  </a:cubicBezTo>
                  <a:cubicBezTo>
                    <a:pt x="1650683" y="1993583"/>
                    <a:pt x="1615440" y="1975485"/>
                    <a:pt x="1599248" y="1943100"/>
                  </a:cubicBezTo>
                  <a:cubicBezTo>
                    <a:pt x="1583055" y="1910715"/>
                    <a:pt x="1588770" y="1871663"/>
                    <a:pt x="1578293" y="1836420"/>
                  </a:cubicBezTo>
                  <a:cubicBezTo>
                    <a:pt x="1566863" y="1800225"/>
                    <a:pt x="1539240" y="1771650"/>
                    <a:pt x="1506855" y="1752600"/>
                  </a:cubicBezTo>
                  <a:cubicBezTo>
                    <a:pt x="1474470" y="1733550"/>
                    <a:pt x="1438275" y="1723073"/>
                    <a:pt x="1402080" y="1712595"/>
                  </a:cubicBezTo>
                  <a:cubicBezTo>
                    <a:pt x="1439228" y="1739265"/>
                    <a:pt x="1475423" y="1768793"/>
                    <a:pt x="1498283" y="1808798"/>
                  </a:cubicBezTo>
                  <a:cubicBezTo>
                    <a:pt x="1521143" y="1848802"/>
                    <a:pt x="1528763" y="1899285"/>
                    <a:pt x="1506855" y="1940243"/>
                  </a:cubicBezTo>
                  <a:cubicBezTo>
                    <a:pt x="1436370" y="1902143"/>
                    <a:pt x="1364933" y="1863090"/>
                    <a:pt x="1303020" y="1810702"/>
                  </a:cubicBezTo>
                  <a:cubicBezTo>
                    <a:pt x="1267778" y="1780223"/>
                    <a:pt x="1235393" y="1744980"/>
                    <a:pt x="1209675" y="1705927"/>
                  </a:cubicBezTo>
                  <a:cubicBezTo>
                    <a:pt x="1237298" y="1606868"/>
                    <a:pt x="1295400" y="1518285"/>
                    <a:pt x="1364933" y="1443038"/>
                  </a:cubicBezTo>
                  <a:cubicBezTo>
                    <a:pt x="1442085" y="1360170"/>
                    <a:pt x="1534478" y="1291590"/>
                    <a:pt x="1626870" y="1225868"/>
                  </a:cubicBezTo>
                  <a:cubicBezTo>
                    <a:pt x="1656398" y="1204913"/>
                    <a:pt x="1703070" y="1184910"/>
                    <a:pt x="1724978" y="1214438"/>
                  </a:cubicBezTo>
                  <a:cubicBezTo>
                    <a:pt x="1737360" y="1229677"/>
                    <a:pt x="1734503" y="1252538"/>
                    <a:pt x="1724025" y="1269683"/>
                  </a:cubicBezTo>
                  <a:cubicBezTo>
                    <a:pt x="1713548" y="1285875"/>
                    <a:pt x="1697355" y="1298258"/>
                    <a:pt x="1681163" y="1308735"/>
                  </a:cubicBezTo>
                  <a:cubicBezTo>
                    <a:pt x="1728788" y="1302068"/>
                    <a:pt x="1785938" y="1287780"/>
                    <a:pt x="1800225" y="1241108"/>
                  </a:cubicBezTo>
                  <a:cubicBezTo>
                    <a:pt x="1804988" y="1225868"/>
                    <a:pt x="1803083" y="1209675"/>
                    <a:pt x="1804035" y="1193483"/>
                  </a:cubicBezTo>
                  <a:cubicBezTo>
                    <a:pt x="1804035" y="1115377"/>
                    <a:pt x="1838325" y="1042035"/>
                    <a:pt x="1868805" y="969645"/>
                  </a:cubicBezTo>
                  <a:cubicBezTo>
                    <a:pt x="1938338" y="796290"/>
                    <a:pt x="1997393" y="614363"/>
                    <a:pt x="1980248" y="430530"/>
                  </a:cubicBezTo>
                  <a:close/>
                  <a:moveTo>
                    <a:pt x="96203" y="627698"/>
                  </a:moveTo>
                  <a:cubicBezTo>
                    <a:pt x="259080" y="566738"/>
                    <a:pt x="435293" y="634365"/>
                    <a:pt x="581025" y="711518"/>
                  </a:cubicBezTo>
                  <a:cubicBezTo>
                    <a:pt x="424815" y="659130"/>
                    <a:pt x="262890" y="593408"/>
                    <a:pt x="96203" y="627698"/>
                  </a:cubicBezTo>
                  <a:close/>
                  <a:moveTo>
                    <a:pt x="332423" y="1196340"/>
                  </a:moveTo>
                  <a:cubicBezTo>
                    <a:pt x="407670" y="1142048"/>
                    <a:pt x="574358" y="1107758"/>
                    <a:pt x="650558" y="1173480"/>
                  </a:cubicBezTo>
                  <a:cubicBezTo>
                    <a:pt x="564833" y="1133475"/>
                    <a:pt x="420052" y="1165860"/>
                    <a:pt x="332423" y="1196340"/>
                  </a:cubicBezTo>
                  <a:close/>
                  <a:moveTo>
                    <a:pt x="870585" y="1240155"/>
                  </a:moveTo>
                  <a:cubicBezTo>
                    <a:pt x="870585" y="1242060"/>
                    <a:pt x="869633" y="1243013"/>
                    <a:pt x="868680" y="1244918"/>
                  </a:cubicBezTo>
                  <a:lnTo>
                    <a:pt x="857250" y="1273493"/>
                  </a:lnTo>
                  <a:lnTo>
                    <a:pt x="851535" y="1243013"/>
                  </a:lnTo>
                  <a:cubicBezTo>
                    <a:pt x="845820" y="1212533"/>
                    <a:pt x="828675" y="1183005"/>
                    <a:pt x="803910" y="1164908"/>
                  </a:cubicBezTo>
                  <a:cubicBezTo>
                    <a:pt x="800100" y="1162050"/>
                    <a:pt x="795338" y="1158240"/>
                    <a:pt x="791527" y="1157288"/>
                  </a:cubicBezTo>
                  <a:cubicBezTo>
                    <a:pt x="779145" y="1152525"/>
                    <a:pt x="772477" y="1169670"/>
                    <a:pt x="766763" y="1180148"/>
                  </a:cubicBezTo>
                  <a:cubicBezTo>
                    <a:pt x="753427" y="1210627"/>
                    <a:pt x="753427" y="1243965"/>
                    <a:pt x="753427" y="1276350"/>
                  </a:cubicBezTo>
                  <a:cubicBezTo>
                    <a:pt x="753427" y="1364933"/>
                    <a:pt x="774383" y="1454468"/>
                    <a:pt x="814388" y="1533525"/>
                  </a:cubicBezTo>
                  <a:cubicBezTo>
                    <a:pt x="758190" y="1436370"/>
                    <a:pt x="730568" y="1320165"/>
                    <a:pt x="743902" y="1207770"/>
                  </a:cubicBezTo>
                  <a:cubicBezTo>
                    <a:pt x="748665" y="1182052"/>
                    <a:pt x="762952" y="1128713"/>
                    <a:pt x="798195" y="1141095"/>
                  </a:cubicBezTo>
                  <a:cubicBezTo>
                    <a:pt x="826770" y="1155383"/>
                    <a:pt x="848677" y="1180148"/>
                    <a:pt x="861060" y="1208723"/>
                  </a:cubicBezTo>
                  <a:cubicBezTo>
                    <a:pt x="864870" y="1186815"/>
                    <a:pt x="863918" y="1163002"/>
                    <a:pt x="858202" y="1141095"/>
                  </a:cubicBezTo>
                  <a:cubicBezTo>
                    <a:pt x="842963" y="1074420"/>
                    <a:pt x="798195" y="1019175"/>
                    <a:pt x="763905" y="961073"/>
                  </a:cubicBezTo>
                  <a:cubicBezTo>
                    <a:pt x="746760" y="930593"/>
                    <a:pt x="730568" y="899160"/>
                    <a:pt x="719138" y="865823"/>
                  </a:cubicBezTo>
                  <a:cubicBezTo>
                    <a:pt x="695325" y="800100"/>
                    <a:pt x="684848" y="729615"/>
                    <a:pt x="688658" y="659130"/>
                  </a:cubicBezTo>
                  <a:cubicBezTo>
                    <a:pt x="690563" y="589598"/>
                    <a:pt x="717233" y="521970"/>
                    <a:pt x="698183" y="453390"/>
                  </a:cubicBezTo>
                  <a:cubicBezTo>
                    <a:pt x="721995" y="520065"/>
                    <a:pt x="698183" y="590550"/>
                    <a:pt x="699135" y="659130"/>
                  </a:cubicBezTo>
                  <a:cubicBezTo>
                    <a:pt x="698183" y="727710"/>
                    <a:pt x="710565" y="796290"/>
                    <a:pt x="734377" y="860108"/>
                  </a:cubicBezTo>
                  <a:cubicBezTo>
                    <a:pt x="757238" y="930593"/>
                    <a:pt x="805815" y="987743"/>
                    <a:pt x="841058" y="1051560"/>
                  </a:cubicBezTo>
                  <a:cubicBezTo>
                    <a:pt x="842963" y="1056323"/>
                    <a:pt x="845820" y="1060133"/>
                    <a:pt x="847725" y="1064895"/>
                  </a:cubicBezTo>
                  <a:cubicBezTo>
                    <a:pt x="859155" y="1087755"/>
                    <a:pt x="869633" y="1111568"/>
                    <a:pt x="875348" y="1138238"/>
                  </a:cubicBezTo>
                  <a:cubicBezTo>
                    <a:pt x="882968" y="1170623"/>
                    <a:pt x="883920" y="1206818"/>
                    <a:pt x="870585" y="1240155"/>
                  </a:cubicBezTo>
                  <a:close/>
                  <a:moveTo>
                    <a:pt x="1220153" y="1148715"/>
                  </a:moveTo>
                  <a:cubicBezTo>
                    <a:pt x="1216343" y="1148715"/>
                    <a:pt x="1210628" y="1144905"/>
                    <a:pt x="1207770" y="1147763"/>
                  </a:cubicBezTo>
                  <a:cubicBezTo>
                    <a:pt x="1207770" y="1148715"/>
                    <a:pt x="1208723" y="1150620"/>
                    <a:pt x="1209675" y="1149668"/>
                  </a:cubicBezTo>
                  <a:cubicBezTo>
                    <a:pt x="1208723" y="1151573"/>
                    <a:pt x="1205865" y="1149668"/>
                    <a:pt x="1205865" y="1147763"/>
                  </a:cubicBezTo>
                  <a:cubicBezTo>
                    <a:pt x="1207770" y="1142048"/>
                    <a:pt x="1215390" y="1143952"/>
                    <a:pt x="1220153" y="1143952"/>
                  </a:cubicBezTo>
                  <a:cubicBezTo>
                    <a:pt x="1316355" y="1143952"/>
                    <a:pt x="1413510" y="1176338"/>
                    <a:pt x="1486853" y="1238250"/>
                  </a:cubicBezTo>
                  <a:cubicBezTo>
                    <a:pt x="1402080" y="1198245"/>
                    <a:pt x="1313498" y="1167765"/>
                    <a:pt x="1220153" y="1148715"/>
                  </a:cubicBezTo>
                  <a:close/>
                  <a:moveTo>
                    <a:pt x="1720215" y="1044893"/>
                  </a:moveTo>
                  <a:cubicBezTo>
                    <a:pt x="1705928" y="837248"/>
                    <a:pt x="1614488" y="639127"/>
                    <a:pt x="1465898" y="493395"/>
                  </a:cubicBezTo>
                  <a:cubicBezTo>
                    <a:pt x="1633538" y="619125"/>
                    <a:pt x="1732598" y="835343"/>
                    <a:pt x="1720215" y="104489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58" name="Google Shape;1758;p32"/>
            <p:cNvGrpSpPr/>
            <p:nvPr/>
          </p:nvGrpSpPr>
          <p:grpSpPr>
            <a:xfrm>
              <a:off x="407894" y="2192903"/>
              <a:ext cx="1972454" cy="1623016"/>
              <a:chOff x="331694" y="2314128"/>
              <a:chExt cx="1972454" cy="1623016"/>
            </a:xfrm>
          </p:grpSpPr>
          <p:grpSp>
            <p:nvGrpSpPr>
              <p:cNvPr id="1759" name="Google Shape;1759;p32"/>
              <p:cNvGrpSpPr/>
              <p:nvPr/>
            </p:nvGrpSpPr>
            <p:grpSpPr>
              <a:xfrm rot="-1513952">
                <a:off x="708301" y="2793356"/>
                <a:ext cx="485709" cy="630840"/>
                <a:chOff x="169037" y="2037736"/>
                <a:chExt cx="485701" cy="630830"/>
              </a:xfrm>
            </p:grpSpPr>
            <p:sp>
              <p:nvSpPr>
                <p:cNvPr id="1760" name="Google Shape;1760;p32"/>
                <p:cNvSpPr/>
                <p:nvPr/>
              </p:nvSpPr>
              <p:spPr>
                <a:xfrm>
                  <a:off x="169037" y="2259320"/>
                  <a:ext cx="261938" cy="409245"/>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1" name="Google Shape;1761;p32"/>
                <p:cNvSpPr/>
                <p:nvPr/>
              </p:nvSpPr>
              <p:spPr>
                <a:xfrm>
                  <a:off x="169100" y="2259320"/>
                  <a:ext cx="239947" cy="408867"/>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2" name="Google Shape;1762;p32"/>
                <p:cNvSpPr/>
                <p:nvPr/>
              </p:nvSpPr>
              <p:spPr>
                <a:xfrm>
                  <a:off x="376828" y="2076784"/>
                  <a:ext cx="208993" cy="217047"/>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3" name="Google Shape;1763;p32"/>
                <p:cNvSpPr/>
                <p:nvPr/>
              </p:nvSpPr>
              <p:spPr>
                <a:xfrm>
                  <a:off x="376751" y="2078239"/>
                  <a:ext cx="208745" cy="215591"/>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4" name="Google Shape;1764;p32"/>
                <p:cNvSpPr/>
                <p:nvPr/>
              </p:nvSpPr>
              <p:spPr>
                <a:xfrm>
                  <a:off x="452166" y="2207168"/>
                  <a:ext cx="202572" cy="137493"/>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5" name="Google Shape;1765;p32"/>
                <p:cNvSpPr/>
                <p:nvPr/>
              </p:nvSpPr>
              <p:spPr>
                <a:xfrm>
                  <a:off x="452156" y="2207582"/>
                  <a:ext cx="171485" cy="137039"/>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6" name="Google Shape;1766;p32"/>
                <p:cNvSpPr/>
                <p:nvPr/>
              </p:nvSpPr>
              <p:spPr>
                <a:xfrm>
                  <a:off x="291823" y="2037736"/>
                  <a:ext cx="127118" cy="200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7" name="Google Shape;1767;p32"/>
                <p:cNvSpPr/>
                <p:nvPr/>
              </p:nvSpPr>
              <p:spPr>
                <a:xfrm>
                  <a:off x="354483" y="2121038"/>
                  <a:ext cx="211482" cy="186765"/>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8" name="Google Shape;1768;p32"/>
                <p:cNvSpPr/>
                <p:nvPr/>
              </p:nvSpPr>
              <p:spPr>
                <a:xfrm>
                  <a:off x="354105" y="2137213"/>
                  <a:ext cx="209097" cy="170582"/>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9" name="Google Shape;1769;p32"/>
                <p:cNvSpPr/>
                <p:nvPr/>
              </p:nvSpPr>
              <p:spPr>
                <a:xfrm>
                  <a:off x="271017" y="2096708"/>
                  <a:ext cx="316651" cy="268000"/>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0" name="Google Shape;1770;p32"/>
                <p:cNvSpPr/>
                <p:nvPr/>
              </p:nvSpPr>
              <p:spPr>
                <a:xfrm>
                  <a:off x="359921" y="2060348"/>
                  <a:ext cx="34679" cy="41480"/>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1" name="Google Shape;1771;p32"/>
                <p:cNvSpPr/>
                <p:nvPr/>
              </p:nvSpPr>
              <p:spPr>
                <a:xfrm>
                  <a:off x="325027" y="2051158"/>
                  <a:ext cx="28422" cy="1578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2" name="Google Shape;1772;p32"/>
                <p:cNvSpPr/>
                <p:nvPr/>
              </p:nvSpPr>
              <p:spPr>
                <a:xfrm>
                  <a:off x="611853" y="2227068"/>
                  <a:ext cx="23814" cy="27705"/>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3" name="Google Shape;1773;p32"/>
                <p:cNvSpPr/>
                <p:nvPr/>
              </p:nvSpPr>
              <p:spPr>
                <a:xfrm>
                  <a:off x="428748" y="2131525"/>
                  <a:ext cx="17288" cy="5206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4" name="Google Shape;1774;p32"/>
                <p:cNvSpPr/>
                <p:nvPr/>
              </p:nvSpPr>
              <p:spPr>
                <a:xfrm>
                  <a:off x="482376" y="2186624"/>
                  <a:ext cx="17102" cy="32985"/>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5" name="Google Shape;1775;p32"/>
                <p:cNvSpPr/>
                <p:nvPr/>
              </p:nvSpPr>
              <p:spPr>
                <a:xfrm>
                  <a:off x="463400" y="2138706"/>
                  <a:ext cx="10126" cy="20449"/>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6" name="Google Shape;1776;p32"/>
                <p:cNvSpPr/>
                <p:nvPr/>
              </p:nvSpPr>
              <p:spPr>
                <a:xfrm>
                  <a:off x="387605" y="2143212"/>
                  <a:ext cx="10014" cy="19888"/>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7" name="Google Shape;1777;p32"/>
                <p:cNvSpPr/>
                <p:nvPr/>
              </p:nvSpPr>
              <p:spPr>
                <a:xfrm>
                  <a:off x="527729" y="2228307"/>
                  <a:ext cx="19299" cy="28189"/>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8" name="Google Shape;1778;p32"/>
                <p:cNvSpPr/>
                <p:nvPr/>
              </p:nvSpPr>
              <p:spPr>
                <a:xfrm>
                  <a:off x="524983" y="2201051"/>
                  <a:ext cx="18677" cy="9123"/>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79" name="Google Shape;1779;p32"/>
              <p:cNvGrpSpPr/>
              <p:nvPr/>
            </p:nvGrpSpPr>
            <p:grpSpPr>
              <a:xfrm flipH="1" rot="-9941719">
                <a:off x="370570" y="3483595"/>
                <a:ext cx="417894" cy="367123"/>
                <a:chOff x="3602621" y="4169848"/>
                <a:chExt cx="1302051" cy="1143861"/>
              </a:xfrm>
            </p:grpSpPr>
            <p:sp>
              <p:nvSpPr>
                <p:cNvPr id="1780" name="Google Shape;1780;p32"/>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1" name="Google Shape;1781;p32"/>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2" name="Google Shape;1782;p32"/>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3" name="Google Shape;1783;p32"/>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4" name="Google Shape;1784;p32"/>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5" name="Google Shape;1785;p32"/>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6" name="Google Shape;1786;p32"/>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7" name="Google Shape;1787;p32"/>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8" name="Google Shape;1788;p32"/>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9" name="Google Shape;1789;p32"/>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90" name="Google Shape;1790;p32"/>
              <p:cNvGrpSpPr/>
              <p:nvPr/>
            </p:nvGrpSpPr>
            <p:grpSpPr>
              <a:xfrm flipH="1" rot="10800000">
                <a:off x="728171" y="3134514"/>
                <a:ext cx="529883" cy="607934"/>
                <a:chOff x="4514645" y="3240036"/>
                <a:chExt cx="1004708" cy="1152481"/>
              </a:xfrm>
            </p:grpSpPr>
            <p:sp>
              <p:nvSpPr>
                <p:cNvPr id="1791" name="Google Shape;1791;p32"/>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2" name="Google Shape;1792;p32"/>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3" name="Google Shape;1793;p32"/>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94" name="Google Shape;1794;p32"/>
                <p:cNvGrpSpPr/>
                <p:nvPr/>
              </p:nvGrpSpPr>
              <p:grpSpPr>
                <a:xfrm rot="5400000">
                  <a:off x="4604936" y="3395552"/>
                  <a:ext cx="447153" cy="528405"/>
                  <a:chOff x="1926616" y="1754118"/>
                  <a:chExt cx="949168" cy="1121641"/>
                </a:xfrm>
              </p:grpSpPr>
              <p:sp>
                <p:nvSpPr>
                  <p:cNvPr id="1795" name="Google Shape;1795;p32"/>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6" name="Google Shape;1796;p32"/>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7" name="Google Shape;1797;p32"/>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98" name="Google Shape;1798;p32"/>
                <p:cNvGrpSpPr/>
                <p:nvPr/>
              </p:nvGrpSpPr>
              <p:grpSpPr>
                <a:xfrm rot="5400000">
                  <a:off x="5028042" y="3454806"/>
                  <a:ext cx="408217" cy="564097"/>
                  <a:chOff x="2131600" y="859437"/>
                  <a:chExt cx="866518" cy="1197404"/>
                </a:xfrm>
              </p:grpSpPr>
              <p:sp>
                <p:nvSpPr>
                  <p:cNvPr id="1799" name="Google Shape;1799;p32"/>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0" name="Google Shape;1800;p32"/>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01" name="Google Shape;1801;p32"/>
                <p:cNvGrpSpPr/>
                <p:nvPr/>
              </p:nvGrpSpPr>
              <p:grpSpPr>
                <a:xfrm rot="5400000">
                  <a:off x="4692849" y="3889458"/>
                  <a:ext cx="613622" cy="392496"/>
                  <a:chOff x="2654097" y="1535071"/>
                  <a:chExt cx="1302531" cy="833147"/>
                </a:xfrm>
              </p:grpSpPr>
              <p:sp>
                <p:nvSpPr>
                  <p:cNvPr id="1802" name="Google Shape;1802;p32"/>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3" name="Google Shape;1803;p32"/>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4" name="Google Shape;1804;p32"/>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05" name="Google Shape;1805;p32"/>
                <p:cNvGrpSpPr/>
                <p:nvPr/>
              </p:nvGrpSpPr>
              <p:grpSpPr>
                <a:xfrm>
                  <a:off x="4860136" y="3650917"/>
                  <a:ext cx="322187" cy="306813"/>
                  <a:chOff x="4464634" y="3889240"/>
                  <a:chExt cx="697375" cy="664097"/>
                </a:xfrm>
              </p:grpSpPr>
              <p:sp>
                <p:nvSpPr>
                  <p:cNvPr id="1806" name="Google Shape;1806;p32"/>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7" name="Google Shape;1807;p32"/>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8" name="Google Shape;1808;p32"/>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9" name="Google Shape;1809;p32"/>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0" name="Google Shape;1810;p32"/>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1" name="Google Shape;1811;p32"/>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2" name="Google Shape;1812;p32"/>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3" name="Google Shape;1813;p32"/>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4" name="Google Shape;1814;p32"/>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5" name="Google Shape;1815;p32"/>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6" name="Google Shape;1816;p32"/>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7" name="Google Shape;1817;p32"/>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8" name="Google Shape;1818;p32"/>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9" name="Google Shape;1819;p32"/>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0" name="Google Shape;1820;p32"/>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1" name="Google Shape;1821;p32"/>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2" name="Google Shape;1822;p32"/>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3" name="Google Shape;1823;p32"/>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4" name="Google Shape;1824;p32"/>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5" name="Google Shape;1825;p32"/>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6" name="Google Shape;1826;p32"/>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7" name="Google Shape;1827;p32"/>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28" name="Google Shape;1828;p32"/>
              <p:cNvGrpSpPr/>
              <p:nvPr/>
            </p:nvGrpSpPr>
            <p:grpSpPr>
              <a:xfrm flipH="1" rot="-8100000">
                <a:off x="980553" y="2490077"/>
                <a:ext cx="1024175" cy="1271117"/>
                <a:chOff x="6065924" y="3098470"/>
                <a:chExt cx="1576749" cy="1956924"/>
              </a:xfrm>
            </p:grpSpPr>
            <p:grpSp>
              <p:nvGrpSpPr>
                <p:cNvPr id="1829" name="Google Shape;1829;p32"/>
                <p:cNvGrpSpPr/>
                <p:nvPr/>
              </p:nvGrpSpPr>
              <p:grpSpPr>
                <a:xfrm rot="5612616">
                  <a:off x="6761392" y="4167001"/>
                  <a:ext cx="747489" cy="970728"/>
                  <a:chOff x="2994066" y="2985756"/>
                  <a:chExt cx="1222248" cy="1587274"/>
                </a:xfrm>
              </p:grpSpPr>
              <p:sp>
                <p:nvSpPr>
                  <p:cNvPr id="1830" name="Google Shape;1830;p32"/>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1" name="Google Shape;1831;p32"/>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2" name="Google Shape;1832;p32"/>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3" name="Google Shape;1833;p32"/>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4" name="Google Shape;1834;p32"/>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5" name="Google Shape;1835;p32"/>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6" name="Google Shape;1836;p32"/>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7" name="Google Shape;1837;p32"/>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8" name="Google Shape;1838;p32"/>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9" name="Google Shape;1839;p32"/>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0" name="Google Shape;1840;p32"/>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1" name="Google Shape;1841;p32"/>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2" name="Google Shape;1842;p32"/>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3" name="Google Shape;1843;p32"/>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4" name="Google Shape;1844;p32"/>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5" name="Google Shape;1845;p32"/>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6" name="Google Shape;1846;p32"/>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7" name="Google Shape;1847;p32"/>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8" name="Google Shape;1848;p32"/>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9" name="Google Shape;1849;p32"/>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50" name="Google Shape;1850;p32"/>
                <p:cNvGrpSpPr/>
                <p:nvPr/>
              </p:nvGrpSpPr>
              <p:grpSpPr>
                <a:xfrm>
                  <a:off x="6065924" y="3098470"/>
                  <a:ext cx="643343" cy="565182"/>
                  <a:chOff x="3602621" y="4169848"/>
                  <a:chExt cx="1302051" cy="1143861"/>
                </a:xfrm>
              </p:grpSpPr>
              <p:sp>
                <p:nvSpPr>
                  <p:cNvPr id="1851" name="Google Shape;1851;p32"/>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2" name="Google Shape;1852;p32"/>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3" name="Google Shape;1853;p32"/>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4" name="Google Shape;1854;p32"/>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5" name="Google Shape;1855;p32"/>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6" name="Google Shape;1856;p32"/>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7" name="Google Shape;1857;p32"/>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8" name="Google Shape;1858;p32"/>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9" name="Google Shape;1859;p32"/>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0" name="Google Shape;1860;p32"/>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61" name="Google Shape;1861;p32"/>
                <p:cNvGrpSpPr/>
                <p:nvPr/>
              </p:nvGrpSpPr>
              <p:grpSpPr>
                <a:xfrm rot="1860125">
                  <a:off x="6299935" y="3425795"/>
                  <a:ext cx="1004768" cy="1152550"/>
                  <a:chOff x="4514645" y="3240036"/>
                  <a:chExt cx="1004708" cy="1152481"/>
                </a:xfrm>
              </p:grpSpPr>
              <p:sp>
                <p:nvSpPr>
                  <p:cNvPr id="1862" name="Google Shape;1862;p32"/>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3" name="Google Shape;1863;p32"/>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4" name="Google Shape;1864;p32"/>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65" name="Google Shape;1865;p32"/>
                  <p:cNvGrpSpPr/>
                  <p:nvPr/>
                </p:nvGrpSpPr>
                <p:grpSpPr>
                  <a:xfrm rot="5400000">
                    <a:off x="4604936" y="3395552"/>
                    <a:ext cx="447153" cy="528405"/>
                    <a:chOff x="1926616" y="1754118"/>
                    <a:chExt cx="949168" cy="1121641"/>
                  </a:xfrm>
                </p:grpSpPr>
                <p:sp>
                  <p:nvSpPr>
                    <p:cNvPr id="1866" name="Google Shape;1866;p32"/>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7" name="Google Shape;1867;p32"/>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8" name="Google Shape;1868;p32"/>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69" name="Google Shape;1869;p32"/>
                  <p:cNvGrpSpPr/>
                  <p:nvPr/>
                </p:nvGrpSpPr>
                <p:grpSpPr>
                  <a:xfrm rot="5400000">
                    <a:off x="5028042" y="3454806"/>
                    <a:ext cx="408217" cy="564097"/>
                    <a:chOff x="2131600" y="859437"/>
                    <a:chExt cx="866518" cy="1197404"/>
                  </a:xfrm>
                </p:grpSpPr>
                <p:sp>
                  <p:nvSpPr>
                    <p:cNvPr id="1870" name="Google Shape;1870;p32"/>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1" name="Google Shape;1871;p32"/>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72" name="Google Shape;1872;p32"/>
                  <p:cNvGrpSpPr/>
                  <p:nvPr/>
                </p:nvGrpSpPr>
                <p:grpSpPr>
                  <a:xfrm rot="5400000">
                    <a:off x="4692849" y="3889458"/>
                    <a:ext cx="613622" cy="392496"/>
                    <a:chOff x="2654097" y="1535071"/>
                    <a:chExt cx="1302531" cy="833147"/>
                  </a:xfrm>
                </p:grpSpPr>
                <p:sp>
                  <p:nvSpPr>
                    <p:cNvPr id="1873" name="Google Shape;1873;p32"/>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4" name="Google Shape;1874;p32"/>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5" name="Google Shape;1875;p32"/>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76" name="Google Shape;1876;p32"/>
                  <p:cNvGrpSpPr/>
                  <p:nvPr/>
                </p:nvGrpSpPr>
                <p:grpSpPr>
                  <a:xfrm>
                    <a:off x="4860136" y="3650917"/>
                    <a:ext cx="322187" cy="306813"/>
                    <a:chOff x="4464634" y="3889240"/>
                    <a:chExt cx="697375" cy="664097"/>
                  </a:xfrm>
                </p:grpSpPr>
                <p:sp>
                  <p:nvSpPr>
                    <p:cNvPr id="1877" name="Google Shape;1877;p32"/>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8" name="Google Shape;1878;p32"/>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9" name="Google Shape;1879;p32"/>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0" name="Google Shape;1880;p32"/>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1" name="Google Shape;1881;p32"/>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2" name="Google Shape;1882;p32"/>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3" name="Google Shape;1883;p32"/>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4" name="Google Shape;1884;p32"/>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5" name="Google Shape;1885;p32"/>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6" name="Google Shape;1886;p32"/>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7" name="Google Shape;1887;p32"/>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8" name="Google Shape;1888;p32"/>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9" name="Google Shape;1889;p32"/>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0" name="Google Shape;1890;p32"/>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1" name="Google Shape;1891;p32"/>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2" name="Google Shape;1892;p32"/>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3" name="Google Shape;1893;p32"/>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4" name="Google Shape;1894;p32"/>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5" name="Google Shape;1895;p32"/>
                    <p:cNvSpPr/>
                    <p:nvPr/>
                  </p:nvSpPr>
                  <p:spPr>
                    <a:xfrm rot="5400000">
                      <a:off x="4568603" y="4376304"/>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6" name="Google Shape;1896;p32"/>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7" name="Google Shape;1897;p32"/>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8" name="Google Shape;1898;p32"/>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grpSp>
        <p:nvGrpSpPr>
          <p:cNvPr id="1899" name="Google Shape;1899;p32"/>
          <p:cNvGrpSpPr/>
          <p:nvPr/>
        </p:nvGrpSpPr>
        <p:grpSpPr>
          <a:xfrm flipH="1">
            <a:off x="6763119" y="1781626"/>
            <a:ext cx="1972987" cy="2126305"/>
            <a:chOff x="407894" y="1689614"/>
            <a:chExt cx="1972987" cy="2126305"/>
          </a:xfrm>
        </p:grpSpPr>
        <p:sp>
          <p:nvSpPr>
            <p:cNvPr id="1900" name="Google Shape;1900;p32"/>
            <p:cNvSpPr/>
            <p:nvPr/>
          </p:nvSpPr>
          <p:spPr>
            <a:xfrm rot="-5400000">
              <a:off x="619573" y="1524815"/>
              <a:ext cx="1596509" cy="1926107"/>
            </a:xfrm>
            <a:custGeom>
              <a:rect b="b" l="l" r="r" t="t"/>
              <a:pathLst>
                <a:path extrusionOk="0" h="2392679" w="1983241">
                  <a:moveTo>
                    <a:pt x="1980248" y="430530"/>
                  </a:moveTo>
                  <a:cubicBezTo>
                    <a:pt x="1964055" y="246698"/>
                    <a:pt x="1856423" y="60960"/>
                    <a:pt x="1682115" y="0"/>
                  </a:cubicBezTo>
                  <a:cubicBezTo>
                    <a:pt x="1744028" y="48578"/>
                    <a:pt x="1767840" y="136208"/>
                    <a:pt x="1750695" y="213360"/>
                  </a:cubicBezTo>
                  <a:cubicBezTo>
                    <a:pt x="1733550" y="289560"/>
                    <a:pt x="1679258" y="355283"/>
                    <a:pt x="1612583" y="397192"/>
                  </a:cubicBezTo>
                  <a:cubicBezTo>
                    <a:pt x="1545908" y="439102"/>
                    <a:pt x="1467803" y="460058"/>
                    <a:pt x="1389698" y="469583"/>
                  </a:cubicBezTo>
                  <a:cubicBezTo>
                    <a:pt x="1443990" y="594360"/>
                    <a:pt x="1471613" y="736283"/>
                    <a:pt x="1433513" y="866775"/>
                  </a:cubicBezTo>
                  <a:cubicBezTo>
                    <a:pt x="1395413" y="997268"/>
                    <a:pt x="1276350" y="1109663"/>
                    <a:pt x="1141095" y="1110615"/>
                  </a:cubicBezTo>
                  <a:cubicBezTo>
                    <a:pt x="1180148" y="1163955"/>
                    <a:pt x="1209675" y="1224915"/>
                    <a:pt x="1217295" y="1290638"/>
                  </a:cubicBezTo>
                  <a:cubicBezTo>
                    <a:pt x="1224915" y="1356360"/>
                    <a:pt x="1207770" y="1425893"/>
                    <a:pt x="1163955" y="1475423"/>
                  </a:cubicBezTo>
                  <a:cubicBezTo>
                    <a:pt x="1152525" y="1487805"/>
                    <a:pt x="1140143" y="1498283"/>
                    <a:pt x="1126808" y="1507808"/>
                  </a:cubicBezTo>
                  <a:cubicBezTo>
                    <a:pt x="1118235" y="1441133"/>
                    <a:pt x="1091565" y="1375410"/>
                    <a:pt x="1058228" y="1316355"/>
                  </a:cubicBezTo>
                  <a:cubicBezTo>
                    <a:pt x="1012507" y="1235393"/>
                    <a:pt x="954405" y="1163002"/>
                    <a:pt x="907733" y="1082993"/>
                  </a:cubicBezTo>
                  <a:cubicBezTo>
                    <a:pt x="901065" y="1070610"/>
                    <a:pt x="893445" y="1058227"/>
                    <a:pt x="887730" y="1045845"/>
                  </a:cubicBezTo>
                  <a:cubicBezTo>
                    <a:pt x="826770" y="929640"/>
                    <a:pt x="790575" y="799148"/>
                    <a:pt x="789623" y="667702"/>
                  </a:cubicBezTo>
                  <a:cubicBezTo>
                    <a:pt x="789623" y="645795"/>
                    <a:pt x="790575" y="624840"/>
                    <a:pt x="792480" y="602933"/>
                  </a:cubicBezTo>
                  <a:cubicBezTo>
                    <a:pt x="806768" y="436245"/>
                    <a:pt x="882968" y="273367"/>
                    <a:pt x="1010602" y="165735"/>
                  </a:cubicBezTo>
                  <a:cubicBezTo>
                    <a:pt x="1138238" y="58103"/>
                    <a:pt x="1319213" y="12383"/>
                    <a:pt x="1480185" y="57150"/>
                  </a:cubicBezTo>
                  <a:cubicBezTo>
                    <a:pt x="1412558" y="14288"/>
                    <a:pt x="1329690" y="-952"/>
                    <a:pt x="1249680" y="7620"/>
                  </a:cubicBezTo>
                  <a:cubicBezTo>
                    <a:pt x="1170623" y="15240"/>
                    <a:pt x="1093470" y="45720"/>
                    <a:pt x="1024890" y="86678"/>
                  </a:cubicBezTo>
                  <a:cubicBezTo>
                    <a:pt x="886777" y="168592"/>
                    <a:pt x="776288" y="295275"/>
                    <a:pt x="707708" y="440055"/>
                  </a:cubicBezTo>
                  <a:cubicBezTo>
                    <a:pt x="702945" y="422910"/>
                    <a:pt x="698183" y="405765"/>
                    <a:pt x="692468" y="389573"/>
                  </a:cubicBezTo>
                  <a:cubicBezTo>
                    <a:pt x="654368" y="274320"/>
                    <a:pt x="582930" y="167640"/>
                    <a:pt x="481012" y="101917"/>
                  </a:cubicBezTo>
                  <a:cubicBezTo>
                    <a:pt x="341948" y="11430"/>
                    <a:pt x="165735" y="5715"/>
                    <a:pt x="0" y="3810"/>
                  </a:cubicBezTo>
                  <a:cubicBezTo>
                    <a:pt x="108585" y="60960"/>
                    <a:pt x="176212" y="183833"/>
                    <a:pt x="179070" y="306705"/>
                  </a:cubicBezTo>
                  <a:cubicBezTo>
                    <a:pt x="181928" y="429577"/>
                    <a:pt x="125730" y="549593"/>
                    <a:pt x="40005" y="637223"/>
                  </a:cubicBezTo>
                  <a:cubicBezTo>
                    <a:pt x="141923" y="692468"/>
                    <a:pt x="223837" y="782955"/>
                    <a:pt x="269558" y="890588"/>
                  </a:cubicBezTo>
                  <a:cubicBezTo>
                    <a:pt x="314325" y="997268"/>
                    <a:pt x="321945" y="1120140"/>
                    <a:pt x="289560" y="1231583"/>
                  </a:cubicBezTo>
                  <a:cubicBezTo>
                    <a:pt x="337185" y="1239202"/>
                    <a:pt x="382905" y="1255395"/>
                    <a:pt x="425768" y="1276350"/>
                  </a:cubicBezTo>
                  <a:cubicBezTo>
                    <a:pt x="556260" y="1332548"/>
                    <a:pt x="666750" y="1437323"/>
                    <a:pt x="727710" y="1564958"/>
                  </a:cubicBezTo>
                  <a:cubicBezTo>
                    <a:pt x="604838" y="1383983"/>
                    <a:pt x="446723" y="1302068"/>
                    <a:pt x="446723" y="1302068"/>
                  </a:cubicBezTo>
                  <a:cubicBezTo>
                    <a:pt x="446723" y="1302068"/>
                    <a:pt x="401955" y="1414463"/>
                    <a:pt x="493395" y="1450658"/>
                  </a:cubicBezTo>
                  <a:cubicBezTo>
                    <a:pt x="545783" y="1471613"/>
                    <a:pt x="583883" y="1496377"/>
                    <a:pt x="606743" y="1513523"/>
                  </a:cubicBezTo>
                  <a:cubicBezTo>
                    <a:pt x="612458" y="1551623"/>
                    <a:pt x="621030" y="1589723"/>
                    <a:pt x="639127" y="1623060"/>
                  </a:cubicBezTo>
                  <a:cubicBezTo>
                    <a:pt x="673418" y="1689735"/>
                    <a:pt x="739140" y="1733550"/>
                    <a:pt x="804863" y="1768793"/>
                  </a:cubicBezTo>
                  <a:cubicBezTo>
                    <a:pt x="807720" y="1770698"/>
                    <a:pt x="811530" y="1772602"/>
                    <a:pt x="814388" y="1774508"/>
                  </a:cubicBezTo>
                  <a:cubicBezTo>
                    <a:pt x="790575" y="1793558"/>
                    <a:pt x="764858" y="1810702"/>
                    <a:pt x="737235" y="1822133"/>
                  </a:cubicBezTo>
                  <a:cubicBezTo>
                    <a:pt x="739140" y="1810702"/>
                    <a:pt x="734377" y="1797368"/>
                    <a:pt x="723900" y="1791652"/>
                  </a:cubicBezTo>
                  <a:cubicBezTo>
                    <a:pt x="714375" y="1784985"/>
                    <a:pt x="701040" y="1784985"/>
                    <a:pt x="689610" y="1784985"/>
                  </a:cubicBezTo>
                  <a:cubicBezTo>
                    <a:pt x="682943" y="1784985"/>
                    <a:pt x="675323" y="1784985"/>
                    <a:pt x="668655" y="1783080"/>
                  </a:cubicBezTo>
                  <a:cubicBezTo>
                    <a:pt x="668655" y="1781175"/>
                    <a:pt x="668655" y="1778318"/>
                    <a:pt x="669608" y="1776413"/>
                  </a:cubicBezTo>
                  <a:cubicBezTo>
                    <a:pt x="671513" y="1771650"/>
                    <a:pt x="675323" y="1767840"/>
                    <a:pt x="678180" y="1764983"/>
                  </a:cubicBezTo>
                  <a:cubicBezTo>
                    <a:pt x="689610" y="1753552"/>
                    <a:pt x="701993" y="1741170"/>
                    <a:pt x="713423" y="1729740"/>
                  </a:cubicBezTo>
                  <a:cubicBezTo>
                    <a:pt x="697230" y="1732598"/>
                    <a:pt x="679133" y="1724025"/>
                    <a:pt x="663893" y="1730693"/>
                  </a:cubicBezTo>
                  <a:cubicBezTo>
                    <a:pt x="658177" y="1733550"/>
                    <a:pt x="653415" y="1738313"/>
                    <a:pt x="648652" y="1742123"/>
                  </a:cubicBezTo>
                  <a:cubicBezTo>
                    <a:pt x="638175" y="1751648"/>
                    <a:pt x="628650" y="1762125"/>
                    <a:pt x="618173" y="1771650"/>
                  </a:cubicBezTo>
                  <a:cubicBezTo>
                    <a:pt x="612458" y="1777365"/>
                    <a:pt x="606743" y="1782127"/>
                    <a:pt x="604838" y="1789748"/>
                  </a:cubicBezTo>
                  <a:cubicBezTo>
                    <a:pt x="601980" y="1799273"/>
                    <a:pt x="605790" y="1809750"/>
                    <a:pt x="607695" y="1819275"/>
                  </a:cubicBezTo>
                  <a:cubicBezTo>
                    <a:pt x="609600" y="1828800"/>
                    <a:pt x="608648" y="1838325"/>
                    <a:pt x="610552" y="1846898"/>
                  </a:cubicBezTo>
                  <a:cubicBezTo>
                    <a:pt x="611505" y="1856423"/>
                    <a:pt x="614363" y="1865948"/>
                    <a:pt x="621030" y="1872615"/>
                  </a:cubicBezTo>
                  <a:cubicBezTo>
                    <a:pt x="629602" y="1881188"/>
                    <a:pt x="642938" y="1883093"/>
                    <a:pt x="655320" y="1885950"/>
                  </a:cubicBezTo>
                  <a:cubicBezTo>
                    <a:pt x="670560" y="1889760"/>
                    <a:pt x="685800" y="1895475"/>
                    <a:pt x="700088" y="1904048"/>
                  </a:cubicBezTo>
                  <a:cubicBezTo>
                    <a:pt x="706755" y="1907858"/>
                    <a:pt x="713423" y="1912620"/>
                    <a:pt x="721043" y="1913573"/>
                  </a:cubicBezTo>
                  <a:cubicBezTo>
                    <a:pt x="729615" y="1914525"/>
                    <a:pt x="738188" y="1910715"/>
                    <a:pt x="746760" y="1905952"/>
                  </a:cubicBezTo>
                  <a:cubicBezTo>
                    <a:pt x="777240" y="1890713"/>
                    <a:pt x="808673" y="1877377"/>
                    <a:pt x="840105" y="1865948"/>
                  </a:cubicBezTo>
                  <a:cubicBezTo>
                    <a:pt x="847725" y="1863090"/>
                    <a:pt x="855345" y="1860233"/>
                    <a:pt x="862965" y="1857375"/>
                  </a:cubicBezTo>
                  <a:cubicBezTo>
                    <a:pt x="863918" y="1857375"/>
                    <a:pt x="864870" y="1857375"/>
                    <a:pt x="865823" y="1856423"/>
                  </a:cubicBezTo>
                  <a:lnTo>
                    <a:pt x="865823" y="1856423"/>
                  </a:lnTo>
                  <a:cubicBezTo>
                    <a:pt x="866775" y="1856423"/>
                    <a:pt x="867727" y="1855470"/>
                    <a:pt x="869633" y="1855470"/>
                  </a:cubicBezTo>
                  <a:cubicBezTo>
                    <a:pt x="882015" y="1850708"/>
                    <a:pt x="894398" y="1846898"/>
                    <a:pt x="906780" y="1843088"/>
                  </a:cubicBezTo>
                  <a:cubicBezTo>
                    <a:pt x="908685" y="1838325"/>
                    <a:pt x="939165" y="1844040"/>
                    <a:pt x="951548" y="1853565"/>
                  </a:cubicBezTo>
                  <a:cubicBezTo>
                    <a:pt x="963930" y="1875473"/>
                    <a:pt x="979170" y="1895475"/>
                    <a:pt x="996315" y="1913573"/>
                  </a:cubicBezTo>
                  <a:cubicBezTo>
                    <a:pt x="999173" y="1916430"/>
                    <a:pt x="1001077" y="1918335"/>
                    <a:pt x="1003935" y="1921193"/>
                  </a:cubicBezTo>
                  <a:cubicBezTo>
                    <a:pt x="1030605" y="1946910"/>
                    <a:pt x="1062038" y="1967865"/>
                    <a:pt x="1095375" y="1985963"/>
                  </a:cubicBezTo>
                  <a:cubicBezTo>
                    <a:pt x="1106805" y="1991677"/>
                    <a:pt x="1118235" y="1997393"/>
                    <a:pt x="1129665" y="2003108"/>
                  </a:cubicBezTo>
                  <a:cubicBezTo>
                    <a:pt x="1208723" y="2037398"/>
                    <a:pt x="1293495" y="2056448"/>
                    <a:pt x="1374458" y="2085023"/>
                  </a:cubicBezTo>
                  <a:cubicBezTo>
                    <a:pt x="1387793" y="2089785"/>
                    <a:pt x="1401128" y="2094548"/>
                    <a:pt x="1412558" y="2104073"/>
                  </a:cubicBezTo>
                  <a:cubicBezTo>
                    <a:pt x="1433513" y="2120265"/>
                    <a:pt x="1443990" y="2146935"/>
                    <a:pt x="1446848" y="2173605"/>
                  </a:cubicBezTo>
                  <a:cubicBezTo>
                    <a:pt x="1449705" y="2200275"/>
                    <a:pt x="1443990" y="2226945"/>
                    <a:pt x="1439228" y="2252663"/>
                  </a:cubicBezTo>
                  <a:cubicBezTo>
                    <a:pt x="1507808" y="2233613"/>
                    <a:pt x="1586865" y="2260283"/>
                    <a:pt x="1629728" y="2316480"/>
                  </a:cubicBezTo>
                  <a:cubicBezTo>
                    <a:pt x="1644968" y="2336483"/>
                    <a:pt x="1658303" y="2361248"/>
                    <a:pt x="1683068" y="2368868"/>
                  </a:cubicBezTo>
                  <a:cubicBezTo>
                    <a:pt x="1690688" y="2360295"/>
                    <a:pt x="1701165" y="2354580"/>
                    <a:pt x="1711643" y="2351723"/>
                  </a:cubicBezTo>
                  <a:cubicBezTo>
                    <a:pt x="1713548" y="2365058"/>
                    <a:pt x="1716405" y="2379345"/>
                    <a:pt x="1719263" y="2392680"/>
                  </a:cubicBezTo>
                  <a:cubicBezTo>
                    <a:pt x="1744980" y="2361248"/>
                    <a:pt x="1768793" y="2328863"/>
                    <a:pt x="1791653" y="2294573"/>
                  </a:cubicBezTo>
                  <a:cubicBezTo>
                    <a:pt x="1793558" y="2291715"/>
                    <a:pt x="1795463" y="2288858"/>
                    <a:pt x="1795463" y="2286000"/>
                  </a:cubicBezTo>
                  <a:cubicBezTo>
                    <a:pt x="1795463" y="2281238"/>
                    <a:pt x="1792605" y="2276475"/>
                    <a:pt x="1789748" y="2272665"/>
                  </a:cubicBezTo>
                  <a:cubicBezTo>
                    <a:pt x="1765935" y="2240280"/>
                    <a:pt x="1747838" y="2203133"/>
                    <a:pt x="1735455" y="2165033"/>
                  </a:cubicBezTo>
                  <a:cubicBezTo>
                    <a:pt x="1732598" y="2156460"/>
                    <a:pt x="1730693" y="2146935"/>
                    <a:pt x="1733550" y="2138363"/>
                  </a:cubicBezTo>
                  <a:cubicBezTo>
                    <a:pt x="1735455" y="2132648"/>
                    <a:pt x="1740218" y="2127885"/>
                    <a:pt x="1742123" y="2122170"/>
                  </a:cubicBezTo>
                  <a:cubicBezTo>
                    <a:pt x="1744980" y="2112645"/>
                    <a:pt x="1741170" y="2103120"/>
                    <a:pt x="1736408" y="2094548"/>
                  </a:cubicBezTo>
                  <a:cubicBezTo>
                    <a:pt x="1728788" y="2077402"/>
                    <a:pt x="1720215" y="2060258"/>
                    <a:pt x="1712595" y="2042160"/>
                  </a:cubicBezTo>
                  <a:cubicBezTo>
                    <a:pt x="1709738" y="2036445"/>
                    <a:pt x="1706880" y="2030730"/>
                    <a:pt x="1703070" y="2025968"/>
                  </a:cubicBezTo>
                  <a:cubicBezTo>
                    <a:pt x="1697355" y="2019300"/>
                    <a:pt x="1690688" y="2015490"/>
                    <a:pt x="1683068" y="2011680"/>
                  </a:cubicBezTo>
                  <a:cubicBezTo>
                    <a:pt x="1650683" y="1993583"/>
                    <a:pt x="1615440" y="1975485"/>
                    <a:pt x="1599248" y="1943100"/>
                  </a:cubicBezTo>
                  <a:cubicBezTo>
                    <a:pt x="1583055" y="1910715"/>
                    <a:pt x="1588770" y="1871663"/>
                    <a:pt x="1578293" y="1836420"/>
                  </a:cubicBezTo>
                  <a:cubicBezTo>
                    <a:pt x="1566863" y="1800225"/>
                    <a:pt x="1539240" y="1771650"/>
                    <a:pt x="1506855" y="1752600"/>
                  </a:cubicBezTo>
                  <a:cubicBezTo>
                    <a:pt x="1474470" y="1733550"/>
                    <a:pt x="1438275" y="1723073"/>
                    <a:pt x="1402080" y="1712595"/>
                  </a:cubicBezTo>
                  <a:cubicBezTo>
                    <a:pt x="1439228" y="1739265"/>
                    <a:pt x="1475423" y="1768793"/>
                    <a:pt x="1498283" y="1808798"/>
                  </a:cubicBezTo>
                  <a:cubicBezTo>
                    <a:pt x="1521143" y="1848802"/>
                    <a:pt x="1528763" y="1899285"/>
                    <a:pt x="1506855" y="1940243"/>
                  </a:cubicBezTo>
                  <a:cubicBezTo>
                    <a:pt x="1436370" y="1902143"/>
                    <a:pt x="1364933" y="1863090"/>
                    <a:pt x="1303020" y="1810702"/>
                  </a:cubicBezTo>
                  <a:cubicBezTo>
                    <a:pt x="1267778" y="1780223"/>
                    <a:pt x="1235393" y="1744980"/>
                    <a:pt x="1209675" y="1705927"/>
                  </a:cubicBezTo>
                  <a:cubicBezTo>
                    <a:pt x="1237298" y="1606868"/>
                    <a:pt x="1295400" y="1518285"/>
                    <a:pt x="1364933" y="1443038"/>
                  </a:cubicBezTo>
                  <a:cubicBezTo>
                    <a:pt x="1442085" y="1360170"/>
                    <a:pt x="1534478" y="1291590"/>
                    <a:pt x="1626870" y="1225868"/>
                  </a:cubicBezTo>
                  <a:cubicBezTo>
                    <a:pt x="1656398" y="1204913"/>
                    <a:pt x="1703070" y="1184910"/>
                    <a:pt x="1724978" y="1214438"/>
                  </a:cubicBezTo>
                  <a:cubicBezTo>
                    <a:pt x="1737360" y="1229677"/>
                    <a:pt x="1734503" y="1252538"/>
                    <a:pt x="1724025" y="1269683"/>
                  </a:cubicBezTo>
                  <a:cubicBezTo>
                    <a:pt x="1713548" y="1285875"/>
                    <a:pt x="1697355" y="1298258"/>
                    <a:pt x="1681163" y="1308735"/>
                  </a:cubicBezTo>
                  <a:cubicBezTo>
                    <a:pt x="1728788" y="1302068"/>
                    <a:pt x="1785938" y="1287780"/>
                    <a:pt x="1800225" y="1241108"/>
                  </a:cubicBezTo>
                  <a:cubicBezTo>
                    <a:pt x="1804988" y="1225868"/>
                    <a:pt x="1803083" y="1209675"/>
                    <a:pt x="1804035" y="1193483"/>
                  </a:cubicBezTo>
                  <a:cubicBezTo>
                    <a:pt x="1804035" y="1115377"/>
                    <a:pt x="1838325" y="1042035"/>
                    <a:pt x="1868805" y="969645"/>
                  </a:cubicBezTo>
                  <a:cubicBezTo>
                    <a:pt x="1938338" y="796290"/>
                    <a:pt x="1997393" y="614363"/>
                    <a:pt x="1980248" y="430530"/>
                  </a:cubicBezTo>
                  <a:close/>
                  <a:moveTo>
                    <a:pt x="96203" y="627698"/>
                  </a:moveTo>
                  <a:cubicBezTo>
                    <a:pt x="259080" y="566738"/>
                    <a:pt x="435293" y="634365"/>
                    <a:pt x="581025" y="711518"/>
                  </a:cubicBezTo>
                  <a:cubicBezTo>
                    <a:pt x="424815" y="659130"/>
                    <a:pt x="262890" y="593408"/>
                    <a:pt x="96203" y="627698"/>
                  </a:cubicBezTo>
                  <a:close/>
                  <a:moveTo>
                    <a:pt x="332423" y="1196340"/>
                  </a:moveTo>
                  <a:cubicBezTo>
                    <a:pt x="407670" y="1142048"/>
                    <a:pt x="574358" y="1107758"/>
                    <a:pt x="650558" y="1173480"/>
                  </a:cubicBezTo>
                  <a:cubicBezTo>
                    <a:pt x="564833" y="1133475"/>
                    <a:pt x="420052" y="1165860"/>
                    <a:pt x="332423" y="1196340"/>
                  </a:cubicBezTo>
                  <a:close/>
                  <a:moveTo>
                    <a:pt x="870585" y="1240155"/>
                  </a:moveTo>
                  <a:cubicBezTo>
                    <a:pt x="870585" y="1242060"/>
                    <a:pt x="869633" y="1243013"/>
                    <a:pt x="868680" y="1244918"/>
                  </a:cubicBezTo>
                  <a:lnTo>
                    <a:pt x="857250" y="1273493"/>
                  </a:lnTo>
                  <a:lnTo>
                    <a:pt x="851535" y="1243013"/>
                  </a:lnTo>
                  <a:cubicBezTo>
                    <a:pt x="845820" y="1212533"/>
                    <a:pt x="828675" y="1183005"/>
                    <a:pt x="803910" y="1164908"/>
                  </a:cubicBezTo>
                  <a:cubicBezTo>
                    <a:pt x="800100" y="1162050"/>
                    <a:pt x="795338" y="1158240"/>
                    <a:pt x="791527" y="1157288"/>
                  </a:cubicBezTo>
                  <a:cubicBezTo>
                    <a:pt x="779145" y="1152525"/>
                    <a:pt x="772477" y="1169670"/>
                    <a:pt x="766763" y="1180148"/>
                  </a:cubicBezTo>
                  <a:cubicBezTo>
                    <a:pt x="753427" y="1210627"/>
                    <a:pt x="753427" y="1243965"/>
                    <a:pt x="753427" y="1276350"/>
                  </a:cubicBezTo>
                  <a:cubicBezTo>
                    <a:pt x="753427" y="1364933"/>
                    <a:pt x="774383" y="1454468"/>
                    <a:pt x="814388" y="1533525"/>
                  </a:cubicBezTo>
                  <a:cubicBezTo>
                    <a:pt x="758190" y="1436370"/>
                    <a:pt x="730568" y="1320165"/>
                    <a:pt x="743902" y="1207770"/>
                  </a:cubicBezTo>
                  <a:cubicBezTo>
                    <a:pt x="748665" y="1182052"/>
                    <a:pt x="762952" y="1128713"/>
                    <a:pt x="798195" y="1141095"/>
                  </a:cubicBezTo>
                  <a:cubicBezTo>
                    <a:pt x="826770" y="1155383"/>
                    <a:pt x="848677" y="1180148"/>
                    <a:pt x="861060" y="1208723"/>
                  </a:cubicBezTo>
                  <a:cubicBezTo>
                    <a:pt x="864870" y="1186815"/>
                    <a:pt x="863918" y="1163002"/>
                    <a:pt x="858202" y="1141095"/>
                  </a:cubicBezTo>
                  <a:cubicBezTo>
                    <a:pt x="842963" y="1074420"/>
                    <a:pt x="798195" y="1019175"/>
                    <a:pt x="763905" y="961073"/>
                  </a:cubicBezTo>
                  <a:cubicBezTo>
                    <a:pt x="746760" y="930593"/>
                    <a:pt x="730568" y="899160"/>
                    <a:pt x="719138" y="865823"/>
                  </a:cubicBezTo>
                  <a:cubicBezTo>
                    <a:pt x="695325" y="800100"/>
                    <a:pt x="684848" y="729615"/>
                    <a:pt x="688658" y="659130"/>
                  </a:cubicBezTo>
                  <a:cubicBezTo>
                    <a:pt x="690563" y="589598"/>
                    <a:pt x="717233" y="521970"/>
                    <a:pt x="698183" y="453390"/>
                  </a:cubicBezTo>
                  <a:cubicBezTo>
                    <a:pt x="721995" y="520065"/>
                    <a:pt x="698183" y="590550"/>
                    <a:pt x="699135" y="659130"/>
                  </a:cubicBezTo>
                  <a:cubicBezTo>
                    <a:pt x="698183" y="727710"/>
                    <a:pt x="710565" y="796290"/>
                    <a:pt x="734377" y="860108"/>
                  </a:cubicBezTo>
                  <a:cubicBezTo>
                    <a:pt x="757238" y="930593"/>
                    <a:pt x="805815" y="987743"/>
                    <a:pt x="841058" y="1051560"/>
                  </a:cubicBezTo>
                  <a:cubicBezTo>
                    <a:pt x="842963" y="1056323"/>
                    <a:pt x="845820" y="1060133"/>
                    <a:pt x="847725" y="1064895"/>
                  </a:cubicBezTo>
                  <a:cubicBezTo>
                    <a:pt x="859155" y="1087755"/>
                    <a:pt x="869633" y="1111568"/>
                    <a:pt x="875348" y="1138238"/>
                  </a:cubicBezTo>
                  <a:cubicBezTo>
                    <a:pt x="882968" y="1170623"/>
                    <a:pt x="883920" y="1206818"/>
                    <a:pt x="870585" y="1240155"/>
                  </a:cubicBezTo>
                  <a:close/>
                  <a:moveTo>
                    <a:pt x="1220153" y="1148715"/>
                  </a:moveTo>
                  <a:cubicBezTo>
                    <a:pt x="1216343" y="1148715"/>
                    <a:pt x="1210628" y="1144905"/>
                    <a:pt x="1207770" y="1147763"/>
                  </a:cubicBezTo>
                  <a:cubicBezTo>
                    <a:pt x="1207770" y="1148715"/>
                    <a:pt x="1208723" y="1150620"/>
                    <a:pt x="1209675" y="1149668"/>
                  </a:cubicBezTo>
                  <a:cubicBezTo>
                    <a:pt x="1208723" y="1151573"/>
                    <a:pt x="1205865" y="1149668"/>
                    <a:pt x="1205865" y="1147763"/>
                  </a:cubicBezTo>
                  <a:cubicBezTo>
                    <a:pt x="1207770" y="1142048"/>
                    <a:pt x="1215390" y="1143952"/>
                    <a:pt x="1220153" y="1143952"/>
                  </a:cubicBezTo>
                  <a:cubicBezTo>
                    <a:pt x="1316355" y="1143952"/>
                    <a:pt x="1413510" y="1176338"/>
                    <a:pt x="1486853" y="1238250"/>
                  </a:cubicBezTo>
                  <a:cubicBezTo>
                    <a:pt x="1402080" y="1198245"/>
                    <a:pt x="1313498" y="1167765"/>
                    <a:pt x="1220153" y="1148715"/>
                  </a:cubicBezTo>
                  <a:close/>
                  <a:moveTo>
                    <a:pt x="1720215" y="1044893"/>
                  </a:moveTo>
                  <a:cubicBezTo>
                    <a:pt x="1705928" y="837248"/>
                    <a:pt x="1614488" y="639127"/>
                    <a:pt x="1465898" y="493395"/>
                  </a:cubicBezTo>
                  <a:cubicBezTo>
                    <a:pt x="1633538" y="619125"/>
                    <a:pt x="1732598" y="835343"/>
                    <a:pt x="1720215" y="1044893"/>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01" name="Google Shape;1901;p32"/>
            <p:cNvGrpSpPr/>
            <p:nvPr/>
          </p:nvGrpSpPr>
          <p:grpSpPr>
            <a:xfrm>
              <a:off x="407894" y="2192903"/>
              <a:ext cx="1972454" cy="1623016"/>
              <a:chOff x="331694" y="2314128"/>
              <a:chExt cx="1972454" cy="1623016"/>
            </a:xfrm>
          </p:grpSpPr>
          <p:grpSp>
            <p:nvGrpSpPr>
              <p:cNvPr id="1902" name="Google Shape;1902;p32"/>
              <p:cNvGrpSpPr/>
              <p:nvPr/>
            </p:nvGrpSpPr>
            <p:grpSpPr>
              <a:xfrm rot="-1513952">
                <a:off x="708301" y="2793356"/>
                <a:ext cx="485709" cy="630840"/>
                <a:chOff x="169037" y="2037736"/>
                <a:chExt cx="485701" cy="630830"/>
              </a:xfrm>
            </p:grpSpPr>
            <p:sp>
              <p:nvSpPr>
                <p:cNvPr id="1903" name="Google Shape;1903;p32"/>
                <p:cNvSpPr/>
                <p:nvPr/>
              </p:nvSpPr>
              <p:spPr>
                <a:xfrm>
                  <a:off x="169037" y="2259320"/>
                  <a:ext cx="261938" cy="409245"/>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4" name="Google Shape;1904;p32"/>
                <p:cNvSpPr/>
                <p:nvPr/>
              </p:nvSpPr>
              <p:spPr>
                <a:xfrm>
                  <a:off x="169100" y="2259320"/>
                  <a:ext cx="239947" cy="408867"/>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5" name="Google Shape;1905;p32"/>
                <p:cNvSpPr/>
                <p:nvPr/>
              </p:nvSpPr>
              <p:spPr>
                <a:xfrm>
                  <a:off x="376828" y="2076784"/>
                  <a:ext cx="208993" cy="217047"/>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6" name="Google Shape;1906;p32"/>
                <p:cNvSpPr/>
                <p:nvPr/>
              </p:nvSpPr>
              <p:spPr>
                <a:xfrm>
                  <a:off x="376751" y="2078239"/>
                  <a:ext cx="208745" cy="215591"/>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7" name="Google Shape;1907;p32"/>
                <p:cNvSpPr/>
                <p:nvPr/>
              </p:nvSpPr>
              <p:spPr>
                <a:xfrm>
                  <a:off x="452166" y="2207168"/>
                  <a:ext cx="202572" cy="137493"/>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8" name="Google Shape;1908;p32"/>
                <p:cNvSpPr/>
                <p:nvPr/>
              </p:nvSpPr>
              <p:spPr>
                <a:xfrm>
                  <a:off x="452156" y="2207582"/>
                  <a:ext cx="171485" cy="137039"/>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9" name="Google Shape;1909;p32"/>
                <p:cNvSpPr/>
                <p:nvPr/>
              </p:nvSpPr>
              <p:spPr>
                <a:xfrm>
                  <a:off x="291823" y="2037736"/>
                  <a:ext cx="127118" cy="200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0" name="Google Shape;1910;p32"/>
                <p:cNvSpPr/>
                <p:nvPr/>
              </p:nvSpPr>
              <p:spPr>
                <a:xfrm>
                  <a:off x="354483" y="2121038"/>
                  <a:ext cx="211482" cy="186765"/>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1" name="Google Shape;1911;p32"/>
                <p:cNvSpPr/>
                <p:nvPr/>
              </p:nvSpPr>
              <p:spPr>
                <a:xfrm>
                  <a:off x="354105" y="2137213"/>
                  <a:ext cx="209097" cy="170582"/>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2" name="Google Shape;1912;p32"/>
                <p:cNvSpPr/>
                <p:nvPr/>
              </p:nvSpPr>
              <p:spPr>
                <a:xfrm>
                  <a:off x="271017" y="2096708"/>
                  <a:ext cx="316651" cy="268000"/>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3" name="Google Shape;1913;p32"/>
                <p:cNvSpPr/>
                <p:nvPr/>
              </p:nvSpPr>
              <p:spPr>
                <a:xfrm>
                  <a:off x="359921" y="2060348"/>
                  <a:ext cx="34679" cy="41480"/>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4" name="Google Shape;1914;p32"/>
                <p:cNvSpPr/>
                <p:nvPr/>
              </p:nvSpPr>
              <p:spPr>
                <a:xfrm>
                  <a:off x="325027" y="2051158"/>
                  <a:ext cx="28422" cy="1578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5" name="Google Shape;1915;p32"/>
                <p:cNvSpPr/>
                <p:nvPr/>
              </p:nvSpPr>
              <p:spPr>
                <a:xfrm>
                  <a:off x="611853" y="2227068"/>
                  <a:ext cx="23814" cy="27705"/>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6" name="Google Shape;1916;p32"/>
                <p:cNvSpPr/>
                <p:nvPr/>
              </p:nvSpPr>
              <p:spPr>
                <a:xfrm>
                  <a:off x="428748" y="2131525"/>
                  <a:ext cx="17288" cy="5206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7" name="Google Shape;1917;p32"/>
                <p:cNvSpPr/>
                <p:nvPr/>
              </p:nvSpPr>
              <p:spPr>
                <a:xfrm>
                  <a:off x="482376" y="2186624"/>
                  <a:ext cx="17102" cy="32985"/>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8" name="Google Shape;1918;p32"/>
                <p:cNvSpPr/>
                <p:nvPr/>
              </p:nvSpPr>
              <p:spPr>
                <a:xfrm>
                  <a:off x="463400" y="2138706"/>
                  <a:ext cx="10126" cy="20449"/>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9" name="Google Shape;1919;p32"/>
                <p:cNvSpPr/>
                <p:nvPr/>
              </p:nvSpPr>
              <p:spPr>
                <a:xfrm>
                  <a:off x="387605" y="2143212"/>
                  <a:ext cx="10014" cy="19888"/>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0" name="Google Shape;1920;p32"/>
                <p:cNvSpPr/>
                <p:nvPr/>
              </p:nvSpPr>
              <p:spPr>
                <a:xfrm>
                  <a:off x="527729" y="2228307"/>
                  <a:ext cx="19299" cy="28189"/>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1" name="Google Shape;1921;p32"/>
                <p:cNvSpPr/>
                <p:nvPr/>
              </p:nvSpPr>
              <p:spPr>
                <a:xfrm>
                  <a:off x="524983" y="2201051"/>
                  <a:ext cx="18677" cy="9123"/>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22" name="Google Shape;1922;p32"/>
              <p:cNvGrpSpPr/>
              <p:nvPr/>
            </p:nvGrpSpPr>
            <p:grpSpPr>
              <a:xfrm flipH="1" rot="-9941719">
                <a:off x="370570" y="3483595"/>
                <a:ext cx="417894" cy="367123"/>
                <a:chOff x="3602621" y="4169848"/>
                <a:chExt cx="1302051" cy="1143861"/>
              </a:xfrm>
            </p:grpSpPr>
            <p:sp>
              <p:nvSpPr>
                <p:cNvPr id="1923" name="Google Shape;1923;p32"/>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4" name="Google Shape;1924;p32"/>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5" name="Google Shape;1925;p32"/>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6" name="Google Shape;1926;p32"/>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7" name="Google Shape;1927;p32"/>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8" name="Google Shape;1928;p32"/>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9" name="Google Shape;1929;p32"/>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0" name="Google Shape;1930;p32"/>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1" name="Google Shape;1931;p32"/>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2" name="Google Shape;1932;p32"/>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33" name="Google Shape;1933;p32"/>
              <p:cNvGrpSpPr/>
              <p:nvPr/>
            </p:nvGrpSpPr>
            <p:grpSpPr>
              <a:xfrm flipH="1" rot="10800000">
                <a:off x="728171" y="3134514"/>
                <a:ext cx="529883" cy="607934"/>
                <a:chOff x="4514645" y="3240036"/>
                <a:chExt cx="1004708" cy="1152481"/>
              </a:xfrm>
            </p:grpSpPr>
            <p:sp>
              <p:nvSpPr>
                <p:cNvPr id="1934" name="Google Shape;1934;p32"/>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5" name="Google Shape;1935;p32"/>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6" name="Google Shape;1936;p32"/>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37" name="Google Shape;1937;p32"/>
                <p:cNvGrpSpPr/>
                <p:nvPr/>
              </p:nvGrpSpPr>
              <p:grpSpPr>
                <a:xfrm rot="5400000">
                  <a:off x="4604936" y="3395552"/>
                  <a:ext cx="447153" cy="528405"/>
                  <a:chOff x="1926616" y="1754118"/>
                  <a:chExt cx="949168" cy="1121641"/>
                </a:xfrm>
              </p:grpSpPr>
              <p:sp>
                <p:nvSpPr>
                  <p:cNvPr id="1938" name="Google Shape;1938;p32"/>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9" name="Google Shape;1939;p32"/>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0" name="Google Shape;1940;p32"/>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41" name="Google Shape;1941;p32"/>
                <p:cNvGrpSpPr/>
                <p:nvPr/>
              </p:nvGrpSpPr>
              <p:grpSpPr>
                <a:xfrm rot="5400000">
                  <a:off x="5028042" y="3454806"/>
                  <a:ext cx="408217" cy="564097"/>
                  <a:chOff x="2131600" y="859437"/>
                  <a:chExt cx="866518" cy="1197404"/>
                </a:xfrm>
              </p:grpSpPr>
              <p:sp>
                <p:nvSpPr>
                  <p:cNvPr id="1942" name="Google Shape;1942;p32"/>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3" name="Google Shape;1943;p32"/>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44" name="Google Shape;1944;p32"/>
                <p:cNvGrpSpPr/>
                <p:nvPr/>
              </p:nvGrpSpPr>
              <p:grpSpPr>
                <a:xfrm rot="5400000">
                  <a:off x="4692849" y="3889458"/>
                  <a:ext cx="613622" cy="392496"/>
                  <a:chOff x="2654097" y="1535071"/>
                  <a:chExt cx="1302531" cy="833147"/>
                </a:xfrm>
              </p:grpSpPr>
              <p:sp>
                <p:nvSpPr>
                  <p:cNvPr id="1945" name="Google Shape;1945;p32"/>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6" name="Google Shape;1946;p32"/>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7" name="Google Shape;1947;p32"/>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48" name="Google Shape;1948;p32"/>
                <p:cNvGrpSpPr/>
                <p:nvPr/>
              </p:nvGrpSpPr>
              <p:grpSpPr>
                <a:xfrm>
                  <a:off x="4860136" y="3650917"/>
                  <a:ext cx="322187" cy="306813"/>
                  <a:chOff x="4464634" y="3889240"/>
                  <a:chExt cx="697375" cy="664097"/>
                </a:xfrm>
              </p:grpSpPr>
              <p:sp>
                <p:nvSpPr>
                  <p:cNvPr id="1949" name="Google Shape;1949;p32"/>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0" name="Google Shape;1950;p32"/>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1" name="Google Shape;1951;p32"/>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2" name="Google Shape;1952;p32"/>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3" name="Google Shape;1953;p32"/>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4" name="Google Shape;1954;p32"/>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5" name="Google Shape;1955;p32"/>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6" name="Google Shape;1956;p32"/>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7" name="Google Shape;1957;p32"/>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8" name="Google Shape;1958;p32"/>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9" name="Google Shape;1959;p32"/>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0" name="Google Shape;1960;p32"/>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1" name="Google Shape;1961;p32"/>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2" name="Google Shape;1962;p32"/>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3" name="Google Shape;1963;p32"/>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4" name="Google Shape;1964;p32"/>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5" name="Google Shape;1965;p32"/>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6" name="Google Shape;1966;p32"/>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7" name="Google Shape;1967;p32"/>
                  <p:cNvSpPr/>
                  <p:nvPr/>
                </p:nvSpPr>
                <p:spPr>
                  <a:xfrm rot="5400000">
                    <a:off x="4670739" y="3966596"/>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8" name="Google Shape;1968;p32"/>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9" name="Google Shape;1969;p32"/>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0" name="Google Shape;1970;p32"/>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971" name="Google Shape;1971;p32"/>
              <p:cNvGrpSpPr/>
              <p:nvPr/>
            </p:nvGrpSpPr>
            <p:grpSpPr>
              <a:xfrm flipH="1" rot="-8100000">
                <a:off x="980553" y="2490077"/>
                <a:ext cx="1024175" cy="1271117"/>
                <a:chOff x="6065924" y="3098470"/>
                <a:chExt cx="1576749" cy="1956924"/>
              </a:xfrm>
            </p:grpSpPr>
            <p:grpSp>
              <p:nvGrpSpPr>
                <p:cNvPr id="1972" name="Google Shape;1972;p32"/>
                <p:cNvGrpSpPr/>
                <p:nvPr/>
              </p:nvGrpSpPr>
              <p:grpSpPr>
                <a:xfrm rot="5612616">
                  <a:off x="6761392" y="4167001"/>
                  <a:ext cx="747489" cy="970728"/>
                  <a:chOff x="2994066" y="2985756"/>
                  <a:chExt cx="1222248" cy="1587274"/>
                </a:xfrm>
              </p:grpSpPr>
              <p:sp>
                <p:nvSpPr>
                  <p:cNvPr id="1973" name="Google Shape;1973;p32"/>
                  <p:cNvSpPr/>
                  <p:nvPr/>
                </p:nvSpPr>
                <p:spPr>
                  <a:xfrm>
                    <a:off x="2994066" y="3543482"/>
                    <a:ext cx="658963" cy="1029548"/>
                  </a:xfrm>
                  <a:custGeom>
                    <a:rect b="b" l="l" r="r" t="t"/>
                    <a:pathLst>
                      <a:path extrusionOk="0" h="1029548" w="658963">
                        <a:moveTo>
                          <a:pt x="658963" y="78025"/>
                        </a:moveTo>
                        <a:cubicBezTo>
                          <a:pt x="658963" y="78025"/>
                          <a:pt x="316571" y="511920"/>
                          <a:pt x="269017" y="665115"/>
                        </a:cubicBezTo>
                        <a:cubicBezTo>
                          <a:pt x="221462" y="817358"/>
                          <a:pt x="127304" y="1006712"/>
                          <a:pt x="55022" y="1029548"/>
                        </a:cubicBezTo>
                        <a:cubicBezTo>
                          <a:pt x="55022" y="1029548"/>
                          <a:pt x="-11555" y="1023839"/>
                          <a:pt x="1761" y="996245"/>
                        </a:cubicBezTo>
                        <a:cubicBezTo>
                          <a:pt x="15076" y="968651"/>
                          <a:pt x="99723" y="874450"/>
                          <a:pt x="133962" y="823067"/>
                        </a:cubicBezTo>
                        <a:cubicBezTo>
                          <a:pt x="168201" y="770734"/>
                          <a:pt x="174859" y="662260"/>
                          <a:pt x="245239" y="528095"/>
                        </a:cubicBezTo>
                        <a:cubicBezTo>
                          <a:pt x="315620" y="393931"/>
                          <a:pt x="543881" y="0"/>
                          <a:pt x="543881" y="0"/>
                        </a:cubicBezTo>
                        <a:lnTo>
                          <a:pt x="658963" y="78025"/>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4" name="Google Shape;1974;p32"/>
                  <p:cNvSpPr/>
                  <p:nvPr/>
                </p:nvSpPr>
                <p:spPr>
                  <a:xfrm>
                    <a:off x="2994225" y="3543482"/>
                    <a:ext cx="603640" cy="1028596"/>
                  </a:xfrm>
                  <a:custGeom>
                    <a:rect b="b" l="l" r="r" t="t"/>
                    <a:pathLst>
                      <a:path extrusionOk="0" h="1028596" w="603640">
                        <a:moveTo>
                          <a:pt x="603641" y="40916"/>
                        </a:moveTo>
                        <a:cubicBezTo>
                          <a:pt x="479048" y="217899"/>
                          <a:pt x="357309" y="398688"/>
                          <a:pt x="268858" y="596605"/>
                        </a:cubicBezTo>
                        <a:cubicBezTo>
                          <a:pt x="221303" y="703176"/>
                          <a:pt x="196575" y="820213"/>
                          <a:pt x="130950" y="918220"/>
                        </a:cubicBezTo>
                        <a:cubicBezTo>
                          <a:pt x="104319" y="957232"/>
                          <a:pt x="75787" y="993390"/>
                          <a:pt x="45352" y="1028597"/>
                        </a:cubicBezTo>
                        <a:cubicBezTo>
                          <a:pt x="27281" y="1025742"/>
                          <a:pt x="-7909" y="1017178"/>
                          <a:pt x="1602" y="996245"/>
                        </a:cubicBezTo>
                        <a:cubicBezTo>
                          <a:pt x="14917" y="968651"/>
                          <a:pt x="99564" y="874450"/>
                          <a:pt x="133803" y="823067"/>
                        </a:cubicBezTo>
                        <a:cubicBezTo>
                          <a:pt x="168042" y="770734"/>
                          <a:pt x="174700" y="662260"/>
                          <a:pt x="245080" y="528095"/>
                        </a:cubicBezTo>
                        <a:cubicBezTo>
                          <a:pt x="315461" y="393931"/>
                          <a:pt x="543723" y="0"/>
                          <a:pt x="543723" y="0"/>
                        </a:cubicBezTo>
                        <a:lnTo>
                          <a:pt x="603641" y="40916"/>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5" name="Google Shape;1975;p32"/>
                  <p:cNvSpPr/>
                  <p:nvPr/>
                </p:nvSpPr>
                <p:spPr>
                  <a:xfrm>
                    <a:off x="3517074" y="3084040"/>
                    <a:ext cx="525768" cy="546031"/>
                  </a:xfrm>
                  <a:custGeom>
                    <a:rect b="b" l="l" r="r" t="t"/>
                    <a:pathLst>
                      <a:path extrusionOk="0" h="546031" w="525768">
                        <a:moveTo>
                          <a:pt x="192069" y="546031"/>
                        </a:moveTo>
                        <a:cubicBezTo>
                          <a:pt x="192069" y="546031"/>
                          <a:pt x="400358" y="522243"/>
                          <a:pt x="494516" y="390933"/>
                        </a:cubicBezTo>
                        <a:cubicBezTo>
                          <a:pt x="573456" y="280557"/>
                          <a:pt x="490711" y="134974"/>
                          <a:pt x="381336" y="60755"/>
                        </a:cubicBezTo>
                        <a:cubicBezTo>
                          <a:pt x="248184" y="-29640"/>
                          <a:pt x="76988" y="-12513"/>
                          <a:pt x="34189" y="68367"/>
                        </a:cubicBezTo>
                        <a:cubicBezTo>
                          <a:pt x="-8610" y="150198"/>
                          <a:pt x="900" y="382370"/>
                          <a:pt x="900" y="382370"/>
                        </a:cubicBezTo>
                        <a:lnTo>
                          <a:pt x="192069" y="5460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6" name="Google Shape;1976;p32"/>
                  <p:cNvSpPr/>
                  <p:nvPr/>
                </p:nvSpPr>
                <p:spPr>
                  <a:xfrm>
                    <a:off x="3516880" y="3087703"/>
                    <a:ext cx="525145" cy="542368"/>
                  </a:xfrm>
                  <a:custGeom>
                    <a:rect b="b" l="l" r="r" t="t"/>
                    <a:pathLst>
                      <a:path extrusionOk="0" h="542368" w="525145">
                        <a:moveTo>
                          <a:pt x="177998" y="59946"/>
                        </a:moveTo>
                        <a:cubicBezTo>
                          <a:pt x="184655" y="63752"/>
                          <a:pt x="193215" y="65655"/>
                          <a:pt x="200824" y="63752"/>
                        </a:cubicBezTo>
                        <a:cubicBezTo>
                          <a:pt x="230308" y="57091"/>
                          <a:pt x="246476" y="55188"/>
                          <a:pt x="261693" y="84685"/>
                        </a:cubicBezTo>
                        <a:cubicBezTo>
                          <a:pt x="281666" y="122746"/>
                          <a:pt x="334927" y="85637"/>
                          <a:pt x="351096" y="134165"/>
                        </a:cubicBezTo>
                        <a:cubicBezTo>
                          <a:pt x="361558" y="167468"/>
                          <a:pt x="374873" y="186499"/>
                          <a:pt x="410063" y="192208"/>
                        </a:cubicBezTo>
                        <a:cubicBezTo>
                          <a:pt x="465226" y="201723"/>
                          <a:pt x="455715" y="267378"/>
                          <a:pt x="497564" y="293069"/>
                        </a:cubicBezTo>
                        <a:cubicBezTo>
                          <a:pt x="508025" y="298778"/>
                          <a:pt x="516585" y="302584"/>
                          <a:pt x="525145" y="303536"/>
                        </a:cubicBezTo>
                        <a:cubicBezTo>
                          <a:pt x="523243" y="332082"/>
                          <a:pt x="513732" y="360627"/>
                          <a:pt x="494710" y="387270"/>
                        </a:cubicBezTo>
                        <a:cubicBezTo>
                          <a:pt x="400552" y="518580"/>
                          <a:pt x="192264" y="542368"/>
                          <a:pt x="192264" y="542368"/>
                        </a:cubicBezTo>
                        <a:lnTo>
                          <a:pt x="1095" y="379658"/>
                        </a:lnTo>
                        <a:cubicBezTo>
                          <a:pt x="1095" y="379658"/>
                          <a:pt x="-9367" y="147486"/>
                          <a:pt x="34383" y="65655"/>
                        </a:cubicBezTo>
                        <a:cubicBezTo>
                          <a:pt x="52454" y="30449"/>
                          <a:pt x="94302" y="8564"/>
                          <a:pt x="145661" y="0"/>
                        </a:cubicBezTo>
                        <a:cubicBezTo>
                          <a:pt x="142807" y="23788"/>
                          <a:pt x="159927" y="47576"/>
                          <a:pt x="177998" y="59946"/>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7" name="Google Shape;1977;p32"/>
                  <p:cNvSpPr/>
                  <p:nvPr/>
                </p:nvSpPr>
                <p:spPr>
                  <a:xfrm>
                    <a:off x="3706699" y="3412215"/>
                    <a:ext cx="509615" cy="345894"/>
                  </a:xfrm>
                  <a:custGeom>
                    <a:rect b="b" l="l" r="r" t="t"/>
                    <a:pathLst>
                      <a:path extrusionOk="0" h="345894" w="509615">
                        <a:moveTo>
                          <a:pt x="2445" y="217857"/>
                        </a:moveTo>
                        <a:cubicBezTo>
                          <a:pt x="-32745" y="169329"/>
                          <a:pt x="321060" y="-108516"/>
                          <a:pt x="475136" y="46582"/>
                        </a:cubicBezTo>
                        <a:cubicBezTo>
                          <a:pt x="630164" y="202632"/>
                          <a:pt x="225000" y="525198"/>
                          <a:pt x="2445" y="21785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8" name="Google Shape;1978;p32"/>
                  <p:cNvSpPr/>
                  <p:nvPr/>
                </p:nvSpPr>
                <p:spPr>
                  <a:xfrm>
                    <a:off x="3706674" y="3413258"/>
                    <a:ext cx="431410" cy="344752"/>
                  </a:xfrm>
                  <a:custGeom>
                    <a:rect b="b" l="l" r="r" t="t"/>
                    <a:pathLst>
                      <a:path extrusionOk="0" h="344752" w="431410">
                        <a:moveTo>
                          <a:pt x="431411" y="16041"/>
                        </a:moveTo>
                        <a:cubicBezTo>
                          <a:pt x="384807" y="18896"/>
                          <a:pt x="343910" y="32217"/>
                          <a:pt x="333448" y="68375"/>
                        </a:cubicBezTo>
                        <a:cubicBezTo>
                          <a:pt x="327742" y="88357"/>
                          <a:pt x="331546" y="107388"/>
                          <a:pt x="343910" y="123563"/>
                        </a:cubicBezTo>
                        <a:cubicBezTo>
                          <a:pt x="359128" y="143546"/>
                          <a:pt x="405731" y="146400"/>
                          <a:pt x="366736" y="184461"/>
                        </a:cubicBezTo>
                        <a:cubicBezTo>
                          <a:pt x="347715" y="202540"/>
                          <a:pt x="340106" y="218716"/>
                          <a:pt x="348666" y="243455"/>
                        </a:cubicBezTo>
                        <a:cubicBezTo>
                          <a:pt x="350568" y="249165"/>
                          <a:pt x="356274" y="253922"/>
                          <a:pt x="361030" y="256777"/>
                        </a:cubicBezTo>
                        <a:cubicBezTo>
                          <a:pt x="387660" y="272001"/>
                          <a:pt x="385758" y="291983"/>
                          <a:pt x="374345" y="308159"/>
                        </a:cubicBezTo>
                        <a:cubicBezTo>
                          <a:pt x="264970" y="366202"/>
                          <a:pt x="111845" y="368105"/>
                          <a:pt x="2469" y="217764"/>
                        </a:cubicBezTo>
                        <a:cubicBezTo>
                          <a:pt x="-29868" y="173043"/>
                          <a:pt x="263068" y="-62935"/>
                          <a:pt x="431411" y="160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9" name="Google Shape;1979;p32"/>
                  <p:cNvSpPr/>
                  <p:nvPr/>
                </p:nvSpPr>
                <p:spPr>
                  <a:xfrm>
                    <a:off x="3303118" y="2985756"/>
                    <a:ext cx="319793" cy="504564"/>
                  </a:xfrm>
                  <a:custGeom>
                    <a:rect b="b" l="l" r="r" t="t"/>
                    <a:pathLst>
                      <a:path extrusionOk="0" h="504564" w="319793">
                        <a:moveTo>
                          <a:pt x="252900" y="504441"/>
                        </a:moveTo>
                        <a:cubicBezTo>
                          <a:pt x="311867" y="513005"/>
                          <a:pt x="394612" y="71498"/>
                          <a:pt x="185372" y="5843"/>
                        </a:cubicBezTo>
                        <a:cubicBezTo>
                          <a:pt x="-23867" y="-59812"/>
                          <a:pt x="-121829" y="448301"/>
                          <a:pt x="252900" y="50444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0" name="Google Shape;1980;p32"/>
                  <p:cNvSpPr/>
                  <p:nvPr/>
                </p:nvSpPr>
                <p:spPr>
                  <a:xfrm>
                    <a:off x="3460832" y="3195428"/>
                    <a:ext cx="532031" cy="469849"/>
                  </a:xfrm>
                  <a:custGeom>
                    <a:rect b="b" l="l" r="r" t="t"/>
                    <a:pathLst>
                      <a:path extrusionOk="0" h="469849" w="532031">
                        <a:moveTo>
                          <a:pt x="263529" y="469850"/>
                        </a:moveTo>
                        <a:cubicBezTo>
                          <a:pt x="263529" y="469850"/>
                          <a:pt x="456600" y="452722"/>
                          <a:pt x="516519" y="349006"/>
                        </a:cubicBezTo>
                        <a:cubicBezTo>
                          <a:pt x="575487" y="245290"/>
                          <a:pt x="453747" y="107320"/>
                          <a:pt x="362443" y="49277"/>
                        </a:cubicBezTo>
                        <a:cubicBezTo>
                          <a:pt x="238801" y="-29700"/>
                          <a:pt x="56192" y="-11621"/>
                          <a:pt x="26708" y="88289"/>
                        </a:cubicBezTo>
                        <a:cubicBezTo>
                          <a:pt x="13393" y="133011"/>
                          <a:pt x="-17042" y="255757"/>
                          <a:pt x="12442" y="290963"/>
                        </a:cubicBezTo>
                        <a:cubicBezTo>
                          <a:pt x="41926" y="326170"/>
                          <a:pt x="189344" y="466995"/>
                          <a:pt x="263529" y="4698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1" name="Google Shape;1981;p32"/>
                  <p:cNvSpPr/>
                  <p:nvPr/>
                </p:nvSpPr>
                <p:spPr>
                  <a:xfrm>
                    <a:off x="3459881" y="3236141"/>
                    <a:ext cx="526029" cy="429136"/>
                  </a:xfrm>
                  <a:custGeom>
                    <a:rect b="b" l="l" r="r" t="t"/>
                    <a:pathLst>
                      <a:path extrusionOk="0" h="429136" w="526029">
                        <a:moveTo>
                          <a:pt x="76165" y="86589"/>
                        </a:moveTo>
                        <a:cubicBezTo>
                          <a:pt x="107551" y="114183"/>
                          <a:pt x="126572" y="83734"/>
                          <a:pt x="143692" y="59946"/>
                        </a:cubicBezTo>
                        <a:cubicBezTo>
                          <a:pt x="158910" y="93249"/>
                          <a:pt x="142741" y="131310"/>
                          <a:pt x="185540" y="149389"/>
                        </a:cubicBezTo>
                        <a:cubicBezTo>
                          <a:pt x="215975" y="162710"/>
                          <a:pt x="279698" y="83734"/>
                          <a:pt x="281600" y="153195"/>
                        </a:cubicBezTo>
                        <a:cubicBezTo>
                          <a:pt x="281600" y="173177"/>
                          <a:pt x="279698" y="206480"/>
                          <a:pt x="299671" y="219802"/>
                        </a:cubicBezTo>
                        <a:cubicBezTo>
                          <a:pt x="331057" y="241687"/>
                          <a:pt x="350079" y="222656"/>
                          <a:pt x="382415" y="215044"/>
                        </a:cubicBezTo>
                        <a:cubicBezTo>
                          <a:pt x="418557" y="207432"/>
                          <a:pt x="404290" y="277845"/>
                          <a:pt x="407144" y="294021"/>
                        </a:cubicBezTo>
                        <a:cubicBezTo>
                          <a:pt x="409046" y="302584"/>
                          <a:pt x="412850" y="314003"/>
                          <a:pt x="419508" y="320663"/>
                        </a:cubicBezTo>
                        <a:cubicBezTo>
                          <a:pt x="432823" y="333033"/>
                          <a:pt x="451845" y="333985"/>
                          <a:pt x="468013" y="326372"/>
                        </a:cubicBezTo>
                        <a:cubicBezTo>
                          <a:pt x="487986" y="316857"/>
                          <a:pt x="507959" y="303536"/>
                          <a:pt x="526030" y="286408"/>
                        </a:cubicBezTo>
                        <a:cubicBezTo>
                          <a:pt x="523177" y="294021"/>
                          <a:pt x="520323" y="301633"/>
                          <a:pt x="516519" y="308293"/>
                        </a:cubicBezTo>
                        <a:cubicBezTo>
                          <a:pt x="457551" y="412009"/>
                          <a:pt x="263529" y="429137"/>
                          <a:pt x="263529" y="429137"/>
                        </a:cubicBezTo>
                        <a:cubicBezTo>
                          <a:pt x="189344" y="426282"/>
                          <a:pt x="40974" y="286408"/>
                          <a:pt x="12442" y="250250"/>
                        </a:cubicBezTo>
                        <a:cubicBezTo>
                          <a:pt x="-17042" y="215044"/>
                          <a:pt x="13393" y="91346"/>
                          <a:pt x="26708" y="47576"/>
                        </a:cubicBezTo>
                        <a:cubicBezTo>
                          <a:pt x="32415" y="28546"/>
                          <a:pt x="42877" y="13321"/>
                          <a:pt x="58094" y="0"/>
                        </a:cubicBezTo>
                        <a:cubicBezTo>
                          <a:pt x="56192" y="31400"/>
                          <a:pt x="57143" y="68510"/>
                          <a:pt x="76165" y="86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2" name="Google Shape;1982;p32"/>
                  <p:cNvSpPr/>
                  <p:nvPr/>
                </p:nvSpPr>
                <p:spPr>
                  <a:xfrm>
                    <a:off x="3250748" y="3134189"/>
                    <a:ext cx="796606" cy="674215"/>
                  </a:xfrm>
                  <a:custGeom>
                    <a:rect b="b" l="l" r="r" t="t"/>
                    <a:pathLst>
                      <a:path extrusionOk="0" h="674215" w="796606">
                        <a:moveTo>
                          <a:pt x="430814" y="519670"/>
                        </a:moveTo>
                        <a:cubicBezTo>
                          <a:pt x="430814" y="519670"/>
                          <a:pt x="543042" y="700460"/>
                          <a:pt x="780814" y="670962"/>
                        </a:cubicBezTo>
                        <a:cubicBezTo>
                          <a:pt x="857853" y="661447"/>
                          <a:pt x="632444" y="587228"/>
                          <a:pt x="547798" y="533943"/>
                        </a:cubicBezTo>
                        <a:cubicBezTo>
                          <a:pt x="463151" y="480658"/>
                          <a:pt x="453640" y="436888"/>
                          <a:pt x="453640" y="436888"/>
                        </a:cubicBezTo>
                        <a:cubicBezTo>
                          <a:pt x="453640" y="436888"/>
                          <a:pt x="461248" y="355057"/>
                          <a:pt x="391819" y="330317"/>
                        </a:cubicBezTo>
                        <a:cubicBezTo>
                          <a:pt x="322390" y="305578"/>
                          <a:pt x="267226" y="333172"/>
                          <a:pt x="267226" y="333172"/>
                        </a:cubicBezTo>
                        <a:cubicBezTo>
                          <a:pt x="267226" y="333172"/>
                          <a:pt x="176873" y="274177"/>
                          <a:pt x="107443" y="165704"/>
                        </a:cubicBezTo>
                        <a:cubicBezTo>
                          <a:pt x="38014" y="56279"/>
                          <a:pt x="43720" y="-9377"/>
                          <a:pt x="13286" y="1090"/>
                        </a:cubicBezTo>
                        <a:cubicBezTo>
                          <a:pt x="-17149" y="12508"/>
                          <a:pt x="-16198" y="309384"/>
                          <a:pt x="250107" y="411197"/>
                        </a:cubicBezTo>
                        <a:cubicBezTo>
                          <a:pt x="251058" y="411197"/>
                          <a:pt x="286248" y="532040"/>
                          <a:pt x="430814" y="5196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3" name="Google Shape;1983;p32"/>
                  <p:cNvSpPr/>
                  <p:nvPr/>
                </p:nvSpPr>
                <p:spPr>
                  <a:xfrm>
                    <a:off x="3474520" y="3042671"/>
                    <a:ext cx="87244" cy="104352"/>
                  </a:xfrm>
                  <a:custGeom>
                    <a:rect b="b" l="l" r="r" t="t"/>
                    <a:pathLst>
                      <a:path extrusionOk="0" h="104352" w="87244">
                        <a:moveTo>
                          <a:pt x="74841" y="99269"/>
                        </a:moveTo>
                        <a:cubicBezTo>
                          <a:pt x="39651" y="127814"/>
                          <a:pt x="-25023" y="27904"/>
                          <a:pt x="10167" y="4116"/>
                        </a:cubicBezTo>
                        <a:cubicBezTo>
                          <a:pt x="45357" y="-19672"/>
                          <a:pt x="115738" y="65965"/>
                          <a:pt x="74841" y="9926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4" name="Google Shape;1984;p32"/>
                  <p:cNvSpPr/>
                  <p:nvPr/>
                </p:nvSpPr>
                <p:spPr>
                  <a:xfrm>
                    <a:off x="3386690" y="3019540"/>
                    <a:ext cx="71502" cy="39718"/>
                  </a:xfrm>
                  <a:custGeom>
                    <a:rect b="b" l="l" r="r" t="t"/>
                    <a:pathLst>
                      <a:path extrusionOk="0" h="39718" w="71502">
                        <a:moveTo>
                          <a:pt x="71366" y="14878"/>
                        </a:moveTo>
                        <a:cubicBezTo>
                          <a:pt x="75171" y="32005"/>
                          <a:pt x="-1867" y="51987"/>
                          <a:pt x="35" y="30102"/>
                        </a:cubicBezTo>
                        <a:cubicBezTo>
                          <a:pt x="1937" y="8217"/>
                          <a:pt x="63758" y="-16522"/>
                          <a:pt x="71366" y="1487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5" name="Google Shape;1985;p32"/>
                  <p:cNvSpPr/>
                  <p:nvPr/>
                </p:nvSpPr>
                <p:spPr>
                  <a:xfrm>
                    <a:off x="4108629" y="3462303"/>
                    <a:ext cx="59909" cy="69699"/>
                  </a:xfrm>
                  <a:custGeom>
                    <a:rect b="b" l="l" r="r" t="t"/>
                    <a:pathLst>
                      <a:path extrusionOk="0" h="69699" w="59909">
                        <a:moveTo>
                          <a:pt x="46576" y="66906"/>
                        </a:moveTo>
                        <a:cubicBezTo>
                          <a:pt x="18043" y="84034"/>
                          <a:pt x="-19049" y="17427"/>
                          <a:pt x="11385" y="2203"/>
                        </a:cubicBezTo>
                        <a:cubicBezTo>
                          <a:pt x="41820" y="-12070"/>
                          <a:pt x="80815" y="46924"/>
                          <a:pt x="46576" y="669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6" name="Google Shape;1986;p32"/>
                  <p:cNvSpPr/>
                  <p:nvPr/>
                </p:nvSpPr>
                <p:spPr>
                  <a:xfrm>
                    <a:off x="4148168" y="3550512"/>
                    <a:ext cx="38805" cy="63486"/>
                  </a:xfrm>
                  <a:custGeom>
                    <a:rect b="b" l="l" r="r" t="t"/>
                    <a:pathLst>
                      <a:path extrusionOk="0" h="63486" w="38805">
                        <a:moveTo>
                          <a:pt x="4183" y="63383"/>
                        </a:moveTo>
                        <a:cubicBezTo>
                          <a:pt x="-11986" y="62432"/>
                          <a:pt x="23205" y="-7029"/>
                          <a:pt x="33667" y="583"/>
                        </a:cubicBezTo>
                        <a:cubicBezTo>
                          <a:pt x="45080" y="9147"/>
                          <a:pt x="38422" y="66238"/>
                          <a:pt x="4183" y="63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7" name="Google Shape;1987;p32"/>
                  <p:cNvSpPr/>
                  <p:nvPr/>
                </p:nvSpPr>
                <p:spPr>
                  <a:xfrm>
                    <a:off x="3647755" y="3221822"/>
                    <a:ext cx="43491" cy="130971"/>
                  </a:xfrm>
                  <a:custGeom>
                    <a:rect b="b" l="l" r="r" t="t"/>
                    <a:pathLst>
                      <a:path extrusionOk="0" h="130971" w="43491">
                        <a:moveTo>
                          <a:pt x="2421" y="130405"/>
                        </a:moveTo>
                        <a:cubicBezTo>
                          <a:pt x="-8041" y="127550"/>
                          <a:pt x="17639" y="-2808"/>
                          <a:pt x="36661" y="46"/>
                        </a:cubicBezTo>
                        <a:cubicBezTo>
                          <a:pt x="54731" y="2901"/>
                          <a:pt x="34758" y="140872"/>
                          <a:pt x="2421" y="1304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8" name="Google Shape;1988;p32"/>
                  <p:cNvSpPr/>
                  <p:nvPr/>
                </p:nvSpPr>
                <p:spPr>
                  <a:xfrm>
                    <a:off x="3782736" y="3360508"/>
                    <a:ext cx="43025" cy="82981"/>
                  </a:xfrm>
                  <a:custGeom>
                    <a:rect b="b" l="l" r="r" t="t"/>
                    <a:pathLst>
                      <a:path extrusionOk="0" h="82981" w="43025">
                        <a:moveTo>
                          <a:pt x="1543" y="82113"/>
                        </a:moveTo>
                        <a:cubicBezTo>
                          <a:pt x="-7967" y="77356"/>
                          <a:pt x="29125" y="-5427"/>
                          <a:pt x="40538" y="282"/>
                        </a:cubicBezTo>
                        <a:cubicBezTo>
                          <a:pt x="51951" y="5040"/>
                          <a:pt x="21516" y="92580"/>
                          <a:pt x="1543" y="82113"/>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9" name="Google Shape;1989;p32"/>
                  <p:cNvSpPr/>
                  <p:nvPr/>
                </p:nvSpPr>
                <p:spPr>
                  <a:xfrm>
                    <a:off x="3734975" y="3239898"/>
                    <a:ext cx="25473" cy="51443"/>
                  </a:xfrm>
                  <a:custGeom>
                    <a:rect b="b" l="l" r="r" t="t"/>
                    <a:pathLst>
                      <a:path extrusionOk="0" h="51443" w="25473">
                        <a:moveTo>
                          <a:pt x="15065" y="51431"/>
                        </a:moveTo>
                        <a:cubicBezTo>
                          <a:pt x="-2054" y="52383"/>
                          <a:pt x="-5859" y="-1854"/>
                          <a:pt x="10310" y="49"/>
                        </a:cubicBezTo>
                        <a:cubicBezTo>
                          <a:pt x="26478" y="1952"/>
                          <a:pt x="32185" y="50480"/>
                          <a:pt x="15065" y="5143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0" name="Google Shape;1990;p32"/>
                  <p:cNvSpPr/>
                  <p:nvPr/>
                </p:nvSpPr>
                <p:spPr>
                  <a:xfrm>
                    <a:off x="3544200" y="3251239"/>
                    <a:ext cx="25193" cy="50032"/>
                  </a:xfrm>
                  <a:custGeom>
                    <a:rect b="b" l="l" r="r" t="t"/>
                    <a:pathLst>
                      <a:path extrusionOk="0" h="50032" w="25193">
                        <a:moveTo>
                          <a:pt x="9916" y="49605"/>
                        </a:moveTo>
                        <a:cubicBezTo>
                          <a:pt x="-5302" y="55314"/>
                          <a:pt x="-2448" y="2029"/>
                          <a:pt x="14671" y="126"/>
                        </a:cubicBezTo>
                        <a:cubicBezTo>
                          <a:pt x="32742" y="-2729"/>
                          <a:pt x="25133" y="43896"/>
                          <a:pt x="9916" y="4960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1" name="Google Shape;1991;p32"/>
                  <p:cNvSpPr/>
                  <p:nvPr/>
                </p:nvSpPr>
                <p:spPr>
                  <a:xfrm>
                    <a:off x="3896889" y="3465422"/>
                    <a:ext cx="48550" cy="70915"/>
                  </a:xfrm>
                  <a:custGeom>
                    <a:rect b="b" l="l" r="r" t="t"/>
                    <a:pathLst>
                      <a:path extrusionOk="0" h="70915" w="48550">
                        <a:moveTo>
                          <a:pt x="1521" y="70449"/>
                        </a:moveTo>
                        <a:cubicBezTo>
                          <a:pt x="-8941" y="66642"/>
                          <a:pt x="37662" y="-9480"/>
                          <a:pt x="47173" y="987"/>
                        </a:cubicBezTo>
                        <a:cubicBezTo>
                          <a:pt x="55733" y="10503"/>
                          <a:pt x="22445" y="77109"/>
                          <a:pt x="1521" y="70449"/>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2" name="Google Shape;1992;p32"/>
                  <p:cNvSpPr/>
                  <p:nvPr/>
                </p:nvSpPr>
                <p:spPr>
                  <a:xfrm>
                    <a:off x="3889979" y="3396819"/>
                    <a:ext cx="46986" cy="22952"/>
                  </a:xfrm>
                  <a:custGeom>
                    <a:rect b="b" l="l" r="r" t="t"/>
                    <a:pathLst>
                      <a:path extrusionOk="0" h="22952" w="46986">
                        <a:moveTo>
                          <a:pt x="46474" y="3935"/>
                        </a:moveTo>
                        <a:cubicBezTo>
                          <a:pt x="52181" y="16305"/>
                          <a:pt x="8431" y="28674"/>
                          <a:pt x="822" y="20111"/>
                        </a:cubicBezTo>
                        <a:cubicBezTo>
                          <a:pt x="-6787" y="11547"/>
                          <a:pt x="40768" y="-8435"/>
                          <a:pt x="46474" y="3935"/>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93" name="Google Shape;1993;p32"/>
                <p:cNvGrpSpPr/>
                <p:nvPr/>
              </p:nvGrpSpPr>
              <p:grpSpPr>
                <a:xfrm>
                  <a:off x="6065924" y="3098470"/>
                  <a:ext cx="643343" cy="565182"/>
                  <a:chOff x="3602621" y="4169848"/>
                  <a:chExt cx="1302051" cy="1143861"/>
                </a:xfrm>
              </p:grpSpPr>
              <p:sp>
                <p:nvSpPr>
                  <p:cNvPr id="1994" name="Google Shape;1994;p32"/>
                  <p:cNvSpPr/>
                  <p:nvPr/>
                </p:nvSpPr>
                <p:spPr>
                  <a:xfrm>
                    <a:off x="4139987" y="4699583"/>
                    <a:ext cx="764684" cy="614126"/>
                  </a:xfrm>
                  <a:custGeom>
                    <a:rect b="b" l="l" r="r" t="t"/>
                    <a:pathLst>
                      <a:path extrusionOk="0" h="614126" w="764684">
                        <a:moveTo>
                          <a:pt x="0" y="157953"/>
                        </a:moveTo>
                        <a:lnTo>
                          <a:pt x="113180" y="0"/>
                        </a:lnTo>
                        <a:cubicBezTo>
                          <a:pt x="113180" y="0"/>
                          <a:pt x="767529" y="485277"/>
                          <a:pt x="764675" y="532853"/>
                        </a:cubicBezTo>
                        <a:cubicBezTo>
                          <a:pt x="761822" y="581381"/>
                          <a:pt x="682882" y="634666"/>
                          <a:pt x="631523" y="606120"/>
                        </a:cubicBezTo>
                        <a:cubicBezTo>
                          <a:pt x="579213" y="578526"/>
                          <a:pt x="0" y="157953"/>
                          <a:pt x="0" y="1579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5" name="Google Shape;1995;p32"/>
                  <p:cNvSpPr/>
                  <p:nvPr/>
                </p:nvSpPr>
                <p:spPr>
                  <a:xfrm>
                    <a:off x="4461455" y="4857536"/>
                    <a:ext cx="443217" cy="438652"/>
                  </a:xfrm>
                  <a:custGeom>
                    <a:rect b="b" l="l" r="r" t="t"/>
                    <a:pathLst>
                      <a:path extrusionOk="0" h="438652" w="443217">
                        <a:moveTo>
                          <a:pt x="232066" y="258814"/>
                        </a:moveTo>
                        <a:cubicBezTo>
                          <a:pt x="286278" y="319712"/>
                          <a:pt x="340490" y="380609"/>
                          <a:pt x="397555" y="438652"/>
                        </a:cubicBezTo>
                        <a:cubicBezTo>
                          <a:pt x="422283" y="422476"/>
                          <a:pt x="441305" y="398688"/>
                          <a:pt x="443207" y="375852"/>
                        </a:cubicBezTo>
                        <a:cubicBezTo>
                          <a:pt x="445109" y="345403"/>
                          <a:pt x="191169" y="145583"/>
                          <a:pt x="0" y="0"/>
                        </a:cubicBezTo>
                        <a:cubicBezTo>
                          <a:pt x="77038" y="85637"/>
                          <a:pt x="155979" y="171274"/>
                          <a:pt x="232066" y="258814"/>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6" name="Google Shape;1996;p32"/>
                  <p:cNvSpPr/>
                  <p:nvPr/>
                </p:nvSpPr>
                <p:spPr>
                  <a:xfrm>
                    <a:off x="4214172" y="4699583"/>
                    <a:ext cx="611550" cy="613732"/>
                  </a:xfrm>
                  <a:custGeom>
                    <a:rect b="b" l="l" r="r" t="t"/>
                    <a:pathLst>
                      <a:path extrusionOk="0" h="613732" w="611550">
                        <a:moveTo>
                          <a:pt x="435599" y="418670"/>
                        </a:moveTo>
                        <a:cubicBezTo>
                          <a:pt x="328126" y="295924"/>
                          <a:pt x="216848" y="176032"/>
                          <a:pt x="109375" y="52334"/>
                        </a:cubicBezTo>
                        <a:cubicBezTo>
                          <a:pt x="66576" y="19982"/>
                          <a:pt x="38994" y="0"/>
                          <a:pt x="38994" y="0"/>
                        </a:cubicBezTo>
                        <a:lnTo>
                          <a:pt x="0" y="55189"/>
                        </a:lnTo>
                        <a:cubicBezTo>
                          <a:pt x="144565" y="195062"/>
                          <a:pt x="290082" y="333985"/>
                          <a:pt x="438452" y="468149"/>
                        </a:cubicBezTo>
                        <a:cubicBezTo>
                          <a:pt x="491713" y="515726"/>
                          <a:pt x="544974" y="564253"/>
                          <a:pt x="597284" y="613732"/>
                        </a:cubicBezTo>
                        <a:cubicBezTo>
                          <a:pt x="602039" y="613732"/>
                          <a:pt x="606795" y="611830"/>
                          <a:pt x="611550" y="610878"/>
                        </a:cubicBezTo>
                        <a:cubicBezTo>
                          <a:pt x="550680" y="548077"/>
                          <a:pt x="492664" y="484325"/>
                          <a:pt x="435599" y="41867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7" name="Google Shape;1997;p32"/>
                  <p:cNvSpPr/>
                  <p:nvPr/>
                </p:nvSpPr>
                <p:spPr>
                  <a:xfrm>
                    <a:off x="4139987" y="4783317"/>
                    <a:ext cx="564946" cy="478615"/>
                  </a:xfrm>
                  <a:custGeom>
                    <a:rect b="b" l="l" r="r" t="t"/>
                    <a:pathLst>
                      <a:path extrusionOk="0" h="478615" w="564946">
                        <a:moveTo>
                          <a:pt x="445110" y="370142"/>
                        </a:moveTo>
                        <a:cubicBezTo>
                          <a:pt x="312908" y="248347"/>
                          <a:pt x="183560" y="124649"/>
                          <a:pt x="53261" y="0"/>
                        </a:cubicBezTo>
                        <a:lnTo>
                          <a:pt x="0" y="74219"/>
                        </a:lnTo>
                        <a:cubicBezTo>
                          <a:pt x="0" y="74219"/>
                          <a:pt x="399457" y="364433"/>
                          <a:pt x="564947" y="478616"/>
                        </a:cubicBezTo>
                        <a:cubicBezTo>
                          <a:pt x="524050" y="442458"/>
                          <a:pt x="484104" y="406300"/>
                          <a:pt x="445110" y="37014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8" name="Google Shape;1998;p32"/>
                  <p:cNvSpPr/>
                  <p:nvPr/>
                </p:nvSpPr>
                <p:spPr>
                  <a:xfrm>
                    <a:off x="3602621" y="4169848"/>
                    <a:ext cx="757827" cy="777434"/>
                  </a:xfrm>
                  <a:custGeom>
                    <a:rect b="b" l="l" r="r" t="t"/>
                    <a:pathLst>
                      <a:path extrusionOk="0" h="777434" w="757827">
                        <a:moveTo>
                          <a:pt x="595129" y="763810"/>
                        </a:moveTo>
                        <a:cubicBezTo>
                          <a:pt x="595129" y="763810"/>
                          <a:pt x="721624" y="646773"/>
                          <a:pt x="754912" y="544008"/>
                        </a:cubicBezTo>
                        <a:cubicBezTo>
                          <a:pt x="754912" y="544008"/>
                          <a:pt x="792956" y="355607"/>
                          <a:pt x="594178" y="172914"/>
                        </a:cubicBezTo>
                        <a:cubicBezTo>
                          <a:pt x="395401" y="-10730"/>
                          <a:pt x="92003" y="122484"/>
                          <a:pt x="7356" y="689"/>
                        </a:cubicBezTo>
                        <a:cubicBezTo>
                          <a:pt x="-13568" y="-28808"/>
                          <a:pt x="-32590" y="899878"/>
                          <a:pt x="595129" y="7638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9" name="Google Shape;1999;p32"/>
                  <p:cNvSpPr/>
                  <p:nvPr/>
                </p:nvSpPr>
                <p:spPr>
                  <a:xfrm>
                    <a:off x="3714597" y="4224773"/>
                    <a:ext cx="644900" cy="597556"/>
                  </a:xfrm>
                  <a:custGeom>
                    <a:rect b="b" l="l" r="r" t="t"/>
                    <a:pathLst>
                      <a:path extrusionOk="0" h="597556" w="644900">
                        <a:moveTo>
                          <a:pt x="244430" y="451973"/>
                        </a:moveTo>
                        <a:cubicBezTo>
                          <a:pt x="343343" y="534756"/>
                          <a:pt x="459376" y="578526"/>
                          <a:pt x="582067" y="597556"/>
                        </a:cubicBezTo>
                        <a:cubicBezTo>
                          <a:pt x="607746" y="563302"/>
                          <a:pt x="630572" y="526192"/>
                          <a:pt x="641985" y="490034"/>
                        </a:cubicBezTo>
                        <a:cubicBezTo>
                          <a:pt x="641985" y="490034"/>
                          <a:pt x="680029" y="301633"/>
                          <a:pt x="481251" y="118940"/>
                        </a:cubicBezTo>
                        <a:cubicBezTo>
                          <a:pt x="334783" y="-16176"/>
                          <a:pt x="130299" y="20934"/>
                          <a:pt x="0" y="0"/>
                        </a:cubicBezTo>
                        <a:cubicBezTo>
                          <a:pt x="11413" y="163662"/>
                          <a:pt x="131250" y="357773"/>
                          <a:pt x="244430" y="4519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0" name="Google Shape;2000;p32"/>
                  <p:cNvSpPr/>
                  <p:nvPr/>
                </p:nvSpPr>
                <p:spPr>
                  <a:xfrm>
                    <a:off x="3602622" y="4367502"/>
                    <a:ext cx="778239" cy="600937"/>
                  </a:xfrm>
                  <a:custGeom>
                    <a:rect b="b" l="l" r="r" t="t"/>
                    <a:pathLst>
                      <a:path extrusionOk="0" h="600937" w="778239">
                        <a:moveTo>
                          <a:pt x="0" y="137019"/>
                        </a:moveTo>
                        <a:cubicBezTo>
                          <a:pt x="0" y="137019"/>
                          <a:pt x="225408" y="196014"/>
                          <a:pt x="616306" y="0"/>
                        </a:cubicBezTo>
                        <a:cubicBezTo>
                          <a:pt x="616306" y="0"/>
                          <a:pt x="851225" y="231220"/>
                          <a:pt x="755165" y="374900"/>
                        </a:cubicBezTo>
                        <a:cubicBezTo>
                          <a:pt x="659105" y="517629"/>
                          <a:pt x="661007" y="549980"/>
                          <a:pt x="569702" y="581381"/>
                        </a:cubicBezTo>
                        <a:cubicBezTo>
                          <a:pt x="478398" y="612781"/>
                          <a:pt x="203533" y="673678"/>
                          <a:pt x="0" y="13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1" name="Google Shape;2001;p32"/>
                  <p:cNvSpPr/>
                  <p:nvPr/>
                </p:nvSpPr>
                <p:spPr>
                  <a:xfrm>
                    <a:off x="3768111" y="4707195"/>
                    <a:ext cx="605843" cy="260911"/>
                  </a:xfrm>
                  <a:custGeom>
                    <a:rect b="b" l="l" r="r" t="t"/>
                    <a:pathLst>
                      <a:path extrusionOk="0" h="260911" w="605843">
                        <a:moveTo>
                          <a:pt x="0" y="101813"/>
                        </a:moveTo>
                        <a:cubicBezTo>
                          <a:pt x="166441" y="304487"/>
                          <a:pt x="335735" y="264523"/>
                          <a:pt x="404213" y="241687"/>
                        </a:cubicBezTo>
                        <a:cubicBezTo>
                          <a:pt x="496469" y="210286"/>
                          <a:pt x="493615" y="177935"/>
                          <a:pt x="589675" y="35206"/>
                        </a:cubicBezTo>
                        <a:cubicBezTo>
                          <a:pt x="597284" y="23788"/>
                          <a:pt x="602039" y="12370"/>
                          <a:pt x="605844" y="0"/>
                        </a:cubicBezTo>
                        <a:cubicBezTo>
                          <a:pt x="407066" y="92298"/>
                          <a:pt x="193071" y="141777"/>
                          <a:pt x="0" y="101813"/>
                        </a:cubicBezTo>
                        <a:close/>
                      </a:path>
                    </a:pathLst>
                  </a:custGeom>
                  <a:solidFill>
                    <a:srgbClr val="FFD443">
                      <a:alpha val="2980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2" name="Google Shape;2002;p32"/>
                  <p:cNvSpPr/>
                  <p:nvPr/>
                </p:nvSpPr>
                <p:spPr>
                  <a:xfrm>
                    <a:off x="4008405" y="4463138"/>
                    <a:ext cx="247861" cy="158179"/>
                  </a:xfrm>
                  <a:custGeom>
                    <a:rect b="b" l="l" r="r" t="t"/>
                    <a:pathLst>
                      <a:path extrusionOk="0" h="158179" w="247861">
                        <a:moveTo>
                          <a:pt x="2233" y="109892"/>
                        </a:moveTo>
                        <a:cubicBezTo>
                          <a:pt x="30766" y="207899"/>
                          <a:pt x="266636" y="141292"/>
                          <a:pt x="246663" y="47091"/>
                        </a:cubicBezTo>
                        <a:cubicBezTo>
                          <a:pt x="227642" y="-46158"/>
                          <a:pt x="-26299" y="11885"/>
                          <a:pt x="2233" y="109892"/>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3" name="Google Shape;2003;p32"/>
                  <p:cNvSpPr/>
                  <p:nvPr/>
                </p:nvSpPr>
                <p:spPr>
                  <a:xfrm>
                    <a:off x="3746961" y="4542296"/>
                    <a:ext cx="189973" cy="100134"/>
                  </a:xfrm>
                  <a:custGeom>
                    <a:rect b="b" l="l" r="r" t="t"/>
                    <a:pathLst>
                      <a:path extrusionOk="0" h="100134" w="189973">
                        <a:moveTo>
                          <a:pt x="227" y="64038"/>
                        </a:moveTo>
                        <a:cubicBezTo>
                          <a:pt x="4982" y="117323"/>
                          <a:pt x="200906" y="111614"/>
                          <a:pt x="189493" y="46910"/>
                        </a:cubicBezTo>
                        <a:cubicBezTo>
                          <a:pt x="179031" y="-17793"/>
                          <a:pt x="-7382" y="-18745"/>
                          <a:pt x="227" y="64038"/>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04" name="Google Shape;2004;p32"/>
                <p:cNvGrpSpPr/>
                <p:nvPr/>
              </p:nvGrpSpPr>
              <p:grpSpPr>
                <a:xfrm rot="1860125">
                  <a:off x="6299935" y="3425795"/>
                  <a:ext cx="1004768" cy="1152550"/>
                  <a:chOff x="4514645" y="3240036"/>
                  <a:chExt cx="1004708" cy="1152481"/>
                </a:xfrm>
              </p:grpSpPr>
              <p:sp>
                <p:nvSpPr>
                  <p:cNvPr id="2005" name="Google Shape;2005;p32"/>
                  <p:cNvSpPr/>
                  <p:nvPr/>
                </p:nvSpPr>
                <p:spPr>
                  <a:xfrm rot="5400000">
                    <a:off x="5040654" y="3713880"/>
                    <a:ext cx="440962" cy="516437"/>
                  </a:xfrm>
                  <a:custGeom>
                    <a:rect b="b" l="l" r="r" t="t"/>
                    <a:pathLst>
                      <a:path extrusionOk="0" h="641537" w="547779">
                        <a:moveTo>
                          <a:pt x="42915" y="577753"/>
                        </a:moveTo>
                        <a:cubicBezTo>
                          <a:pt x="-2738" y="499728"/>
                          <a:pt x="-44586" y="337017"/>
                          <a:pt x="99980" y="173356"/>
                        </a:cubicBezTo>
                        <a:cubicBezTo>
                          <a:pt x="244545" y="8742"/>
                          <a:pt x="431910" y="30627"/>
                          <a:pt x="474709" y="16354"/>
                        </a:cubicBezTo>
                        <a:cubicBezTo>
                          <a:pt x="494682" y="9693"/>
                          <a:pt x="506095" y="-5531"/>
                          <a:pt x="522264" y="2081"/>
                        </a:cubicBezTo>
                        <a:cubicBezTo>
                          <a:pt x="542236" y="11597"/>
                          <a:pt x="533676" y="32530"/>
                          <a:pt x="532726" y="42997"/>
                        </a:cubicBezTo>
                        <a:cubicBezTo>
                          <a:pt x="522264" y="160034"/>
                          <a:pt x="623079" y="320842"/>
                          <a:pt x="411937" y="511146"/>
                        </a:cubicBezTo>
                        <a:cubicBezTo>
                          <a:pt x="201746" y="702402"/>
                          <a:pt x="82860" y="645311"/>
                          <a:pt x="42915" y="57775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6" name="Google Shape;2006;p32"/>
                  <p:cNvSpPr/>
                  <p:nvPr/>
                </p:nvSpPr>
                <p:spPr>
                  <a:xfrm rot="5400000">
                    <a:off x="4592087" y="3657298"/>
                    <a:ext cx="402732" cy="557615"/>
                  </a:xfrm>
                  <a:custGeom>
                    <a:rect b="b" l="l" r="r" t="t"/>
                    <a:pathLst>
                      <a:path extrusionOk="0" h="692689" w="500288">
                        <a:moveTo>
                          <a:pt x="133084" y="560"/>
                        </a:moveTo>
                        <a:cubicBezTo>
                          <a:pt x="223438" y="-5149"/>
                          <a:pt x="387025" y="30058"/>
                          <a:pt x="468818" y="232732"/>
                        </a:cubicBezTo>
                        <a:cubicBezTo>
                          <a:pt x="550612" y="436358"/>
                          <a:pt x="447895" y="594311"/>
                          <a:pt x="441237" y="638081"/>
                        </a:cubicBezTo>
                        <a:cubicBezTo>
                          <a:pt x="438384" y="659014"/>
                          <a:pt x="446944" y="676142"/>
                          <a:pt x="432677" y="687560"/>
                        </a:cubicBezTo>
                        <a:cubicBezTo>
                          <a:pt x="415558" y="700881"/>
                          <a:pt x="400340" y="684705"/>
                          <a:pt x="390829" y="678996"/>
                        </a:cubicBezTo>
                        <a:cubicBezTo>
                          <a:pt x="290965" y="618099"/>
                          <a:pt x="102649" y="636178"/>
                          <a:pt x="26562" y="361187"/>
                        </a:cubicBezTo>
                        <a:cubicBezTo>
                          <a:pt x="-49525" y="87149"/>
                          <a:pt x="54144" y="6269"/>
                          <a:pt x="133084" y="56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7" name="Google Shape;2007;p32"/>
                  <p:cNvSpPr/>
                  <p:nvPr/>
                </p:nvSpPr>
                <p:spPr>
                  <a:xfrm rot="5400000">
                    <a:off x="4741708" y="3358362"/>
                    <a:ext cx="611091" cy="374438"/>
                  </a:xfrm>
                  <a:custGeom>
                    <a:rect b="b" l="l" r="r" t="t"/>
                    <a:pathLst>
                      <a:path extrusionOk="0" h="465140" w="759119">
                        <a:moveTo>
                          <a:pt x="749175" y="267429"/>
                        </a:moveTo>
                        <a:cubicBezTo>
                          <a:pt x="713984" y="351163"/>
                          <a:pt x="609365" y="481521"/>
                          <a:pt x="390614" y="463442"/>
                        </a:cubicBezTo>
                        <a:cubicBezTo>
                          <a:pt x="171864" y="445363"/>
                          <a:pt x="76755" y="282653"/>
                          <a:pt x="40613" y="256962"/>
                        </a:cubicBezTo>
                        <a:cubicBezTo>
                          <a:pt x="23494" y="244592"/>
                          <a:pt x="4472" y="244592"/>
                          <a:pt x="668" y="227465"/>
                        </a:cubicBezTo>
                        <a:cubicBezTo>
                          <a:pt x="-4088" y="206531"/>
                          <a:pt x="17787" y="199870"/>
                          <a:pt x="27298" y="194161"/>
                        </a:cubicBezTo>
                        <a:cubicBezTo>
                          <a:pt x="127163" y="132312"/>
                          <a:pt x="195641" y="-44671"/>
                          <a:pt x="474310" y="10517"/>
                        </a:cubicBezTo>
                        <a:cubicBezTo>
                          <a:pt x="753930" y="64754"/>
                          <a:pt x="779610" y="194161"/>
                          <a:pt x="749175" y="2674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08" name="Google Shape;2008;p32"/>
                  <p:cNvGrpSpPr/>
                  <p:nvPr/>
                </p:nvGrpSpPr>
                <p:grpSpPr>
                  <a:xfrm rot="5400000">
                    <a:off x="4604936" y="3395552"/>
                    <a:ext cx="447153" cy="528405"/>
                    <a:chOff x="1926616" y="1754118"/>
                    <a:chExt cx="949168" cy="1121641"/>
                  </a:xfrm>
                </p:grpSpPr>
                <p:sp>
                  <p:nvSpPr>
                    <p:cNvPr id="2009" name="Google Shape;2009;p32"/>
                    <p:cNvSpPr/>
                    <p:nvPr/>
                  </p:nvSpPr>
                  <p:spPr>
                    <a:xfrm>
                      <a:off x="1927665" y="1759122"/>
                      <a:ext cx="947949" cy="1116637"/>
                    </a:xfrm>
                    <a:custGeom>
                      <a:rect b="b" l="l" r="r" t="t"/>
                      <a:pathLst>
                        <a:path extrusionOk="0" h="655881" w="556798">
                          <a:moveTo>
                            <a:pt x="511558" y="63944"/>
                          </a:moveTo>
                          <a:cubicBezTo>
                            <a:pt x="559112" y="142920"/>
                            <a:pt x="602862" y="307533"/>
                            <a:pt x="456394" y="475953"/>
                          </a:cubicBezTo>
                          <a:cubicBezTo>
                            <a:pt x="310878" y="644373"/>
                            <a:pt x="119709" y="624391"/>
                            <a:pt x="76910" y="638663"/>
                          </a:cubicBezTo>
                          <a:cubicBezTo>
                            <a:pt x="56937" y="645324"/>
                            <a:pt x="44573" y="661500"/>
                            <a:pt x="28405" y="653888"/>
                          </a:cubicBezTo>
                          <a:cubicBezTo>
                            <a:pt x="8432" y="644373"/>
                            <a:pt x="16040" y="623439"/>
                            <a:pt x="16992" y="612021"/>
                          </a:cubicBezTo>
                          <a:cubicBezTo>
                            <a:pt x="26502" y="493080"/>
                            <a:pt x="-77166" y="330370"/>
                            <a:pt x="135878" y="135308"/>
                          </a:cubicBezTo>
                          <a:cubicBezTo>
                            <a:pt x="348921" y="-61658"/>
                            <a:pt x="469710" y="-4566"/>
                            <a:pt x="511558" y="639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0" name="Google Shape;2010;p32"/>
                    <p:cNvSpPr/>
                    <p:nvPr/>
                  </p:nvSpPr>
                  <p:spPr>
                    <a:xfrm>
                      <a:off x="1926616" y="1974974"/>
                      <a:ext cx="753641" cy="814844"/>
                    </a:xfrm>
                    <a:custGeom>
                      <a:rect b="b" l="l" r="r" t="t"/>
                      <a:pathLst>
                        <a:path extrusionOk="0" h="478616" w="442667">
                          <a:moveTo>
                            <a:pt x="393287" y="390124"/>
                          </a:moveTo>
                          <a:cubicBezTo>
                            <a:pt x="409456" y="381561"/>
                            <a:pt x="479836" y="336839"/>
                            <a:pt x="417064" y="331130"/>
                          </a:cubicBezTo>
                          <a:cubicBezTo>
                            <a:pt x="383776" y="328275"/>
                            <a:pt x="350488" y="340645"/>
                            <a:pt x="321004" y="354918"/>
                          </a:cubicBezTo>
                          <a:cubicBezTo>
                            <a:pt x="314347" y="359676"/>
                            <a:pt x="307689" y="363482"/>
                            <a:pt x="301983" y="366336"/>
                          </a:cubicBezTo>
                          <a:cubicBezTo>
                            <a:pt x="247770" y="400591"/>
                            <a:pt x="184048" y="447216"/>
                            <a:pt x="119374" y="459586"/>
                          </a:cubicBezTo>
                          <a:cubicBezTo>
                            <a:pt x="110814" y="461489"/>
                            <a:pt x="104156" y="448167"/>
                            <a:pt x="111765" y="442458"/>
                          </a:cubicBezTo>
                          <a:cubicBezTo>
                            <a:pt x="155515" y="411058"/>
                            <a:pt x="204021" y="392028"/>
                            <a:pt x="251575" y="367288"/>
                          </a:cubicBezTo>
                          <a:cubicBezTo>
                            <a:pt x="274401" y="354918"/>
                            <a:pt x="297227" y="342548"/>
                            <a:pt x="321004" y="332082"/>
                          </a:cubicBezTo>
                          <a:cubicBezTo>
                            <a:pt x="350488" y="312100"/>
                            <a:pt x="379021" y="290215"/>
                            <a:pt x="398994" y="264523"/>
                          </a:cubicBezTo>
                          <a:cubicBezTo>
                            <a:pt x="425624" y="228366"/>
                            <a:pt x="365706" y="242638"/>
                            <a:pt x="347635" y="250251"/>
                          </a:cubicBezTo>
                          <a:cubicBezTo>
                            <a:pt x="313396" y="264523"/>
                            <a:pt x="282010" y="283554"/>
                            <a:pt x="251575" y="304487"/>
                          </a:cubicBezTo>
                          <a:cubicBezTo>
                            <a:pt x="242064" y="310197"/>
                            <a:pt x="233504" y="316857"/>
                            <a:pt x="223993" y="323518"/>
                          </a:cubicBezTo>
                          <a:cubicBezTo>
                            <a:pt x="175488" y="369191"/>
                            <a:pt x="124129" y="412010"/>
                            <a:pt x="71819" y="452925"/>
                          </a:cubicBezTo>
                          <a:cubicBezTo>
                            <a:pt x="63259" y="459586"/>
                            <a:pt x="50895" y="449119"/>
                            <a:pt x="57553" y="440555"/>
                          </a:cubicBezTo>
                          <a:cubicBezTo>
                            <a:pt x="103205" y="381561"/>
                            <a:pt x="169781" y="331130"/>
                            <a:pt x="236358" y="290215"/>
                          </a:cubicBezTo>
                          <a:cubicBezTo>
                            <a:pt x="262037" y="263572"/>
                            <a:pt x="285814" y="235978"/>
                            <a:pt x="304836" y="206481"/>
                          </a:cubicBezTo>
                          <a:cubicBezTo>
                            <a:pt x="317200" y="187450"/>
                            <a:pt x="330515" y="150341"/>
                            <a:pt x="291521" y="169371"/>
                          </a:cubicBezTo>
                          <a:cubicBezTo>
                            <a:pt x="260135" y="184596"/>
                            <a:pt x="231602" y="206481"/>
                            <a:pt x="204971" y="229317"/>
                          </a:cubicBezTo>
                          <a:cubicBezTo>
                            <a:pt x="184048" y="246445"/>
                            <a:pt x="164075" y="265475"/>
                            <a:pt x="145053" y="284506"/>
                          </a:cubicBezTo>
                          <a:cubicBezTo>
                            <a:pt x="108912" y="328275"/>
                            <a:pt x="70868" y="370143"/>
                            <a:pt x="31873" y="411058"/>
                          </a:cubicBezTo>
                          <a:cubicBezTo>
                            <a:pt x="24265" y="418670"/>
                            <a:pt x="10949" y="406300"/>
                            <a:pt x="17607" y="398688"/>
                          </a:cubicBezTo>
                          <a:cubicBezTo>
                            <a:pt x="55651" y="352064"/>
                            <a:pt x="94645" y="305439"/>
                            <a:pt x="137444" y="263572"/>
                          </a:cubicBezTo>
                          <a:cubicBezTo>
                            <a:pt x="171683" y="221705"/>
                            <a:pt x="214482" y="175080"/>
                            <a:pt x="229700" y="123698"/>
                          </a:cubicBezTo>
                          <a:cubicBezTo>
                            <a:pt x="241113" y="86589"/>
                            <a:pt x="205923" y="93249"/>
                            <a:pt x="184999" y="110377"/>
                          </a:cubicBezTo>
                          <a:cubicBezTo>
                            <a:pt x="158368" y="131310"/>
                            <a:pt x="136493" y="157001"/>
                            <a:pt x="116520" y="183644"/>
                          </a:cubicBezTo>
                          <a:cubicBezTo>
                            <a:pt x="102254" y="202674"/>
                            <a:pt x="88939" y="221705"/>
                            <a:pt x="75623" y="241687"/>
                          </a:cubicBezTo>
                          <a:cubicBezTo>
                            <a:pt x="59455" y="270233"/>
                            <a:pt x="42335" y="296875"/>
                            <a:pt x="24265" y="321615"/>
                          </a:cubicBezTo>
                          <a:cubicBezTo>
                            <a:pt x="16656" y="332082"/>
                            <a:pt x="2390" y="321615"/>
                            <a:pt x="8096" y="311148"/>
                          </a:cubicBezTo>
                          <a:cubicBezTo>
                            <a:pt x="23314" y="286409"/>
                            <a:pt x="39482" y="260717"/>
                            <a:pt x="55651" y="235978"/>
                          </a:cubicBezTo>
                          <a:cubicBezTo>
                            <a:pt x="85134" y="182693"/>
                            <a:pt x="108912" y="124650"/>
                            <a:pt x="130787" y="68510"/>
                          </a:cubicBezTo>
                          <a:cubicBezTo>
                            <a:pt x="135542" y="56140"/>
                            <a:pt x="148857" y="18079"/>
                            <a:pt x="145053" y="0"/>
                          </a:cubicBezTo>
                          <a:cubicBezTo>
                            <a:pt x="142200" y="2855"/>
                            <a:pt x="138395" y="5709"/>
                            <a:pt x="135542" y="8564"/>
                          </a:cubicBezTo>
                          <a:cubicBezTo>
                            <a:pt x="-72746" y="200771"/>
                            <a:pt x="22363" y="360627"/>
                            <a:pt x="17607" y="478616"/>
                          </a:cubicBezTo>
                          <a:cubicBezTo>
                            <a:pt x="147906" y="469101"/>
                            <a:pt x="278205" y="452925"/>
                            <a:pt x="393287" y="39012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1" name="Google Shape;2011;p32"/>
                    <p:cNvSpPr/>
                    <p:nvPr/>
                  </p:nvSpPr>
                  <p:spPr>
                    <a:xfrm>
                      <a:off x="2139635" y="1754118"/>
                      <a:ext cx="736149" cy="791010"/>
                    </a:xfrm>
                    <a:custGeom>
                      <a:rect b="b" l="l" r="r" t="t"/>
                      <a:pathLst>
                        <a:path extrusionOk="0" h="464617" w="432393">
                          <a:moveTo>
                            <a:pt x="40897" y="154421"/>
                          </a:moveTo>
                          <a:cubicBezTo>
                            <a:pt x="30435" y="193434"/>
                            <a:pt x="16169" y="234349"/>
                            <a:pt x="0" y="273362"/>
                          </a:cubicBezTo>
                          <a:cubicBezTo>
                            <a:pt x="5707" y="266701"/>
                            <a:pt x="11413" y="260992"/>
                            <a:pt x="17120" y="254331"/>
                          </a:cubicBezTo>
                          <a:cubicBezTo>
                            <a:pt x="33288" y="238155"/>
                            <a:pt x="113180" y="167743"/>
                            <a:pt x="126495" y="226737"/>
                          </a:cubicBezTo>
                          <a:cubicBezTo>
                            <a:pt x="133152" y="257186"/>
                            <a:pt x="115082" y="292392"/>
                            <a:pt x="92256" y="323792"/>
                          </a:cubicBezTo>
                          <a:cubicBezTo>
                            <a:pt x="97962" y="319986"/>
                            <a:pt x="102718" y="315229"/>
                            <a:pt x="108424" y="311423"/>
                          </a:cubicBezTo>
                          <a:cubicBezTo>
                            <a:pt x="124593" y="300004"/>
                            <a:pt x="217799" y="240058"/>
                            <a:pt x="213995" y="301907"/>
                          </a:cubicBezTo>
                          <a:cubicBezTo>
                            <a:pt x="212093" y="330453"/>
                            <a:pt x="193071" y="358047"/>
                            <a:pt x="170245" y="383738"/>
                          </a:cubicBezTo>
                          <a:cubicBezTo>
                            <a:pt x="187365" y="374223"/>
                            <a:pt x="308153" y="314277"/>
                            <a:pt x="302446" y="376126"/>
                          </a:cubicBezTo>
                          <a:cubicBezTo>
                            <a:pt x="299593" y="400866"/>
                            <a:pt x="279620" y="423702"/>
                            <a:pt x="254892" y="442733"/>
                          </a:cubicBezTo>
                          <a:cubicBezTo>
                            <a:pt x="282474" y="439878"/>
                            <a:pt x="332881" y="441781"/>
                            <a:pt x="341441" y="464618"/>
                          </a:cubicBezTo>
                          <a:cubicBezTo>
                            <a:pt x="476496" y="300004"/>
                            <a:pt x="433697" y="141100"/>
                            <a:pt x="387093" y="64027"/>
                          </a:cubicBezTo>
                          <a:cubicBezTo>
                            <a:pt x="348099" y="-1628"/>
                            <a:pt x="235870" y="-55865"/>
                            <a:pt x="40897" y="108748"/>
                          </a:cubicBezTo>
                          <a:cubicBezTo>
                            <a:pt x="45652" y="119215"/>
                            <a:pt x="46603" y="133488"/>
                            <a:pt x="40897" y="154421"/>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12" name="Google Shape;2012;p32"/>
                  <p:cNvGrpSpPr/>
                  <p:nvPr/>
                </p:nvGrpSpPr>
                <p:grpSpPr>
                  <a:xfrm rot="5400000">
                    <a:off x="5028042" y="3454806"/>
                    <a:ext cx="408217" cy="564097"/>
                    <a:chOff x="2131600" y="859437"/>
                    <a:chExt cx="866518" cy="1197404"/>
                  </a:xfrm>
                </p:grpSpPr>
                <p:sp>
                  <p:nvSpPr>
                    <p:cNvPr id="2013" name="Google Shape;2013;p32"/>
                    <p:cNvSpPr/>
                    <p:nvPr/>
                  </p:nvSpPr>
                  <p:spPr>
                    <a:xfrm>
                      <a:off x="2131600" y="859437"/>
                      <a:ext cx="866518" cy="1197404"/>
                    </a:xfrm>
                    <a:custGeom>
                      <a:rect b="b" l="l" r="r" t="t"/>
                      <a:pathLst>
                        <a:path extrusionOk="0" h="703321" w="508968">
                          <a:moveTo>
                            <a:pt x="373741" y="702596"/>
                          </a:moveTo>
                          <a:cubicBezTo>
                            <a:pt x="281486" y="709257"/>
                            <a:pt x="115045" y="673099"/>
                            <a:pt x="32300" y="466618"/>
                          </a:cubicBezTo>
                          <a:cubicBezTo>
                            <a:pt x="-51396" y="260138"/>
                            <a:pt x="53224" y="99330"/>
                            <a:pt x="59882" y="54609"/>
                          </a:cubicBezTo>
                          <a:cubicBezTo>
                            <a:pt x="62735" y="33675"/>
                            <a:pt x="54175" y="15596"/>
                            <a:pt x="68442" y="5130"/>
                          </a:cubicBezTo>
                          <a:cubicBezTo>
                            <a:pt x="85561" y="-8192"/>
                            <a:pt x="100779" y="7984"/>
                            <a:pt x="111241" y="13693"/>
                          </a:cubicBezTo>
                          <a:cubicBezTo>
                            <a:pt x="212056" y="75542"/>
                            <a:pt x="404176" y="57463"/>
                            <a:pt x="482165" y="336260"/>
                          </a:cubicBezTo>
                          <a:cubicBezTo>
                            <a:pt x="559204" y="615056"/>
                            <a:pt x="453633" y="697838"/>
                            <a:pt x="373741" y="702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4" name="Google Shape;2014;p32"/>
                    <p:cNvSpPr/>
                    <p:nvPr/>
                  </p:nvSpPr>
                  <p:spPr>
                    <a:xfrm>
                      <a:off x="2171646" y="894101"/>
                      <a:ext cx="785711" cy="760211"/>
                    </a:xfrm>
                    <a:custGeom>
                      <a:rect b="b" l="l" r="r" t="t"/>
                      <a:pathLst>
                        <a:path extrusionOk="0" h="446526" w="461504">
                          <a:moveTo>
                            <a:pt x="226" y="371094"/>
                          </a:moveTo>
                          <a:cubicBezTo>
                            <a:pt x="1177" y="389173"/>
                            <a:pt x="8786" y="472907"/>
                            <a:pt x="41123" y="419622"/>
                          </a:cubicBezTo>
                          <a:cubicBezTo>
                            <a:pt x="59194" y="391076"/>
                            <a:pt x="62998" y="355870"/>
                            <a:pt x="63949" y="322566"/>
                          </a:cubicBezTo>
                          <a:cubicBezTo>
                            <a:pt x="62998" y="314003"/>
                            <a:pt x="62998" y="306390"/>
                            <a:pt x="62047" y="300681"/>
                          </a:cubicBezTo>
                          <a:cubicBezTo>
                            <a:pt x="56340" y="236929"/>
                            <a:pt x="43976" y="158904"/>
                            <a:pt x="62047" y="95152"/>
                          </a:cubicBezTo>
                          <a:cubicBezTo>
                            <a:pt x="64900" y="86589"/>
                            <a:pt x="79167" y="86589"/>
                            <a:pt x="80118" y="96104"/>
                          </a:cubicBezTo>
                          <a:cubicBezTo>
                            <a:pt x="88678" y="149389"/>
                            <a:pt x="82971" y="201723"/>
                            <a:pt x="82971" y="255008"/>
                          </a:cubicBezTo>
                          <a:cubicBezTo>
                            <a:pt x="82971" y="280699"/>
                            <a:pt x="83922" y="307342"/>
                            <a:pt x="82971" y="333033"/>
                          </a:cubicBezTo>
                          <a:cubicBezTo>
                            <a:pt x="86775" y="368239"/>
                            <a:pt x="93433" y="403446"/>
                            <a:pt x="107699" y="432943"/>
                          </a:cubicBezTo>
                          <a:cubicBezTo>
                            <a:pt x="127672" y="472907"/>
                            <a:pt x="141938" y="413913"/>
                            <a:pt x="143841" y="393931"/>
                          </a:cubicBezTo>
                          <a:cubicBezTo>
                            <a:pt x="145743" y="356821"/>
                            <a:pt x="143841" y="320663"/>
                            <a:pt x="139085" y="283554"/>
                          </a:cubicBezTo>
                          <a:cubicBezTo>
                            <a:pt x="138134" y="272136"/>
                            <a:pt x="136232" y="261669"/>
                            <a:pt x="135281" y="250251"/>
                          </a:cubicBezTo>
                          <a:cubicBezTo>
                            <a:pt x="117210" y="186499"/>
                            <a:pt x="101993" y="120843"/>
                            <a:pt x="88678" y="56140"/>
                          </a:cubicBezTo>
                          <a:cubicBezTo>
                            <a:pt x="86775" y="45673"/>
                            <a:pt x="101993" y="39013"/>
                            <a:pt x="106748" y="49479"/>
                          </a:cubicBezTo>
                          <a:cubicBezTo>
                            <a:pt x="138134" y="116086"/>
                            <a:pt x="153352" y="198868"/>
                            <a:pt x="160009" y="276893"/>
                          </a:cubicBezTo>
                          <a:cubicBezTo>
                            <a:pt x="171422" y="312100"/>
                            <a:pt x="185689" y="345403"/>
                            <a:pt x="202808" y="375852"/>
                          </a:cubicBezTo>
                          <a:cubicBezTo>
                            <a:pt x="214221" y="394882"/>
                            <a:pt x="240852" y="423428"/>
                            <a:pt x="241803" y="380609"/>
                          </a:cubicBezTo>
                          <a:cubicBezTo>
                            <a:pt x="242754" y="345403"/>
                            <a:pt x="236096" y="311148"/>
                            <a:pt x="227536" y="276893"/>
                          </a:cubicBezTo>
                          <a:cubicBezTo>
                            <a:pt x="221830" y="250251"/>
                            <a:pt x="214221" y="224560"/>
                            <a:pt x="205662" y="198868"/>
                          </a:cubicBezTo>
                          <a:cubicBezTo>
                            <a:pt x="182835" y="146535"/>
                            <a:pt x="162863" y="94201"/>
                            <a:pt x="143841" y="40916"/>
                          </a:cubicBezTo>
                          <a:cubicBezTo>
                            <a:pt x="140036" y="30449"/>
                            <a:pt x="157156" y="23788"/>
                            <a:pt x="161911" y="34255"/>
                          </a:cubicBezTo>
                          <a:cubicBezTo>
                            <a:pt x="186640" y="89443"/>
                            <a:pt x="209466" y="144631"/>
                            <a:pt x="227536" y="202674"/>
                          </a:cubicBezTo>
                          <a:cubicBezTo>
                            <a:pt x="248461" y="252154"/>
                            <a:pt x="272238" y="311148"/>
                            <a:pt x="310281" y="348258"/>
                          </a:cubicBezTo>
                          <a:cubicBezTo>
                            <a:pt x="338814" y="374900"/>
                            <a:pt x="347374" y="340645"/>
                            <a:pt x="342618" y="314954"/>
                          </a:cubicBezTo>
                          <a:cubicBezTo>
                            <a:pt x="335961" y="281651"/>
                            <a:pt x="322645" y="250251"/>
                            <a:pt x="308379" y="220753"/>
                          </a:cubicBezTo>
                          <a:cubicBezTo>
                            <a:pt x="297917" y="199820"/>
                            <a:pt x="287455" y="178886"/>
                            <a:pt x="276042" y="157953"/>
                          </a:cubicBezTo>
                          <a:cubicBezTo>
                            <a:pt x="257971" y="131310"/>
                            <a:pt x="241803" y="103716"/>
                            <a:pt x="228488" y="76122"/>
                          </a:cubicBezTo>
                          <a:cubicBezTo>
                            <a:pt x="222781" y="64704"/>
                            <a:pt x="238950" y="56140"/>
                            <a:pt x="245607" y="66607"/>
                          </a:cubicBezTo>
                          <a:cubicBezTo>
                            <a:pt x="260825" y="92298"/>
                            <a:pt x="276042" y="117037"/>
                            <a:pt x="291260" y="143680"/>
                          </a:cubicBezTo>
                          <a:cubicBezTo>
                            <a:pt x="325499" y="194111"/>
                            <a:pt x="365444" y="241687"/>
                            <a:pt x="406341" y="287360"/>
                          </a:cubicBezTo>
                          <a:cubicBezTo>
                            <a:pt x="414901" y="296875"/>
                            <a:pt x="442483" y="326372"/>
                            <a:pt x="461504" y="331130"/>
                          </a:cubicBezTo>
                          <a:cubicBezTo>
                            <a:pt x="460553" y="327324"/>
                            <a:pt x="459602" y="322566"/>
                            <a:pt x="458651" y="318760"/>
                          </a:cubicBezTo>
                          <a:cubicBezTo>
                            <a:pt x="382564" y="45673"/>
                            <a:pt x="197102" y="58043"/>
                            <a:pt x="94384" y="0"/>
                          </a:cubicBezTo>
                          <a:cubicBezTo>
                            <a:pt x="41123" y="116086"/>
                            <a:pt x="-3578" y="239784"/>
                            <a:pt x="226" y="37109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15" name="Google Shape;2015;p32"/>
                  <p:cNvGrpSpPr/>
                  <p:nvPr/>
                </p:nvGrpSpPr>
                <p:grpSpPr>
                  <a:xfrm rot="5400000">
                    <a:off x="4692849" y="3889458"/>
                    <a:ext cx="613622" cy="392496"/>
                    <a:chOff x="2654097" y="1535071"/>
                    <a:chExt cx="1302531" cy="833147"/>
                  </a:xfrm>
                </p:grpSpPr>
                <p:sp>
                  <p:nvSpPr>
                    <p:cNvPr id="2016" name="Google Shape;2016;p32"/>
                    <p:cNvSpPr/>
                    <p:nvPr/>
                  </p:nvSpPr>
                  <p:spPr>
                    <a:xfrm>
                      <a:off x="2657353" y="1535071"/>
                      <a:ext cx="1299275" cy="828133"/>
                    </a:xfrm>
                    <a:custGeom>
                      <a:rect b="b" l="l" r="r" t="t"/>
                      <a:pathLst>
                        <a:path extrusionOk="0" h="486422" w="763157">
                          <a:moveTo>
                            <a:pt x="20329" y="149828"/>
                          </a:moveTo>
                          <a:cubicBezTo>
                            <a:pt x="69785" y="71803"/>
                            <a:pt x="197231" y="-40476"/>
                            <a:pt x="413128" y="14712"/>
                          </a:cubicBezTo>
                          <a:cubicBezTo>
                            <a:pt x="629025" y="69900"/>
                            <a:pt x="696553" y="249738"/>
                            <a:pt x="727939" y="281139"/>
                          </a:cubicBezTo>
                          <a:cubicBezTo>
                            <a:pt x="743156" y="296363"/>
                            <a:pt x="762178" y="300169"/>
                            <a:pt x="763129" y="317296"/>
                          </a:cubicBezTo>
                          <a:cubicBezTo>
                            <a:pt x="764080" y="339181"/>
                            <a:pt x="741254" y="342036"/>
                            <a:pt x="730792" y="345842"/>
                          </a:cubicBezTo>
                          <a:cubicBezTo>
                            <a:pt x="620466" y="390564"/>
                            <a:pt x="521553" y="556129"/>
                            <a:pt x="251443" y="453364"/>
                          </a:cubicBezTo>
                          <a:cubicBezTo>
                            <a:pt x="-19617" y="351551"/>
                            <a:pt x="-22470" y="217387"/>
                            <a:pt x="20329" y="149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7" name="Google Shape;2017;p32"/>
                    <p:cNvSpPr/>
                    <p:nvPr/>
                  </p:nvSpPr>
                  <p:spPr>
                    <a:xfrm>
                      <a:off x="3069378" y="1582312"/>
                      <a:ext cx="824187" cy="785906"/>
                    </a:xfrm>
                    <a:custGeom>
                      <a:rect b="b" l="l" r="r" t="t"/>
                      <a:pathLst>
                        <a:path extrusionOk="0" h="461619" w="484104">
                          <a:moveTo>
                            <a:pt x="236821" y="25034"/>
                          </a:moveTo>
                          <a:cubicBezTo>
                            <a:pt x="221604" y="14567"/>
                            <a:pt x="150272" y="-28252"/>
                            <a:pt x="173098" y="29791"/>
                          </a:cubicBezTo>
                          <a:cubicBezTo>
                            <a:pt x="185462" y="61192"/>
                            <a:pt x="211142" y="84980"/>
                            <a:pt x="237772" y="105913"/>
                          </a:cubicBezTo>
                          <a:cubicBezTo>
                            <a:pt x="244430" y="110671"/>
                            <a:pt x="251088" y="114477"/>
                            <a:pt x="256794" y="117331"/>
                          </a:cubicBezTo>
                          <a:cubicBezTo>
                            <a:pt x="311957" y="150635"/>
                            <a:pt x="381387" y="187744"/>
                            <a:pt x="422284" y="239126"/>
                          </a:cubicBezTo>
                          <a:cubicBezTo>
                            <a:pt x="427990" y="246739"/>
                            <a:pt x="419430" y="258157"/>
                            <a:pt x="410871" y="253399"/>
                          </a:cubicBezTo>
                          <a:cubicBezTo>
                            <a:pt x="363316" y="228660"/>
                            <a:pt x="324321" y="193453"/>
                            <a:pt x="281522" y="162053"/>
                          </a:cubicBezTo>
                          <a:cubicBezTo>
                            <a:pt x="260599" y="146829"/>
                            <a:pt x="238723" y="132556"/>
                            <a:pt x="218750" y="115428"/>
                          </a:cubicBezTo>
                          <a:cubicBezTo>
                            <a:pt x="188316" y="97349"/>
                            <a:pt x="155979" y="82125"/>
                            <a:pt x="123642" y="76416"/>
                          </a:cubicBezTo>
                          <a:cubicBezTo>
                            <a:pt x="78941" y="68804"/>
                            <a:pt x="118886" y="115428"/>
                            <a:pt x="134104" y="128750"/>
                          </a:cubicBezTo>
                          <a:cubicBezTo>
                            <a:pt x="162636" y="152538"/>
                            <a:pt x="193071" y="172520"/>
                            <a:pt x="225408" y="190599"/>
                          </a:cubicBezTo>
                          <a:cubicBezTo>
                            <a:pt x="234919" y="196308"/>
                            <a:pt x="244430" y="202017"/>
                            <a:pt x="254892" y="206775"/>
                          </a:cubicBezTo>
                          <a:cubicBezTo>
                            <a:pt x="317664" y="230563"/>
                            <a:pt x="378534" y="256254"/>
                            <a:pt x="439403" y="284800"/>
                          </a:cubicBezTo>
                          <a:cubicBezTo>
                            <a:pt x="448914" y="289557"/>
                            <a:pt x="445110" y="305733"/>
                            <a:pt x="434648" y="302878"/>
                          </a:cubicBezTo>
                          <a:cubicBezTo>
                            <a:pt x="362365" y="288606"/>
                            <a:pt x="287229" y="251496"/>
                            <a:pt x="219702" y="210581"/>
                          </a:cubicBezTo>
                          <a:cubicBezTo>
                            <a:pt x="184511" y="199162"/>
                            <a:pt x="149321" y="190599"/>
                            <a:pt x="114131" y="186793"/>
                          </a:cubicBezTo>
                          <a:cubicBezTo>
                            <a:pt x="92256" y="184890"/>
                            <a:pt x="53261" y="188696"/>
                            <a:pt x="86549" y="215338"/>
                          </a:cubicBezTo>
                          <a:cubicBezTo>
                            <a:pt x="114131" y="237223"/>
                            <a:pt x="146468" y="251496"/>
                            <a:pt x="178805" y="265769"/>
                          </a:cubicBezTo>
                          <a:cubicBezTo>
                            <a:pt x="203533" y="276236"/>
                            <a:pt x="229212" y="285751"/>
                            <a:pt x="254892" y="294315"/>
                          </a:cubicBezTo>
                          <a:cubicBezTo>
                            <a:pt x="310055" y="306684"/>
                            <a:pt x="365218" y="321909"/>
                            <a:pt x="419430" y="339036"/>
                          </a:cubicBezTo>
                          <a:cubicBezTo>
                            <a:pt x="429892" y="341891"/>
                            <a:pt x="425137" y="359970"/>
                            <a:pt x="414675" y="357115"/>
                          </a:cubicBezTo>
                          <a:cubicBezTo>
                            <a:pt x="355707" y="343794"/>
                            <a:pt x="297691" y="329521"/>
                            <a:pt x="240626" y="310491"/>
                          </a:cubicBezTo>
                          <a:cubicBezTo>
                            <a:pt x="188316" y="298121"/>
                            <a:pt x="126495" y="281945"/>
                            <a:pt x="74185" y="291460"/>
                          </a:cubicBezTo>
                          <a:cubicBezTo>
                            <a:pt x="36142" y="298121"/>
                            <a:pt x="58016" y="325715"/>
                            <a:pt x="81794" y="337133"/>
                          </a:cubicBezTo>
                          <a:cubicBezTo>
                            <a:pt x="112229" y="351406"/>
                            <a:pt x="145517" y="359018"/>
                            <a:pt x="177854" y="365679"/>
                          </a:cubicBezTo>
                          <a:cubicBezTo>
                            <a:pt x="200680" y="370437"/>
                            <a:pt x="224457" y="373291"/>
                            <a:pt x="248234" y="377097"/>
                          </a:cubicBezTo>
                          <a:cubicBezTo>
                            <a:pt x="280571" y="379000"/>
                            <a:pt x="311957" y="381855"/>
                            <a:pt x="342392" y="387564"/>
                          </a:cubicBezTo>
                          <a:cubicBezTo>
                            <a:pt x="354756" y="389467"/>
                            <a:pt x="351903" y="407546"/>
                            <a:pt x="339539" y="406594"/>
                          </a:cubicBezTo>
                          <a:cubicBezTo>
                            <a:pt x="310055" y="403740"/>
                            <a:pt x="280571" y="400885"/>
                            <a:pt x="251088" y="398031"/>
                          </a:cubicBezTo>
                          <a:cubicBezTo>
                            <a:pt x="190218" y="395176"/>
                            <a:pt x="128397" y="399934"/>
                            <a:pt x="67527" y="405643"/>
                          </a:cubicBezTo>
                          <a:cubicBezTo>
                            <a:pt x="55163" y="406594"/>
                            <a:pt x="14266" y="411352"/>
                            <a:pt x="0" y="423722"/>
                          </a:cubicBezTo>
                          <a:cubicBezTo>
                            <a:pt x="3805" y="425625"/>
                            <a:pt x="7609" y="426576"/>
                            <a:pt x="11413" y="428479"/>
                          </a:cubicBezTo>
                          <a:cubicBezTo>
                            <a:pt x="275816" y="529341"/>
                            <a:pt x="376631" y="372340"/>
                            <a:pt x="484104" y="323812"/>
                          </a:cubicBezTo>
                          <a:cubicBezTo>
                            <a:pt x="416577" y="209629"/>
                            <a:pt x="344294" y="99253"/>
                            <a:pt x="236821" y="25034"/>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8" name="Google Shape;2018;p32"/>
                    <p:cNvSpPr/>
                    <p:nvPr/>
                  </p:nvSpPr>
                  <p:spPr>
                    <a:xfrm>
                      <a:off x="2654097" y="1537716"/>
                      <a:ext cx="711463" cy="748147"/>
                    </a:xfrm>
                    <a:custGeom>
                      <a:rect b="b" l="l" r="r" t="t"/>
                      <a:pathLst>
                        <a:path extrusionOk="0" h="439440" w="417893">
                          <a:moveTo>
                            <a:pt x="255257" y="418507"/>
                          </a:moveTo>
                          <a:cubicBezTo>
                            <a:pt x="295203" y="409944"/>
                            <a:pt x="337051" y="405186"/>
                            <a:pt x="379850" y="402331"/>
                          </a:cubicBezTo>
                          <a:cubicBezTo>
                            <a:pt x="371290" y="400428"/>
                            <a:pt x="363681" y="397574"/>
                            <a:pt x="355121" y="395671"/>
                          </a:cubicBezTo>
                          <a:cubicBezTo>
                            <a:pt x="333246" y="389010"/>
                            <a:pt x="234333" y="348095"/>
                            <a:pt x="281887" y="310034"/>
                          </a:cubicBezTo>
                          <a:cubicBezTo>
                            <a:pt x="305665" y="291003"/>
                            <a:pt x="345611" y="291003"/>
                            <a:pt x="383654" y="296712"/>
                          </a:cubicBezTo>
                          <a:cubicBezTo>
                            <a:pt x="377947" y="293858"/>
                            <a:pt x="371290" y="291003"/>
                            <a:pt x="365583" y="288149"/>
                          </a:cubicBezTo>
                          <a:cubicBezTo>
                            <a:pt x="347513" y="278633"/>
                            <a:pt x="252404" y="222494"/>
                            <a:pt x="310420" y="197754"/>
                          </a:cubicBezTo>
                          <a:cubicBezTo>
                            <a:pt x="337051" y="186336"/>
                            <a:pt x="370339" y="191093"/>
                            <a:pt x="402676" y="200608"/>
                          </a:cubicBezTo>
                          <a:cubicBezTo>
                            <a:pt x="386507" y="189190"/>
                            <a:pt x="279034" y="108311"/>
                            <a:pt x="337051" y="85474"/>
                          </a:cubicBezTo>
                          <a:cubicBezTo>
                            <a:pt x="359877" y="76910"/>
                            <a:pt x="389361" y="84523"/>
                            <a:pt x="417893" y="97844"/>
                          </a:cubicBezTo>
                          <a:cubicBezTo>
                            <a:pt x="403627" y="74056"/>
                            <a:pt x="382703" y="28383"/>
                            <a:pt x="398872" y="11255"/>
                          </a:cubicBezTo>
                          <a:cubicBezTo>
                            <a:pt x="191534" y="-35369"/>
                            <a:pt x="67892" y="73104"/>
                            <a:pt x="20338" y="149226"/>
                          </a:cubicBezTo>
                          <a:cubicBezTo>
                            <a:pt x="-20559" y="213930"/>
                            <a:pt x="-19608" y="338579"/>
                            <a:pt x="215311" y="439441"/>
                          </a:cubicBezTo>
                          <a:cubicBezTo>
                            <a:pt x="221969" y="429926"/>
                            <a:pt x="234333" y="422313"/>
                            <a:pt x="255257" y="418507"/>
                          </a:cubicBezTo>
                          <a:close/>
                        </a:path>
                      </a:pathLst>
                    </a:custGeom>
                    <a:solidFill>
                      <a:srgbClr val="FFFFFF">
                        <a:alpha val="23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19" name="Google Shape;2019;p32"/>
                  <p:cNvGrpSpPr/>
                  <p:nvPr/>
                </p:nvGrpSpPr>
                <p:grpSpPr>
                  <a:xfrm>
                    <a:off x="4860136" y="3650917"/>
                    <a:ext cx="322187" cy="306813"/>
                    <a:chOff x="4464634" y="3889240"/>
                    <a:chExt cx="697375" cy="664097"/>
                  </a:xfrm>
                </p:grpSpPr>
                <p:sp>
                  <p:nvSpPr>
                    <p:cNvPr id="2020" name="Google Shape;2020;p32"/>
                    <p:cNvSpPr/>
                    <p:nvPr/>
                  </p:nvSpPr>
                  <p:spPr>
                    <a:xfrm rot="5400000">
                      <a:off x="4481272" y="3872601"/>
                      <a:ext cx="664097" cy="697375"/>
                    </a:xfrm>
                    <a:custGeom>
                      <a:rect b="b" l="l" r="r" t="t"/>
                      <a:pathLst>
                        <a:path extrusionOk="0" h="401945" w="382765">
                          <a:moveTo>
                            <a:pt x="200418" y="401268"/>
                          </a:moveTo>
                          <a:cubicBezTo>
                            <a:pt x="100554" y="410783"/>
                            <a:pt x="9249" y="318486"/>
                            <a:pt x="689" y="218576"/>
                          </a:cubicBezTo>
                          <a:cubicBezTo>
                            <a:pt x="-8822" y="118666"/>
                            <a:pt x="81532" y="9241"/>
                            <a:pt x="182347" y="677"/>
                          </a:cubicBezTo>
                          <a:cubicBezTo>
                            <a:pt x="282212" y="-8838"/>
                            <a:pt x="373516" y="83460"/>
                            <a:pt x="382076" y="183369"/>
                          </a:cubicBezTo>
                          <a:cubicBezTo>
                            <a:pt x="391587" y="283279"/>
                            <a:pt x="301233" y="391753"/>
                            <a:pt x="200418" y="4012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1" name="Google Shape;2021;p32"/>
                    <p:cNvSpPr/>
                    <p:nvPr/>
                  </p:nvSpPr>
                  <p:spPr>
                    <a:xfrm rot="5400000">
                      <a:off x="4757463" y="4271903"/>
                      <a:ext cx="258671" cy="208795"/>
                    </a:xfrm>
                    <a:custGeom>
                      <a:rect b="b" l="l" r="r" t="t"/>
                      <a:pathLst>
                        <a:path extrusionOk="0" h="120343" w="149090">
                          <a:moveTo>
                            <a:pt x="146" y="104046"/>
                          </a:moveTo>
                          <a:cubicBezTo>
                            <a:pt x="-4610" y="89774"/>
                            <a:pt x="108570" y="-6330"/>
                            <a:pt x="119032" y="330"/>
                          </a:cubicBezTo>
                          <a:cubicBezTo>
                            <a:pt x="128543" y="6040"/>
                            <a:pt x="66722" y="57422"/>
                            <a:pt x="69575" y="63131"/>
                          </a:cubicBezTo>
                          <a:cubicBezTo>
                            <a:pt x="72428" y="68840"/>
                            <a:pt x="126641" y="48858"/>
                            <a:pt x="127592" y="58373"/>
                          </a:cubicBezTo>
                          <a:cubicBezTo>
                            <a:pt x="128543" y="68840"/>
                            <a:pt x="87646" y="79307"/>
                            <a:pt x="86695" y="90725"/>
                          </a:cubicBezTo>
                          <a:cubicBezTo>
                            <a:pt x="85744" y="102143"/>
                            <a:pt x="156124" y="103095"/>
                            <a:pt x="148516" y="111659"/>
                          </a:cubicBezTo>
                          <a:cubicBezTo>
                            <a:pt x="140907" y="120222"/>
                            <a:pt x="8705" y="128786"/>
                            <a:pt x="146" y="1040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2" name="Google Shape;2022;p32"/>
                    <p:cNvSpPr/>
                    <p:nvPr/>
                  </p:nvSpPr>
                  <p:spPr>
                    <a:xfrm rot="5400000">
                      <a:off x="4537068" y="4162092"/>
                      <a:ext cx="207598" cy="260436"/>
                    </a:xfrm>
                    <a:custGeom>
                      <a:rect b="b" l="l" r="r" t="t"/>
                      <a:pathLst>
                        <a:path extrusionOk="0" h="150107" w="119653">
                          <a:moveTo>
                            <a:pt x="17635" y="142"/>
                          </a:moveTo>
                          <a:cubicBezTo>
                            <a:pt x="31902" y="-4615"/>
                            <a:pt x="125108" y="111470"/>
                            <a:pt x="119402" y="120986"/>
                          </a:cubicBezTo>
                          <a:cubicBezTo>
                            <a:pt x="113695" y="130501"/>
                            <a:pt x="63288" y="67700"/>
                            <a:pt x="57581" y="70555"/>
                          </a:cubicBezTo>
                          <a:cubicBezTo>
                            <a:pt x="51874" y="73410"/>
                            <a:pt x="70896" y="127646"/>
                            <a:pt x="61385" y="129549"/>
                          </a:cubicBezTo>
                          <a:cubicBezTo>
                            <a:pt x="50923" y="130501"/>
                            <a:pt x="41413" y="88634"/>
                            <a:pt x="29999" y="87682"/>
                          </a:cubicBezTo>
                          <a:cubicBezTo>
                            <a:pt x="18586" y="86731"/>
                            <a:pt x="16684" y="157144"/>
                            <a:pt x="8124" y="149531"/>
                          </a:cubicBezTo>
                          <a:cubicBezTo>
                            <a:pt x="-1386" y="140968"/>
                            <a:pt x="-7093" y="7754"/>
                            <a:pt x="17635" y="1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3" name="Google Shape;2023;p32"/>
                    <p:cNvSpPr/>
                    <p:nvPr/>
                  </p:nvSpPr>
                  <p:spPr>
                    <a:xfrm rot="5400000">
                      <a:off x="4612160" y="3968128"/>
                      <a:ext cx="258815" cy="206668"/>
                    </a:xfrm>
                    <a:custGeom>
                      <a:rect b="b" l="l" r="r" t="t"/>
                      <a:pathLst>
                        <a:path extrusionOk="0" h="119117" w="149173">
                          <a:moveTo>
                            <a:pt x="149083" y="20761"/>
                          </a:moveTo>
                          <a:cubicBezTo>
                            <a:pt x="152888" y="35034"/>
                            <a:pt x="34953" y="125428"/>
                            <a:pt x="25442" y="118768"/>
                          </a:cubicBezTo>
                          <a:cubicBezTo>
                            <a:pt x="15931" y="112107"/>
                            <a:pt x="80605" y="64531"/>
                            <a:pt x="77752" y="58822"/>
                          </a:cubicBezTo>
                          <a:cubicBezTo>
                            <a:pt x="74898" y="53113"/>
                            <a:pt x="19735" y="70240"/>
                            <a:pt x="18784" y="60725"/>
                          </a:cubicBezTo>
                          <a:cubicBezTo>
                            <a:pt x="17833" y="50258"/>
                            <a:pt x="59681" y="41694"/>
                            <a:pt x="61583" y="30276"/>
                          </a:cubicBezTo>
                          <a:cubicBezTo>
                            <a:pt x="63485" y="18858"/>
                            <a:pt x="-7846" y="15052"/>
                            <a:pt x="713" y="6488"/>
                          </a:cubicBezTo>
                          <a:cubicBezTo>
                            <a:pt x="9273" y="-3027"/>
                            <a:pt x="142426" y="-4930"/>
                            <a:pt x="149083" y="207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4" name="Google Shape;2024;p32"/>
                    <p:cNvSpPr/>
                    <p:nvPr/>
                  </p:nvSpPr>
                  <p:spPr>
                    <a:xfrm rot="5400000">
                      <a:off x="4875120" y="4036740"/>
                      <a:ext cx="206184" cy="259209"/>
                    </a:xfrm>
                    <a:custGeom>
                      <a:rect b="b" l="l" r="r" t="t"/>
                      <a:pathLst>
                        <a:path extrusionOk="0" h="149400" w="118838">
                          <a:moveTo>
                            <a:pt x="96417" y="149312"/>
                          </a:moveTo>
                          <a:cubicBezTo>
                            <a:pt x="82151" y="153118"/>
                            <a:pt x="-6300" y="33226"/>
                            <a:pt x="357" y="23711"/>
                          </a:cubicBezTo>
                          <a:cubicBezTo>
                            <a:pt x="7015" y="14195"/>
                            <a:pt x="53618" y="79850"/>
                            <a:pt x="59325" y="76996"/>
                          </a:cubicBezTo>
                          <a:cubicBezTo>
                            <a:pt x="65031" y="74141"/>
                            <a:pt x="48863" y="18953"/>
                            <a:pt x="58374" y="18001"/>
                          </a:cubicBezTo>
                          <a:cubicBezTo>
                            <a:pt x="68836" y="17050"/>
                            <a:pt x="76444" y="59868"/>
                            <a:pt x="87857" y="60820"/>
                          </a:cubicBezTo>
                          <a:cubicBezTo>
                            <a:pt x="99271" y="62723"/>
                            <a:pt x="104026" y="-8641"/>
                            <a:pt x="112586" y="874"/>
                          </a:cubicBezTo>
                          <a:cubicBezTo>
                            <a:pt x="123048" y="10389"/>
                            <a:pt x="122097" y="142651"/>
                            <a:pt x="96417" y="1493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5" name="Google Shape;2025;p32"/>
                    <p:cNvSpPr/>
                    <p:nvPr/>
                  </p:nvSpPr>
                  <p:spPr>
                    <a:xfrm rot="5400000">
                      <a:off x="4662097" y="4398023"/>
                      <a:ext cx="126204" cy="42112"/>
                    </a:xfrm>
                    <a:custGeom>
                      <a:rect b="b" l="l" r="r" t="t"/>
                      <a:pathLst>
                        <a:path extrusionOk="0" h="24272" w="72740">
                          <a:moveTo>
                            <a:pt x="72432" y="21051"/>
                          </a:moveTo>
                          <a:cubicBezTo>
                            <a:pt x="78138" y="11536"/>
                            <a:pt x="3002" y="-8446"/>
                            <a:pt x="149" y="3924"/>
                          </a:cubicBezTo>
                          <a:cubicBezTo>
                            <a:pt x="-3656" y="17245"/>
                            <a:pt x="66725" y="30567"/>
                            <a:pt x="72432" y="210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6" name="Google Shape;2026;p32"/>
                    <p:cNvSpPr/>
                    <p:nvPr/>
                  </p:nvSpPr>
                  <p:spPr>
                    <a:xfrm rot="5400000">
                      <a:off x="4666118" y="4288734"/>
                      <a:ext cx="82515" cy="85608"/>
                    </a:xfrm>
                    <a:custGeom>
                      <a:rect b="b" l="l" r="r" t="t"/>
                      <a:pathLst>
                        <a:path extrusionOk="0" h="49342" w="47559">
                          <a:moveTo>
                            <a:pt x="884" y="474"/>
                          </a:moveTo>
                          <a:cubicBezTo>
                            <a:pt x="-6724" y="7135"/>
                            <a:pt x="37026" y="53760"/>
                            <a:pt x="45585" y="49002"/>
                          </a:cubicBezTo>
                          <a:cubicBezTo>
                            <a:pt x="57950" y="42341"/>
                            <a:pt x="8493" y="-5235"/>
                            <a:pt x="884" y="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7" name="Google Shape;2027;p32"/>
                    <p:cNvSpPr/>
                    <p:nvPr/>
                  </p:nvSpPr>
                  <p:spPr>
                    <a:xfrm rot="5400000">
                      <a:off x="4616311" y="4081509"/>
                      <a:ext cx="26551" cy="143807"/>
                    </a:xfrm>
                    <a:custGeom>
                      <a:rect b="b" l="l" r="r" t="t"/>
                      <a:pathLst>
                        <a:path extrusionOk="0" h="82886" w="15303">
                          <a:moveTo>
                            <a:pt x="14103" y="33"/>
                          </a:moveTo>
                          <a:cubicBezTo>
                            <a:pt x="9348" y="-1870"/>
                            <a:pt x="-4918" y="79961"/>
                            <a:pt x="1739" y="82815"/>
                          </a:cubicBezTo>
                          <a:cubicBezTo>
                            <a:pt x="8397" y="85670"/>
                            <a:pt x="18859" y="1936"/>
                            <a:pt x="14103" y="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8" name="Google Shape;2028;p32"/>
                    <p:cNvSpPr/>
                    <p:nvPr/>
                  </p:nvSpPr>
                  <p:spPr>
                    <a:xfrm rot="5400000">
                      <a:off x="4625223" y="4053529"/>
                      <a:ext cx="120732" cy="97963"/>
                    </a:xfrm>
                    <a:custGeom>
                      <a:rect b="b" l="l" r="r" t="t"/>
                      <a:pathLst>
                        <a:path extrusionOk="0" h="56463" w="69586">
                          <a:moveTo>
                            <a:pt x="69576" y="51"/>
                          </a:moveTo>
                          <a:cubicBezTo>
                            <a:pt x="67674" y="-1852"/>
                            <a:pt x="-3657" y="50481"/>
                            <a:pt x="147" y="56191"/>
                          </a:cubicBezTo>
                          <a:cubicBezTo>
                            <a:pt x="3951" y="60948"/>
                            <a:pt x="70527" y="1954"/>
                            <a:pt x="69576" y="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9" name="Google Shape;2029;p32"/>
                    <p:cNvSpPr/>
                    <p:nvPr/>
                  </p:nvSpPr>
                  <p:spPr>
                    <a:xfrm rot="5400000">
                      <a:off x="4818670" y="4015525"/>
                      <a:ext cx="125911" cy="50324"/>
                    </a:xfrm>
                    <a:custGeom>
                      <a:rect b="b" l="l" r="r" t="t"/>
                      <a:pathLst>
                        <a:path extrusionOk="0" h="29005" w="72571">
                          <a:moveTo>
                            <a:pt x="143" y="255"/>
                          </a:moveTo>
                          <a:cubicBezTo>
                            <a:pt x="-3661" y="3109"/>
                            <a:pt x="69573" y="35461"/>
                            <a:pt x="72426" y="27849"/>
                          </a:cubicBezTo>
                          <a:cubicBezTo>
                            <a:pt x="76230" y="19285"/>
                            <a:pt x="3947" y="-2600"/>
                            <a:pt x="143" y="2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0" name="Google Shape;2030;p32"/>
                    <p:cNvSpPr/>
                    <p:nvPr/>
                  </p:nvSpPr>
                  <p:spPr>
                    <a:xfrm rot="5400000">
                      <a:off x="4864388" y="4088033"/>
                      <a:ext cx="77260" cy="76274"/>
                    </a:xfrm>
                    <a:custGeom>
                      <a:rect b="b" l="l" r="r" t="t"/>
                      <a:pathLst>
                        <a:path extrusionOk="0" h="43962" w="44530">
                          <a:moveTo>
                            <a:pt x="638" y="62"/>
                          </a:moveTo>
                          <a:cubicBezTo>
                            <a:pt x="-6019" y="1965"/>
                            <a:pt x="41535" y="46686"/>
                            <a:pt x="44388" y="43832"/>
                          </a:cubicBezTo>
                          <a:cubicBezTo>
                            <a:pt x="47242" y="40977"/>
                            <a:pt x="6345" y="-1841"/>
                            <a:pt x="638" y="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1" name="Google Shape;2031;p32"/>
                    <p:cNvSpPr/>
                    <p:nvPr/>
                  </p:nvSpPr>
                  <p:spPr>
                    <a:xfrm rot="5400000">
                      <a:off x="4979964" y="4234212"/>
                      <a:ext cx="37894" cy="128971"/>
                    </a:xfrm>
                    <a:custGeom>
                      <a:rect b="b" l="l" r="r" t="t"/>
                      <a:pathLst>
                        <a:path extrusionOk="0" h="74335" w="21841">
                          <a:moveTo>
                            <a:pt x="21214" y="36"/>
                          </a:moveTo>
                          <a:cubicBezTo>
                            <a:pt x="16459" y="-1867"/>
                            <a:pt x="-2563" y="72352"/>
                            <a:pt x="290" y="74255"/>
                          </a:cubicBezTo>
                          <a:cubicBezTo>
                            <a:pt x="2192" y="77109"/>
                            <a:pt x="25970" y="2891"/>
                            <a:pt x="21214" y="3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2" name="Google Shape;2032;p32"/>
                    <p:cNvSpPr/>
                    <p:nvPr/>
                  </p:nvSpPr>
                  <p:spPr>
                    <a:xfrm rot="5400000">
                      <a:off x="4956196" y="4334901"/>
                      <a:ext cx="70222" cy="55423"/>
                    </a:xfrm>
                    <a:custGeom>
                      <a:rect b="b" l="l" r="r" t="t"/>
                      <a:pathLst>
                        <a:path extrusionOk="0" h="31944" w="40474">
                          <a:moveTo>
                            <a:pt x="40322" y="1126"/>
                          </a:moveTo>
                          <a:cubicBezTo>
                            <a:pt x="37469" y="-6486"/>
                            <a:pt x="-4379" y="26817"/>
                            <a:pt x="376" y="31575"/>
                          </a:cubicBezTo>
                          <a:cubicBezTo>
                            <a:pt x="5132" y="35381"/>
                            <a:pt x="43175" y="8738"/>
                            <a:pt x="40322" y="11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3" name="Google Shape;2033;p32"/>
                    <p:cNvSpPr/>
                    <p:nvPr/>
                  </p:nvSpPr>
                  <p:spPr>
                    <a:xfrm rot="5400000">
                      <a:off x="4918616" y="4460160"/>
                      <a:ext cx="42955" cy="23303"/>
                    </a:xfrm>
                    <a:custGeom>
                      <a:rect b="b" l="l" r="r" t="t"/>
                      <a:pathLst>
                        <a:path extrusionOk="0" h="13431" w="24758">
                          <a:moveTo>
                            <a:pt x="24758" y="1402"/>
                          </a:moveTo>
                          <a:cubicBezTo>
                            <a:pt x="20954" y="-4307"/>
                            <a:pt x="-921" y="9014"/>
                            <a:pt x="30" y="12820"/>
                          </a:cubicBezTo>
                          <a:cubicBezTo>
                            <a:pt x="981" y="16627"/>
                            <a:pt x="24758" y="1402"/>
                            <a:pt x="24758" y="1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4" name="Google Shape;2034;p32"/>
                    <p:cNvSpPr/>
                    <p:nvPr/>
                  </p:nvSpPr>
                  <p:spPr>
                    <a:xfrm rot="5400000">
                      <a:off x="4824602" y="4454011"/>
                      <a:ext cx="36357" cy="19198"/>
                    </a:xfrm>
                    <a:custGeom>
                      <a:rect b="b" l="l" r="r" t="t"/>
                      <a:pathLst>
                        <a:path extrusionOk="0" h="11065" w="20955">
                          <a:moveTo>
                            <a:pt x="20924" y="4134"/>
                          </a:moveTo>
                          <a:cubicBezTo>
                            <a:pt x="20924" y="-6333"/>
                            <a:pt x="0" y="6037"/>
                            <a:pt x="0" y="8891"/>
                          </a:cubicBezTo>
                          <a:cubicBezTo>
                            <a:pt x="951" y="12697"/>
                            <a:pt x="21875" y="11746"/>
                            <a:pt x="20924" y="41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5" name="Google Shape;2035;p32"/>
                    <p:cNvSpPr/>
                    <p:nvPr/>
                  </p:nvSpPr>
                  <p:spPr>
                    <a:xfrm rot="5400000">
                      <a:off x="4551443" y="4294607"/>
                      <a:ext cx="36180" cy="68871"/>
                    </a:xfrm>
                    <a:custGeom>
                      <a:rect b="b" l="l" r="r" t="t"/>
                      <a:pathLst>
                        <a:path extrusionOk="0" h="39695" w="20853">
                          <a:moveTo>
                            <a:pt x="1345" y="20"/>
                          </a:moveTo>
                          <a:cubicBezTo>
                            <a:pt x="-5312" y="20"/>
                            <a:pt x="14660" y="45693"/>
                            <a:pt x="19416" y="39032"/>
                          </a:cubicBezTo>
                          <a:cubicBezTo>
                            <a:pt x="25122" y="32372"/>
                            <a:pt x="12758" y="-932"/>
                            <a:pt x="1345" y="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6" name="Google Shape;2036;p32"/>
                    <p:cNvSpPr/>
                    <p:nvPr/>
                  </p:nvSpPr>
                  <p:spPr>
                    <a:xfrm rot="5400000">
                      <a:off x="4542944" y="4224123"/>
                      <a:ext cx="16212" cy="39669"/>
                    </a:xfrm>
                    <a:custGeom>
                      <a:rect b="b" l="l" r="r" t="t"/>
                      <a:pathLst>
                        <a:path extrusionOk="0" h="22864" w="9344">
                          <a:moveTo>
                            <a:pt x="3692" y="0"/>
                          </a:moveTo>
                          <a:cubicBezTo>
                            <a:pt x="-112" y="0"/>
                            <a:pt x="-2965" y="22836"/>
                            <a:pt x="5594" y="22836"/>
                          </a:cubicBezTo>
                          <a:cubicBezTo>
                            <a:pt x="13203" y="23788"/>
                            <a:pt x="7497" y="0"/>
                            <a:pt x="369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7" name="Google Shape;2037;p32"/>
                    <p:cNvSpPr/>
                    <p:nvPr/>
                  </p:nvSpPr>
                  <p:spPr>
                    <a:xfrm rot="5400000">
                      <a:off x="4554240" y="4037517"/>
                      <a:ext cx="51025" cy="52385"/>
                    </a:xfrm>
                    <a:custGeom>
                      <a:rect b="b" l="l" r="r" t="t"/>
                      <a:pathLst>
                        <a:path extrusionOk="0" h="30193" w="29409">
                          <a:moveTo>
                            <a:pt x="29050" y="207"/>
                          </a:moveTo>
                          <a:cubicBezTo>
                            <a:pt x="25246" y="-2648"/>
                            <a:pt x="-4238" y="24946"/>
                            <a:pt x="518" y="29704"/>
                          </a:cubicBezTo>
                          <a:cubicBezTo>
                            <a:pt x="5273" y="34461"/>
                            <a:pt x="32855" y="3061"/>
                            <a:pt x="29050" y="2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8" name="Google Shape;2038;p32"/>
                    <p:cNvSpPr/>
                    <p:nvPr/>
                  </p:nvSpPr>
                  <p:spPr>
                    <a:xfrm rot="5400000">
                      <a:off x="4568603" y="4376304"/>
                      <a:ext cx="61311" cy="21058"/>
                    </a:xfrm>
                    <a:custGeom>
                      <a:rect b="b" l="l" r="r" t="t"/>
                      <a:pathLst>
                        <a:path extrusionOk="0" h="12137" w="35338">
                          <a:moveTo>
                            <a:pt x="35265" y="332"/>
                          </a:moveTo>
                          <a:cubicBezTo>
                            <a:pt x="33363" y="-1572"/>
                            <a:pt x="-1828" y="5089"/>
                            <a:pt x="74" y="10798"/>
                          </a:cubicBezTo>
                          <a:cubicBezTo>
                            <a:pt x="1976" y="16508"/>
                            <a:pt x="37167" y="2235"/>
                            <a:pt x="35265" y="3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9" name="Google Shape;2039;p32"/>
                    <p:cNvSpPr/>
                    <p:nvPr/>
                  </p:nvSpPr>
                  <p:spPr>
                    <a:xfrm rot="5400000">
                      <a:off x="4766140" y="3957593"/>
                      <a:ext cx="21609" cy="15979"/>
                    </a:xfrm>
                    <a:custGeom>
                      <a:rect b="b" l="l" r="r" t="t"/>
                      <a:pathLst>
                        <a:path extrusionOk="0" h="9210" w="12455">
                          <a:moveTo>
                            <a:pt x="12410" y="5262"/>
                          </a:moveTo>
                          <a:cubicBezTo>
                            <a:pt x="11458" y="-3301"/>
                            <a:pt x="996" y="505"/>
                            <a:pt x="46" y="3359"/>
                          </a:cubicBezTo>
                          <a:cubicBezTo>
                            <a:pt x="-906" y="6214"/>
                            <a:pt x="13361" y="13826"/>
                            <a:pt x="12410" y="5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0" name="Google Shape;2040;p32"/>
                    <p:cNvSpPr/>
                    <p:nvPr/>
                  </p:nvSpPr>
                  <p:spPr>
                    <a:xfrm rot="5400000">
                      <a:off x="4993706" y="4022348"/>
                      <a:ext cx="36968" cy="43146"/>
                    </a:xfrm>
                    <a:custGeom>
                      <a:rect b="b" l="l" r="r" t="t"/>
                      <a:pathLst>
                        <a:path extrusionOk="0" h="24868" w="21307">
                          <a:moveTo>
                            <a:pt x="256" y="101"/>
                          </a:moveTo>
                          <a:cubicBezTo>
                            <a:pt x="-2597" y="2004"/>
                            <a:pt x="19278" y="25792"/>
                            <a:pt x="21180" y="24840"/>
                          </a:cubicBezTo>
                          <a:cubicBezTo>
                            <a:pt x="23082" y="23889"/>
                            <a:pt x="3109" y="-1802"/>
                            <a:pt x="256" y="1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1" name="Google Shape;2041;p32"/>
                    <p:cNvSpPr/>
                    <p:nvPr/>
                  </p:nvSpPr>
                  <p:spPr>
                    <a:xfrm rot="5400000">
                      <a:off x="5063915" y="4113703"/>
                      <a:ext cx="24887" cy="36747"/>
                    </a:xfrm>
                    <a:custGeom>
                      <a:rect b="b" l="l" r="r" t="t"/>
                      <a:pathLst>
                        <a:path extrusionOk="0" h="21180" w="14344">
                          <a:moveTo>
                            <a:pt x="2132" y="0"/>
                          </a:moveTo>
                          <a:cubicBezTo>
                            <a:pt x="-4525" y="952"/>
                            <a:pt x="5936" y="23788"/>
                            <a:pt x="12594" y="20934"/>
                          </a:cubicBezTo>
                          <a:cubicBezTo>
                            <a:pt x="18301" y="19030"/>
                            <a:pt x="8790" y="0"/>
                            <a:pt x="213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5" name="Shape 2045"/>
        <p:cNvGrpSpPr/>
        <p:nvPr/>
      </p:nvGrpSpPr>
      <p:grpSpPr>
        <a:xfrm>
          <a:off x="0" y="0"/>
          <a:ext cx="0" cy="0"/>
          <a:chOff x="0" y="0"/>
          <a:chExt cx="0" cy="0"/>
        </a:xfrm>
      </p:grpSpPr>
      <p:pic>
        <p:nvPicPr>
          <p:cNvPr id="2046" name="Google Shape;2046;p33"/>
          <p:cNvPicPr preferRelativeResize="0"/>
          <p:nvPr>
            <p:ph idx="2" type="pic"/>
          </p:nvPr>
        </p:nvPicPr>
        <p:blipFill rotWithShape="1">
          <a:blip r:embed="rId3">
            <a:alphaModFix/>
          </a:blip>
          <a:srcRect b="0" l="0" r="15461" t="23826"/>
          <a:stretch/>
        </p:blipFill>
        <p:spPr>
          <a:xfrm>
            <a:off x="5027200" y="1543225"/>
            <a:ext cx="3396803" cy="3060777"/>
          </a:xfrm>
          <a:prstGeom prst="rect">
            <a:avLst/>
          </a:prstGeom>
        </p:spPr>
      </p:pic>
      <p:sp>
        <p:nvSpPr>
          <p:cNvPr id="2047" name="Google Shape;2047;p33"/>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slide title goes here!</a:t>
            </a:r>
            <a:endParaRPr/>
          </a:p>
        </p:txBody>
      </p:sp>
      <p:sp>
        <p:nvSpPr>
          <p:cNvPr id="2048" name="Google Shape;2048;p33"/>
          <p:cNvSpPr txBox="1"/>
          <p:nvPr>
            <p:ph idx="1" type="body"/>
          </p:nvPr>
        </p:nvSpPr>
        <p:spPr>
          <a:xfrm>
            <a:off x="956075" y="1846914"/>
            <a:ext cx="3824100" cy="245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t>Do you kn</a:t>
            </a:r>
            <a:r>
              <a:rPr lang="en"/>
              <a:t>ow what helps you make your point clear?</a:t>
            </a:r>
            <a:br>
              <a:rPr lang="en"/>
            </a:br>
            <a:r>
              <a:rPr lang="en"/>
              <a:t>Lists like this one:</a:t>
            </a:r>
            <a:endParaRPr/>
          </a:p>
          <a:p>
            <a:pPr indent="-215900" lvl="0" marL="241300" rtl="0" algn="l">
              <a:spcBef>
                <a:spcPts val="1600"/>
              </a:spcBef>
              <a:spcAft>
                <a:spcPts val="0"/>
              </a:spcAft>
              <a:buSzPts val="1400"/>
              <a:buChar char="●"/>
            </a:pPr>
            <a:r>
              <a:rPr lang="en"/>
              <a:t>They’re sim</a:t>
            </a:r>
            <a:r>
              <a:rPr lang="en"/>
              <a:t>ple </a:t>
            </a:r>
            <a:endParaRPr/>
          </a:p>
          <a:p>
            <a:pPr indent="-215900" lvl="0" marL="241300" rtl="0" algn="l">
              <a:spcBef>
                <a:spcPts val="0"/>
              </a:spcBef>
              <a:spcAft>
                <a:spcPts val="0"/>
              </a:spcAft>
              <a:buSzPts val="1400"/>
              <a:buChar char="●"/>
            </a:pPr>
            <a:r>
              <a:rPr lang="en"/>
              <a:t>You can organize your ideas clearly</a:t>
            </a:r>
            <a:endParaRPr/>
          </a:p>
          <a:p>
            <a:pPr indent="-215900" lvl="0" marL="241300" rtl="0" algn="l">
              <a:spcBef>
                <a:spcPts val="0"/>
              </a:spcBef>
              <a:spcAft>
                <a:spcPts val="0"/>
              </a:spcAft>
              <a:buSzPts val="1400"/>
              <a:buChar char="●"/>
            </a:pPr>
            <a:r>
              <a:rPr lang="en"/>
              <a:t>You’ll never forget to buy milk!</a:t>
            </a:r>
            <a:endParaRPr/>
          </a:p>
          <a:p>
            <a:pPr indent="0" lvl="0" marL="0" rtl="0" algn="l">
              <a:spcBef>
                <a:spcPts val="1600"/>
              </a:spcBef>
              <a:spcAft>
                <a:spcPts val="1600"/>
              </a:spcAft>
              <a:buNone/>
            </a:pPr>
            <a:r>
              <a:rPr lang="en"/>
              <a:t>You can replace the image. Just right-click on it and select “Replace image”</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52" name="Shape 2052"/>
        <p:cNvGrpSpPr/>
        <p:nvPr/>
      </p:nvGrpSpPr>
      <p:grpSpPr>
        <a:xfrm>
          <a:off x="0" y="0"/>
          <a:ext cx="0" cy="0"/>
          <a:chOff x="0" y="0"/>
          <a:chExt cx="0" cy="0"/>
        </a:xfrm>
      </p:grpSpPr>
      <p:sp>
        <p:nvSpPr>
          <p:cNvPr id="2053" name="Google Shape;2053;p34"/>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Two ideas</a:t>
            </a:r>
            <a:endParaRPr/>
          </a:p>
        </p:txBody>
      </p:sp>
      <p:sp>
        <p:nvSpPr>
          <p:cNvPr id="2054" name="Google Shape;2054;p34"/>
          <p:cNvSpPr txBox="1"/>
          <p:nvPr>
            <p:ph idx="3" type="subTitle"/>
          </p:nvPr>
        </p:nvSpPr>
        <p:spPr>
          <a:xfrm>
            <a:off x="1038375" y="2961725"/>
            <a:ext cx="3300000" cy="104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2055" name="Google Shape;2055;p34"/>
          <p:cNvSpPr txBox="1"/>
          <p:nvPr>
            <p:ph idx="4" type="subTitle"/>
          </p:nvPr>
        </p:nvSpPr>
        <p:spPr>
          <a:xfrm>
            <a:off x="4805622" y="2961725"/>
            <a:ext cx="3300000" cy="104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a:t>
            </a:r>
            <a:r>
              <a:rPr lang="en"/>
              <a:t>hot and is the second-brightest natural object in the night sky</a:t>
            </a:r>
            <a:endParaRPr/>
          </a:p>
        </p:txBody>
      </p:sp>
      <p:sp>
        <p:nvSpPr>
          <p:cNvPr id="2056" name="Google Shape;2056;p34"/>
          <p:cNvSpPr txBox="1"/>
          <p:nvPr>
            <p:ph idx="1" type="subTitle"/>
          </p:nvPr>
        </p:nvSpPr>
        <p:spPr>
          <a:xfrm>
            <a:off x="1038378" y="2595925"/>
            <a:ext cx="33000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057" name="Google Shape;2057;p34"/>
          <p:cNvSpPr txBox="1"/>
          <p:nvPr>
            <p:ph idx="2" type="subTitle"/>
          </p:nvPr>
        </p:nvSpPr>
        <p:spPr>
          <a:xfrm>
            <a:off x="4805622" y="2595925"/>
            <a:ext cx="3300000" cy="42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058" name="Google Shape;2058;p34"/>
          <p:cNvSpPr txBox="1"/>
          <p:nvPr>
            <p:ph idx="4294967295" type="title"/>
          </p:nvPr>
        </p:nvSpPr>
        <p:spPr>
          <a:xfrm>
            <a:off x="2324328" y="1663150"/>
            <a:ext cx="728100" cy="6402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2"/>
                </a:solidFill>
              </a:rPr>
              <a:t>01</a:t>
            </a:r>
            <a:endParaRPr sz="2500">
              <a:solidFill>
                <a:schemeClr val="dk2"/>
              </a:solidFill>
            </a:endParaRPr>
          </a:p>
        </p:txBody>
      </p:sp>
      <p:sp>
        <p:nvSpPr>
          <p:cNvPr id="2059" name="Google Shape;2059;p34"/>
          <p:cNvSpPr txBox="1"/>
          <p:nvPr>
            <p:ph idx="4294967295" type="title"/>
          </p:nvPr>
        </p:nvSpPr>
        <p:spPr>
          <a:xfrm>
            <a:off x="6091572" y="1664204"/>
            <a:ext cx="728100" cy="6381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2"/>
                </a:solidFill>
              </a:rPr>
              <a:t>02</a:t>
            </a:r>
            <a:endParaRPr sz="2500">
              <a:solidFill>
                <a:schemeClr val="dk2"/>
              </a:solidFil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63" name="Shape 2063"/>
        <p:cNvGrpSpPr/>
        <p:nvPr/>
      </p:nvGrpSpPr>
      <p:grpSpPr>
        <a:xfrm>
          <a:off x="0" y="0"/>
          <a:ext cx="0" cy="0"/>
          <a:chOff x="0" y="0"/>
          <a:chExt cx="0" cy="0"/>
        </a:xfrm>
      </p:grpSpPr>
      <p:sp>
        <p:nvSpPr>
          <p:cNvPr id="2064" name="Google Shape;2064;p35"/>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Three ideas</a:t>
            </a:r>
            <a:endParaRPr/>
          </a:p>
        </p:txBody>
      </p:sp>
      <p:sp>
        <p:nvSpPr>
          <p:cNvPr id="2065" name="Google Shape;2065;p35"/>
          <p:cNvSpPr txBox="1"/>
          <p:nvPr>
            <p:ph idx="1" type="subTitle"/>
          </p:nvPr>
        </p:nvSpPr>
        <p:spPr>
          <a:xfrm>
            <a:off x="720000" y="2636075"/>
            <a:ext cx="25593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a:t>
            </a:r>
            <a:endParaRPr/>
          </a:p>
        </p:txBody>
      </p:sp>
      <p:sp>
        <p:nvSpPr>
          <p:cNvPr id="2066" name="Google Shape;2066;p35"/>
          <p:cNvSpPr txBox="1"/>
          <p:nvPr>
            <p:ph idx="2" type="subTitle"/>
          </p:nvPr>
        </p:nvSpPr>
        <p:spPr>
          <a:xfrm>
            <a:off x="3292350" y="3778050"/>
            <a:ext cx="25593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2067" name="Google Shape;2067;p35"/>
          <p:cNvSpPr txBox="1"/>
          <p:nvPr>
            <p:ph idx="3" type="subTitle"/>
          </p:nvPr>
        </p:nvSpPr>
        <p:spPr>
          <a:xfrm>
            <a:off x="5871481" y="2636075"/>
            <a:ext cx="2559300" cy="77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2068" name="Google Shape;2068;p35"/>
          <p:cNvSpPr txBox="1"/>
          <p:nvPr>
            <p:ph idx="4" type="subTitle"/>
          </p:nvPr>
        </p:nvSpPr>
        <p:spPr>
          <a:xfrm>
            <a:off x="720000" y="2264425"/>
            <a:ext cx="25593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069" name="Google Shape;2069;p35"/>
          <p:cNvSpPr txBox="1"/>
          <p:nvPr>
            <p:ph idx="5" type="subTitle"/>
          </p:nvPr>
        </p:nvSpPr>
        <p:spPr>
          <a:xfrm>
            <a:off x="5871481" y="2264425"/>
            <a:ext cx="25593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070" name="Google Shape;2070;p35"/>
          <p:cNvSpPr txBox="1"/>
          <p:nvPr>
            <p:ph idx="6" type="subTitle"/>
          </p:nvPr>
        </p:nvSpPr>
        <p:spPr>
          <a:xfrm>
            <a:off x="3292350" y="3407324"/>
            <a:ext cx="2559300" cy="44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071" name="Google Shape;2071;p35"/>
          <p:cNvSpPr txBox="1"/>
          <p:nvPr>
            <p:ph idx="4294967295" type="title"/>
          </p:nvPr>
        </p:nvSpPr>
        <p:spPr>
          <a:xfrm>
            <a:off x="1635603" y="1471825"/>
            <a:ext cx="728100" cy="6402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2"/>
                </a:solidFill>
              </a:rPr>
              <a:t>01</a:t>
            </a:r>
            <a:endParaRPr sz="2500">
              <a:solidFill>
                <a:schemeClr val="dk2"/>
              </a:solidFill>
            </a:endParaRPr>
          </a:p>
        </p:txBody>
      </p:sp>
      <p:sp>
        <p:nvSpPr>
          <p:cNvPr id="2072" name="Google Shape;2072;p35"/>
          <p:cNvSpPr txBox="1"/>
          <p:nvPr>
            <p:ph idx="4294967295" type="title"/>
          </p:nvPr>
        </p:nvSpPr>
        <p:spPr>
          <a:xfrm>
            <a:off x="4211335" y="2616829"/>
            <a:ext cx="728100" cy="6381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2"/>
                </a:solidFill>
              </a:rPr>
              <a:t>02</a:t>
            </a:r>
            <a:endParaRPr sz="2500">
              <a:solidFill>
                <a:schemeClr val="dk2"/>
              </a:solidFill>
            </a:endParaRPr>
          </a:p>
        </p:txBody>
      </p:sp>
      <p:sp>
        <p:nvSpPr>
          <p:cNvPr id="2073" name="Google Shape;2073;p35"/>
          <p:cNvSpPr txBox="1"/>
          <p:nvPr>
            <p:ph idx="4294967295" type="title"/>
          </p:nvPr>
        </p:nvSpPr>
        <p:spPr>
          <a:xfrm>
            <a:off x="6787085" y="1472879"/>
            <a:ext cx="728100" cy="638100"/>
          </a:xfrm>
          <a:prstGeom prst="rect">
            <a:avLst/>
          </a:prstGeom>
          <a:solidFill>
            <a:srgbClr val="FFDF43">
              <a:alpha val="23130"/>
            </a:srgbClr>
          </a:solidFill>
          <a:ln cap="flat" cmpd="sng" w="9525">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500">
                <a:solidFill>
                  <a:schemeClr val="dk2"/>
                </a:solidFill>
              </a:rPr>
              <a:t>03</a:t>
            </a:r>
            <a:endParaRPr sz="2500">
              <a:solidFill>
                <a:schemeClr val="dk2"/>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7" name="Shape 2077"/>
        <p:cNvGrpSpPr/>
        <p:nvPr/>
      </p:nvGrpSpPr>
      <p:grpSpPr>
        <a:xfrm>
          <a:off x="0" y="0"/>
          <a:ext cx="0" cy="0"/>
          <a:chOff x="0" y="0"/>
          <a:chExt cx="0" cy="0"/>
        </a:xfrm>
      </p:grpSpPr>
      <p:sp>
        <p:nvSpPr>
          <p:cNvPr id="2078" name="Google Shape;2078;p36"/>
          <p:cNvSpPr txBox="1"/>
          <p:nvPr>
            <p:ph idx="3" type="subTitle"/>
          </p:nvPr>
        </p:nvSpPr>
        <p:spPr>
          <a:xfrm>
            <a:off x="709104" y="3643675"/>
            <a:ext cx="23811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in the Solar System</a:t>
            </a:r>
            <a:endParaRPr/>
          </a:p>
        </p:txBody>
      </p:sp>
      <p:sp>
        <p:nvSpPr>
          <p:cNvPr id="2079" name="Google Shape;2079;p36"/>
          <p:cNvSpPr txBox="1"/>
          <p:nvPr>
            <p:ph type="title"/>
          </p:nvPr>
        </p:nvSpPr>
        <p:spPr>
          <a:xfrm>
            <a:off x="720000" y="539500"/>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Six different ideas</a:t>
            </a:r>
            <a:endParaRPr/>
          </a:p>
        </p:txBody>
      </p:sp>
      <p:sp>
        <p:nvSpPr>
          <p:cNvPr id="2080" name="Google Shape;2080;p36"/>
          <p:cNvSpPr txBox="1"/>
          <p:nvPr>
            <p:ph idx="1" type="subTitle"/>
          </p:nvPr>
        </p:nvSpPr>
        <p:spPr>
          <a:xfrm>
            <a:off x="709104" y="2057875"/>
            <a:ext cx="23811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the Solar System</a:t>
            </a:r>
            <a:endParaRPr/>
          </a:p>
        </p:txBody>
      </p:sp>
      <p:sp>
        <p:nvSpPr>
          <p:cNvPr id="2081" name="Google Shape;2081;p36"/>
          <p:cNvSpPr txBox="1"/>
          <p:nvPr>
            <p:ph idx="2" type="subTitle"/>
          </p:nvPr>
        </p:nvSpPr>
        <p:spPr>
          <a:xfrm>
            <a:off x="3381447" y="2057875"/>
            <a:ext cx="23811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2082" name="Google Shape;2082;p36"/>
          <p:cNvSpPr txBox="1"/>
          <p:nvPr>
            <p:ph idx="4" type="subTitle"/>
          </p:nvPr>
        </p:nvSpPr>
        <p:spPr>
          <a:xfrm>
            <a:off x="3381450" y="3643675"/>
            <a:ext cx="23811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2083" name="Google Shape;2083;p36"/>
          <p:cNvSpPr txBox="1"/>
          <p:nvPr>
            <p:ph idx="5" type="subTitle"/>
          </p:nvPr>
        </p:nvSpPr>
        <p:spPr>
          <a:xfrm>
            <a:off x="6053796" y="2057875"/>
            <a:ext cx="23811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2084" name="Google Shape;2084;p36"/>
          <p:cNvSpPr txBox="1"/>
          <p:nvPr>
            <p:ph idx="6" type="subTitle"/>
          </p:nvPr>
        </p:nvSpPr>
        <p:spPr>
          <a:xfrm>
            <a:off x="6053798" y="3643675"/>
            <a:ext cx="23811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2085" name="Google Shape;2085;p36"/>
          <p:cNvSpPr txBox="1"/>
          <p:nvPr>
            <p:ph idx="7" type="subTitle"/>
          </p:nvPr>
        </p:nvSpPr>
        <p:spPr>
          <a:xfrm>
            <a:off x="709104" y="174222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086" name="Google Shape;2086;p36"/>
          <p:cNvSpPr txBox="1"/>
          <p:nvPr>
            <p:ph idx="8" type="subTitle"/>
          </p:nvPr>
        </p:nvSpPr>
        <p:spPr>
          <a:xfrm>
            <a:off x="3381447" y="174222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087" name="Google Shape;2087;p36"/>
          <p:cNvSpPr txBox="1"/>
          <p:nvPr>
            <p:ph idx="9" type="subTitle"/>
          </p:nvPr>
        </p:nvSpPr>
        <p:spPr>
          <a:xfrm>
            <a:off x="6053796" y="174222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088" name="Google Shape;2088;p36"/>
          <p:cNvSpPr txBox="1"/>
          <p:nvPr>
            <p:ph idx="13" type="subTitle"/>
          </p:nvPr>
        </p:nvSpPr>
        <p:spPr>
          <a:xfrm>
            <a:off x="709104" y="332807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089" name="Google Shape;2089;p36"/>
          <p:cNvSpPr txBox="1"/>
          <p:nvPr>
            <p:ph idx="14" type="subTitle"/>
          </p:nvPr>
        </p:nvSpPr>
        <p:spPr>
          <a:xfrm>
            <a:off x="3381450" y="332807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090" name="Google Shape;2090;p36"/>
          <p:cNvSpPr txBox="1"/>
          <p:nvPr>
            <p:ph idx="15" type="subTitle"/>
          </p:nvPr>
        </p:nvSpPr>
        <p:spPr>
          <a:xfrm>
            <a:off x="6053798" y="3328075"/>
            <a:ext cx="2381100" cy="391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Tree>
  </p:cSld>
  <p:clrMapOvr>
    <a:masterClrMapping/>
  </p:clrMapOvr>
</p:sld>
</file>

<file path=ppt/theme/theme1.xml><?xml version="1.0" encoding="utf-8"?>
<a:theme xmlns:a="http://schemas.openxmlformats.org/drawingml/2006/main" xmlns:r="http://schemas.openxmlformats.org/officeDocument/2006/relationships" name="St David's Day by Slidesgo">
  <a:themeElements>
    <a:clrScheme name="Simple Light">
      <a:dk1>
        <a:srgbClr val="000000"/>
      </a:dk1>
      <a:lt1>
        <a:srgbClr val="FFF8E8"/>
      </a:lt1>
      <a:dk2>
        <a:srgbClr val="D30F33"/>
      </a:dk2>
      <a:lt2>
        <a:srgbClr val="5C8B49"/>
      </a:lt2>
      <a:accent1>
        <a:srgbClr val="FFDF43"/>
      </a:accent1>
      <a:accent2>
        <a:srgbClr val="F6B26B"/>
      </a:accent2>
      <a:accent3>
        <a:srgbClr val="FFFFFF"/>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