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</p:sldIdLst>
  <p:sldSz cy="5143500" cx="9144000"/>
  <p:notesSz cx="6858000" cy="9144000"/>
  <p:embeddedFontLst>
    <p:embeddedFont>
      <p:font typeface="Ubuntu Light"/>
      <p:regular r:id="rId46"/>
      <p:bold r:id="rId47"/>
      <p:italic r:id="rId48"/>
      <p:boldItalic r:id="rId49"/>
    </p:embeddedFont>
    <p:embeddedFont>
      <p:font typeface="Proxima Nova"/>
      <p:regular r:id="rId50"/>
      <p:bold r:id="rId51"/>
      <p:italic r:id="rId52"/>
      <p:boldItalic r:id="rId53"/>
    </p:embeddedFont>
    <p:embeddedFont>
      <p:font typeface="Nunito"/>
      <p:regular r:id="rId54"/>
      <p:bold r:id="rId55"/>
      <p:italic r:id="rId56"/>
      <p:boldItalic r:id="rId57"/>
    </p:embeddedFont>
    <p:embeddedFont>
      <p:font typeface="Ubuntu Medium"/>
      <p:regular r:id="rId58"/>
      <p:bold r:id="rId59"/>
      <p:italic r:id="rId60"/>
      <p:boldItalic r:id="rId61"/>
    </p:embeddedFont>
    <p:embeddedFont>
      <p:font typeface="Fira Sans Extra Condensed Medium"/>
      <p:regular r:id="rId62"/>
      <p:bold r:id="rId63"/>
      <p:italic r:id="rId64"/>
      <p:boldItalic r:id="rId65"/>
    </p:embeddedFont>
    <p:embeddedFont>
      <p:font typeface="Proxima Nova Semibold"/>
      <p:regular r:id="rId66"/>
      <p:bold r:id="rId67"/>
      <p:boldItalic r:id="rId68"/>
    </p:embeddedFont>
    <p:embeddedFont>
      <p:font typeface="Nunito Light"/>
      <p:regular r:id="rId69"/>
      <p:bold r:id="rId70"/>
      <p:italic r:id="rId71"/>
      <p:boldItalic r:id="rId72"/>
    </p:embeddedFont>
    <p:embeddedFont>
      <p:font typeface="Quicksand Light"/>
      <p:regular r:id="rId73"/>
      <p:bold r:id="rId74"/>
    </p:embeddedFont>
    <p:embeddedFont>
      <p:font typeface="Arvo"/>
      <p:regular r:id="rId75"/>
      <p:bold r:id="rId76"/>
      <p:italic r:id="rId77"/>
      <p:boldItalic r:id="rId78"/>
    </p:embeddedFont>
    <p:embeddedFont>
      <p:font typeface="Fira Sans Condensed Light"/>
      <p:regular r:id="rId79"/>
      <p:bold r:id="rId80"/>
      <p:italic r:id="rId81"/>
      <p:boldItalic r:id="rId82"/>
    </p:embeddedFont>
    <p:embeddedFont>
      <p:font typeface="Fira Sans Condensed Medium"/>
      <p:regular r:id="rId83"/>
      <p:bold r:id="rId84"/>
      <p:italic r:id="rId85"/>
      <p:boldItalic r:id="rId86"/>
    </p:embeddedFont>
    <p:embeddedFont>
      <p:font typeface="Bodoni"/>
      <p:regular r:id="rId87"/>
      <p:bold r:id="rId88"/>
      <p:italic r:id="rId89"/>
      <p:boldItalic r:id="rId90"/>
    </p:embeddedFont>
    <p:embeddedFont>
      <p:font typeface="Fira Sans Condensed"/>
      <p:regular r:id="rId91"/>
      <p:bold r:id="rId92"/>
      <p:italic r:id="rId93"/>
      <p:boldItalic r:id="rId94"/>
    </p:embeddedFont>
    <p:embeddedFont>
      <p:font typeface="Fira Sans Condensed SemiBold"/>
      <p:regular r:id="rId95"/>
      <p:bold r:id="rId96"/>
      <p:italic r:id="rId97"/>
      <p:boldItalic r:id="rId9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72E7225C-AC91-48F7-AEFE-CD5037D8581B}">
  <a:tblStyle styleId="{72E7225C-AC91-48F7-AEFE-CD5037D8581B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font" Target="fonts/UbuntuLight-regular.fntdata"/><Relationship Id="rId45" Type="http://schemas.openxmlformats.org/officeDocument/2006/relationships/slide" Target="slides/slide39.xml"/><Relationship Id="rId48" Type="http://schemas.openxmlformats.org/officeDocument/2006/relationships/font" Target="fonts/UbuntuLight-italic.fntdata"/><Relationship Id="rId47" Type="http://schemas.openxmlformats.org/officeDocument/2006/relationships/font" Target="fonts/UbuntuLight-bold.fntdata"/><Relationship Id="rId49" Type="http://schemas.openxmlformats.org/officeDocument/2006/relationships/font" Target="fonts/UbuntuLight-boldItalic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FiraSansCondensedSemiBold-regular.fntdata"/><Relationship Id="rId94" Type="http://schemas.openxmlformats.org/officeDocument/2006/relationships/font" Target="fonts/FiraSansCondensed-boldItalic.fntdata"/><Relationship Id="rId97" Type="http://schemas.openxmlformats.org/officeDocument/2006/relationships/font" Target="fonts/FiraSansCondensedSemiBold-italic.fntdata"/><Relationship Id="rId96" Type="http://schemas.openxmlformats.org/officeDocument/2006/relationships/font" Target="fonts/FiraSansCondensedSemiBold-bold.fntdata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98" Type="http://schemas.openxmlformats.org/officeDocument/2006/relationships/font" Target="fonts/FiraSansCondensedSemiBold-boldItalic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FiraSansCondensed-regular.fntdata"/><Relationship Id="rId90" Type="http://schemas.openxmlformats.org/officeDocument/2006/relationships/font" Target="fonts/Bodoni-boldItalic.fntdata"/><Relationship Id="rId93" Type="http://schemas.openxmlformats.org/officeDocument/2006/relationships/font" Target="fonts/FiraSansCondensed-italic.fntdata"/><Relationship Id="rId92" Type="http://schemas.openxmlformats.org/officeDocument/2006/relationships/font" Target="fonts/FiraSansCondensed-bold.fntdata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84" Type="http://schemas.openxmlformats.org/officeDocument/2006/relationships/font" Target="fonts/FiraSansCondensedMedium-bold.fntdata"/><Relationship Id="rId83" Type="http://schemas.openxmlformats.org/officeDocument/2006/relationships/font" Target="fonts/FiraSansCondensedMedium-regular.fntdata"/><Relationship Id="rId86" Type="http://schemas.openxmlformats.org/officeDocument/2006/relationships/font" Target="fonts/FiraSansCondensedMedium-boldItalic.fntdata"/><Relationship Id="rId85" Type="http://schemas.openxmlformats.org/officeDocument/2006/relationships/font" Target="fonts/FiraSansCondensedMedium-italic.fntdata"/><Relationship Id="rId88" Type="http://schemas.openxmlformats.org/officeDocument/2006/relationships/font" Target="fonts/Bodoni-bold.fntdata"/><Relationship Id="rId87" Type="http://schemas.openxmlformats.org/officeDocument/2006/relationships/font" Target="fonts/Bodoni-regular.fntdata"/><Relationship Id="rId89" Type="http://schemas.openxmlformats.org/officeDocument/2006/relationships/font" Target="fonts/Bodoni-italic.fntdata"/><Relationship Id="rId80" Type="http://schemas.openxmlformats.org/officeDocument/2006/relationships/font" Target="fonts/FiraSansCondensedLight-bold.fntdata"/><Relationship Id="rId82" Type="http://schemas.openxmlformats.org/officeDocument/2006/relationships/font" Target="fonts/FiraSansCondensedLight-boldItalic.fntdata"/><Relationship Id="rId81" Type="http://schemas.openxmlformats.org/officeDocument/2006/relationships/font" Target="fonts/FiraSansCondensedLight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QuicksandLight-regular.fntdata"/><Relationship Id="rId72" Type="http://schemas.openxmlformats.org/officeDocument/2006/relationships/font" Target="fonts/NunitoLight-boldItalic.fntdata"/><Relationship Id="rId75" Type="http://schemas.openxmlformats.org/officeDocument/2006/relationships/font" Target="fonts/Arvo-regular.fntdata"/><Relationship Id="rId74" Type="http://schemas.openxmlformats.org/officeDocument/2006/relationships/font" Target="fonts/QuicksandLight-bold.fntdata"/><Relationship Id="rId77" Type="http://schemas.openxmlformats.org/officeDocument/2006/relationships/font" Target="fonts/Arvo-italic.fntdata"/><Relationship Id="rId76" Type="http://schemas.openxmlformats.org/officeDocument/2006/relationships/font" Target="fonts/Arvo-bold.fntdata"/><Relationship Id="rId79" Type="http://schemas.openxmlformats.org/officeDocument/2006/relationships/font" Target="fonts/FiraSansCondensedLight-regular.fntdata"/><Relationship Id="rId78" Type="http://schemas.openxmlformats.org/officeDocument/2006/relationships/font" Target="fonts/Arvo-boldItalic.fntdata"/><Relationship Id="rId71" Type="http://schemas.openxmlformats.org/officeDocument/2006/relationships/font" Target="fonts/NunitoLight-italic.fntdata"/><Relationship Id="rId70" Type="http://schemas.openxmlformats.org/officeDocument/2006/relationships/font" Target="fonts/NunitoLight-bold.fntdata"/><Relationship Id="rId62" Type="http://schemas.openxmlformats.org/officeDocument/2006/relationships/font" Target="fonts/FiraSansExtraCondensedMedium-regular.fntdata"/><Relationship Id="rId61" Type="http://schemas.openxmlformats.org/officeDocument/2006/relationships/font" Target="fonts/UbuntuMedium-boldItalic.fntdata"/><Relationship Id="rId64" Type="http://schemas.openxmlformats.org/officeDocument/2006/relationships/font" Target="fonts/FiraSansExtraCondensedMedium-italic.fntdata"/><Relationship Id="rId63" Type="http://schemas.openxmlformats.org/officeDocument/2006/relationships/font" Target="fonts/FiraSansExtraCondensedMedium-bold.fntdata"/><Relationship Id="rId66" Type="http://schemas.openxmlformats.org/officeDocument/2006/relationships/font" Target="fonts/ProximaNovaSemibold-regular.fntdata"/><Relationship Id="rId65" Type="http://schemas.openxmlformats.org/officeDocument/2006/relationships/font" Target="fonts/FiraSansExtraCondensedMedium-boldItalic.fntdata"/><Relationship Id="rId68" Type="http://schemas.openxmlformats.org/officeDocument/2006/relationships/font" Target="fonts/ProximaNovaSemibold-boldItalic.fntdata"/><Relationship Id="rId67" Type="http://schemas.openxmlformats.org/officeDocument/2006/relationships/font" Target="fonts/ProximaNovaSemibold-bold.fntdata"/><Relationship Id="rId60" Type="http://schemas.openxmlformats.org/officeDocument/2006/relationships/font" Target="fonts/UbuntuMedium-italic.fntdata"/><Relationship Id="rId69" Type="http://schemas.openxmlformats.org/officeDocument/2006/relationships/font" Target="fonts/NunitoLight-regular.fntdata"/><Relationship Id="rId51" Type="http://schemas.openxmlformats.org/officeDocument/2006/relationships/font" Target="fonts/ProximaNova-bold.fntdata"/><Relationship Id="rId50" Type="http://schemas.openxmlformats.org/officeDocument/2006/relationships/font" Target="fonts/ProximaNova-regular.fntdata"/><Relationship Id="rId53" Type="http://schemas.openxmlformats.org/officeDocument/2006/relationships/font" Target="fonts/ProximaNova-boldItalic.fntdata"/><Relationship Id="rId52" Type="http://schemas.openxmlformats.org/officeDocument/2006/relationships/font" Target="fonts/ProximaNova-italic.fntdata"/><Relationship Id="rId55" Type="http://schemas.openxmlformats.org/officeDocument/2006/relationships/font" Target="fonts/Nunito-bold.fntdata"/><Relationship Id="rId54" Type="http://schemas.openxmlformats.org/officeDocument/2006/relationships/font" Target="fonts/Nunito-regular.fntdata"/><Relationship Id="rId57" Type="http://schemas.openxmlformats.org/officeDocument/2006/relationships/font" Target="fonts/Nunito-boldItalic.fntdata"/><Relationship Id="rId56" Type="http://schemas.openxmlformats.org/officeDocument/2006/relationships/font" Target="fonts/Nunito-italic.fntdata"/><Relationship Id="rId59" Type="http://schemas.openxmlformats.org/officeDocument/2006/relationships/font" Target="fonts/UbuntuMedium-bold.fntdata"/><Relationship Id="rId58" Type="http://schemas.openxmlformats.org/officeDocument/2006/relationships/font" Target="fonts/UbuntuMedium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" name="Google Shape;20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" name="Google Shape;207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" name="Google Shape;222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" name="Google Shape;229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" name="Google Shape;252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" name="Google Shape;283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g3df8358ba7_0_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9" name="Google Shape;289;g3df8358ba7_0_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8" name="Google Shape;348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" name="Google Shape;355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2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" name="Google Shape;623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" name="Google Shape;624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" name="Google Shape;652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6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" name="Google Shape;658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7" name="Shape 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" name="Google Shape;668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9" name="Google Shape;669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" name="Google Shape;687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9" name="Google Shape;719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5" name="Google Shape;735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g4c8b145faf_5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" name="Google Shape;773;g4c8b145faf_5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g4c8b145faf_5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" name="Google Shape;780;g4c8b145faf_5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g4c8b145faf_5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" name="Google Shape;796;g4c8b145faf_5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0" name="Shape 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" name="Google Shape;1411;g4c8b145faf_5_1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2" name="Google Shape;1412;g4c8b145faf_5_1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01" name="Shape 3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2" name="Google Shape;3902;g4c8b145faf_5_3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3" name="Google Shape;3903;g4c8b145faf_5_3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11" name="Shape 4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" name="Google Shape;4612;g4c8b145faf_5_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3" name="Google Shape;4613;g4c8b145faf_5_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7" name="Shape 5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8" name="Google Shape;5008;g4c8b145faf_5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9" name="Google Shape;5009;g4c8b145faf_5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00" name="Shape 5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" name="Google Shape;5601;g4c8b145faf_5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2" name="Google Shape;5602;g4c8b145faf_5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35" name="Shape 6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6" name="Google Shape;6136;g4c8b145faf_5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7" name="Google Shape;6137;g4c8b145faf_5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0" name="Shape 6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1" name="Google Shape;6421;g4c8b145faf_5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22" name="Google Shape;6422;g4c8b145faf_5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62" name="Shape 6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3" name="Google Shape;6863;g4c8b145faf_5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4" name="Google Shape;6864;g4c8b145faf_5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28" name="Shape 7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9" name="Google Shape;7229;g4c8b145faf_5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0" name="Google Shape;7230;g4c8b145faf_5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32" name="Shape 7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3" name="Google Shape;7733;g4c8b145faf_5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4" name="Google Shape;7734;g4c8b145faf_5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8" name="Shape 8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9" name="Google Shape;8129;g4c8b145faf_5_7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30" name="Google Shape;8130;g4c8b145faf_5_7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65" name="Shape 8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6" name="Google Shape;8566;g4c8b145faf_5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7" name="Google Shape;8567;g4c8b145faf_5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36" name="Shape 9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7" name="Google Shape;9037;g4c8b145faf_5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8" name="Google Shape;9038;g4c8b145faf_5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13725" y="-27475"/>
            <a:ext cx="9202200" cy="5217300"/>
          </a:xfrm>
          <a:prstGeom prst="rect">
            <a:avLst/>
          </a:prstGeom>
          <a:gradFill>
            <a:gsLst>
              <a:gs pos="0">
                <a:srgbClr val="312E2F"/>
              </a:gs>
              <a:gs pos="100000">
                <a:srgbClr val="1B1919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1167450" y="1856275"/>
            <a:ext cx="6809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  <p:grpSp>
        <p:nvGrpSpPr>
          <p:cNvPr id="12" name="Google Shape;12;p2"/>
          <p:cNvGrpSpPr/>
          <p:nvPr/>
        </p:nvGrpSpPr>
        <p:grpSpPr>
          <a:xfrm>
            <a:off x="-44016" y="-55148"/>
            <a:ext cx="9243328" cy="5261345"/>
            <a:chOff x="1988431" y="-34619"/>
            <a:chExt cx="9435819" cy="5306985"/>
          </a:xfrm>
        </p:grpSpPr>
        <p:sp>
          <p:nvSpPr>
            <p:cNvPr id="13" name="Google Shape;13;p2"/>
            <p:cNvSpPr/>
            <p:nvPr/>
          </p:nvSpPr>
          <p:spPr>
            <a:xfrm>
              <a:off x="1988431" y="3433869"/>
              <a:ext cx="916205" cy="1838434"/>
            </a:xfrm>
            <a:custGeom>
              <a:rect b="b" l="l" r="r" t="t"/>
              <a:pathLst>
                <a:path extrusionOk="0" h="17395" w="8669">
                  <a:moveTo>
                    <a:pt x="0" y="0"/>
                  </a:moveTo>
                  <a:lnTo>
                    <a:pt x="0" y="17394"/>
                  </a:lnTo>
                  <a:lnTo>
                    <a:pt x="8669" y="17394"/>
                  </a:lnTo>
                  <a:cubicBezTo>
                    <a:pt x="5612" y="12837"/>
                    <a:pt x="2125" y="6325"/>
                    <a:pt x="0" y="0"/>
                  </a:cubicBez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" name="Google Shape;14;p2"/>
            <p:cNvGrpSpPr/>
            <p:nvPr/>
          </p:nvGrpSpPr>
          <p:grpSpPr>
            <a:xfrm>
              <a:off x="8718208" y="256806"/>
              <a:ext cx="2706042" cy="4319574"/>
              <a:chOff x="2323550" y="406375"/>
              <a:chExt cx="673899" cy="1075725"/>
            </a:xfrm>
          </p:grpSpPr>
          <p:sp>
            <p:nvSpPr>
              <p:cNvPr id="15" name="Google Shape;15;p2"/>
              <p:cNvSpPr/>
              <p:nvPr/>
            </p:nvSpPr>
            <p:spPr>
              <a:xfrm>
                <a:off x="2769275" y="406375"/>
                <a:ext cx="228174" cy="411417"/>
              </a:xfrm>
              <a:custGeom>
                <a:rect b="b" l="l" r="r" t="t"/>
                <a:pathLst>
                  <a:path extrusionOk="0" h="15676" w="8694">
                    <a:moveTo>
                      <a:pt x="8694" y="1"/>
                    </a:moveTo>
                    <a:lnTo>
                      <a:pt x="1" y="763"/>
                    </a:lnTo>
                    <a:cubicBezTo>
                      <a:pt x="3180" y="2912"/>
                      <a:pt x="6212" y="8799"/>
                      <a:pt x="8694" y="15676"/>
                    </a:cubicBezTo>
                    <a:lnTo>
                      <a:pt x="8694" y="1"/>
                    </a:lnTo>
                    <a:close/>
                  </a:path>
                </a:pathLst>
              </a:custGeom>
              <a:gradFill>
                <a:gsLst>
                  <a:gs pos="0">
                    <a:srgbClr val="FF9300"/>
                  </a:gs>
                  <a:gs pos="58999">
                    <a:srgbClr val="EE801E"/>
                  </a:gs>
                  <a:gs pos="100000">
                    <a:srgbClr val="DC6C3C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2323550" y="425425"/>
                <a:ext cx="673700" cy="1056675"/>
              </a:xfrm>
              <a:custGeom>
                <a:rect b="b" l="l" r="r" t="t"/>
                <a:pathLst>
                  <a:path extrusionOk="0" h="42267" w="26948">
                    <a:moveTo>
                      <a:pt x="18263" y="1"/>
                    </a:moveTo>
                    <a:lnTo>
                      <a:pt x="1" y="1590"/>
                    </a:lnTo>
                    <a:cubicBezTo>
                      <a:pt x="19982" y="19836"/>
                      <a:pt x="21482" y="42266"/>
                      <a:pt x="21482" y="42266"/>
                    </a:cubicBezTo>
                    <a:lnTo>
                      <a:pt x="26948" y="41861"/>
                    </a:lnTo>
                    <a:lnTo>
                      <a:pt x="26948" y="14914"/>
                    </a:lnTo>
                    <a:cubicBezTo>
                      <a:pt x="24466" y="8037"/>
                      <a:pt x="21433" y="2150"/>
                      <a:pt x="18263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9300"/>
                  </a:gs>
                  <a:gs pos="58999">
                    <a:srgbClr val="EE801E"/>
                  </a:gs>
                  <a:gs pos="100000">
                    <a:srgbClr val="DC6C3C"/>
                  </a:gs>
                </a:gsLst>
                <a:lin ang="18900044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" name="Google Shape;17;p2"/>
            <p:cNvSpPr/>
            <p:nvPr/>
          </p:nvSpPr>
          <p:spPr>
            <a:xfrm>
              <a:off x="1988431" y="-34619"/>
              <a:ext cx="2906218" cy="5306985"/>
            </a:xfrm>
            <a:custGeom>
              <a:rect b="b" l="l" r="r" t="t"/>
              <a:pathLst>
                <a:path extrusionOk="0" h="52865" w="28950">
                  <a:moveTo>
                    <a:pt x="0" y="1"/>
                  </a:moveTo>
                  <a:lnTo>
                    <a:pt x="0" y="35470"/>
                  </a:lnTo>
                  <a:cubicBezTo>
                    <a:pt x="2125" y="41795"/>
                    <a:pt x="5612" y="48315"/>
                    <a:pt x="8669" y="52864"/>
                  </a:cubicBezTo>
                  <a:lnTo>
                    <a:pt x="28950" y="52864"/>
                  </a:lnTo>
                  <a:cubicBezTo>
                    <a:pt x="19373" y="46296"/>
                    <a:pt x="7436" y="29121"/>
                    <a:pt x="5839" y="1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80000">
                  <a:srgbClr val="EE801E"/>
                </a:gs>
                <a:gs pos="100000">
                  <a:srgbClr val="DC6C3C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7958375" y="4355929"/>
              <a:ext cx="3464961" cy="916408"/>
            </a:xfrm>
            <a:custGeom>
              <a:rect b="b" l="l" r="r" t="t"/>
              <a:pathLst>
                <a:path extrusionOk="0" h="8832" w="33394">
                  <a:moveTo>
                    <a:pt x="33394" y="1"/>
                  </a:moveTo>
                  <a:cubicBezTo>
                    <a:pt x="26306" y="2750"/>
                    <a:pt x="11864" y="6666"/>
                    <a:pt x="0" y="8831"/>
                  </a:cubicBezTo>
                  <a:lnTo>
                    <a:pt x="33394" y="8831"/>
                  </a:lnTo>
                  <a:lnTo>
                    <a:pt x="33394" y="1"/>
                  </a:lnTo>
                  <a:close/>
                </a:path>
              </a:pathLst>
            </a:custGeom>
            <a:solidFill>
              <a:srgbClr val="FA68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988431" y="4034086"/>
              <a:ext cx="9435020" cy="1238280"/>
            </a:xfrm>
            <a:custGeom>
              <a:rect b="b" l="l" r="r" t="t"/>
              <a:pathLst>
                <a:path extrusionOk="0" h="12335" w="93986">
                  <a:moveTo>
                    <a:pt x="93986" y="0"/>
                  </a:moveTo>
                  <a:cubicBezTo>
                    <a:pt x="88917" y="1906"/>
                    <a:pt x="46482" y="12043"/>
                    <a:pt x="0" y="12043"/>
                  </a:cubicBezTo>
                  <a:lnTo>
                    <a:pt x="0" y="12334"/>
                  </a:lnTo>
                  <a:lnTo>
                    <a:pt x="60592" y="12334"/>
                  </a:lnTo>
                  <a:cubicBezTo>
                    <a:pt x="72456" y="10169"/>
                    <a:pt x="86906" y="6253"/>
                    <a:pt x="93986" y="3512"/>
                  </a:cubicBezTo>
                  <a:lnTo>
                    <a:pt x="93986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988431" y="-34619"/>
              <a:ext cx="9435020" cy="1401108"/>
            </a:xfrm>
            <a:custGeom>
              <a:rect b="b" l="l" r="r" t="t"/>
              <a:pathLst>
                <a:path extrusionOk="0" h="13957" w="93986">
                  <a:moveTo>
                    <a:pt x="58143" y="1"/>
                  </a:moveTo>
                  <a:cubicBezTo>
                    <a:pt x="39776" y="1695"/>
                    <a:pt x="19008" y="5280"/>
                    <a:pt x="0" y="12456"/>
                  </a:cubicBezTo>
                  <a:lnTo>
                    <a:pt x="0" y="13956"/>
                  </a:lnTo>
                  <a:cubicBezTo>
                    <a:pt x="14460" y="8011"/>
                    <a:pt x="30736" y="5037"/>
                    <a:pt x="55006" y="5037"/>
                  </a:cubicBezTo>
                  <a:cubicBezTo>
                    <a:pt x="66124" y="5037"/>
                    <a:pt x="78919" y="5661"/>
                    <a:pt x="93986" y="6910"/>
                  </a:cubicBezTo>
                  <a:lnTo>
                    <a:pt x="93986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14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988431" y="-34619"/>
              <a:ext cx="6072705" cy="1301040"/>
            </a:xfrm>
            <a:custGeom>
              <a:rect b="b" l="l" r="r" t="t"/>
              <a:pathLst>
                <a:path extrusionOk="0" h="12457" w="58144">
                  <a:moveTo>
                    <a:pt x="0" y="1"/>
                  </a:moveTo>
                  <a:lnTo>
                    <a:pt x="0" y="12456"/>
                  </a:lnTo>
                  <a:cubicBezTo>
                    <a:pt x="19008" y="5280"/>
                    <a:pt x="39776" y="1695"/>
                    <a:pt x="58143" y="1"/>
                  </a:cubicBez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solidFill>
          <a:srgbClr val="312E2F"/>
        </a:solid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3"/>
          <p:cNvSpPr txBox="1"/>
          <p:nvPr>
            <p:ph type="title"/>
          </p:nvPr>
        </p:nvSpPr>
        <p:spPr>
          <a:xfrm>
            <a:off x="4477350" y="2536525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1" type="subTitle"/>
          </p:nvPr>
        </p:nvSpPr>
        <p:spPr>
          <a:xfrm>
            <a:off x="4477350" y="36510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5" name="Google Shape;25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0" y="-25"/>
            <a:ext cx="5321156" cy="5143509"/>
          </a:xfrm>
          <a:custGeom>
            <a:rect b="b" l="l" r="r" t="t"/>
            <a:pathLst>
              <a:path extrusionOk="0" h="50481" w="51673">
                <a:moveTo>
                  <a:pt x="34327" y="1"/>
                </a:moveTo>
                <a:cubicBezTo>
                  <a:pt x="24652" y="1"/>
                  <a:pt x="3933" y="13089"/>
                  <a:pt x="0" y="25245"/>
                </a:cubicBezTo>
                <a:lnTo>
                  <a:pt x="0" y="50481"/>
                </a:lnTo>
                <a:lnTo>
                  <a:pt x="2457" y="50481"/>
                </a:lnTo>
                <a:cubicBezTo>
                  <a:pt x="4477" y="25812"/>
                  <a:pt x="22430" y="6245"/>
                  <a:pt x="51672" y="1"/>
                </a:cubicBezTo>
                <a:close/>
              </a:path>
            </a:pathLst>
          </a:custGeom>
          <a:solidFill>
            <a:srgbClr val="E76A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225827" y="-25"/>
            <a:ext cx="8715707" cy="5143509"/>
          </a:xfrm>
          <a:custGeom>
            <a:rect b="b" l="l" r="r" t="t"/>
            <a:pathLst>
              <a:path extrusionOk="0" h="50481" w="84637">
                <a:moveTo>
                  <a:pt x="49215" y="1"/>
                </a:moveTo>
                <a:cubicBezTo>
                  <a:pt x="19973" y="6245"/>
                  <a:pt x="2028" y="25812"/>
                  <a:pt x="0" y="50481"/>
                </a:cubicBezTo>
                <a:lnTo>
                  <a:pt x="20225" y="50481"/>
                </a:lnTo>
                <a:cubicBezTo>
                  <a:pt x="33037" y="18157"/>
                  <a:pt x="72375" y="455"/>
                  <a:pt x="84636" y="1"/>
                </a:cubicBezTo>
                <a:close/>
              </a:path>
            </a:pathLst>
          </a:custGeom>
          <a:gradFill>
            <a:gsLst>
              <a:gs pos="0">
                <a:srgbClr val="FF9300"/>
              </a:gs>
              <a:gs pos="58999">
                <a:srgbClr val="EE801E"/>
              </a:gs>
              <a:gs pos="100000">
                <a:srgbClr val="DC6C3C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6915896" y="2857981"/>
            <a:ext cx="2228124" cy="2285495"/>
          </a:xfrm>
          <a:custGeom>
            <a:rect b="b" l="l" r="r" t="t"/>
            <a:pathLst>
              <a:path extrusionOk="0" h="22431" w="21637">
                <a:moveTo>
                  <a:pt x="21636" y="1"/>
                </a:moveTo>
                <a:cubicBezTo>
                  <a:pt x="15676" y="2547"/>
                  <a:pt x="3415" y="9269"/>
                  <a:pt x="1" y="22431"/>
                </a:cubicBezTo>
                <a:cubicBezTo>
                  <a:pt x="8434" y="13835"/>
                  <a:pt x="16308" y="10648"/>
                  <a:pt x="21636" y="10210"/>
                </a:cubicBezTo>
                <a:lnTo>
                  <a:pt x="21636" y="1"/>
                </a:lnTo>
                <a:close/>
              </a:path>
            </a:pathLst>
          </a:custGeom>
          <a:gradFill>
            <a:gsLst>
              <a:gs pos="0">
                <a:srgbClr val="FF9300"/>
              </a:gs>
              <a:gs pos="58999">
                <a:srgbClr val="EE801E"/>
              </a:gs>
              <a:gs pos="100000">
                <a:srgbClr val="DC6C3C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>
            <a:off x="6915896" y="3822979"/>
            <a:ext cx="2228124" cy="1320495"/>
          </a:xfrm>
          <a:custGeom>
            <a:rect b="b" l="l" r="r" t="t"/>
            <a:pathLst>
              <a:path extrusionOk="0" h="12222" w="21637">
                <a:moveTo>
                  <a:pt x="21636" y="1"/>
                </a:moveTo>
                <a:cubicBezTo>
                  <a:pt x="16308" y="439"/>
                  <a:pt x="8434" y="3626"/>
                  <a:pt x="1" y="12222"/>
                </a:cubicBezTo>
                <a:lnTo>
                  <a:pt x="21636" y="12222"/>
                </a:lnTo>
                <a:lnTo>
                  <a:pt x="21636" y="1"/>
                </a:lnTo>
                <a:close/>
              </a:path>
            </a:pathLst>
          </a:custGeom>
          <a:solidFill>
            <a:srgbClr val="E76A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0" name="Google Shape;30;p3"/>
          <p:cNvCxnSpPr/>
          <p:nvPr/>
        </p:nvCxnSpPr>
        <p:spPr>
          <a:xfrm>
            <a:off x="4587250" y="3667050"/>
            <a:ext cx="2245500" cy="0"/>
          </a:xfrm>
          <a:prstGeom prst="straightConnector1">
            <a:avLst/>
          </a:prstGeom>
          <a:noFill/>
          <a:ln cap="flat" cmpd="sng" w="9525">
            <a:solidFill>
              <a:srgbClr val="FF980B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4"/>
          <p:cNvSpPr txBox="1"/>
          <p:nvPr>
            <p:ph idx="1" type="subTitle"/>
          </p:nvPr>
        </p:nvSpPr>
        <p:spPr>
          <a:xfrm>
            <a:off x="2122200" y="1521307"/>
            <a:ext cx="4899600" cy="21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grpSp>
        <p:nvGrpSpPr>
          <p:cNvPr id="33" name="Google Shape;33;p4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34" name="Google Shape;34;p4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4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" name="Google Shape;36;p4"/>
          <p:cNvGrpSpPr/>
          <p:nvPr/>
        </p:nvGrpSpPr>
        <p:grpSpPr>
          <a:xfrm>
            <a:off x="6981542" y="2903057"/>
            <a:ext cx="2186688" cy="2265914"/>
            <a:chOff x="2838150" y="4259225"/>
            <a:chExt cx="946700" cy="981000"/>
          </a:xfrm>
        </p:grpSpPr>
        <p:sp>
          <p:nvSpPr>
            <p:cNvPr id="37" name="Google Shape;37;p4"/>
            <p:cNvSpPr/>
            <p:nvPr/>
          </p:nvSpPr>
          <p:spPr>
            <a:xfrm>
              <a:off x="2838150" y="4259225"/>
              <a:ext cx="946700" cy="981000"/>
            </a:xfrm>
            <a:custGeom>
              <a:rect b="b" l="l" r="r" t="t"/>
              <a:pathLst>
                <a:path extrusionOk="0" h="39240" w="37868">
                  <a:moveTo>
                    <a:pt x="37868" y="0"/>
                  </a:moveTo>
                  <a:cubicBezTo>
                    <a:pt x="35353" y="8735"/>
                    <a:pt x="26755" y="29544"/>
                    <a:pt x="1" y="39239"/>
                  </a:cubicBezTo>
                  <a:lnTo>
                    <a:pt x="687" y="39239"/>
                  </a:lnTo>
                  <a:lnTo>
                    <a:pt x="687" y="39011"/>
                  </a:lnTo>
                  <a:cubicBezTo>
                    <a:pt x="687" y="39011"/>
                    <a:pt x="24834" y="36541"/>
                    <a:pt x="37868" y="21632"/>
                  </a:cubicBezTo>
                  <a:lnTo>
                    <a:pt x="3786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4"/>
            <p:cNvSpPr/>
            <p:nvPr/>
          </p:nvSpPr>
          <p:spPr>
            <a:xfrm>
              <a:off x="2855300" y="4800000"/>
              <a:ext cx="929550" cy="440225"/>
            </a:xfrm>
            <a:custGeom>
              <a:rect b="b" l="l" r="r" t="t"/>
              <a:pathLst>
                <a:path extrusionOk="0" h="17609" w="37182">
                  <a:moveTo>
                    <a:pt x="37182" y="1"/>
                  </a:moveTo>
                  <a:cubicBezTo>
                    <a:pt x="24148" y="14910"/>
                    <a:pt x="1" y="17380"/>
                    <a:pt x="1" y="17380"/>
                  </a:cubicBezTo>
                  <a:lnTo>
                    <a:pt x="1" y="17608"/>
                  </a:lnTo>
                  <a:lnTo>
                    <a:pt x="37182" y="17608"/>
                  </a:ln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" name="Google Shape;39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" name="Google Shape;40;p4"/>
          <p:cNvSpPr/>
          <p:nvPr/>
        </p:nvSpPr>
        <p:spPr>
          <a:xfrm>
            <a:off x="2355850" y="3970000"/>
            <a:ext cx="973600" cy="1767875"/>
          </a:xfrm>
          <a:custGeom>
            <a:rect b="b" l="l" r="r" t="t"/>
            <a:pathLst>
              <a:path extrusionOk="0" h="70715" w="38944">
                <a:moveTo>
                  <a:pt x="0" y="70715"/>
                </a:moveTo>
                <a:lnTo>
                  <a:pt x="0" y="20497"/>
                </a:lnTo>
                <a:lnTo>
                  <a:pt x="38944" y="20497"/>
                </a:lnTo>
                <a:lnTo>
                  <a:pt x="38944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sp>
        <p:nvSpPr>
          <p:cNvPr id="41" name="Google Shape;41;p4"/>
          <p:cNvSpPr/>
          <p:nvPr/>
        </p:nvSpPr>
        <p:spPr>
          <a:xfrm rot="10800000">
            <a:off x="5263897" y="-129425"/>
            <a:ext cx="1910203" cy="1767875"/>
          </a:xfrm>
          <a:custGeom>
            <a:rect b="b" l="l" r="r" t="t"/>
            <a:pathLst>
              <a:path extrusionOk="0" h="70715" w="38944">
                <a:moveTo>
                  <a:pt x="0" y="70715"/>
                </a:moveTo>
                <a:lnTo>
                  <a:pt x="0" y="20497"/>
                </a:lnTo>
                <a:lnTo>
                  <a:pt x="38944" y="20497"/>
                </a:lnTo>
                <a:lnTo>
                  <a:pt x="38944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sp>
        <p:nvSpPr>
          <p:cNvPr id="42" name="Google Shape;42;p4"/>
          <p:cNvSpPr txBox="1"/>
          <p:nvPr>
            <p:ph idx="2" type="subTitle"/>
          </p:nvPr>
        </p:nvSpPr>
        <p:spPr>
          <a:xfrm>
            <a:off x="4264036" y="3520929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379">
          <p15:clr>
            <a:srgbClr val="FA7B17"/>
          </p15:clr>
        </p15:guide>
        <p15:guide id="2" pos="4365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⏷"/>
              <a:defRPr/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⏷"/>
              <a:defRPr/>
            </a:lvl2pPr>
            <a:lvl3pPr indent="-3238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⏷"/>
              <a:defRPr/>
            </a:lvl3pPr>
            <a:lvl4pPr indent="-3238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⏷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6pPr>
            <a:lvl7pPr indent="-3111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⏷"/>
              <a:defRPr/>
            </a:lvl7pPr>
            <a:lvl8pPr indent="-3111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⏷"/>
              <a:defRPr/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⏷"/>
              <a:defRPr/>
            </a:lvl9pPr>
          </a:lstStyle>
          <a:p/>
        </p:txBody>
      </p:sp>
      <p:grpSp>
        <p:nvGrpSpPr>
          <p:cNvPr id="46" name="Google Shape;46;p5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47" name="Google Shape;47;p5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5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5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" name="Google Shape;50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" name="Google Shape;51;p5"/>
          <p:cNvSpPr/>
          <p:nvPr/>
        </p:nvSpPr>
        <p:spPr>
          <a:xfrm>
            <a:off x="5825250" y="-87750"/>
            <a:ext cx="1869750" cy="1316250"/>
          </a:xfrm>
          <a:custGeom>
            <a:rect b="b" l="l" r="r" t="t"/>
            <a:pathLst>
              <a:path extrusionOk="0" h="52650" w="74790">
                <a:moveTo>
                  <a:pt x="74790" y="0"/>
                </a:moveTo>
                <a:lnTo>
                  <a:pt x="74790" y="52650"/>
                </a:lnTo>
                <a:lnTo>
                  <a:pt x="0" y="5265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cxnSp>
        <p:nvCxnSpPr>
          <p:cNvPr id="52" name="Google Shape;52;p5"/>
          <p:cNvCxnSpPr/>
          <p:nvPr/>
        </p:nvCxnSpPr>
        <p:spPr>
          <a:xfrm rot="10800000">
            <a:off x="-963800" y="1235250"/>
            <a:ext cx="20319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6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grpSp>
        <p:nvGrpSpPr>
          <p:cNvPr id="55" name="Google Shape;55;p6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56" name="Google Shape;56;p6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6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" name="Google Shape;58;p6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59" name="Google Shape;59;p6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6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6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" name="Google Shape;62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63" name="Google Shape;63;p6"/>
          <p:cNvCxnSpPr/>
          <p:nvPr/>
        </p:nvCxnSpPr>
        <p:spPr>
          <a:xfrm>
            <a:off x="1143000" y="2998500"/>
            <a:ext cx="33921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4" name="Google Shape;64;p6"/>
          <p:cNvSpPr txBox="1"/>
          <p:nvPr>
            <p:ph idx="1" type="subTitle"/>
          </p:nvPr>
        </p:nvSpPr>
        <p:spPr>
          <a:xfrm>
            <a:off x="1143011" y="3138029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7"/>
          <p:cNvSpPr txBox="1"/>
          <p:nvPr>
            <p:ph type="title"/>
          </p:nvPr>
        </p:nvSpPr>
        <p:spPr>
          <a:xfrm>
            <a:off x="1068100" y="7810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67" name="Google Shape;67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68" name="Google Shape;68;p7"/>
          <p:cNvCxnSpPr/>
          <p:nvPr/>
        </p:nvCxnSpPr>
        <p:spPr>
          <a:xfrm>
            <a:off x="4475600" y="17564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9" name="Google Shape;69;p7"/>
          <p:cNvSpPr txBox="1"/>
          <p:nvPr>
            <p:ph idx="2" type="ctrTitle"/>
          </p:nvPr>
        </p:nvSpPr>
        <p:spPr>
          <a:xfrm>
            <a:off x="1020651" y="1645075"/>
            <a:ext cx="3391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70" name="Google Shape;70;p7"/>
          <p:cNvSpPr txBox="1"/>
          <p:nvPr>
            <p:ph idx="1" type="subTitle"/>
          </p:nvPr>
        </p:nvSpPr>
        <p:spPr>
          <a:xfrm>
            <a:off x="1020638" y="2214527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71" name="Google Shape;71;p7"/>
          <p:cNvSpPr txBox="1"/>
          <p:nvPr>
            <p:ph idx="3" type="ctrTitle"/>
          </p:nvPr>
        </p:nvSpPr>
        <p:spPr>
          <a:xfrm>
            <a:off x="4909751" y="1645075"/>
            <a:ext cx="3391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Font typeface="Fira Sans Condensed"/>
              <a:buNone/>
              <a:defRPr b="1" sz="1600">
                <a:solidFill>
                  <a:srgbClr val="434343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72" name="Google Shape;72;p7"/>
          <p:cNvSpPr txBox="1"/>
          <p:nvPr>
            <p:ph idx="4" type="subTitle"/>
          </p:nvPr>
        </p:nvSpPr>
        <p:spPr>
          <a:xfrm>
            <a:off x="4909738" y="2214527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8"/>
          <p:cNvSpPr txBox="1"/>
          <p:nvPr>
            <p:ph type="title"/>
          </p:nvPr>
        </p:nvSpPr>
        <p:spPr>
          <a:xfrm>
            <a:off x="1062575" y="88077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75" name="Google Shape;75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76" name="Google Shape;76;p8"/>
          <p:cNvCxnSpPr/>
          <p:nvPr/>
        </p:nvCxnSpPr>
        <p:spPr>
          <a:xfrm>
            <a:off x="3330775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77" name="Google Shape;77;p8"/>
          <p:cNvCxnSpPr/>
          <p:nvPr/>
        </p:nvCxnSpPr>
        <p:spPr>
          <a:xfrm>
            <a:off x="584165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78" name="Google Shape;78;p8"/>
          <p:cNvSpPr txBox="1"/>
          <p:nvPr>
            <p:ph idx="2" type="ctrTitle"/>
          </p:nvPr>
        </p:nvSpPr>
        <p:spPr>
          <a:xfrm>
            <a:off x="1020651" y="214652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800"/>
              <a:buFont typeface="Fira Sans Condensed"/>
              <a:buNone/>
              <a:defRPr b="1" sz="18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79" name="Google Shape;79;p8"/>
          <p:cNvSpPr txBox="1"/>
          <p:nvPr>
            <p:ph idx="1" type="subTitle"/>
          </p:nvPr>
        </p:nvSpPr>
        <p:spPr>
          <a:xfrm>
            <a:off x="1020647" y="2715976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0" name="Google Shape;80;p8"/>
          <p:cNvSpPr txBox="1"/>
          <p:nvPr>
            <p:ph idx="3" type="ctrTitle"/>
          </p:nvPr>
        </p:nvSpPr>
        <p:spPr>
          <a:xfrm>
            <a:off x="3540714" y="214652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800"/>
              <a:buFont typeface="Fira Sans Condensed"/>
              <a:buNone/>
              <a:defRPr b="1" sz="18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81" name="Google Shape;81;p8"/>
          <p:cNvSpPr txBox="1"/>
          <p:nvPr>
            <p:ph idx="4" type="subTitle"/>
          </p:nvPr>
        </p:nvSpPr>
        <p:spPr>
          <a:xfrm>
            <a:off x="3540709" y="2715976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82" name="Google Shape;82;p8"/>
          <p:cNvSpPr txBox="1"/>
          <p:nvPr>
            <p:ph idx="5" type="ctrTitle"/>
          </p:nvPr>
        </p:nvSpPr>
        <p:spPr>
          <a:xfrm>
            <a:off x="6051589" y="214652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800"/>
              <a:buFont typeface="Fira Sans Condensed"/>
              <a:buNone/>
              <a:defRPr b="1" sz="18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83" name="Google Shape;83;p8"/>
          <p:cNvSpPr txBox="1"/>
          <p:nvPr>
            <p:ph idx="6" type="subTitle"/>
          </p:nvPr>
        </p:nvSpPr>
        <p:spPr>
          <a:xfrm>
            <a:off x="6051584" y="2715976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86" name="Google Shape;86;p9"/>
          <p:cNvCxnSpPr/>
          <p:nvPr/>
        </p:nvCxnSpPr>
        <p:spPr>
          <a:xfrm>
            <a:off x="3343596" y="1831275"/>
            <a:ext cx="0" cy="24597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87" name="Google Shape;87;p9"/>
          <p:cNvCxnSpPr/>
          <p:nvPr/>
        </p:nvCxnSpPr>
        <p:spPr>
          <a:xfrm>
            <a:off x="5739196" y="1831275"/>
            <a:ext cx="0" cy="24597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88" name="Google Shape;88;p9"/>
          <p:cNvSpPr txBox="1"/>
          <p:nvPr>
            <p:ph type="title"/>
          </p:nvPr>
        </p:nvSpPr>
        <p:spPr>
          <a:xfrm>
            <a:off x="0" y="630500"/>
            <a:ext cx="9172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89" name="Google Shape;89;p9"/>
          <p:cNvSpPr txBox="1"/>
          <p:nvPr>
            <p:ph idx="2" type="ctrTitle"/>
          </p:nvPr>
        </p:nvSpPr>
        <p:spPr>
          <a:xfrm>
            <a:off x="1020651" y="14926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1" type="subTitle"/>
          </p:nvPr>
        </p:nvSpPr>
        <p:spPr>
          <a:xfrm>
            <a:off x="1020647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1" name="Google Shape;91;p9"/>
          <p:cNvSpPr txBox="1"/>
          <p:nvPr>
            <p:ph idx="3" type="ctrTitle"/>
          </p:nvPr>
        </p:nvSpPr>
        <p:spPr>
          <a:xfrm>
            <a:off x="3540714" y="14926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92" name="Google Shape;92;p9"/>
          <p:cNvSpPr txBox="1"/>
          <p:nvPr>
            <p:ph idx="4" type="subTitle"/>
          </p:nvPr>
        </p:nvSpPr>
        <p:spPr>
          <a:xfrm>
            <a:off x="3540709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3" name="Google Shape;93;p9"/>
          <p:cNvSpPr txBox="1"/>
          <p:nvPr>
            <p:ph idx="5" type="ctrTitle"/>
          </p:nvPr>
        </p:nvSpPr>
        <p:spPr>
          <a:xfrm>
            <a:off x="6051589" y="14926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idx="6" type="subTitle"/>
          </p:nvPr>
        </p:nvSpPr>
        <p:spPr>
          <a:xfrm>
            <a:off x="6051584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5" name="Google Shape;95;p9"/>
          <p:cNvSpPr txBox="1"/>
          <p:nvPr>
            <p:ph idx="7" type="ctrTitle"/>
          </p:nvPr>
        </p:nvSpPr>
        <p:spPr>
          <a:xfrm>
            <a:off x="1029826" y="29411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96" name="Google Shape;96;p9"/>
          <p:cNvSpPr txBox="1"/>
          <p:nvPr>
            <p:ph idx="8" type="subTitle"/>
          </p:nvPr>
        </p:nvSpPr>
        <p:spPr>
          <a:xfrm>
            <a:off x="1029822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7" name="Google Shape;97;p9"/>
          <p:cNvSpPr txBox="1"/>
          <p:nvPr>
            <p:ph idx="9" type="ctrTitle"/>
          </p:nvPr>
        </p:nvSpPr>
        <p:spPr>
          <a:xfrm>
            <a:off x="3540714" y="29411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98" name="Google Shape;98;p9"/>
          <p:cNvSpPr txBox="1"/>
          <p:nvPr>
            <p:ph idx="13" type="subTitle"/>
          </p:nvPr>
        </p:nvSpPr>
        <p:spPr>
          <a:xfrm>
            <a:off x="3540709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9" name="Google Shape;99;p9"/>
          <p:cNvSpPr txBox="1"/>
          <p:nvPr>
            <p:ph idx="14" type="ctrTitle"/>
          </p:nvPr>
        </p:nvSpPr>
        <p:spPr>
          <a:xfrm>
            <a:off x="6051589" y="2941175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100" name="Google Shape;100;p9"/>
          <p:cNvSpPr txBox="1"/>
          <p:nvPr>
            <p:ph idx="15" type="subTitle"/>
          </p:nvPr>
        </p:nvSpPr>
        <p:spPr>
          <a:xfrm>
            <a:off x="6051584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03" name="Google Shape;103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bg>
      <p:bgPr>
        <a:gradFill>
          <a:gsLst>
            <a:gs pos="0">
              <a:srgbClr val="FF9300"/>
            </a:gs>
            <a:gs pos="76000">
              <a:srgbClr val="EE801E"/>
            </a:gs>
            <a:gs pos="100000">
              <a:srgbClr val="DC6C3C"/>
            </a:gs>
          </a:gsLst>
          <a:lin ang="2700006" scaled="0"/>
        </a:gradFill>
      </p:bgPr>
    </p:bg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11"/>
          <p:cNvSpPr txBox="1"/>
          <p:nvPr>
            <p:ph idx="1" type="subTitle"/>
          </p:nvPr>
        </p:nvSpPr>
        <p:spPr>
          <a:xfrm>
            <a:off x="1991550" y="270539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>
                <a:solidFill>
                  <a:srgbClr val="312E2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>
                <a:solidFill>
                  <a:srgbClr val="312E2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9pPr>
          </a:lstStyle>
          <a:p/>
        </p:txBody>
      </p:sp>
      <p:sp>
        <p:nvSpPr>
          <p:cNvPr id="106" name="Google Shape;106;p11"/>
          <p:cNvSpPr txBox="1"/>
          <p:nvPr>
            <p:ph type="ctrTitle"/>
          </p:nvPr>
        </p:nvSpPr>
        <p:spPr>
          <a:xfrm>
            <a:off x="986297" y="2135400"/>
            <a:ext cx="71997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 u="sng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 1">
  <p:cSld name="BIG_NUMBER_1">
    <p:bg>
      <p:bgPr>
        <a:gradFill>
          <a:gsLst>
            <a:gs pos="0">
              <a:srgbClr val="FF9300"/>
            </a:gs>
            <a:gs pos="76000">
              <a:srgbClr val="EE801E"/>
            </a:gs>
            <a:gs pos="100000">
              <a:srgbClr val="DC6C3C"/>
            </a:gs>
          </a:gsLst>
          <a:lin ang="2700006" scaled="0"/>
        </a:gra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2"/>
          <p:cNvSpPr txBox="1"/>
          <p:nvPr>
            <p:ph hasCustomPrompt="1" type="title"/>
          </p:nvPr>
        </p:nvSpPr>
        <p:spPr>
          <a:xfrm>
            <a:off x="742950" y="14655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" name="Google Shape;109;p12"/>
          <p:cNvSpPr txBox="1"/>
          <p:nvPr>
            <p:ph idx="1" type="subTitle"/>
          </p:nvPr>
        </p:nvSpPr>
        <p:spPr>
          <a:xfrm>
            <a:off x="1991550" y="318884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>
                <a:solidFill>
                  <a:srgbClr val="312E2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>
                <a:solidFill>
                  <a:srgbClr val="312E2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400"/>
              <a:buNone/>
              <a:defRPr sz="1400">
                <a:solidFill>
                  <a:srgbClr val="312E2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and text">
  <p:cSld name="BLANK_1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3"/>
          <p:cNvSpPr txBox="1"/>
          <p:nvPr>
            <p:ph type="title"/>
          </p:nvPr>
        </p:nvSpPr>
        <p:spPr>
          <a:xfrm>
            <a:off x="1501550" y="4180825"/>
            <a:ext cx="61806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bottom shapes">
  <p:cSld name="BLANK_1_1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113;p14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114" name="Google Shape;114;p14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4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4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8" name="Google Shape;118;p1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 with bottom shapes 1">
  <p:cSld name="BLANK_1_1_2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oogle Shape;120;p15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121" name="Google Shape;121;p15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5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5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" name="Google Shape;124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5" name="Google Shape;125;p15"/>
          <p:cNvSpPr txBox="1"/>
          <p:nvPr>
            <p:ph type="ctrTitle"/>
          </p:nvPr>
        </p:nvSpPr>
        <p:spPr>
          <a:xfrm>
            <a:off x="6051589" y="1754100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b="1"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126" name="Google Shape;126;p15"/>
          <p:cNvSpPr txBox="1"/>
          <p:nvPr>
            <p:ph idx="1" type="subTitle"/>
          </p:nvPr>
        </p:nvSpPr>
        <p:spPr>
          <a:xfrm>
            <a:off x="6051584" y="227250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27" name="Google Shape;127;p15"/>
          <p:cNvSpPr/>
          <p:nvPr/>
        </p:nvSpPr>
        <p:spPr>
          <a:xfrm>
            <a:off x="-1543050" y="1485900"/>
            <a:ext cx="11353800" cy="1028700"/>
          </a:xfrm>
          <a:custGeom>
            <a:rect b="b" l="l" r="r" t="t"/>
            <a:pathLst>
              <a:path extrusionOk="0" h="41148" w="454152">
                <a:moveTo>
                  <a:pt x="0" y="41148"/>
                </a:moveTo>
                <a:lnTo>
                  <a:pt x="191262" y="41148"/>
                </a:lnTo>
                <a:lnTo>
                  <a:pt x="191262" y="0"/>
                </a:lnTo>
                <a:lnTo>
                  <a:pt x="454152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lateral shapes">
  <p:cSld name="BLANK_1_1_1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6"/>
          <p:cNvGrpSpPr/>
          <p:nvPr/>
        </p:nvGrpSpPr>
        <p:grpSpPr>
          <a:xfrm>
            <a:off x="6836554" y="-33087"/>
            <a:ext cx="2349144" cy="5205796"/>
            <a:chOff x="4316650" y="-73120"/>
            <a:chExt cx="2382258" cy="5279176"/>
          </a:xfrm>
        </p:grpSpPr>
        <p:sp>
          <p:nvSpPr>
            <p:cNvPr id="130" name="Google Shape;130;p16"/>
            <p:cNvSpPr/>
            <p:nvPr/>
          </p:nvSpPr>
          <p:spPr>
            <a:xfrm>
              <a:off x="4316650" y="-73120"/>
              <a:ext cx="1969925" cy="5278956"/>
            </a:xfrm>
            <a:custGeom>
              <a:rect b="b" l="l" r="r" t="t"/>
              <a:pathLst>
                <a:path extrusionOk="0" h="50497" w="18490">
                  <a:moveTo>
                    <a:pt x="17882" y="0"/>
                  </a:moveTo>
                  <a:cubicBezTo>
                    <a:pt x="16260" y="14142"/>
                    <a:pt x="1825" y="21635"/>
                    <a:pt x="1" y="50496"/>
                  </a:cubicBezTo>
                  <a:cubicBezTo>
                    <a:pt x="2369" y="30077"/>
                    <a:pt x="18490" y="16454"/>
                    <a:pt x="18490" y="0"/>
                  </a:cubicBezTo>
                  <a:close/>
                </a:path>
              </a:pathLst>
            </a:custGeom>
            <a:solidFill>
              <a:srgbClr val="2F2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6"/>
            <p:cNvSpPr/>
            <p:nvPr/>
          </p:nvSpPr>
          <p:spPr>
            <a:xfrm>
              <a:off x="4316650" y="1183891"/>
              <a:ext cx="2382258" cy="4022165"/>
            </a:xfrm>
            <a:custGeom>
              <a:rect b="b" l="l" r="r" t="t"/>
              <a:pathLst>
                <a:path extrusionOk="0" h="35317" w="22788">
                  <a:moveTo>
                    <a:pt x="22788" y="0"/>
                  </a:moveTo>
                  <a:cubicBezTo>
                    <a:pt x="21158" y="12010"/>
                    <a:pt x="1996" y="21912"/>
                    <a:pt x="1" y="35316"/>
                  </a:cubicBezTo>
                  <a:lnTo>
                    <a:pt x="22788" y="35316"/>
                  </a:lnTo>
                  <a:lnTo>
                    <a:pt x="22788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6"/>
            <p:cNvSpPr/>
            <p:nvPr/>
          </p:nvSpPr>
          <p:spPr>
            <a:xfrm>
              <a:off x="4316650" y="-73120"/>
              <a:ext cx="2382258" cy="5278956"/>
            </a:xfrm>
            <a:custGeom>
              <a:rect b="b" l="l" r="r" t="t"/>
              <a:pathLst>
                <a:path extrusionOk="0" h="50497" w="22788">
                  <a:moveTo>
                    <a:pt x="18490" y="0"/>
                  </a:moveTo>
                  <a:cubicBezTo>
                    <a:pt x="18490" y="16454"/>
                    <a:pt x="2369" y="30069"/>
                    <a:pt x="1" y="50496"/>
                  </a:cubicBezTo>
                  <a:cubicBezTo>
                    <a:pt x="1996" y="37092"/>
                    <a:pt x="21158" y="27190"/>
                    <a:pt x="22788" y="15180"/>
                  </a:cubicBezTo>
                  <a:lnTo>
                    <a:pt x="2278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" name="Google Shape;133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4" name="Google Shape;134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grpSp>
        <p:nvGrpSpPr>
          <p:cNvPr id="135" name="Google Shape;135;p16"/>
          <p:cNvGrpSpPr/>
          <p:nvPr/>
        </p:nvGrpSpPr>
        <p:grpSpPr>
          <a:xfrm>
            <a:off x="0" y="1944000"/>
            <a:ext cx="1162800" cy="1842900"/>
            <a:chOff x="0" y="1944000"/>
            <a:chExt cx="1162800" cy="1842900"/>
          </a:xfrm>
        </p:grpSpPr>
        <p:cxnSp>
          <p:nvCxnSpPr>
            <p:cNvPr id="136" name="Google Shape;136;p16"/>
            <p:cNvCxnSpPr/>
            <p:nvPr/>
          </p:nvCxnSpPr>
          <p:spPr>
            <a:xfrm>
              <a:off x="0" y="1944000"/>
              <a:ext cx="1162800" cy="0"/>
            </a:xfrm>
            <a:prstGeom prst="straightConnector1">
              <a:avLst/>
            </a:prstGeom>
            <a:noFill/>
            <a:ln cap="flat" cmpd="sng" w="9525">
              <a:solidFill>
                <a:srgbClr val="E76A28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cxnSp>
          <p:nvCxnSpPr>
            <p:cNvPr id="137" name="Google Shape;137;p16"/>
            <p:cNvCxnSpPr/>
            <p:nvPr/>
          </p:nvCxnSpPr>
          <p:spPr>
            <a:xfrm>
              <a:off x="0" y="3786900"/>
              <a:ext cx="1162800" cy="0"/>
            </a:xfrm>
            <a:prstGeom prst="straightConnector1">
              <a:avLst/>
            </a:prstGeom>
            <a:noFill/>
            <a:ln cap="flat" cmpd="sng" w="9525">
              <a:solidFill>
                <a:srgbClr val="E76A28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BLANK_1_1_1_2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7"/>
          <p:cNvGrpSpPr/>
          <p:nvPr/>
        </p:nvGrpSpPr>
        <p:grpSpPr>
          <a:xfrm>
            <a:off x="6836554" y="-33087"/>
            <a:ext cx="2349144" cy="5205796"/>
            <a:chOff x="4316650" y="-73120"/>
            <a:chExt cx="2382258" cy="5279176"/>
          </a:xfrm>
        </p:grpSpPr>
        <p:sp>
          <p:nvSpPr>
            <p:cNvPr id="140" name="Google Shape;140;p17"/>
            <p:cNvSpPr/>
            <p:nvPr/>
          </p:nvSpPr>
          <p:spPr>
            <a:xfrm>
              <a:off x="4316650" y="-73120"/>
              <a:ext cx="1969925" cy="5278956"/>
            </a:xfrm>
            <a:custGeom>
              <a:rect b="b" l="l" r="r" t="t"/>
              <a:pathLst>
                <a:path extrusionOk="0" h="50497" w="18490">
                  <a:moveTo>
                    <a:pt x="17882" y="0"/>
                  </a:moveTo>
                  <a:cubicBezTo>
                    <a:pt x="16260" y="14142"/>
                    <a:pt x="1825" y="21635"/>
                    <a:pt x="1" y="50496"/>
                  </a:cubicBezTo>
                  <a:cubicBezTo>
                    <a:pt x="2369" y="30077"/>
                    <a:pt x="18490" y="16454"/>
                    <a:pt x="18490" y="0"/>
                  </a:cubicBezTo>
                  <a:close/>
                </a:path>
              </a:pathLst>
            </a:custGeom>
            <a:solidFill>
              <a:srgbClr val="2F2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7"/>
            <p:cNvSpPr/>
            <p:nvPr/>
          </p:nvSpPr>
          <p:spPr>
            <a:xfrm>
              <a:off x="4316650" y="1183891"/>
              <a:ext cx="2382258" cy="4022165"/>
            </a:xfrm>
            <a:custGeom>
              <a:rect b="b" l="l" r="r" t="t"/>
              <a:pathLst>
                <a:path extrusionOk="0" h="35317" w="22788">
                  <a:moveTo>
                    <a:pt x="22788" y="0"/>
                  </a:moveTo>
                  <a:cubicBezTo>
                    <a:pt x="21158" y="12010"/>
                    <a:pt x="1996" y="21912"/>
                    <a:pt x="1" y="35316"/>
                  </a:cubicBezTo>
                  <a:lnTo>
                    <a:pt x="22788" y="35316"/>
                  </a:lnTo>
                  <a:lnTo>
                    <a:pt x="22788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7"/>
            <p:cNvSpPr/>
            <p:nvPr/>
          </p:nvSpPr>
          <p:spPr>
            <a:xfrm>
              <a:off x="4316650" y="-73120"/>
              <a:ext cx="2382258" cy="5278956"/>
            </a:xfrm>
            <a:custGeom>
              <a:rect b="b" l="l" r="r" t="t"/>
              <a:pathLst>
                <a:path extrusionOk="0" h="50497" w="22788">
                  <a:moveTo>
                    <a:pt x="18490" y="0"/>
                  </a:moveTo>
                  <a:cubicBezTo>
                    <a:pt x="18490" y="16454"/>
                    <a:pt x="2369" y="30069"/>
                    <a:pt x="1" y="50496"/>
                  </a:cubicBezTo>
                  <a:cubicBezTo>
                    <a:pt x="1996" y="37092"/>
                    <a:pt x="21158" y="27190"/>
                    <a:pt x="22788" y="15180"/>
                  </a:cubicBezTo>
                  <a:lnTo>
                    <a:pt x="2278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" name="Google Shape;143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4" name="Google Shape;144;p17"/>
          <p:cNvSpPr txBox="1"/>
          <p:nvPr>
            <p:ph type="ctrTitle"/>
          </p:nvPr>
        </p:nvSpPr>
        <p:spPr>
          <a:xfrm>
            <a:off x="3739989" y="2122900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b="1"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145" name="Google Shape;145;p17"/>
          <p:cNvSpPr txBox="1"/>
          <p:nvPr>
            <p:ph idx="1" type="subTitle"/>
          </p:nvPr>
        </p:nvSpPr>
        <p:spPr>
          <a:xfrm>
            <a:off x="3739984" y="264130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6" name="Google Shape;146;p17"/>
          <p:cNvSpPr/>
          <p:nvPr/>
        </p:nvSpPr>
        <p:spPr>
          <a:xfrm>
            <a:off x="-819150" y="-1104900"/>
            <a:ext cx="2705100" cy="3314700"/>
          </a:xfrm>
          <a:custGeom>
            <a:rect b="b" l="l" r="r" t="t"/>
            <a:pathLst>
              <a:path extrusionOk="0" h="132588" w="108204">
                <a:moveTo>
                  <a:pt x="0" y="132588"/>
                </a:moveTo>
                <a:lnTo>
                  <a:pt x="108204" y="132588"/>
                </a:lnTo>
                <a:lnTo>
                  <a:pt x="108204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BLANK_1_1_1_1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8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149" name="Google Shape;149;p18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8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" name="Google Shape;151;p18"/>
          <p:cNvGrpSpPr/>
          <p:nvPr/>
        </p:nvGrpSpPr>
        <p:grpSpPr>
          <a:xfrm>
            <a:off x="6981542" y="2903057"/>
            <a:ext cx="2186688" cy="2265914"/>
            <a:chOff x="2838150" y="4259225"/>
            <a:chExt cx="946700" cy="981000"/>
          </a:xfrm>
        </p:grpSpPr>
        <p:sp>
          <p:nvSpPr>
            <p:cNvPr id="152" name="Google Shape;152;p18"/>
            <p:cNvSpPr/>
            <p:nvPr/>
          </p:nvSpPr>
          <p:spPr>
            <a:xfrm>
              <a:off x="2838150" y="4259225"/>
              <a:ext cx="946700" cy="981000"/>
            </a:xfrm>
            <a:custGeom>
              <a:rect b="b" l="l" r="r" t="t"/>
              <a:pathLst>
                <a:path extrusionOk="0" h="39240" w="37868">
                  <a:moveTo>
                    <a:pt x="37868" y="0"/>
                  </a:moveTo>
                  <a:cubicBezTo>
                    <a:pt x="35353" y="8735"/>
                    <a:pt x="26755" y="29544"/>
                    <a:pt x="1" y="39239"/>
                  </a:cubicBezTo>
                  <a:lnTo>
                    <a:pt x="687" y="39239"/>
                  </a:lnTo>
                  <a:lnTo>
                    <a:pt x="687" y="39011"/>
                  </a:lnTo>
                  <a:cubicBezTo>
                    <a:pt x="687" y="39011"/>
                    <a:pt x="24834" y="36541"/>
                    <a:pt x="37868" y="21632"/>
                  </a:cubicBezTo>
                  <a:lnTo>
                    <a:pt x="3786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8"/>
            <p:cNvSpPr/>
            <p:nvPr/>
          </p:nvSpPr>
          <p:spPr>
            <a:xfrm>
              <a:off x="2855300" y="4800000"/>
              <a:ext cx="929550" cy="440225"/>
            </a:xfrm>
            <a:custGeom>
              <a:rect b="b" l="l" r="r" t="t"/>
              <a:pathLst>
                <a:path extrusionOk="0" h="17609" w="37182">
                  <a:moveTo>
                    <a:pt x="37182" y="1"/>
                  </a:moveTo>
                  <a:cubicBezTo>
                    <a:pt x="24148" y="14910"/>
                    <a:pt x="1" y="17380"/>
                    <a:pt x="1" y="17380"/>
                  </a:cubicBezTo>
                  <a:lnTo>
                    <a:pt x="1" y="17608"/>
                  </a:lnTo>
                  <a:lnTo>
                    <a:pt x="37182" y="17608"/>
                  </a:ln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" name="Google Shape;154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5" name="Google Shape;155;p18"/>
          <p:cNvSpPr txBox="1"/>
          <p:nvPr>
            <p:ph type="ctrTitle"/>
          </p:nvPr>
        </p:nvSpPr>
        <p:spPr>
          <a:xfrm>
            <a:off x="1145189" y="1220650"/>
            <a:ext cx="2091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1" sz="1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Fira Sans Condensed"/>
              <a:buNone/>
              <a:defRPr b="1" sz="1600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defRPr>
            </a:lvl9pPr>
          </a:lstStyle>
          <a:p/>
        </p:txBody>
      </p:sp>
      <p:sp>
        <p:nvSpPr>
          <p:cNvPr id="156" name="Google Shape;156;p18"/>
          <p:cNvSpPr txBox="1"/>
          <p:nvPr>
            <p:ph idx="1" type="subTitle"/>
          </p:nvPr>
        </p:nvSpPr>
        <p:spPr>
          <a:xfrm>
            <a:off x="1145184" y="17390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None/>
              <a:defRPr sz="12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57" name="Google Shape;157;p18"/>
          <p:cNvSpPr/>
          <p:nvPr/>
        </p:nvSpPr>
        <p:spPr>
          <a:xfrm>
            <a:off x="1657350" y="-419100"/>
            <a:ext cx="3714750" cy="5924550"/>
          </a:xfrm>
          <a:custGeom>
            <a:rect b="b" l="l" r="r" t="t"/>
            <a:pathLst>
              <a:path extrusionOk="0" h="236982" w="148590">
                <a:moveTo>
                  <a:pt x="0" y="236982"/>
                </a:moveTo>
                <a:lnTo>
                  <a:pt x="0" y="161544"/>
                </a:lnTo>
                <a:lnTo>
                  <a:pt x="0" y="137922"/>
                </a:lnTo>
                <a:lnTo>
                  <a:pt x="148590" y="137922"/>
                </a:lnTo>
                <a:lnTo>
                  <a:pt x="148590" y="111252"/>
                </a:lnTo>
                <a:lnTo>
                  <a:pt x="148590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corner shapes 1">
  <p:cSld name="BLANK_1_1_1_1_1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oogle Shape;159;p19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160" name="Google Shape;160;p19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19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" name="Google Shape;162;p19"/>
          <p:cNvGrpSpPr/>
          <p:nvPr/>
        </p:nvGrpSpPr>
        <p:grpSpPr>
          <a:xfrm>
            <a:off x="6981542" y="2903057"/>
            <a:ext cx="2186688" cy="2265914"/>
            <a:chOff x="2838150" y="4259225"/>
            <a:chExt cx="946700" cy="981000"/>
          </a:xfrm>
        </p:grpSpPr>
        <p:sp>
          <p:nvSpPr>
            <p:cNvPr id="163" name="Google Shape;163;p19"/>
            <p:cNvSpPr/>
            <p:nvPr/>
          </p:nvSpPr>
          <p:spPr>
            <a:xfrm>
              <a:off x="2838150" y="4259225"/>
              <a:ext cx="946700" cy="981000"/>
            </a:xfrm>
            <a:custGeom>
              <a:rect b="b" l="l" r="r" t="t"/>
              <a:pathLst>
                <a:path extrusionOk="0" h="39240" w="37868">
                  <a:moveTo>
                    <a:pt x="37868" y="0"/>
                  </a:moveTo>
                  <a:cubicBezTo>
                    <a:pt x="35353" y="8735"/>
                    <a:pt x="26755" y="29544"/>
                    <a:pt x="1" y="39239"/>
                  </a:cubicBezTo>
                  <a:lnTo>
                    <a:pt x="687" y="39239"/>
                  </a:lnTo>
                  <a:lnTo>
                    <a:pt x="687" y="39011"/>
                  </a:lnTo>
                  <a:cubicBezTo>
                    <a:pt x="687" y="39011"/>
                    <a:pt x="24834" y="36541"/>
                    <a:pt x="37868" y="21632"/>
                  </a:cubicBezTo>
                  <a:lnTo>
                    <a:pt x="3786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9"/>
            <p:cNvSpPr/>
            <p:nvPr/>
          </p:nvSpPr>
          <p:spPr>
            <a:xfrm>
              <a:off x="2855300" y="4800000"/>
              <a:ext cx="929550" cy="440225"/>
            </a:xfrm>
            <a:custGeom>
              <a:rect b="b" l="l" r="r" t="t"/>
              <a:pathLst>
                <a:path extrusionOk="0" h="17609" w="37182">
                  <a:moveTo>
                    <a:pt x="37182" y="1"/>
                  </a:moveTo>
                  <a:cubicBezTo>
                    <a:pt x="24148" y="14910"/>
                    <a:pt x="1" y="17380"/>
                    <a:pt x="1" y="17380"/>
                  </a:cubicBezTo>
                  <a:lnTo>
                    <a:pt x="1" y="17608"/>
                  </a:lnTo>
                  <a:lnTo>
                    <a:pt x="37182" y="17608"/>
                  </a:ln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" name="Google Shape;165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6" name="Google Shape;166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67" name="Google Shape;167;p19"/>
          <p:cNvSpPr/>
          <p:nvPr/>
        </p:nvSpPr>
        <p:spPr>
          <a:xfrm>
            <a:off x="3195050" y="-78352"/>
            <a:ext cx="4899281" cy="1314449"/>
          </a:xfrm>
          <a:custGeom>
            <a:rect b="b" l="l" r="r" t="t"/>
            <a:pathLst>
              <a:path extrusionOk="0" h="50702" w="188979">
                <a:moveTo>
                  <a:pt x="0" y="50702"/>
                </a:moveTo>
                <a:lnTo>
                  <a:pt x="188979" y="50702"/>
                </a:lnTo>
                <a:lnTo>
                  <a:pt x="188979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and text">
  <p:cSld name="BLANK_1_1_1_1_1_2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" name="Google Shape;169;p20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170" name="Google Shape;170;p20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0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" name="Google Shape;172;p20"/>
          <p:cNvGrpSpPr/>
          <p:nvPr/>
        </p:nvGrpSpPr>
        <p:grpSpPr>
          <a:xfrm>
            <a:off x="6981542" y="2903057"/>
            <a:ext cx="2186688" cy="2265914"/>
            <a:chOff x="2838150" y="4259225"/>
            <a:chExt cx="946700" cy="981000"/>
          </a:xfrm>
        </p:grpSpPr>
        <p:sp>
          <p:nvSpPr>
            <p:cNvPr id="173" name="Google Shape;173;p20"/>
            <p:cNvSpPr/>
            <p:nvPr/>
          </p:nvSpPr>
          <p:spPr>
            <a:xfrm>
              <a:off x="2838150" y="4259225"/>
              <a:ext cx="946700" cy="981000"/>
            </a:xfrm>
            <a:custGeom>
              <a:rect b="b" l="l" r="r" t="t"/>
              <a:pathLst>
                <a:path extrusionOk="0" h="39240" w="37868">
                  <a:moveTo>
                    <a:pt x="37868" y="0"/>
                  </a:moveTo>
                  <a:cubicBezTo>
                    <a:pt x="35353" y="8735"/>
                    <a:pt x="26755" y="29544"/>
                    <a:pt x="1" y="39239"/>
                  </a:cubicBezTo>
                  <a:lnTo>
                    <a:pt x="687" y="39239"/>
                  </a:lnTo>
                  <a:lnTo>
                    <a:pt x="687" y="39011"/>
                  </a:lnTo>
                  <a:cubicBezTo>
                    <a:pt x="687" y="39011"/>
                    <a:pt x="24834" y="36541"/>
                    <a:pt x="37868" y="21632"/>
                  </a:cubicBezTo>
                  <a:lnTo>
                    <a:pt x="3786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0"/>
            <p:cNvSpPr/>
            <p:nvPr/>
          </p:nvSpPr>
          <p:spPr>
            <a:xfrm>
              <a:off x="2855300" y="4800000"/>
              <a:ext cx="929550" cy="440225"/>
            </a:xfrm>
            <a:custGeom>
              <a:rect b="b" l="l" r="r" t="t"/>
              <a:pathLst>
                <a:path extrusionOk="0" h="17609" w="37182">
                  <a:moveTo>
                    <a:pt x="37182" y="1"/>
                  </a:moveTo>
                  <a:cubicBezTo>
                    <a:pt x="24148" y="14910"/>
                    <a:pt x="1" y="17380"/>
                    <a:pt x="1" y="17380"/>
                  </a:cubicBezTo>
                  <a:lnTo>
                    <a:pt x="1" y="17608"/>
                  </a:lnTo>
                  <a:lnTo>
                    <a:pt x="37182" y="17608"/>
                  </a:ln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" name="Google Shape;175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6" name="Google Shape;176;p20"/>
          <p:cNvSpPr txBox="1"/>
          <p:nvPr>
            <p:ph hasCustomPrompt="1" type="title"/>
          </p:nvPr>
        </p:nvSpPr>
        <p:spPr>
          <a:xfrm>
            <a:off x="742950" y="806925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6000"/>
              <a:buNone/>
              <a:defRPr sz="6000">
                <a:solidFill>
                  <a:srgbClr val="312E2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7" name="Google Shape;177;p20"/>
          <p:cNvSpPr txBox="1"/>
          <p:nvPr>
            <p:ph idx="1" type="subTitle"/>
          </p:nvPr>
        </p:nvSpPr>
        <p:spPr>
          <a:xfrm>
            <a:off x="1991550" y="140409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78" name="Google Shape;178;p20"/>
          <p:cNvSpPr txBox="1"/>
          <p:nvPr>
            <p:ph hasCustomPrompt="1" idx="2" type="title"/>
          </p:nvPr>
        </p:nvSpPr>
        <p:spPr>
          <a:xfrm>
            <a:off x="742950" y="1935400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6000"/>
              <a:buNone/>
              <a:defRPr sz="6000">
                <a:solidFill>
                  <a:srgbClr val="312E2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9" name="Google Shape;179;p20"/>
          <p:cNvSpPr txBox="1"/>
          <p:nvPr>
            <p:ph idx="3" type="subTitle"/>
          </p:nvPr>
        </p:nvSpPr>
        <p:spPr>
          <a:xfrm>
            <a:off x="1991550" y="2532571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80" name="Google Shape;180;p20"/>
          <p:cNvSpPr txBox="1"/>
          <p:nvPr>
            <p:ph hasCustomPrompt="1" idx="4" type="title"/>
          </p:nvPr>
        </p:nvSpPr>
        <p:spPr>
          <a:xfrm>
            <a:off x="742950" y="3063875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6000"/>
              <a:buNone/>
              <a:defRPr sz="6000">
                <a:solidFill>
                  <a:srgbClr val="312E2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2E2F"/>
              </a:buClr>
              <a:buSzPts val="12000"/>
              <a:buNone/>
              <a:defRPr sz="12000">
                <a:solidFill>
                  <a:srgbClr val="312E2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1" name="Google Shape;181;p20"/>
          <p:cNvSpPr txBox="1"/>
          <p:nvPr>
            <p:ph idx="5" type="subTitle"/>
          </p:nvPr>
        </p:nvSpPr>
        <p:spPr>
          <a:xfrm>
            <a:off x="1991550" y="366104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182" name="Google Shape;182;p20"/>
          <p:cNvGrpSpPr/>
          <p:nvPr/>
        </p:nvGrpSpPr>
        <p:grpSpPr>
          <a:xfrm>
            <a:off x="1785900" y="1683475"/>
            <a:ext cx="5572200" cy="1726500"/>
            <a:chOff x="1876425" y="1683475"/>
            <a:chExt cx="5572200" cy="1726500"/>
          </a:xfrm>
        </p:grpSpPr>
        <p:cxnSp>
          <p:nvCxnSpPr>
            <p:cNvPr id="183" name="Google Shape;183;p20"/>
            <p:cNvCxnSpPr/>
            <p:nvPr/>
          </p:nvCxnSpPr>
          <p:spPr>
            <a:xfrm>
              <a:off x="1876425" y="1683475"/>
              <a:ext cx="0" cy="1574100"/>
            </a:xfrm>
            <a:prstGeom prst="straightConnector1">
              <a:avLst/>
            </a:prstGeom>
            <a:noFill/>
            <a:ln cap="flat" cmpd="sng" w="9525">
              <a:solidFill>
                <a:srgbClr val="E76A28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cxnSp>
          <p:nvCxnSpPr>
            <p:cNvPr id="184" name="Google Shape;184;p20"/>
            <p:cNvCxnSpPr/>
            <p:nvPr/>
          </p:nvCxnSpPr>
          <p:spPr>
            <a:xfrm>
              <a:off x="7448625" y="1835875"/>
              <a:ext cx="0" cy="1574100"/>
            </a:xfrm>
            <a:prstGeom prst="straightConnector1">
              <a:avLst/>
            </a:prstGeom>
            <a:noFill/>
            <a:ln cap="flat" cmpd="sng" w="9525">
              <a:solidFill>
                <a:srgbClr val="E76A28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 with corner shapes ">
  <p:cSld name="BLANK_1_1_1_1_1_1">
    <p:bg>
      <p:bgPr>
        <a:solidFill>
          <a:srgbClr val="312E2F"/>
        </a:solid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oogle Shape;186;p21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187" name="Google Shape;187;p21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1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" name="Google Shape;189;p21"/>
          <p:cNvGrpSpPr/>
          <p:nvPr/>
        </p:nvGrpSpPr>
        <p:grpSpPr>
          <a:xfrm>
            <a:off x="6981542" y="2903057"/>
            <a:ext cx="2186688" cy="2265914"/>
            <a:chOff x="2838150" y="4259225"/>
            <a:chExt cx="946700" cy="981000"/>
          </a:xfrm>
        </p:grpSpPr>
        <p:sp>
          <p:nvSpPr>
            <p:cNvPr id="190" name="Google Shape;190;p21"/>
            <p:cNvSpPr/>
            <p:nvPr/>
          </p:nvSpPr>
          <p:spPr>
            <a:xfrm>
              <a:off x="2838150" y="4259225"/>
              <a:ext cx="946700" cy="981000"/>
            </a:xfrm>
            <a:custGeom>
              <a:rect b="b" l="l" r="r" t="t"/>
              <a:pathLst>
                <a:path extrusionOk="0" h="39240" w="37868">
                  <a:moveTo>
                    <a:pt x="37868" y="0"/>
                  </a:moveTo>
                  <a:cubicBezTo>
                    <a:pt x="35353" y="8735"/>
                    <a:pt x="26755" y="29544"/>
                    <a:pt x="1" y="39239"/>
                  </a:cubicBezTo>
                  <a:lnTo>
                    <a:pt x="687" y="39239"/>
                  </a:lnTo>
                  <a:lnTo>
                    <a:pt x="687" y="39011"/>
                  </a:lnTo>
                  <a:cubicBezTo>
                    <a:pt x="687" y="39011"/>
                    <a:pt x="24834" y="36541"/>
                    <a:pt x="37868" y="21632"/>
                  </a:cubicBezTo>
                  <a:lnTo>
                    <a:pt x="37868" y="0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1"/>
            <p:cNvSpPr/>
            <p:nvPr/>
          </p:nvSpPr>
          <p:spPr>
            <a:xfrm>
              <a:off x="2855300" y="4800000"/>
              <a:ext cx="929550" cy="440225"/>
            </a:xfrm>
            <a:custGeom>
              <a:rect b="b" l="l" r="r" t="t"/>
              <a:pathLst>
                <a:path extrusionOk="0" h="17609" w="37182">
                  <a:moveTo>
                    <a:pt x="37182" y="1"/>
                  </a:moveTo>
                  <a:cubicBezTo>
                    <a:pt x="24148" y="14910"/>
                    <a:pt x="1" y="17380"/>
                    <a:pt x="1" y="17380"/>
                  </a:cubicBezTo>
                  <a:lnTo>
                    <a:pt x="1" y="17608"/>
                  </a:lnTo>
                  <a:lnTo>
                    <a:pt x="37182" y="17608"/>
                  </a:ln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" name="Google Shape;192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3" name="Google Shape;193;p21"/>
          <p:cNvSpPr txBox="1"/>
          <p:nvPr>
            <p:ph type="title"/>
          </p:nvPr>
        </p:nvSpPr>
        <p:spPr>
          <a:xfrm>
            <a:off x="1068100" y="2196725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b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4" name="Google Shape;194;p21"/>
          <p:cNvSpPr txBox="1"/>
          <p:nvPr>
            <p:ph idx="1" type="subTitle"/>
          </p:nvPr>
        </p:nvSpPr>
        <p:spPr>
          <a:xfrm>
            <a:off x="1603279" y="2979250"/>
            <a:ext cx="593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Arvo"/>
              <a:buNone/>
              <a:defRPr sz="24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●"/>
              <a:defRPr sz="16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 sz="16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2pPr>
            <a:lvl3pPr indent="-3238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 sz="15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3pPr>
            <a:lvl4pPr indent="-3238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 sz="15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6pPr>
            <a:lvl7pPr indent="-3111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 sz="13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7pPr>
            <a:lvl8pPr indent="-3111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 sz="13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Nunito Light"/>
              <a:buChar char="■"/>
              <a:defRPr sz="12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7" name="Google Shape;197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98" name="Google Shape;198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3g24WKe2zQBY6it75zXd3ZLEI-KVD8CMwOulemULZpI/copy" TargetMode="External"/><Relationship Id="rId4" Type="http://schemas.openxmlformats.org/officeDocument/2006/relationships/image" Target="../media/image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7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4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fonts.google.com/specimen/Arvo" TargetMode="External"/><Relationship Id="rId4" Type="http://schemas.openxmlformats.org/officeDocument/2006/relationships/hyperlink" Target="https://fonts.google.com/specimen/Fira+Sans+Condensed" TargetMode="External"/><Relationship Id="rId5" Type="http://schemas.openxmlformats.org/officeDocument/2006/relationships/hyperlink" Target="https://fonts.google.com/specimen/Nunito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24"/>
          <p:cNvSpPr txBox="1"/>
          <p:nvPr>
            <p:ph type="ctrTitle"/>
          </p:nvPr>
        </p:nvSpPr>
        <p:spPr>
          <a:xfrm>
            <a:off x="1167450" y="1856275"/>
            <a:ext cx="6809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800"/>
              <a:t>Here is where </a:t>
            </a:r>
            <a:r>
              <a:rPr lang="es" sz="4800">
                <a:solidFill>
                  <a:srgbClr val="FF980B"/>
                </a:solidFill>
              </a:rPr>
              <a:t>your </a:t>
            </a:r>
            <a:r>
              <a:rPr lang="es" sz="4800">
                <a:solidFill>
                  <a:srgbClr val="FF980B"/>
                </a:solidFill>
              </a:rPr>
              <a:t>presentation</a:t>
            </a:r>
            <a:r>
              <a:rPr lang="es" sz="4800"/>
              <a:t> begins</a:t>
            </a:r>
            <a:endParaRPr sz="48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" name="Google Shape;209;p25"/>
          <p:cNvPicPr preferRelativeResize="0"/>
          <p:nvPr/>
        </p:nvPicPr>
        <p:blipFill rotWithShape="1">
          <a:blip r:embed="rId3">
            <a:alphaModFix/>
          </a:blip>
          <a:srcRect b="0" l="32705" r="0" t="19380"/>
          <a:stretch/>
        </p:blipFill>
        <p:spPr>
          <a:xfrm>
            <a:off x="2948399" y="0"/>
            <a:ext cx="6208149" cy="4958674"/>
          </a:xfrm>
          <a:prstGeom prst="rect">
            <a:avLst/>
          </a:prstGeom>
          <a:noFill/>
          <a:ln>
            <a:noFill/>
          </a:ln>
        </p:spPr>
      </p:pic>
      <p:sp>
        <p:nvSpPr>
          <p:cNvPr id="210" name="Google Shape;210;p25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/>
              <a:t>Whoa!</a:t>
            </a:r>
            <a:endParaRPr sz="6000"/>
          </a:p>
        </p:txBody>
      </p:sp>
      <p:grpSp>
        <p:nvGrpSpPr>
          <p:cNvPr id="211" name="Google Shape;211;p25"/>
          <p:cNvGrpSpPr/>
          <p:nvPr/>
        </p:nvGrpSpPr>
        <p:grpSpPr>
          <a:xfrm>
            <a:off x="-19253" y="-12901"/>
            <a:ext cx="2186581" cy="2302928"/>
            <a:chOff x="497750" y="2991250"/>
            <a:chExt cx="946654" cy="997025"/>
          </a:xfrm>
        </p:grpSpPr>
        <p:sp>
          <p:nvSpPr>
            <p:cNvPr id="212" name="Google Shape;212;p25"/>
            <p:cNvSpPr/>
            <p:nvPr/>
          </p:nvSpPr>
          <p:spPr>
            <a:xfrm>
              <a:off x="497750" y="2994700"/>
              <a:ext cx="908975" cy="993575"/>
            </a:xfrm>
            <a:custGeom>
              <a:rect b="b" l="l" r="r" t="t"/>
              <a:pathLst>
                <a:path extrusionOk="0" h="39743" w="36359">
                  <a:moveTo>
                    <a:pt x="36359" y="0"/>
                  </a:moveTo>
                  <a:lnTo>
                    <a:pt x="36359" y="0"/>
                  </a:lnTo>
                  <a:cubicBezTo>
                    <a:pt x="18660" y="3018"/>
                    <a:pt x="6952" y="10976"/>
                    <a:pt x="1" y="17699"/>
                  </a:cubicBezTo>
                  <a:lnTo>
                    <a:pt x="1" y="39742"/>
                  </a:lnTo>
                  <a:cubicBezTo>
                    <a:pt x="1967" y="32013"/>
                    <a:pt x="9834" y="10473"/>
                    <a:pt x="36359" y="0"/>
                  </a:cubicBez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497750" y="2991250"/>
              <a:ext cx="946654" cy="454130"/>
            </a:xfrm>
            <a:custGeom>
              <a:rect b="b" l="l" r="r" t="t"/>
              <a:pathLst>
                <a:path extrusionOk="0" h="17837" w="37182">
                  <a:moveTo>
                    <a:pt x="1" y="1"/>
                  </a:moveTo>
                  <a:lnTo>
                    <a:pt x="1" y="17837"/>
                  </a:lnTo>
                  <a:cubicBezTo>
                    <a:pt x="6952" y="11114"/>
                    <a:pt x="18660" y="3156"/>
                    <a:pt x="36359" y="138"/>
                  </a:cubicBezTo>
                  <a:lnTo>
                    <a:pt x="37182" y="1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" name="Google Shape;214;p25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215" name="Google Shape;215;p25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5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5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" name="Google Shape;218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9" name="Google Shape;219;p25"/>
          <p:cNvSpPr txBox="1"/>
          <p:nvPr>
            <p:ph idx="1" type="subTitle"/>
          </p:nvPr>
        </p:nvSpPr>
        <p:spPr>
          <a:xfrm>
            <a:off x="1143011" y="3138029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              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5" name="Google Shape;225;p26"/>
          <p:cNvSpPr txBox="1"/>
          <p:nvPr>
            <p:ph idx="2" type="subTitle"/>
          </p:nvPr>
        </p:nvSpPr>
        <p:spPr>
          <a:xfrm>
            <a:off x="4264036" y="3520929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76A28"/>
                </a:solidFill>
              </a:rPr>
              <a:t>一</a:t>
            </a:r>
            <a:r>
              <a:rPr lang="es">
                <a:solidFill>
                  <a:srgbClr val="B7B7B7"/>
                </a:solidFill>
              </a:rPr>
              <a:t>Someone famous</a:t>
            </a:r>
            <a:endParaRPr/>
          </a:p>
        </p:txBody>
      </p:sp>
      <p:sp>
        <p:nvSpPr>
          <p:cNvPr id="226" name="Google Shape;226;p26"/>
          <p:cNvSpPr txBox="1"/>
          <p:nvPr>
            <p:ph idx="1" type="subTitle"/>
          </p:nvPr>
        </p:nvSpPr>
        <p:spPr>
          <a:xfrm>
            <a:off x="2122200" y="1521307"/>
            <a:ext cx="4899600" cy="210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“This, right here,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27"/>
          <p:cNvSpPr txBox="1"/>
          <p:nvPr>
            <p:ph idx="1" type="subTitle"/>
          </p:nvPr>
        </p:nvSpPr>
        <p:spPr>
          <a:xfrm>
            <a:off x="4477350" y="36510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  <p:sp>
        <p:nvSpPr>
          <p:cNvPr id="232" name="Google Shape;232;p27"/>
          <p:cNvSpPr txBox="1"/>
          <p:nvPr>
            <p:ph type="title"/>
          </p:nvPr>
        </p:nvSpPr>
        <p:spPr>
          <a:xfrm>
            <a:off x="4477350" y="2536525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1.</a:t>
            </a:r>
            <a:r>
              <a:rPr lang="es"/>
              <a:t>This is a great headline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8"/>
          <p:cNvSpPr txBox="1"/>
          <p:nvPr>
            <p:ph idx="1" type="body"/>
          </p:nvPr>
        </p:nvSpPr>
        <p:spPr>
          <a:xfrm>
            <a:off x="1068100" y="1695450"/>
            <a:ext cx="6501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know what helps you make your point clear? Lists like this one:</a:t>
            </a:r>
            <a:br>
              <a:rPr lang="es"/>
            </a:b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s"/>
              <a:t>Because they’re simple 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238" name="Google Shape;238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Yeah, the</a:t>
            </a:r>
            <a:r>
              <a:rPr lang="es"/>
              <a:t> </a:t>
            </a:r>
            <a:r>
              <a:rPr lang="es">
                <a:solidFill>
                  <a:srgbClr val="E76A28"/>
                </a:solidFill>
              </a:rPr>
              <a:t>slide title </a:t>
            </a:r>
            <a:r>
              <a:rPr lang="es"/>
              <a:t>goes here!</a:t>
            </a:r>
            <a:endParaRPr/>
          </a:p>
        </p:txBody>
      </p:sp>
      <p:sp>
        <p:nvSpPr>
          <p:cNvPr id="239" name="Google Shape;239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29"/>
          <p:cNvSpPr txBox="1"/>
          <p:nvPr>
            <p:ph type="title"/>
          </p:nvPr>
        </p:nvSpPr>
        <p:spPr>
          <a:xfrm>
            <a:off x="1068100" y="7810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</a:t>
            </a:r>
            <a:r>
              <a:rPr lang="es">
                <a:solidFill>
                  <a:srgbClr val="E76A28"/>
                </a:solidFill>
              </a:rPr>
              <a:t>divide </a:t>
            </a:r>
            <a:r>
              <a:rPr lang="es"/>
              <a:t>the content</a:t>
            </a:r>
            <a:endParaRPr/>
          </a:p>
        </p:txBody>
      </p:sp>
      <p:sp>
        <p:nvSpPr>
          <p:cNvPr id="245" name="Google Shape;245;p2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6" name="Google Shape;246;p29"/>
          <p:cNvSpPr txBox="1"/>
          <p:nvPr>
            <p:ph idx="2" type="ctrTitle"/>
          </p:nvPr>
        </p:nvSpPr>
        <p:spPr>
          <a:xfrm>
            <a:off x="1020651" y="1645075"/>
            <a:ext cx="3391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rPr>
              <a:t>MERCURY</a:t>
            </a:r>
            <a:endParaRPr b="1">
              <a:solidFill>
                <a:srgbClr val="E76A28"/>
              </a:solidFill>
              <a:latin typeface="Fira Sans Condensed"/>
              <a:ea typeface="Fira Sans Condensed"/>
              <a:cs typeface="Fira Sans Condensed"/>
              <a:sym typeface="Fira Sans Condensed"/>
            </a:endParaRPr>
          </a:p>
        </p:txBody>
      </p:sp>
      <p:sp>
        <p:nvSpPr>
          <p:cNvPr id="247" name="Google Shape;247;p29"/>
          <p:cNvSpPr txBox="1"/>
          <p:nvPr>
            <p:ph idx="1" type="subTitle"/>
          </p:nvPr>
        </p:nvSpPr>
        <p:spPr>
          <a:xfrm>
            <a:off x="1020651" y="2214525"/>
            <a:ext cx="3020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29"/>
          <p:cNvSpPr txBox="1"/>
          <p:nvPr>
            <p:ph idx="3" type="ctrTitle"/>
          </p:nvPr>
        </p:nvSpPr>
        <p:spPr>
          <a:xfrm>
            <a:off x="4909751" y="1645075"/>
            <a:ext cx="3391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76A28"/>
                </a:solidFill>
                <a:latin typeface="Fira Sans Condensed"/>
                <a:ea typeface="Fira Sans Condensed"/>
                <a:cs typeface="Fira Sans Condensed"/>
                <a:sym typeface="Fira Sans Condensed"/>
              </a:rPr>
              <a:t>VENUS</a:t>
            </a:r>
            <a:endParaRPr b="1">
              <a:solidFill>
                <a:srgbClr val="E76A28"/>
              </a:solidFill>
              <a:latin typeface="Fira Sans Condensed"/>
              <a:ea typeface="Fira Sans Condensed"/>
              <a:cs typeface="Fira Sans Condensed"/>
              <a:sym typeface="Fira Sans Condensed"/>
            </a:endParaRPr>
          </a:p>
        </p:txBody>
      </p:sp>
      <p:sp>
        <p:nvSpPr>
          <p:cNvPr id="249" name="Google Shape;249;p29"/>
          <p:cNvSpPr txBox="1"/>
          <p:nvPr>
            <p:ph idx="4" type="subTitle"/>
          </p:nvPr>
        </p:nvSpPr>
        <p:spPr>
          <a:xfrm>
            <a:off x="4909750" y="2214525"/>
            <a:ext cx="3020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p30"/>
          <p:cNvSpPr txBox="1"/>
          <p:nvPr>
            <p:ph type="title"/>
          </p:nvPr>
        </p:nvSpPr>
        <p:spPr>
          <a:xfrm>
            <a:off x="1062575" y="880775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E76A28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cxnSp>
        <p:nvCxnSpPr>
          <p:cNvPr id="255" name="Google Shape;255;p30"/>
          <p:cNvCxnSpPr/>
          <p:nvPr/>
        </p:nvCxnSpPr>
        <p:spPr>
          <a:xfrm>
            <a:off x="3330775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56" name="Google Shape;256;p30"/>
          <p:cNvCxnSpPr/>
          <p:nvPr/>
        </p:nvCxnSpPr>
        <p:spPr>
          <a:xfrm>
            <a:off x="5841650" y="1908800"/>
            <a:ext cx="0" cy="233160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257" name="Google Shape;257;p3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434343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258" name="Google Shape;258;p30"/>
          <p:cNvSpPr txBox="1"/>
          <p:nvPr>
            <p:ph idx="2" type="ctrTitle"/>
          </p:nvPr>
        </p:nvSpPr>
        <p:spPr>
          <a:xfrm>
            <a:off x="1020651" y="214652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59" name="Google Shape;259;p30"/>
          <p:cNvSpPr txBox="1"/>
          <p:nvPr>
            <p:ph idx="1" type="subTitle"/>
          </p:nvPr>
        </p:nvSpPr>
        <p:spPr>
          <a:xfrm>
            <a:off x="1020650" y="2715975"/>
            <a:ext cx="1959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60" name="Google Shape;260;p30"/>
          <p:cNvSpPr txBox="1"/>
          <p:nvPr>
            <p:ph idx="3" type="ctrTitle"/>
          </p:nvPr>
        </p:nvSpPr>
        <p:spPr>
          <a:xfrm>
            <a:off x="3540714" y="214652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61" name="Google Shape;261;p30"/>
          <p:cNvSpPr txBox="1"/>
          <p:nvPr>
            <p:ph idx="4" type="subTitle"/>
          </p:nvPr>
        </p:nvSpPr>
        <p:spPr>
          <a:xfrm>
            <a:off x="3540709" y="2715976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 and its atmosphere is extremely poisonous</a:t>
            </a:r>
            <a:endParaRPr/>
          </a:p>
        </p:txBody>
      </p:sp>
      <p:sp>
        <p:nvSpPr>
          <p:cNvPr id="262" name="Google Shape;262;p30"/>
          <p:cNvSpPr txBox="1"/>
          <p:nvPr>
            <p:ph idx="5" type="ctrTitle"/>
          </p:nvPr>
        </p:nvSpPr>
        <p:spPr>
          <a:xfrm>
            <a:off x="6051589" y="214652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63" name="Google Shape;263;p30"/>
          <p:cNvSpPr txBox="1"/>
          <p:nvPr>
            <p:ph idx="6" type="subTitle"/>
          </p:nvPr>
        </p:nvSpPr>
        <p:spPr>
          <a:xfrm>
            <a:off x="6051584" y="2715976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It’s a gas giant and the biggest planet in our Solar System. It was named after the Roman god of the sky and lightning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8" name="Google Shape;268;p31"/>
          <p:cNvPicPr preferRelativeResize="0"/>
          <p:nvPr/>
        </p:nvPicPr>
        <p:blipFill rotWithShape="1">
          <a:blip r:embed="rId3">
            <a:alphaModFix/>
          </a:blip>
          <a:srcRect b="0" l="0" r="0" t="20350"/>
          <a:stretch/>
        </p:blipFill>
        <p:spPr>
          <a:xfrm>
            <a:off x="5970005" y="-192150"/>
            <a:ext cx="4071000" cy="4863600"/>
          </a:xfrm>
          <a:prstGeom prst="round2SameRect">
            <a:avLst>
              <a:gd fmla="val 39887" name="adj1"/>
              <a:gd fmla="val 0" name="adj2"/>
            </a:avLst>
          </a:prstGeom>
          <a:noFill/>
          <a:ln>
            <a:noFill/>
          </a:ln>
        </p:spPr>
      </p:pic>
      <p:grpSp>
        <p:nvGrpSpPr>
          <p:cNvPr id="269" name="Google Shape;269;p31"/>
          <p:cNvGrpSpPr/>
          <p:nvPr/>
        </p:nvGrpSpPr>
        <p:grpSpPr>
          <a:xfrm>
            <a:off x="-19367" y="3801791"/>
            <a:ext cx="9175925" cy="1348071"/>
            <a:chOff x="4262750" y="4821725"/>
            <a:chExt cx="2786325" cy="409350"/>
          </a:xfrm>
        </p:grpSpPr>
        <p:sp>
          <p:nvSpPr>
            <p:cNvPr id="270" name="Google Shape;270;p31"/>
            <p:cNvSpPr/>
            <p:nvPr/>
          </p:nvSpPr>
          <p:spPr>
            <a:xfrm>
              <a:off x="4262750" y="5115550"/>
              <a:ext cx="1230805" cy="115523"/>
            </a:xfrm>
            <a:custGeom>
              <a:rect b="b" l="l" r="r" t="t"/>
              <a:pathLst>
                <a:path extrusionOk="0" h="4163" w="45002">
                  <a:moveTo>
                    <a:pt x="45002" y="1"/>
                  </a:moveTo>
                  <a:cubicBezTo>
                    <a:pt x="19666" y="2653"/>
                    <a:pt x="0" y="3019"/>
                    <a:pt x="0" y="3019"/>
                  </a:cubicBezTo>
                  <a:lnTo>
                    <a:pt x="0" y="4162"/>
                  </a:lnTo>
                  <a:lnTo>
                    <a:pt x="45002" y="4162"/>
                  </a:lnTo>
                  <a:lnTo>
                    <a:pt x="45002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100000">
                  <a:srgbClr val="DC6C3C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1"/>
            <p:cNvSpPr/>
            <p:nvPr/>
          </p:nvSpPr>
          <p:spPr>
            <a:xfrm>
              <a:off x="5470100" y="4821725"/>
              <a:ext cx="1578975" cy="409350"/>
            </a:xfrm>
            <a:custGeom>
              <a:rect b="b" l="l" r="r" t="t"/>
              <a:pathLst>
                <a:path extrusionOk="0" h="16374" w="63159">
                  <a:moveTo>
                    <a:pt x="63158" y="1"/>
                  </a:moveTo>
                  <a:cubicBezTo>
                    <a:pt x="43493" y="5992"/>
                    <a:pt x="20215" y="9651"/>
                    <a:pt x="1" y="11846"/>
                  </a:cubicBezTo>
                  <a:lnTo>
                    <a:pt x="1" y="16373"/>
                  </a:lnTo>
                  <a:lnTo>
                    <a:pt x="15779" y="16373"/>
                  </a:lnTo>
                  <a:cubicBezTo>
                    <a:pt x="33752" y="13949"/>
                    <a:pt x="50765" y="9376"/>
                    <a:pt x="63158" y="5443"/>
                  </a:cubicBezTo>
                  <a:lnTo>
                    <a:pt x="63158" y="1"/>
                  </a:lnTo>
                  <a:close/>
                </a:path>
              </a:pathLst>
            </a:custGeom>
            <a:gradFill>
              <a:gsLst>
                <a:gs pos="0">
                  <a:srgbClr val="FF9300"/>
                </a:gs>
                <a:gs pos="58999">
                  <a:srgbClr val="EE801E"/>
                </a:gs>
                <a:gs pos="100000">
                  <a:srgbClr val="DC6C3C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1"/>
            <p:cNvSpPr/>
            <p:nvPr/>
          </p:nvSpPr>
          <p:spPr>
            <a:xfrm>
              <a:off x="5794825" y="4941995"/>
              <a:ext cx="1254207" cy="289070"/>
            </a:xfrm>
            <a:custGeom>
              <a:rect b="b" l="l" r="r" t="t"/>
              <a:pathLst>
                <a:path extrusionOk="0" h="10931" w="47427">
                  <a:moveTo>
                    <a:pt x="47426" y="0"/>
                  </a:moveTo>
                  <a:cubicBezTo>
                    <a:pt x="35033" y="3933"/>
                    <a:pt x="18020" y="8506"/>
                    <a:pt x="1" y="10930"/>
                  </a:cubicBezTo>
                  <a:lnTo>
                    <a:pt x="47426" y="10930"/>
                  </a:lnTo>
                  <a:lnTo>
                    <a:pt x="47426" y="0"/>
                  </a:lnTo>
                  <a:close/>
                </a:path>
              </a:pathLst>
            </a:custGeom>
            <a:solidFill>
              <a:srgbClr val="E76A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" name="Google Shape;273;p3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74" name="Google Shape;274;p31"/>
          <p:cNvSpPr txBox="1"/>
          <p:nvPr>
            <p:ph idx="1" type="subTitle"/>
          </p:nvPr>
        </p:nvSpPr>
        <p:spPr>
          <a:xfrm>
            <a:off x="1142999" y="3138025"/>
            <a:ext cx="30090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  <p:sp>
        <p:nvSpPr>
          <p:cNvPr id="275" name="Google Shape;275;p31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E76A28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32"/>
          <p:cNvSpPr txBox="1"/>
          <p:nvPr>
            <p:ph type="title"/>
          </p:nvPr>
        </p:nvSpPr>
        <p:spPr>
          <a:xfrm>
            <a:off x="3033175" y="4180825"/>
            <a:ext cx="311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9300"/>
                </a:solidFill>
              </a:rPr>
              <a:t>A picture is worth a </a:t>
            </a:r>
            <a:r>
              <a:rPr lang="es" sz="1800">
                <a:solidFill>
                  <a:srgbClr val="FFE1C8"/>
                </a:solidFill>
              </a:rPr>
              <a:t>thousand words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33"/>
          <p:cNvSpPr txBox="1"/>
          <p:nvPr>
            <p:ph idx="1" type="subTitle"/>
          </p:nvPr>
        </p:nvSpPr>
        <p:spPr>
          <a:xfrm>
            <a:off x="1278975" y="2705400"/>
            <a:ext cx="6585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  <p:sp>
        <p:nvSpPr>
          <p:cNvPr id="286" name="Google Shape;286;p33"/>
          <p:cNvSpPr txBox="1"/>
          <p:nvPr>
            <p:ph type="ctrTitle"/>
          </p:nvPr>
        </p:nvSpPr>
        <p:spPr>
          <a:xfrm>
            <a:off x="986297" y="2135400"/>
            <a:ext cx="71997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34"/>
          <p:cNvSpPr txBox="1"/>
          <p:nvPr/>
        </p:nvSpPr>
        <p:spPr>
          <a:xfrm>
            <a:off x="1068100" y="1982150"/>
            <a:ext cx="2610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E76A28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MARS</a:t>
            </a:r>
            <a:endParaRPr>
              <a:solidFill>
                <a:srgbClr val="E76A28"/>
              </a:solidFill>
              <a:latin typeface="Fira Sans Condensed SemiBold"/>
              <a:ea typeface="Fira Sans Condensed SemiBold"/>
              <a:cs typeface="Fira Sans Condensed SemiBold"/>
              <a:sym typeface="Fira Sans Condensed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rPr>
              <a:t>Despite being red, Mars is a cold place, not hot</a:t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292" name="Google Shape;292;p34"/>
          <p:cNvSpPr txBox="1"/>
          <p:nvPr/>
        </p:nvSpPr>
        <p:spPr>
          <a:xfrm>
            <a:off x="1068100" y="2686550"/>
            <a:ext cx="27135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E76A28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VENUS</a:t>
            </a:r>
            <a:endParaRPr>
              <a:solidFill>
                <a:srgbClr val="E76A28"/>
              </a:solidFill>
              <a:latin typeface="Fira Sans Condensed SemiBold"/>
              <a:ea typeface="Fira Sans Condensed SemiBold"/>
              <a:cs typeface="Fira Sans Condensed SemiBold"/>
              <a:sym typeface="Fira Sans Condensed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rPr>
              <a:t>Venus has a beautiful name, but</a:t>
            </a:r>
            <a:r>
              <a:rPr lang="es" sz="12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rPr>
              <a:t> it’s terribly hot, even hotter than Mercury</a:t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293" name="Google Shape;293;p34"/>
          <p:cNvSpPr txBox="1"/>
          <p:nvPr/>
        </p:nvSpPr>
        <p:spPr>
          <a:xfrm>
            <a:off x="1068100" y="3409700"/>
            <a:ext cx="2628300" cy="67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E76A28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NEPTUNE</a:t>
            </a:r>
            <a:endParaRPr>
              <a:solidFill>
                <a:srgbClr val="E76A28"/>
              </a:solidFill>
              <a:latin typeface="Fira Sans Condensed SemiBold"/>
              <a:ea typeface="Fira Sans Condensed SemiBold"/>
              <a:cs typeface="Fira Sans Condensed SemiBold"/>
              <a:sym typeface="Fira Sans Condensed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rPr>
              <a:t>Neptune is the farthest planet in our Solar System</a:t>
            </a:r>
            <a:endParaRPr sz="1100">
              <a:solidFill>
                <a:srgbClr val="999999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294" name="Google Shape;294;p3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76A28"/>
                </a:solidFill>
              </a:rPr>
              <a:t>I</a:t>
            </a:r>
            <a:r>
              <a:rPr lang="es">
                <a:solidFill>
                  <a:srgbClr val="E76A28"/>
                </a:solidFill>
              </a:rPr>
              <a:t>nfographics </a:t>
            </a:r>
            <a:r>
              <a:rPr lang="es"/>
              <a:t>make your idea understandable…</a:t>
            </a:r>
            <a:endParaRPr/>
          </a:p>
        </p:txBody>
      </p:sp>
      <p:grpSp>
        <p:nvGrpSpPr>
          <p:cNvPr id="295" name="Google Shape;295;p34"/>
          <p:cNvGrpSpPr/>
          <p:nvPr/>
        </p:nvGrpSpPr>
        <p:grpSpPr>
          <a:xfrm>
            <a:off x="4010012" y="1648460"/>
            <a:ext cx="2610050" cy="2609523"/>
            <a:chOff x="1802762" y="1648460"/>
            <a:chExt cx="2610050" cy="2609523"/>
          </a:xfrm>
        </p:grpSpPr>
        <p:grpSp>
          <p:nvGrpSpPr>
            <p:cNvPr id="296" name="Google Shape;296;p34"/>
            <p:cNvGrpSpPr/>
            <p:nvPr/>
          </p:nvGrpSpPr>
          <p:grpSpPr>
            <a:xfrm rot="1163703">
              <a:off x="2084393" y="1930256"/>
              <a:ext cx="2046788" cy="2045931"/>
              <a:chOff x="1039022" y="2320540"/>
              <a:chExt cx="588788" cy="588595"/>
            </a:xfrm>
          </p:grpSpPr>
          <p:sp>
            <p:nvSpPr>
              <p:cNvPr id="297" name="Google Shape;297;p34"/>
              <p:cNvSpPr/>
              <p:nvPr/>
            </p:nvSpPr>
            <p:spPr>
              <a:xfrm>
                <a:off x="1242075" y="2320540"/>
                <a:ext cx="182025" cy="163080"/>
              </a:xfrm>
              <a:custGeom>
                <a:rect b="b" l="l" r="r" t="t"/>
                <a:pathLst>
                  <a:path extrusionOk="0" h="8453" w="9435">
                    <a:moveTo>
                      <a:pt x="4727" y="1"/>
                    </a:moveTo>
                    <a:cubicBezTo>
                      <a:pt x="3131" y="1"/>
                      <a:pt x="1537" y="250"/>
                      <a:pt x="0" y="751"/>
                    </a:cubicBezTo>
                    <a:lnTo>
                      <a:pt x="2502" y="8452"/>
                    </a:lnTo>
                    <a:cubicBezTo>
                      <a:pt x="3225" y="8211"/>
                      <a:pt x="3983" y="8097"/>
                      <a:pt x="4740" y="8097"/>
                    </a:cubicBezTo>
                    <a:cubicBezTo>
                      <a:pt x="5486" y="8097"/>
                      <a:pt x="6221" y="8211"/>
                      <a:pt x="6932" y="8441"/>
                    </a:cubicBezTo>
                    <a:lnTo>
                      <a:pt x="9434" y="740"/>
                    </a:lnTo>
                    <a:cubicBezTo>
                      <a:pt x="7901" y="248"/>
                      <a:pt x="6313" y="1"/>
                      <a:pt x="4727" y="1"/>
                    </a:cubicBezTo>
                    <a:close/>
                  </a:path>
                </a:pathLst>
              </a:custGeom>
              <a:solidFill>
                <a:srgbClr val="FF4C00"/>
              </a:solidFill>
              <a:ln cap="flat" cmpd="sng" w="9525">
                <a:solidFill>
                  <a:srgbClr val="FF4C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4"/>
              <p:cNvSpPr/>
              <p:nvPr/>
            </p:nvSpPr>
            <p:spPr>
              <a:xfrm>
                <a:off x="1375811" y="2334797"/>
                <a:ext cx="195529" cy="198636"/>
              </a:xfrm>
              <a:custGeom>
                <a:rect b="b" l="l" r="r" t="t"/>
                <a:pathLst>
                  <a:path extrusionOk="0" h="10296" w="10135">
                    <a:moveTo>
                      <a:pt x="2491" y="1"/>
                    </a:moveTo>
                    <a:lnTo>
                      <a:pt x="0" y="7702"/>
                    </a:lnTo>
                    <a:cubicBezTo>
                      <a:pt x="1435" y="8161"/>
                      <a:pt x="2686" y="9079"/>
                      <a:pt x="3581" y="10296"/>
                    </a:cubicBezTo>
                    <a:lnTo>
                      <a:pt x="10135" y="5533"/>
                    </a:lnTo>
                    <a:cubicBezTo>
                      <a:pt x="8230" y="2927"/>
                      <a:pt x="5555" y="988"/>
                      <a:pt x="2491" y="1"/>
                    </a:cubicBezTo>
                    <a:close/>
                  </a:path>
                </a:pathLst>
              </a:custGeom>
              <a:solidFill>
                <a:srgbClr val="312E2F"/>
              </a:solidFill>
              <a:ln cap="flat" cmpd="sng" w="9525">
                <a:solidFill>
                  <a:srgbClr val="2F2A2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4"/>
              <p:cNvSpPr/>
              <p:nvPr/>
            </p:nvSpPr>
            <p:spPr>
              <a:xfrm>
                <a:off x="1444897" y="2614905"/>
                <a:ext cx="182912" cy="173169"/>
              </a:xfrm>
              <a:custGeom>
                <a:rect b="b" l="l" r="r" t="t"/>
                <a:pathLst>
                  <a:path extrusionOk="0" h="8976" w="9481">
                    <a:moveTo>
                      <a:pt x="1377" y="0"/>
                    </a:moveTo>
                    <a:cubicBezTo>
                      <a:pt x="1377" y="1515"/>
                      <a:pt x="895" y="2996"/>
                      <a:pt x="0" y="4212"/>
                    </a:cubicBezTo>
                    <a:lnTo>
                      <a:pt x="6554" y="8976"/>
                    </a:lnTo>
                    <a:cubicBezTo>
                      <a:pt x="8459" y="6370"/>
                      <a:pt x="9480" y="3225"/>
                      <a:pt x="9480" y="0"/>
                    </a:cubicBezTo>
                    <a:close/>
                  </a:path>
                </a:pathLst>
              </a:custGeom>
              <a:solidFill>
                <a:srgbClr val="FFC800"/>
              </a:solidFill>
              <a:ln cap="flat" cmpd="sng" w="9525">
                <a:solidFill>
                  <a:srgbClr val="FFC8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4"/>
              <p:cNvSpPr/>
              <p:nvPr/>
            </p:nvSpPr>
            <p:spPr>
              <a:xfrm>
                <a:off x="1095260" y="2335028"/>
                <a:ext cx="195105" cy="198848"/>
              </a:xfrm>
              <a:custGeom>
                <a:rect b="b" l="l" r="r" t="t"/>
                <a:pathLst>
                  <a:path extrusionOk="0" h="10307" w="10113">
                    <a:moveTo>
                      <a:pt x="7610" y="0"/>
                    </a:moveTo>
                    <a:cubicBezTo>
                      <a:pt x="4557" y="999"/>
                      <a:pt x="1883" y="2938"/>
                      <a:pt x="1" y="5544"/>
                    </a:cubicBezTo>
                    <a:lnTo>
                      <a:pt x="6554" y="10307"/>
                    </a:lnTo>
                    <a:cubicBezTo>
                      <a:pt x="7438" y="9090"/>
                      <a:pt x="8677" y="8172"/>
                      <a:pt x="10112" y="7701"/>
                    </a:cubicBezTo>
                    <a:lnTo>
                      <a:pt x="7610" y="0"/>
                    </a:lnTo>
                    <a:close/>
                  </a:path>
                </a:pathLst>
              </a:custGeom>
              <a:solidFill>
                <a:srgbClr val="FF4C00"/>
              </a:solidFill>
              <a:ln cap="flat" cmpd="sng" w="9525">
                <a:solidFill>
                  <a:srgbClr val="FF4C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34"/>
              <p:cNvSpPr/>
              <p:nvPr/>
            </p:nvSpPr>
            <p:spPr>
              <a:xfrm>
                <a:off x="1444897" y="2441523"/>
                <a:ext cx="182912" cy="173401"/>
              </a:xfrm>
              <a:custGeom>
                <a:rect b="b" l="l" r="r" t="t"/>
                <a:pathLst>
                  <a:path extrusionOk="0" h="8988" w="9481">
                    <a:moveTo>
                      <a:pt x="6554" y="1"/>
                    </a:moveTo>
                    <a:lnTo>
                      <a:pt x="0" y="4764"/>
                    </a:lnTo>
                    <a:cubicBezTo>
                      <a:pt x="895" y="5992"/>
                      <a:pt x="1377" y="7472"/>
                      <a:pt x="1377" y="8987"/>
                    </a:cubicBezTo>
                    <a:lnTo>
                      <a:pt x="9469" y="8987"/>
                    </a:lnTo>
                    <a:cubicBezTo>
                      <a:pt x="9480" y="5751"/>
                      <a:pt x="8459" y="2606"/>
                      <a:pt x="6554" y="1"/>
                    </a:cubicBezTo>
                    <a:close/>
                  </a:path>
                </a:pathLst>
              </a:custGeom>
              <a:solidFill>
                <a:srgbClr val="312E2F"/>
              </a:solidFill>
              <a:ln cap="flat" cmpd="sng" w="9525">
                <a:solidFill>
                  <a:srgbClr val="2F2A2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4"/>
              <p:cNvSpPr/>
              <p:nvPr/>
            </p:nvSpPr>
            <p:spPr>
              <a:xfrm>
                <a:off x="1375811" y="2696165"/>
                <a:ext cx="195529" cy="198867"/>
              </a:xfrm>
              <a:custGeom>
                <a:rect b="b" l="l" r="r" t="t"/>
                <a:pathLst>
                  <a:path extrusionOk="0" h="10308" w="10135">
                    <a:moveTo>
                      <a:pt x="3581" y="0"/>
                    </a:moveTo>
                    <a:cubicBezTo>
                      <a:pt x="2686" y="1229"/>
                      <a:pt x="1435" y="2135"/>
                      <a:pt x="0" y="2594"/>
                    </a:cubicBezTo>
                    <a:lnTo>
                      <a:pt x="2502" y="10307"/>
                    </a:lnTo>
                    <a:cubicBezTo>
                      <a:pt x="5567" y="9309"/>
                      <a:pt x="8241" y="7369"/>
                      <a:pt x="10135" y="4764"/>
                    </a:cubicBezTo>
                    <a:lnTo>
                      <a:pt x="3581" y="0"/>
                    </a:lnTo>
                    <a:close/>
                  </a:path>
                </a:pathLst>
              </a:custGeom>
              <a:solidFill>
                <a:srgbClr val="FFC800"/>
              </a:solidFill>
              <a:ln cap="flat" cmpd="sng" w="9525">
                <a:solidFill>
                  <a:srgbClr val="FFC8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4"/>
              <p:cNvSpPr/>
              <p:nvPr/>
            </p:nvSpPr>
            <p:spPr>
              <a:xfrm>
                <a:off x="1039022" y="2441967"/>
                <a:ext cx="182700" cy="172957"/>
              </a:xfrm>
              <a:custGeom>
                <a:rect b="b" l="l" r="r" t="t"/>
                <a:pathLst>
                  <a:path extrusionOk="0" h="8965" w="9470">
                    <a:moveTo>
                      <a:pt x="2916" y="1"/>
                    </a:moveTo>
                    <a:cubicBezTo>
                      <a:pt x="1022" y="2606"/>
                      <a:pt x="0" y="5739"/>
                      <a:pt x="12" y="8964"/>
                    </a:cubicBezTo>
                    <a:lnTo>
                      <a:pt x="8103" y="8964"/>
                    </a:lnTo>
                    <a:cubicBezTo>
                      <a:pt x="8103" y="7449"/>
                      <a:pt x="8574" y="5980"/>
                      <a:pt x="9469" y="4764"/>
                    </a:cubicBezTo>
                    <a:lnTo>
                      <a:pt x="2916" y="1"/>
                    </a:lnTo>
                    <a:close/>
                  </a:path>
                </a:pathLst>
              </a:custGeom>
              <a:solidFill>
                <a:srgbClr val="312E2F"/>
              </a:solidFill>
              <a:ln cap="flat" cmpd="sng" w="9525">
                <a:solidFill>
                  <a:srgbClr val="312E2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34"/>
              <p:cNvSpPr/>
              <p:nvPr/>
            </p:nvSpPr>
            <p:spPr>
              <a:xfrm>
                <a:off x="1242075" y="2745978"/>
                <a:ext cx="182025" cy="163157"/>
              </a:xfrm>
              <a:custGeom>
                <a:rect b="b" l="l" r="r" t="t"/>
                <a:pathLst>
                  <a:path extrusionOk="0" h="8457" w="9435">
                    <a:moveTo>
                      <a:pt x="2502" y="1"/>
                    </a:moveTo>
                    <a:lnTo>
                      <a:pt x="0" y="7702"/>
                    </a:lnTo>
                    <a:cubicBezTo>
                      <a:pt x="1541" y="8204"/>
                      <a:pt x="3140" y="8457"/>
                      <a:pt x="4740" y="8457"/>
                    </a:cubicBezTo>
                    <a:cubicBezTo>
                      <a:pt x="6322" y="8457"/>
                      <a:pt x="7905" y="8210"/>
                      <a:pt x="9434" y="7714"/>
                    </a:cubicBezTo>
                    <a:lnTo>
                      <a:pt x="6932" y="12"/>
                    </a:lnTo>
                    <a:cubicBezTo>
                      <a:pt x="6221" y="242"/>
                      <a:pt x="5475" y="357"/>
                      <a:pt x="4740" y="357"/>
                    </a:cubicBezTo>
                    <a:cubicBezTo>
                      <a:pt x="3983" y="357"/>
                      <a:pt x="3225" y="242"/>
                      <a:pt x="2502" y="1"/>
                    </a:cubicBezTo>
                    <a:close/>
                  </a:path>
                </a:pathLst>
              </a:custGeom>
              <a:solidFill>
                <a:srgbClr val="FF9300"/>
              </a:solidFill>
              <a:ln cap="flat" cmpd="sng" w="9525">
                <a:solidFill>
                  <a:srgbClr val="FF93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34"/>
              <p:cNvSpPr/>
              <p:nvPr/>
            </p:nvSpPr>
            <p:spPr>
              <a:xfrm>
                <a:off x="1095260" y="2695721"/>
                <a:ext cx="195105" cy="198867"/>
              </a:xfrm>
              <a:custGeom>
                <a:rect b="b" l="l" r="r" t="t"/>
                <a:pathLst>
                  <a:path extrusionOk="0" h="10308" w="10113">
                    <a:moveTo>
                      <a:pt x="6554" y="1"/>
                    </a:moveTo>
                    <a:lnTo>
                      <a:pt x="1" y="4764"/>
                    </a:lnTo>
                    <a:cubicBezTo>
                      <a:pt x="1883" y="7369"/>
                      <a:pt x="4557" y="9309"/>
                      <a:pt x="7610" y="10307"/>
                    </a:cubicBezTo>
                    <a:lnTo>
                      <a:pt x="10112" y="2606"/>
                    </a:lnTo>
                    <a:cubicBezTo>
                      <a:pt x="8677" y="2135"/>
                      <a:pt x="7438" y="1229"/>
                      <a:pt x="6554" y="1"/>
                    </a:cubicBezTo>
                    <a:close/>
                  </a:path>
                </a:pathLst>
              </a:custGeom>
              <a:solidFill>
                <a:srgbClr val="FF9300"/>
              </a:solidFill>
              <a:ln cap="flat" cmpd="sng" w="9525">
                <a:solidFill>
                  <a:srgbClr val="FF93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34"/>
              <p:cNvSpPr/>
              <p:nvPr/>
            </p:nvSpPr>
            <p:spPr>
              <a:xfrm>
                <a:off x="1039022" y="2614905"/>
                <a:ext cx="182700" cy="172726"/>
              </a:xfrm>
              <a:custGeom>
                <a:rect b="b" l="l" r="r" t="t"/>
                <a:pathLst>
                  <a:path extrusionOk="0" h="8953" w="9470">
                    <a:moveTo>
                      <a:pt x="12" y="0"/>
                    </a:moveTo>
                    <a:cubicBezTo>
                      <a:pt x="0" y="3214"/>
                      <a:pt x="1022" y="6347"/>
                      <a:pt x="2916" y="8953"/>
                    </a:cubicBezTo>
                    <a:lnTo>
                      <a:pt x="9469" y="4190"/>
                    </a:lnTo>
                    <a:cubicBezTo>
                      <a:pt x="8574" y="2973"/>
                      <a:pt x="8103" y="1504"/>
                      <a:pt x="8103" y="0"/>
                    </a:cubicBezTo>
                    <a:close/>
                  </a:path>
                </a:pathLst>
              </a:custGeom>
              <a:solidFill>
                <a:srgbClr val="312E2F"/>
              </a:solidFill>
              <a:ln cap="flat" cmpd="sng" w="9525">
                <a:solidFill>
                  <a:srgbClr val="312E2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34"/>
              <p:cNvSpPr/>
              <p:nvPr/>
            </p:nvSpPr>
            <p:spPr>
              <a:xfrm>
                <a:off x="1333078" y="2614905"/>
                <a:ext cx="19" cy="19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noFill/>
              <a:ln cap="rnd" cmpd="sng" w="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34"/>
              <p:cNvSpPr/>
              <p:nvPr/>
            </p:nvSpPr>
            <p:spPr>
              <a:xfrm>
                <a:off x="1333078" y="2614905"/>
                <a:ext cx="19" cy="19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" name="Google Shape;309;p34"/>
            <p:cNvGrpSpPr/>
            <p:nvPr/>
          </p:nvGrpSpPr>
          <p:grpSpPr>
            <a:xfrm>
              <a:off x="2946431" y="2041758"/>
              <a:ext cx="322673" cy="322673"/>
              <a:chOff x="1443725" y="2309350"/>
              <a:chExt cx="326625" cy="326625"/>
            </a:xfrm>
          </p:grpSpPr>
          <p:sp>
            <p:nvSpPr>
              <p:cNvPr id="310" name="Google Shape;310;p34"/>
              <p:cNvSpPr/>
              <p:nvPr/>
            </p:nvSpPr>
            <p:spPr>
              <a:xfrm>
                <a:off x="1443725" y="2309350"/>
                <a:ext cx="326625" cy="326625"/>
              </a:xfrm>
              <a:custGeom>
                <a:rect b="b" l="l" r="r" t="t"/>
                <a:pathLst>
                  <a:path extrusionOk="0" h="13065" w="13065">
                    <a:moveTo>
                      <a:pt x="6998" y="766"/>
                    </a:moveTo>
                    <a:lnTo>
                      <a:pt x="7141" y="1358"/>
                    </a:lnTo>
                    <a:cubicBezTo>
                      <a:pt x="7178" y="1505"/>
                      <a:pt x="7296" y="1618"/>
                      <a:pt x="7445" y="1646"/>
                    </a:cubicBezTo>
                    <a:cubicBezTo>
                      <a:pt x="8127" y="1771"/>
                      <a:pt x="8776" y="2038"/>
                      <a:pt x="9348" y="2432"/>
                    </a:cubicBezTo>
                    <a:cubicBezTo>
                      <a:pt x="9413" y="2477"/>
                      <a:pt x="9489" y="2500"/>
                      <a:pt x="9564" y="2500"/>
                    </a:cubicBezTo>
                    <a:cubicBezTo>
                      <a:pt x="9633" y="2500"/>
                      <a:pt x="9701" y="2481"/>
                      <a:pt x="9762" y="2444"/>
                    </a:cubicBezTo>
                    <a:lnTo>
                      <a:pt x="10264" y="2144"/>
                    </a:lnTo>
                    <a:lnTo>
                      <a:pt x="10922" y="2804"/>
                    </a:lnTo>
                    <a:lnTo>
                      <a:pt x="10621" y="3306"/>
                    </a:lnTo>
                    <a:cubicBezTo>
                      <a:pt x="10544" y="3434"/>
                      <a:pt x="10550" y="3596"/>
                      <a:pt x="10634" y="3720"/>
                    </a:cubicBezTo>
                    <a:cubicBezTo>
                      <a:pt x="11028" y="4292"/>
                      <a:pt x="11297" y="4941"/>
                      <a:pt x="11422" y="5623"/>
                    </a:cubicBezTo>
                    <a:cubicBezTo>
                      <a:pt x="11448" y="5772"/>
                      <a:pt x="11560" y="5890"/>
                      <a:pt x="11707" y="5927"/>
                    </a:cubicBezTo>
                    <a:lnTo>
                      <a:pt x="12299" y="6070"/>
                    </a:lnTo>
                    <a:lnTo>
                      <a:pt x="12299" y="6998"/>
                    </a:lnTo>
                    <a:lnTo>
                      <a:pt x="11707" y="7141"/>
                    </a:lnTo>
                    <a:cubicBezTo>
                      <a:pt x="11560" y="7178"/>
                      <a:pt x="11448" y="7296"/>
                      <a:pt x="11422" y="7445"/>
                    </a:cubicBezTo>
                    <a:cubicBezTo>
                      <a:pt x="11297" y="8127"/>
                      <a:pt x="11028" y="8776"/>
                      <a:pt x="10634" y="9348"/>
                    </a:cubicBezTo>
                    <a:cubicBezTo>
                      <a:pt x="10550" y="9472"/>
                      <a:pt x="10544" y="9634"/>
                      <a:pt x="10621" y="9762"/>
                    </a:cubicBezTo>
                    <a:lnTo>
                      <a:pt x="10922" y="10264"/>
                    </a:lnTo>
                    <a:lnTo>
                      <a:pt x="10262" y="10924"/>
                    </a:lnTo>
                    <a:lnTo>
                      <a:pt x="9760" y="10622"/>
                    </a:lnTo>
                    <a:cubicBezTo>
                      <a:pt x="9699" y="10586"/>
                      <a:pt x="9632" y="10568"/>
                      <a:pt x="9564" y="10568"/>
                    </a:cubicBezTo>
                    <a:cubicBezTo>
                      <a:pt x="9488" y="10568"/>
                      <a:pt x="9412" y="10591"/>
                      <a:pt x="9348" y="10636"/>
                    </a:cubicBezTo>
                    <a:cubicBezTo>
                      <a:pt x="8776" y="11030"/>
                      <a:pt x="8127" y="11297"/>
                      <a:pt x="7443" y="11422"/>
                    </a:cubicBezTo>
                    <a:cubicBezTo>
                      <a:pt x="7294" y="11450"/>
                      <a:pt x="7176" y="11561"/>
                      <a:pt x="7141" y="11708"/>
                    </a:cubicBezTo>
                    <a:lnTo>
                      <a:pt x="6998" y="12299"/>
                    </a:lnTo>
                    <a:lnTo>
                      <a:pt x="6067" y="12299"/>
                    </a:lnTo>
                    <a:lnTo>
                      <a:pt x="5925" y="11708"/>
                    </a:lnTo>
                    <a:cubicBezTo>
                      <a:pt x="5890" y="11561"/>
                      <a:pt x="5771" y="11450"/>
                      <a:pt x="5622" y="11422"/>
                    </a:cubicBezTo>
                    <a:cubicBezTo>
                      <a:pt x="4939" y="11297"/>
                      <a:pt x="4289" y="11030"/>
                      <a:pt x="3718" y="10636"/>
                    </a:cubicBezTo>
                    <a:cubicBezTo>
                      <a:pt x="3653" y="10591"/>
                      <a:pt x="3578" y="10568"/>
                      <a:pt x="3502" y="10568"/>
                    </a:cubicBezTo>
                    <a:cubicBezTo>
                      <a:pt x="3434" y="10568"/>
                      <a:pt x="3366" y="10586"/>
                      <a:pt x="3306" y="10622"/>
                    </a:cubicBezTo>
                    <a:lnTo>
                      <a:pt x="2803" y="10924"/>
                    </a:lnTo>
                    <a:lnTo>
                      <a:pt x="2144" y="10264"/>
                    </a:lnTo>
                    <a:lnTo>
                      <a:pt x="2444" y="9762"/>
                    </a:lnTo>
                    <a:cubicBezTo>
                      <a:pt x="2522" y="9634"/>
                      <a:pt x="2518" y="9472"/>
                      <a:pt x="2432" y="9348"/>
                    </a:cubicBezTo>
                    <a:cubicBezTo>
                      <a:pt x="2038" y="8776"/>
                      <a:pt x="1771" y="8127"/>
                      <a:pt x="1646" y="7445"/>
                    </a:cubicBezTo>
                    <a:cubicBezTo>
                      <a:pt x="1617" y="7296"/>
                      <a:pt x="1505" y="7178"/>
                      <a:pt x="1360" y="7141"/>
                    </a:cubicBezTo>
                    <a:lnTo>
                      <a:pt x="766" y="6998"/>
                    </a:lnTo>
                    <a:lnTo>
                      <a:pt x="766" y="6070"/>
                    </a:lnTo>
                    <a:lnTo>
                      <a:pt x="1358" y="5925"/>
                    </a:lnTo>
                    <a:cubicBezTo>
                      <a:pt x="1505" y="5890"/>
                      <a:pt x="1617" y="5772"/>
                      <a:pt x="1644" y="5623"/>
                    </a:cubicBezTo>
                    <a:cubicBezTo>
                      <a:pt x="1769" y="4941"/>
                      <a:pt x="2038" y="4292"/>
                      <a:pt x="2432" y="3720"/>
                    </a:cubicBezTo>
                    <a:cubicBezTo>
                      <a:pt x="2516" y="3596"/>
                      <a:pt x="2522" y="3434"/>
                      <a:pt x="2444" y="3306"/>
                    </a:cubicBezTo>
                    <a:lnTo>
                      <a:pt x="2144" y="2804"/>
                    </a:lnTo>
                    <a:lnTo>
                      <a:pt x="2803" y="2144"/>
                    </a:lnTo>
                    <a:lnTo>
                      <a:pt x="3306" y="2444"/>
                    </a:lnTo>
                    <a:cubicBezTo>
                      <a:pt x="3367" y="2481"/>
                      <a:pt x="3435" y="2500"/>
                      <a:pt x="3504" y="2500"/>
                    </a:cubicBezTo>
                    <a:cubicBezTo>
                      <a:pt x="3579" y="2500"/>
                      <a:pt x="3655" y="2477"/>
                      <a:pt x="3720" y="2432"/>
                    </a:cubicBezTo>
                    <a:cubicBezTo>
                      <a:pt x="4292" y="2038"/>
                      <a:pt x="4941" y="1771"/>
                      <a:pt x="5622" y="1646"/>
                    </a:cubicBezTo>
                    <a:cubicBezTo>
                      <a:pt x="5771" y="1618"/>
                      <a:pt x="5890" y="1505"/>
                      <a:pt x="5925" y="1358"/>
                    </a:cubicBezTo>
                    <a:lnTo>
                      <a:pt x="6069" y="766"/>
                    </a:lnTo>
                    <a:close/>
                    <a:moveTo>
                      <a:pt x="5767" y="1"/>
                    </a:moveTo>
                    <a:cubicBezTo>
                      <a:pt x="5590" y="1"/>
                      <a:pt x="5437" y="123"/>
                      <a:pt x="5396" y="295"/>
                    </a:cubicBezTo>
                    <a:lnTo>
                      <a:pt x="5239" y="944"/>
                    </a:lnTo>
                    <a:cubicBezTo>
                      <a:pt x="4620" y="1085"/>
                      <a:pt x="4030" y="1330"/>
                      <a:pt x="3493" y="1667"/>
                    </a:cubicBezTo>
                    <a:lnTo>
                      <a:pt x="2940" y="1334"/>
                    </a:lnTo>
                    <a:cubicBezTo>
                      <a:pt x="2879" y="1298"/>
                      <a:pt x="2812" y="1280"/>
                      <a:pt x="2745" y="1280"/>
                    </a:cubicBezTo>
                    <a:cubicBezTo>
                      <a:pt x="2645" y="1280"/>
                      <a:pt x="2547" y="1319"/>
                      <a:pt x="2473" y="1393"/>
                    </a:cubicBezTo>
                    <a:lnTo>
                      <a:pt x="1391" y="2475"/>
                    </a:lnTo>
                    <a:cubicBezTo>
                      <a:pt x="1266" y="2599"/>
                      <a:pt x="1242" y="2791"/>
                      <a:pt x="1334" y="2942"/>
                    </a:cubicBezTo>
                    <a:lnTo>
                      <a:pt x="1664" y="3494"/>
                    </a:lnTo>
                    <a:cubicBezTo>
                      <a:pt x="1328" y="4030"/>
                      <a:pt x="1085" y="4620"/>
                      <a:pt x="944" y="5239"/>
                    </a:cubicBezTo>
                    <a:lnTo>
                      <a:pt x="295" y="5396"/>
                    </a:lnTo>
                    <a:cubicBezTo>
                      <a:pt x="121" y="5439"/>
                      <a:pt x="1" y="5592"/>
                      <a:pt x="1" y="5767"/>
                    </a:cubicBezTo>
                    <a:lnTo>
                      <a:pt x="1" y="7298"/>
                    </a:lnTo>
                    <a:cubicBezTo>
                      <a:pt x="1" y="7476"/>
                      <a:pt x="121" y="7629"/>
                      <a:pt x="293" y="7672"/>
                    </a:cubicBezTo>
                    <a:lnTo>
                      <a:pt x="942" y="7829"/>
                    </a:lnTo>
                    <a:cubicBezTo>
                      <a:pt x="1085" y="8448"/>
                      <a:pt x="1328" y="9038"/>
                      <a:pt x="1664" y="9574"/>
                    </a:cubicBezTo>
                    <a:lnTo>
                      <a:pt x="1332" y="10126"/>
                    </a:lnTo>
                    <a:cubicBezTo>
                      <a:pt x="1242" y="10277"/>
                      <a:pt x="1266" y="10468"/>
                      <a:pt x="1391" y="10593"/>
                    </a:cubicBezTo>
                    <a:lnTo>
                      <a:pt x="2473" y="11675"/>
                    </a:lnTo>
                    <a:cubicBezTo>
                      <a:pt x="2547" y="11749"/>
                      <a:pt x="2644" y="11787"/>
                      <a:pt x="2743" y="11787"/>
                    </a:cubicBezTo>
                    <a:cubicBezTo>
                      <a:pt x="2810" y="11787"/>
                      <a:pt x="2879" y="11769"/>
                      <a:pt x="2940" y="11732"/>
                    </a:cubicBezTo>
                    <a:lnTo>
                      <a:pt x="3493" y="11401"/>
                    </a:lnTo>
                    <a:cubicBezTo>
                      <a:pt x="4030" y="11738"/>
                      <a:pt x="4620" y="11981"/>
                      <a:pt x="5239" y="12122"/>
                    </a:cubicBezTo>
                    <a:lnTo>
                      <a:pt x="5396" y="12771"/>
                    </a:lnTo>
                    <a:cubicBezTo>
                      <a:pt x="5437" y="12942"/>
                      <a:pt x="5590" y="13065"/>
                      <a:pt x="5767" y="13065"/>
                    </a:cubicBezTo>
                    <a:lnTo>
                      <a:pt x="7298" y="13065"/>
                    </a:lnTo>
                    <a:cubicBezTo>
                      <a:pt x="7476" y="13065"/>
                      <a:pt x="7629" y="12942"/>
                      <a:pt x="7670" y="12771"/>
                    </a:cubicBezTo>
                    <a:lnTo>
                      <a:pt x="7827" y="12122"/>
                    </a:lnTo>
                    <a:cubicBezTo>
                      <a:pt x="8445" y="11981"/>
                      <a:pt x="9035" y="11738"/>
                      <a:pt x="9572" y="11401"/>
                    </a:cubicBezTo>
                    <a:lnTo>
                      <a:pt x="10125" y="11732"/>
                    </a:lnTo>
                    <a:cubicBezTo>
                      <a:pt x="10187" y="11769"/>
                      <a:pt x="10255" y="11787"/>
                      <a:pt x="10323" y="11787"/>
                    </a:cubicBezTo>
                    <a:cubicBezTo>
                      <a:pt x="10422" y="11787"/>
                      <a:pt x="10519" y="11749"/>
                      <a:pt x="10593" y="11675"/>
                    </a:cubicBezTo>
                    <a:lnTo>
                      <a:pt x="11675" y="10593"/>
                    </a:lnTo>
                    <a:cubicBezTo>
                      <a:pt x="11799" y="10468"/>
                      <a:pt x="11824" y="10275"/>
                      <a:pt x="11732" y="10126"/>
                    </a:cubicBezTo>
                    <a:lnTo>
                      <a:pt x="11401" y="9572"/>
                    </a:lnTo>
                    <a:cubicBezTo>
                      <a:pt x="11738" y="9036"/>
                      <a:pt x="11981" y="8446"/>
                      <a:pt x="12122" y="7827"/>
                    </a:cubicBezTo>
                    <a:lnTo>
                      <a:pt x="12771" y="7670"/>
                    </a:lnTo>
                    <a:cubicBezTo>
                      <a:pt x="12942" y="7629"/>
                      <a:pt x="13065" y="7476"/>
                      <a:pt x="13065" y="7298"/>
                    </a:cubicBezTo>
                    <a:lnTo>
                      <a:pt x="13065" y="5767"/>
                    </a:lnTo>
                    <a:cubicBezTo>
                      <a:pt x="13065" y="5592"/>
                      <a:pt x="12944" y="5439"/>
                      <a:pt x="12773" y="5396"/>
                    </a:cubicBezTo>
                    <a:lnTo>
                      <a:pt x="12124" y="5239"/>
                    </a:lnTo>
                    <a:cubicBezTo>
                      <a:pt x="11981" y="4620"/>
                      <a:pt x="11738" y="4030"/>
                      <a:pt x="11401" y="3494"/>
                    </a:cubicBezTo>
                    <a:lnTo>
                      <a:pt x="11734" y="2942"/>
                    </a:lnTo>
                    <a:cubicBezTo>
                      <a:pt x="11824" y="2791"/>
                      <a:pt x="11799" y="2597"/>
                      <a:pt x="11677" y="2475"/>
                    </a:cubicBezTo>
                    <a:lnTo>
                      <a:pt x="10593" y="1393"/>
                    </a:lnTo>
                    <a:cubicBezTo>
                      <a:pt x="10519" y="1319"/>
                      <a:pt x="10419" y="1280"/>
                      <a:pt x="10320" y="1280"/>
                    </a:cubicBezTo>
                    <a:cubicBezTo>
                      <a:pt x="10253" y="1280"/>
                      <a:pt x="10186" y="1298"/>
                      <a:pt x="10125" y="1334"/>
                    </a:cubicBezTo>
                    <a:lnTo>
                      <a:pt x="9572" y="1667"/>
                    </a:lnTo>
                    <a:cubicBezTo>
                      <a:pt x="9035" y="1330"/>
                      <a:pt x="8445" y="1087"/>
                      <a:pt x="7827" y="944"/>
                    </a:cubicBezTo>
                    <a:lnTo>
                      <a:pt x="7670" y="295"/>
                    </a:lnTo>
                    <a:cubicBezTo>
                      <a:pt x="7629" y="123"/>
                      <a:pt x="7476" y="1"/>
                      <a:pt x="72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11" name="Google Shape;311;p34"/>
              <p:cNvSpPr/>
              <p:nvPr/>
            </p:nvSpPr>
            <p:spPr>
              <a:xfrm>
                <a:off x="1501800" y="2367425"/>
                <a:ext cx="210525" cy="210550"/>
              </a:xfrm>
              <a:custGeom>
                <a:rect b="b" l="l" r="r" t="t"/>
                <a:pathLst>
                  <a:path extrusionOk="0" h="8422" w="8421">
                    <a:moveTo>
                      <a:pt x="4210" y="766"/>
                    </a:moveTo>
                    <a:cubicBezTo>
                      <a:pt x="6110" y="766"/>
                      <a:pt x="7655" y="2312"/>
                      <a:pt x="7655" y="4210"/>
                    </a:cubicBezTo>
                    <a:cubicBezTo>
                      <a:pt x="7655" y="6110"/>
                      <a:pt x="6110" y="7656"/>
                      <a:pt x="4210" y="7656"/>
                    </a:cubicBezTo>
                    <a:cubicBezTo>
                      <a:pt x="2311" y="7656"/>
                      <a:pt x="766" y="6110"/>
                      <a:pt x="766" y="4210"/>
                    </a:cubicBezTo>
                    <a:cubicBezTo>
                      <a:pt x="766" y="2312"/>
                      <a:pt x="2311" y="766"/>
                      <a:pt x="4210" y="766"/>
                    </a:cubicBezTo>
                    <a:close/>
                    <a:moveTo>
                      <a:pt x="4210" y="1"/>
                    </a:moveTo>
                    <a:cubicBezTo>
                      <a:pt x="1889" y="1"/>
                      <a:pt x="1" y="1889"/>
                      <a:pt x="1" y="4210"/>
                    </a:cubicBezTo>
                    <a:cubicBezTo>
                      <a:pt x="1" y="6533"/>
                      <a:pt x="1889" y="8421"/>
                      <a:pt x="4210" y="8421"/>
                    </a:cubicBezTo>
                    <a:cubicBezTo>
                      <a:pt x="6533" y="8421"/>
                      <a:pt x="8421" y="6533"/>
                      <a:pt x="8421" y="4210"/>
                    </a:cubicBezTo>
                    <a:cubicBezTo>
                      <a:pt x="8421" y="1889"/>
                      <a:pt x="6533" y="1"/>
                      <a:pt x="42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12" name="Google Shape;312;p34"/>
              <p:cNvSpPr/>
              <p:nvPr/>
            </p:nvSpPr>
            <p:spPr>
              <a:xfrm>
                <a:off x="1534775" y="2405700"/>
                <a:ext cx="139275" cy="133975"/>
              </a:xfrm>
              <a:custGeom>
                <a:rect b="b" l="l" r="r" t="t"/>
                <a:pathLst>
                  <a:path extrusionOk="0" h="5359" w="5571">
                    <a:moveTo>
                      <a:pt x="2891" y="766"/>
                    </a:moveTo>
                    <a:cubicBezTo>
                      <a:pt x="3137" y="766"/>
                      <a:pt x="3386" y="813"/>
                      <a:pt x="3624" y="911"/>
                    </a:cubicBezTo>
                    <a:cubicBezTo>
                      <a:pt x="4338" y="1207"/>
                      <a:pt x="4806" y="1905"/>
                      <a:pt x="4806" y="2679"/>
                    </a:cubicBezTo>
                    <a:cubicBezTo>
                      <a:pt x="4803" y="3736"/>
                      <a:pt x="3948" y="4592"/>
                      <a:pt x="2891" y="4594"/>
                    </a:cubicBezTo>
                    <a:cubicBezTo>
                      <a:pt x="2117" y="4594"/>
                      <a:pt x="1419" y="4126"/>
                      <a:pt x="1123" y="3412"/>
                    </a:cubicBezTo>
                    <a:cubicBezTo>
                      <a:pt x="827" y="2697"/>
                      <a:pt x="990" y="1875"/>
                      <a:pt x="1537" y="1326"/>
                    </a:cubicBezTo>
                    <a:cubicBezTo>
                      <a:pt x="1903" y="960"/>
                      <a:pt x="2392" y="766"/>
                      <a:pt x="2891" y="766"/>
                    </a:cubicBezTo>
                    <a:close/>
                    <a:moveTo>
                      <a:pt x="2891" y="1"/>
                    </a:moveTo>
                    <a:cubicBezTo>
                      <a:pt x="1807" y="1"/>
                      <a:pt x="831" y="654"/>
                      <a:pt x="415" y="1654"/>
                    </a:cubicBezTo>
                    <a:cubicBezTo>
                      <a:pt x="0" y="2656"/>
                      <a:pt x="231" y="3808"/>
                      <a:pt x="997" y="4573"/>
                    </a:cubicBezTo>
                    <a:cubicBezTo>
                      <a:pt x="1509" y="5087"/>
                      <a:pt x="2194" y="5359"/>
                      <a:pt x="2891" y="5359"/>
                    </a:cubicBezTo>
                    <a:cubicBezTo>
                      <a:pt x="3236" y="5359"/>
                      <a:pt x="3584" y="5292"/>
                      <a:pt x="3916" y="5155"/>
                    </a:cubicBezTo>
                    <a:cubicBezTo>
                      <a:pt x="4918" y="4741"/>
                      <a:pt x="5571" y="3763"/>
                      <a:pt x="5571" y="2679"/>
                    </a:cubicBezTo>
                    <a:cubicBezTo>
                      <a:pt x="5569" y="1201"/>
                      <a:pt x="4371" y="3"/>
                      <a:pt x="28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grpSp>
          <p:nvGrpSpPr>
            <p:cNvPr id="313" name="Google Shape;313;p34"/>
            <p:cNvGrpSpPr/>
            <p:nvPr/>
          </p:nvGrpSpPr>
          <p:grpSpPr>
            <a:xfrm>
              <a:off x="3392128" y="3401557"/>
              <a:ext cx="337393" cy="322673"/>
              <a:chOff x="3056575" y="2309375"/>
              <a:chExt cx="341525" cy="326625"/>
            </a:xfrm>
          </p:grpSpPr>
          <p:sp>
            <p:nvSpPr>
              <p:cNvPr id="314" name="Google Shape;314;p34"/>
              <p:cNvSpPr/>
              <p:nvPr/>
            </p:nvSpPr>
            <p:spPr>
              <a:xfrm>
                <a:off x="3175475" y="2347500"/>
                <a:ext cx="181650" cy="172425"/>
              </a:xfrm>
              <a:custGeom>
                <a:rect b="b" l="l" r="r" t="t"/>
                <a:pathLst>
                  <a:path extrusionOk="0" h="6897" w="7266">
                    <a:moveTo>
                      <a:pt x="3447" y="770"/>
                    </a:moveTo>
                    <a:cubicBezTo>
                      <a:pt x="3792" y="770"/>
                      <a:pt x="4140" y="836"/>
                      <a:pt x="4471" y="973"/>
                    </a:cubicBezTo>
                    <a:cubicBezTo>
                      <a:pt x="5474" y="1388"/>
                      <a:pt x="6127" y="2366"/>
                      <a:pt x="6127" y="3449"/>
                    </a:cubicBezTo>
                    <a:cubicBezTo>
                      <a:pt x="6127" y="4533"/>
                      <a:pt x="5474" y="5509"/>
                      <a:pt x="4471" y="5923"/>
                    </a:cubicBezTo>
                    <a:cubicBezTo>
                      <a:pt x="4140" y="6061"/>
                      <a:pt x="3792" y="6128"/>
                      <a:pt x="3447" y="6128"/>
                    </a:cubicBezTo>
                    <a:cubicBezTo>
                      <a:pt x="2750" y="6128"/>
                      <a:pt x="2064" y="5856"/>
                      <a:pt x="1552" y="5344"/>
                    </a:cubicBezTo>
                    <a:cubicBezTo>
                      <a:pt x="495" y="4301"/>
                      <a:pt x="495" y="2596"/>
                      <a:pt x="1552" y="1555"/>
                    </a:cubicBezTo>
                    <a:cubicBezTo>
                      <a:pt x="2064" y="1042"/>
                      <a:pt x="2750" y="770"/>
                      <a:pt x="3447" y="770"/>
                    </a:cubicBezTo>
                    <a:close/>
                    <a:moveTo>
                      <a:pt x="3451" y="1"/>
                    </a:moveTo>
                    <a:cubicBezTo>
                      <a:pt x="3229" y="1"/>
                      <a:pt x="3004" y="22"/>
                      <a:pt x="2779" y="67"/>
                    </a:cubicBezTo>
                    <a:cubicBezTo>
                      <a:pt x="1167" y="388"/>
                      <a:pt x="3" y="1804"/>
                      <a:pt x="3" y="3449"/>
                    </a:cubicBezTo>
                    <a:cubicBezTo>
                      <a:pt x="1" y="4362"/>
                      <a:pt x="364" y="5240"/>
                      <a:pt x="1011" y="5885"/>
                    </a:cubicBezTo>
                    <a:cubicBezTo>
                      <a:pt x="1678" y="6552"/>
                      <a:pt x="2562" y="6897"/>
                      <a:pt x="3453" y="6897"/>
                    </a:cubicBezTo>
                    <a:cubicBezTo>
                      <a:pt x="4115" y="6897"/>
                      <a:pt x="4782" y="6706"/>
                      <a:pt x="5365" y="6317"/>
                    </a:cubicBezTo>
                    <a:cubicBezTo>
                      <a:pt x="6733" y="5405"/>
                      <a:pt x="7266" y="3652"/>
                      <a:pt x="6637" y="2131"/>
                    </a:cubicBezTo>
                    <a:cubicBezTo>
                      <a:pt x="6094" y="824"/>
                      <a:pt x="4823" y="1"/>
                      <a:pt x="34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15" name="Google Shape;315;p34"/>
              <p:cNvSpPr/>
              <p:nvPr/>
            </p:nvSpPr>
            <p:spPr>
              <a:xfrm>
                <a:off x="3056575" y="2309375"/>
                <a:ext cx="341525" cy="326625"/>
              </a:xfrm>
              <a:custGeom>
                <a:rect b="b" l="l" r="r" t="t"/>
                <a:pathLst>
                  <a:path extrusionOk="0" h="13065" w="13661">
                    <a:moveTo>
                      <a:pt x="8202" y="765"/>
                    </a:moveTo>
                    <a:cubicBezTo>
                      <a:pt x="9279" y="765"/>
                      <a:pt x="10356" y="1176"/>
                      <a:pt x="11179" y="1996"/>
                    </a:cubicBezTo>
                    <a:cubicBezTo>
                      <a:pt x="12820" y="3640"/>
                      <a:pt x="12820" y="6309"/>
                      <a:pt x="11179" y="7951"/>
                    </a:cubicBezTo>
                    <a:cubicBezTo>
                      <a:pt x="10370" y="8757"/>
                      <a:pt x="9292" y="9182"/>
                      <a:pt x="8198" y="9182"/>
                    </a:cubicBezTo>
                    <a:cubicBezTo>
                      <a:pt x="7592" y="9182"/>
                      <a:pt x="6981" y="9052"/>
                      <a:pt x="6408" y="8783"/>
                    </a:cubicBezTo>
                    <a:cubicBezTo>
                      <a:pt x="6394" y="8777"/>
                      <a:pt x="6380" y="8769"/>
                      <a:pt x="6365" y="8763"/>
                    </a:cubicBezTo>
                    <a:cubicBezTo>
                      <a:pt x="5514" y="8349"/>
                      <a:pt x="4826" y="7661"/>
                      <a:pt x="4412" y="6810"/>
                    </a:cubicBezTo>
                    <a:cubicBezTo>
                      <a:pt x="4406" y="6795"/>
                      <a:pt x="4400" y="6781"/>
                      <a:pt x="4392" y="6769"/>
                    </a:cubicBezTo>
                    <a:cubicBezTo>
                      <a:pt x="3640" y="5160"/>
                      <a:pt x="3973" y="3256"/>
                      <a:pt x="5224" y="1996"/>
                    </a:cubicBezTo>
                    <a:cubicBezTo>
                      <a:pt x="6047" y="1176"/>
                      <a:pt x="7124" y="765"/>
                      <a:pt x="8202" y="765"/>
                    </a:cubicBezTo>
                    <a:close/>
                    <a:moveTo>
                      <a:pt x="3967" y="7587"/>
                    </a:moveTo>
                    <a:cubicBezTo>
                      <a:pt x="4375" y="8247"/>
                      <a:pt x="4930" y="8802"/>
                      <a:pt x="5590" y="9210"/>
                    </a:cubicBezTo>
                    <a:lnTo>
                      <a:pt x="5226" y="9575"/>
                    </a:lnTo>
                    <a:cubicBezTo>
                      <a:pt x="5151" y="9650"/>
                      <a:pt x="5053" y="9687"/>
                      <a:pt x="4955" y="9687"/>
                    </a:cubicBezTo>
                    <a:cubicBezTo>
                      <a:pt x="4858" y="9687"/>
                      <a:pt x="4760" y="9650"/>
                      <a:pt x="4686" y="9575"/>
                    </a:cubicBezTo>
                    <a:lnTo>
                      <a:pt x="3602" y="8492"/>
                    </a:lnTo>
                    <a:cubicBezTo>
                      <a:pt x="3453" y="8343"/>
                      <a:pt x="3453" y="8100"/>
                      <a:pt x="3602" y="7951"/>
                    </a:cubicBezTo>
                    <a:lnTo>
                      <a:pt x="3967" y="7587"/>
                    </a:lnTo>
                    <a:close/>
                    <a:moveTo>
                      <a:pt x="3332" y="9304"/>
                    </a:moveTo>
                    <a:lnTo>
                      <a:pt x="3873" y="9845"/>
                    </a:lnTo>
                    <a:lnTo>
                      <a:pt x="3332" y="10386"/>
                    </a:lnTo>
                    <a:lnTo>
                      <a:pt x="2791" y="9845"/>
                    </a:lnTo>
                    <a:lnTo>
                      <a:pt x="3332" y="9304"/>
                    </a:lnTo>
                    <a:close/>
                    <a:moveTo>
                      <a:pt x="2248" y="10386"/>
                    </a:moveTo>
                    <a:lnTo>
                      <a:pt x="2791" y="10929"/>
                    </a:lnTo>
                    <a:lnTo>
                      <a:pt x="1532" y="12186"/>
                    </a:lnTo>
                    <a:cubicBezTo>
                      <a:pt x="1457" y="12258"/>
                      <a:pt x="1361" y="12294"/>
                      <a:pt x="1265" y="12294"/>
                    </a:cubicBezTo>
                    <a:cubicBezTo>
                      <a:pt x="1167" y="12294"/>
                      <a:pt x="1069" y="12256"/>
                      <a:pt x="995" y="12182"/>
                    </a:cubicBezTo>
                    <a:cubicBezTo>
                      <a:pt x="846" y="12035"/>
                      <a:pt x="844" y="11796"/>
                      <a:pt x="991" y="11645"/>
                    </a:cubicBezTo>
                    <a:lnTo>
                      <a:pt x="2248" y="10386"/>
                    </a:lnTo>
                    <a:close/>
                    <a:moveTo>
                      <a:pt x="8204" y="1"/>
                    </a:moveTo>
                    <a:cubicBezTo>
                      <a:pt x="6929" y="1"/>
                      <a:pt x="5655" y="486"/>
                      <a:pt x="4686" y="1455"/>
                    </a:cubicBezTo>
                    <a:cubicBezTo>
                      <a:pt x="3269" y="2878"/>
                      <a:pt x="2842" y="5011"/>
                      <a:pt x="3602" y="6869"/>
                    </a:cubicBezTo>
                    <a:lnTo>
                      <a:pt x="3061" y="7410"/>
                    </a:lnTo>
                    <a:cubicBezTo>
                      <a:pt x="2718" y="7755"/>
                      <a:pt x="2628" y="8277"/>
                      <a:pt x="2838" y="8716"/>
                    </a:cubicBezTo>
                    <a:lnTo>
                      <a:pt x="1979" y="9575"/>
                    </a:lnTo>
                    <a:lnTo>
                      <a:pt x="450" y="11104"/>
                    </a:lnTo>
                    <a:cubicBezTo>
                      <a:pt x="1" y="11553"/>
                      <a:pt x="1" y="12280"/>
                      <a:pt x="450" y="12727"/>
                    </a:cubicBezTo>
                    <a:cubicBezTo>
                      <a:pt x="675" y="12952"/>
                      <a:pt x="969" y="13064"/>
                      <a:pt x="1263" y="13064"/>
                    </a:cubicBezTo>
                    <a:cubicBezTo>
                      <a:pt x="1557" y="13064"/>
                      <a:pt x="1850" y="12952"/>
                      <a:pt x="2075" y="12729"/>
                    </a:cubicBezTo>
                    <a:lnTo>
                      <a:pt x="3604" y="11198"/>
                    </a:lnTo>
                    <a:lnTo>
                      <a:pt x="4461" y="10341"/>
                    </a:lnTo>
                    <a:cubicBezTo>
                      <a:pt x="4619" y="10416"/>
                      <a:pt x="4787" y="10452"/>
                      <a:pt x="4954" y="10452"/>
                    </a:cubicBezTo>
                    <a:cubicBezTo>
                      <a:pt x="5253" y="10452"/>
                      <a:pt x="5548" y="10336"/>
                      <a:pt x="5767" y="10116"/>
                    </a:cubicBezTo>
                    <a:lnTo>
                      <a:pt x="6308" y="9575"/>
                    </a:lnTo>
                    <a:cubicBezTo>
                      <a:pt x="6920" y="9826"/>
                      <a:pt x="7562" y="9948"/>
                      <a:pt x="8199" y="9948"/>
                    </a:cubicBezTo>
                    <a:cubicBezTo>
                      <a:pt x="9494" y="9948"/>
                      <a:pt x="10768" y="9443"/>
                      <a:pt x="11722" y="8494"/>
                    </a:cubicBezTo>
                    <a:cubicBezTo>
                      <a:pt x="13661" y="6554"/>
                      <a:pt x="13661" y="3397"/>
                      <a:pt x="11722" y="1455"/>
                    </a:cubicBezTo>
                    <a:cubicBezTo>
                      <a:pt x="10752" y="486"/>
                      <a:pt x="9478" y="1"/>
                      <a:pt x="82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sp>
          <p:nvSpPr>
            <p:cNvPr id="316" name="Google Shape;316;p34"/>
            <p:cNvSpPr/>
            <p:nvPr/>
          </p:nvSpPr>
          <p:spPr>
            <a:xfrm>
              <a:off x="3666738" y="2571752"/>
              <a:ext cx="322722" cy="322673"/>
            </a:xfrm>
            <a:custGeom>
              <a:rect b="b" l="l" r="r" t="t"/>
              <a:pathLst>
                <a:path extrusionOk="0" h="13065" w="13067">
                  <a:moveTo>
                    <a:pt x="6127" y="832"/>
                  </a:moveTo>
                  <a:lnTo>
                    <a:pt x="6127" y="3069"/>
                  </a:lnTo>
                  <a:cubicBezTo>
                    <a:pt x="5727" y="3081"/>
                    <a:pt x="5330" y="3112"/>
                    <a:pt x="4943" y="3161"/>
                  </a:cubicBezTo>
                  <a:cubicBezTo>
                    <a:pt x="4883" y="2934"/>
                    <a:pt x="4757" y="2730"/>
                    <a:pt x="4579" y="2577"/>
                  </a:cubicBezTo>
                  <a:cubicBezTo>
                    <a:pt x="4998" y="1644"/>
                    <a:pt x="5551" y="1025"/>
                    <a:pt x="6127" y="832"/>
                  </a:cubicBezTo>
                  <a:close/>
                  <a:moveTo>
                    <a:pt x="6892" y="832"/>
                  </a:moveTo>
                  <a:cubicBezTo>
                    <a:pt x="7625" y="1072"/>
                    <a:pt x="8296" y="1993"/>
                    <a:pt x="8729" y="3269"/>
                  </a:cubicBezTo>
                  <a:cubicBezTo>
                    <a:pt x="8123" y="3155"/>
                    <a:pt x="7509" y="3087"/>
                    <a:pt x="6892" y="3069"/>
                  </a:cubicBezTo>
                  <a:lnTo>
                    <a:pt x="6892" y="832"/>
                  </a:lnTo>
                  <a:close/>
                  <a:moveTo>
                    <a:pt x="3830" y="3063"/>
                  </a:moveTo>
                  <a:cubicBezTo>
                    <a:pt x="4171" y="3063"/>
                    <a:pt x="4343" y="3475"/>
                    <a:pt x="4102" y="3716"/>
                  </a:cubicBezTo>
                  <a:cubicBezTo>
                    <a:pt x="4023" y="3794"/>
                    <a:pt x="3927" y="3828"/>
                    <a:pt x="3834" y="3828"/>
                  </a:cubicBezTo>
                  <a:cubicBezTo>
                    <a:pt x="3637" y="3828"/>
                    <a:pt x="3448" y="3675"/>
                    <a:pt x="3448" y="3444"/>
                  </a:cubicBezTo>
                  <a:cubicBezTo>
                    <a:pt x="3448" y="3234"/>
                    <a:pt x="3620" y="3063"/>
                    <a:pt x="3830" y="3063"/>
                  </a:cubicBezTo>
                  <a:close/>
                  <a:moveTo>
                    <a:pt x="4559" y="1111"/>
                  </a:moveTo>
                  <a:lnTo>
                    <a:pt x="4559" y="1111"/>
                  </a:lnTo>
                  <a:cubicBezTo>
                    <a:pt x="4302" y="1440"/>
                    <a:pt x="4069" y="1838"/>
                    <a:pt x="3865" y="2299"/>
                  </a:cubicBezTo>
                  <a:lnTo>
                    <a:pt x="3830" y="2299"/>
                  </a:lnTo>
                  <a:cubicBezTo>
                    <a:pt x="3095" y="2299"/>
                    <a:pt x="2548" y="2981"/>
                    <a:pt x="2710" y="3697"/>
                  </a:cubicBezTo>
                  <a:cubicBezTo>
                    <a:pt x="2079" y="3936"/>
                    <a:pt x="1540" y="4236"/>
                    <a:pt x="1113" y="4579"/>
                  </a:cubicBezTo>
                  <a:cubicBezTo>
                    <a:pt x="1695" y="2973"/>
                    <a:pt x="2954" y="1703"/>
                    <a:pt x="4559" y="1111"/>
                  </a:cubicBezTo>
                  <a:close/>
                  <a:moveTo>
                    <a:pt x="8458" y="1105"/>
                  </a:moveTo>
                  <a:lnTo>
                    <a:pt x="8458" y="1105"/>
                  </a:lnTo>
                  <a:cubicBezTo>
                    <a:pt x="10091" y="1691"/>
                    <a:pt x="11377" y="2977"/>
                    <a:pt x="11965" y="4610"/>
                  </a:cubicBezTo>
                  <a:cubicBezTo>
                    <a:pt x="11675" y="4385"/>
                    <a:pt x="11364" y="4189"/>
                    <a:pt x="11038" y="4026"/>
                  </a:cubicBezTo>
                  <a:cubicBezTo>
                    <a:pt x="10577" y="3798"/>
                    <a:pt x="10095" y="3612"/>
                    <a:pt x="9597" y="3473"/>
                  </a:cubicBezTo>
                  <a:cubicBezTo>
                    <a:pt x="9419" y="2842"/>
                    <a:pt x="9184" y="2265"/>
                    <a:pt x="8903" y="1769"/>
                  </a:cubicBezTo>
                  <a:cubicBezTo>
                    <a:pt x="8772" y="1536"/>
                    <a:pt x="8623" y="1313"/>
                    <a:pt x="8458" y="1105"/>
                  </a:cubicBezTo>
                  <a:close/>
                  <a:moveTo>
                    <a:pt x="3134" y="4357"/>
                  </a:moveTo>
                  <a:cubicBezTo>
                    <a:pt x="3167" y="4383"/>
                    <a:pt x="3204" y="4408"/>
                    <a:pt x="3240" y="4430"/>
                  </a:cubicBezTo>
                  <a:cubicBezTo>
                    <a:pt x="3144" y="5008"/>
                    <a:pt x="3087" y="5590"/>
                    <a:pt x="3071" y="6176"/>
                  </a:cubicBezTo>
                  <a:lnTo>
                    <a:pt x="832" y="6176"/>
                  </a:lnTo>
                  <a:cubicBezTo>
                    <a:pt x="1060" y="5467"/>
                    <a:pt x="1907" y="4790"/>
                    <a:pt x="3134" y="4357"/>
                  </a:cubicBezTo>
                  <a:close/>
                  <a:moveTo>
                    <a:pt x="6127" y="3836"/>
                  </a:moveTo>
                  <a:lnTo>
                    <a:pt x="6127" y="6178"/>
                  </a:lnTo>
                  <a:lnTo>
                    <a:pt x="3836" y="6178"/>
                  </a:lnTo>
                  <a:cubicBezTo>
                    <a:pt x="3853" y="5643"/>
                    <a:pt x="3904" y="5110"/>
                    <a:pt x="3991" y="4583"/>
                  </a:cubicBezTo>
                  <a:cubicBezTo>
                    <a:pt x="4369" y="4528"/>
                    <a:pt x="4698" y="4289"/>
                    <a:pt x="4865" y="3944"/>
                  </a:cubicBezTo>
                  <a:cubicBezTo>
                    <a:pt x="5284" y="3885"/>
                    <a:pt x="5704" y="3849"/>
                    <a:pt x="6127" y="3836"/>
                  </a:cubicBezTo>
                  <a:close/>
                  <a:moveTo>
                    <a:pt x="6892" y="3836"/>
                  </a:moveTo>
                  <a:cubicBezTo>
                    <a:pt x="7590" y="3857"/>
                    <a:pt x="8286" y="3944"/>
                    <a:pt x="8968" y="4102"/>
                  </a:cubicBezTo>
                  <a:cubicBezTo>
                    <a:pt x="9074" y="4559"/>
                    <a:pt x="9150" y="5026"/>
                    <a:pt x="9193" y="5496"/>
                  </a:cubicBezTo>
                  <a:cubicBezTo>
                    <a:pt x="8886" y="5618"/>
                    <a:pt x="8650" y="5867"/>
                    <a:pt x="8539" y="6178"/>
                  </a:cubicBezTo>
                  <a:lnTo>
                    <a:pt x="6892" y="6178"/>
                  </a:lnTo>
                  <a:lnTo>
                    <a:pt x="6892" y="3836"/>
                  </a:lnTo>
                  <a:close/>
                  <a:moveTo>
                    <a:pt x="9801" y="4338"/>
                  </a:moveTo>
                  <a:cubicBezTo>
                    <a:pt x="10107" y="4443"/>
                    <a:pt x="10405" y="4567"/>
                    <a:pt x="10693" y="4712"/>
                  </a:cubicBezTo>
                  <a:cubicBezTo>
                    <a:pt x="11518" y="5128"/>
                    <a:pt x="12058" y="5647"/>
                    <a:pt x="12236" y="6178"/>
                  </a:cubicBezTo>
                  <a:lnTo>
                    <a:pt x="10705" y="6176"/>
                  </a:lnTo>
                  <a:cubicBezTo>
                    <a:pt x="10583" y="5833"/>
                    <a:pt x="10305" y="5569"/>
                    <a:pt x="9958" y="5461"/>
                  </a:cubicBezTo>
                  <a:cubicBezTo>
                    <a:pt x="9923" y="5086"/>
                    <a:pt x="9872" y="4710"/>
                    <a:pt x="9801" y="4338"/>
                  </a:cubicBezTo>
                  <a:close/>
                  <a:moveTo>
                    <a:pt x="9627" y="6178"/>
                  </a:moveTo>
                  <a:cubicBezTo>
                    <a:pt x="9838" y="6178"/>
                    <a:pt x="10009" y="6349"/>
                    <a:pt x="10009" y="6561"/>
                  </a:cubicBezTo>
                  <a:cubicBezTo>
                    <a:pt x="10009" y="6772"/>
                    <a:pt x="9838" y="6943"/>
                    <a:pt x="9627" y="6943"/>
                  </a:cubicBezTo>
                  <a:lnTo>
                    <a:pt x="9627" y="6941"/>
                  </a:lnTo>
                  <a:lnTo>
                    <a:pt x="9603" y="6941"/>
                  </a:lnTo>
                  <a:cubicBezTo>
                    <a:pt x="9399" y="6931"/>
                    <a:pt x="9240" y="6763"/>
                    <a:pt x="9240" y="6559"/>
                  </a:cubicBezTo>
                  <a:cubicBezTo>
                    <a:pt x="9240" y="6359"/>
                    <a:pt x="9395" y="6192"/>
                    <a:pt x="9595" y="6178"/>
                  </a:cubicBezTo>
                  <a:close/>
                  <a:moveTo>
                    <a:pt x="12236" y="6941"/>
                  </a:moveTo>
                  <a:cubicBezTo>
                    <a:pt x="12075" y="7415"/>
                    <a:pt x="11624" y="7872"/>
                    <a:pt x="10926" y="8260"/>
                  </a:cubicBezTo>
                  <a:cubicBezTo>
                    <a:pt x="10568" y="8454"/>
                    <a:pt x="10193" y="8615"/>
                    <a:pt x="9807" y="8741"/>
                  </a:cubicBezTo>
                  <a:cubicBezTo>
                    <a:pt x="9874" y="8390"/>
                    <a:pt x="9923" y="8027"/>
                    <a:pt x="9958" y="7658"/>
                  </a:cubicBezTo>
                  <a:lnTo>
                    <a:pt x="9956" y="7655"/>
                  </a:lnTo>
                  <a:cubicBezTo>
                    <a:pt x="10305" y="7549"/>
                    <a:pt x="10583" y="7284"/>
                    <a:pt x="10705" y="6941"/>
                  </a:cubicBezTo>
                  <a:close/>
                  <a:moveTo>
                    <a:pt x="3071" y="6941"/>
                  </a:moveTo>
                  <a:cubicBezTo>
                    <a:pt x="3087" y="7547"/>
                    <a:pt x="3150" y="8154"/>
                    <a:pt x="3259" y="8752"/>
                  </a:cubicBezTo>
                  <a:cubicBezTo>
                    <a:pt x="1979" y="8329"/>
                    <a:pt x="1070" y="7674"/>
                    <a:pt x="832" y="6941"/>
                  </a:cubicBezTo>
                  <a:close/>
                  <a:moveTo>
                    <a:pt x="6127" y="6941"/>
                  </a:moveTo>
                  <a:lnTo>
                    <a:pt x="6127" y="8537"/>
                  </a:lnTo>
                  <a:cubicBezTo>
                    <a:pt x="5816" y="8648"/>
                    <a:pt x="5569" y="8884"/>
                    <a:pt x="5445" y="9190"/>
                  </a:cubicBezTo>
                  <a:cubicBezTo>
                    <a:pt x="4988" y="9148"/>
                    <a:pt x="4534" y="9078"/>
                    <a:pt x="4087" y="8978"/>
                  </a:cubicBezTo>
                  <a:cubicBezTo>
                    <a:pt x="3940" y="8309"/>
                    <a:pt x="3857" y="7627"/>
                    <a:pt x="3836" y="6941"/>
                  </a:cubicBezTo>
                  <a:close/>
                  <a:moveTo>
                    <a:pt x="8539" y="6941"/>
                  </a:moveTo>
                  <a:cubicBezTo>
                    <a:pt x="8650" y="7251"/>
                    <a:pt x="8886" y="7498"/>
                    <a:pt x="9191" y="7623"/>
                  </a:cubicBezTo>
                  <a:cubicBezTo>
                    <a:pt x="9150" y="8076"/>
                    <a:pt x="9078" y="8525"/>
                    <a:pt x="8978" y="8970"/>
                  </a:cubicBezTo>
                  <a:cubicBezTo>
                    <a:pt x="8515" y="9074"/>
                    <a:pt x="8045" y="9148"/>
                    <a:pt x="7574" y="9190"/>
                  </a:cubicBezTo>
                  <a:cubicBezTo>
                    <a:pt x="7449" y="8884"/>
                    <a:pt x="7202" y="8648"/>
                    <a:pt x="6892" y="8537"/>
                  </a:cubicBezTo>
                  <a:lnTo>
                    <a:pt x="6892" y="6941"/>
                  </a:lnTo>
                  <a:close/>
                  <a:moveTo>
                    <a:pt x="6508" y="9246"/>
                  </a:moveTo>
                  <a:cubicBezTo>
                    <a:pt x="6708" y="9246"/>
                    <a:pt x="6876" y="9401"/>
                    <a:pt x="6890" y="9601"/>
                  </a:cubicBezTo>
                  <a:lnTo>
                    <a:pt x="6890" y="9621"/>
                  </a:lnTo>
                  <a:cubicBezTo>
                    <a:pt x="6890" y="9621"/>
                    <a:pt x="6890" y="9623"/>
                    <a:pt x="6890" y="9625"/>
                  </a:cubicBezTo>
                  <a:cubicBezTo>
                    <a:pt x="6888" y="9833"/>
                    <a:pt x="6719" y="10003"/>
                    <a:pt x="6510" y="10003"/>
                  </a:cubicBezTo>
                  <a:lnTo>
                    <a:pt x="6508" y="10003"/>
                  </a:lnTo>
                  <a:cubicBezTo>
                    <a:pt x="6300" y="10003"/>
                    <a:pt x="6129" y="9833"/>
                    <a:pt x="6127" y="9625"/>
                  </a:cubicBezTo>
                  <a:cubicBezTo>
                    <a:pt x="6127" y="9623"/>
                    <a:pt x="6127" y="9621"/>
                    <a:pt x="6127" y="9621"/>
                  </a:cubicBezTo>
                  <a:lnTo>
                    <a:pt x="6127" y="9601"/>
                  </a:lnTo>
                  <a:cubicBezTo>
                    <a:pt x="6141" y="9401"/>
                    <a:pt x="6308" y="9246"/>
                    <a:pt x="6508" y="9246"/>
                  </a:cubicBezTo>
                  <a:close/>
                  <a:moveTo>
                    <a:pt x="1107" y="8505"/>
                  </a:moveTo>
                  <a:lnTo>
                    <a:pt x="1107" y="8505"/>
                  </a:lnTo>
                  <a:cubicBezTo>
                    <a:pt x="1309" y="8662"/>
                    <a:pt x="1524" y="8803"/>
                    <a:pt x="1746" y="8927"/>
                  </a:cubicBezTo>
                  <a:cubicBezTo>
                    <a:pt x="2240" y="9205"/>
                    <a:pt x="2820" y="9435"/>
                    <a:pt x="3455" y="9611"/>
                  </a:cubicBezTo>
                  <a:cubicBezTo>
                    <a:pt x="3718" y="10560"/>
                    <a:pt x="4100" y="11366"/>
                    <a:pt x="4565" y="11960"/>
                  </a:cubicBezTo>
                  <a:cubicBezTo>
                    <a:pt x="2959" y="11379"/>
                    <a:pt x="1691" y="10113"/>
                    <a:pt x="1107" y="8505"/>
                  </a:cubicBezTo>
                  <a:close/>
                  <a:moveTo>
                    <a:pt x="11965" y="8490"/>
                  </a:moveTo>
                  <a:cubicBezTo>
                    <a:pt x="11383" y="10101"/>
                    <a:pt x="10095" y="11379"/>
                    <a:pt x="8474" y="11960"/>
                  </a:cubicBezTo>
                  <a:cubicBezTo>
                    <a:pt x="8633" y="11760"/>
                    <a:pt x="8776" y="11548"/>
                    <a:pt x="8903" y="11328"/>
                  </a:cubicBezTo>
                  <a:cubicBezTo>
                    <a:pt x="9191" y="10828"/>
                    <a:pt x="9427" y="10242"/>
                    <a:pt x="9607" y="9601"/>
                  </a:cubicBezTo>
                  <a:cubicBezTo>
                    <a:pt x="10236" y="9427"/>
                    <a:pt x="10807" y="9201"/>
                    <a:pt x="11299" y="8927"/>
                  </a:cubicBezTo>
                  <a:cubicBezTo>
                    <a:pt x="11532" y="8801"/>
                    <a:pt x="11754" y="8654"/>
                    <a:pt x="11965" y="8490"/>
                  </a:cubicBezTo>
                  <a:close/>
                  <a:moveTo>
                    <a:pt x="4314" y="9805"/>
                  </a:moveTo>
                  <a:lnTo>
                    <a:pt x="4314" y="9805"/>
                  </a:lnTo>
                  <a:cubicBezTo>
                    <a:pt x="4669" y="9872"/>
                    <a:pt x="5037" y="9923"/>
                    <a:pt x="5412" y="9956"/>
                  </a:cubicBezTo>
                  <a:cubicBezTo>
                    <a:pt x="5518" y="10303"/>
                    <a:pt x="5784" y="10581"/>
                    <a:pt x="6127" y="10703"/>
                  </a:cubicBezTo>
                  <a:lnTo>
                    <a:pt x="6127" y="12234"/>
                  </a:lnTo>
                  <a:cubicBezTo>
                    <a:pt x="5600" y="12056"/>
                    <a:pt x="5092" y="11526"/>
                    <a:pt x="4685" y="10715"/>
                  </a:cubicBezTo>
                  <a:cubicBezTo>
                    <a:pt x="4541" y="10421"/>
                    <a:pt x="4416" y="10117"/>
                    <a:pt x="4314" y="9805"/>
                  </a:cubicBezTo>
                  <a:close/>
                  <a:moveTo>
                    <a:pt x="8743" y="9799"/>
                  </a:moveTo>
                  <a:cubicBezTo>
                    <a:pt x="8613" y="10197"/>
                    <a:pt x="8441" y="10581"/>
                    <a:pt x="8235" y="10944"/>
                  </a:cubicBezTo>
                  <a:cubicBezTo>
                    <a:pt x="7839" y="11636"/>
                    <a:pt x="7372" y="12081"/>
                    <a:pt x="6892" y="12238"/>
                  </a:cubicBezTo>
                  <a:lnTo>
                    <a:pt x="6892" y="12236"/>
                  </a:lnTo>
                  <a:lnTo>
                    <a:pt x="6892" y="10703"/>
                  </a:lnTo>
                  <a:cubicBezTo>
                    <a:pt x="7235" y="10581"/>
                    <a:pt x="7498" y="10303"/>
                    <a:pt x="7607" y="9956"/>
                  </a:cubicBezTo>
                  <a:cubicBezTo>
                    <a:pt x="7996" y="9921"/>
                    <a:pt x="8376" y="9868"/>
                    <a:pt x="8743" y="9799"/>
                  </a:cubicBezTo>
                  <a:close/>
                  <a:moveTo>
                    <a:pt x="6510" y="1"/>
                  </a:moveTo>
                  <a:cubicBezTo>
                    <a:pt x="4775" y="1"/>
                    <a:pt x="3140" y="689"/>
                    <a:pt x="1907" y="1934"/>
                  </a:cubicBezTo>
                  <a:cubicBezTo>
                    <a:pt x="685" y="3163"/>
                    <a:pt x="1" y="4826"/>
                    <a:pt x="3" y="6559"/>
                  </a:cubicBezTo>
                  <a:cubicBezTo>
                    <a:pt x="3" y="10152"/>
                    <a:pt x="2916" y="13065"/>
                    <a:pt x="6510" y="13065"/>
                  </a:cubicBezTo>
                  <a:cubicBezTo>
                    <a:pt x="6515" y="13065"/>
                    <a:pt x="6521" y="13065"/>
                    <a:pt x="6526" y="13065"/>
                  </a:cubicBezTo>
                  <a:cubicBezTo>
                    <a:pt x="8251" y="13065"/>
                    <a:pt x="9909" y="12379"/>
                    <a:pt x="11134" y="11162"/>
                  </a:cubicBezTo>
                  <a:cubicBezTo>
                    <a:pt x="12381" y="9929"/>
                    <a:pt x="13067" y="8294"/>
                    <a:pt x="13067" y="6559"/>
                  </a:cubicBezTo>
                  <a:cubicBezTo>
                    <a:pt x="13067" y="5686"/>
                    <a:pt x="12891" y="4820"/>
                    <a:pt x="12546" y="4018"/>
                  </a:cubicBezTo>
                  <a:cubicBezTo>
                    <a:pt x="12214" y="3238"/>
                    <a:pt x="11736" y="2530"/>
                    <a:pt x="11136" y="1934"/>
                  </a:cubicBezTo>
                  <a:cubicBezTo>
                    <a:pt x="10538" y="1334"/>
                    <a:pt x="9829" y="854"/>
                    <a:pt x="9052" y="521"/>
                  </a:cubicBezTo>
                  <a:cubicBezTo>
                    <a:pt x="8247" y="178"/>
                    <a:pt x="7384" y="1"/>
                    <a:pt x="6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76A28"/>
                </a:solidFill>
              </a:endParaRPr>
            </a:p>
          </p:txBody>
        </p:sp>
        <p:grpSp>
          <p:nvGrpSpPr>
            <p:cNvPr id="317" name="Google Shape;317;p34"/>
            <p:cNvGrpSpPr/>
            <p:nvPr/>
          </p:nvGrpSpPr>
          <p:grpSpPr>
            <a:xfrm>
              <a:off x="2246961" y="2586959"/>
              <a:ext cx="317338" cy="292270"/>
              <a:chOff x="1446425" y="3530325"/>
              <a:chExt cx="321225" cy="295850"/>
            </a:xfrm>
          </p:grpSpPr>
          <p:sp>
            <p:nvSpPr>
              <p:cNvPr id="318" name="Google Shape;318;p34"/>
              <p:cNvSpPr/>
              <p:nvPr/>
            </p:nvSpPr>
            <p:spPr>
              <a:xfrm>
                <a:off x="1446425" y="3530325"/>
                <a:ext cx="321225" cy="295850"/>
              </a:xfrm>
              <a:custGeom>
                <a:rect b="b" l="l" r="r" t="t"/>
                <a:pathLst>
                  <a:path extrusionOk="0" h="11834" w="12849">
                    <a:moveTo>
                      <a:pt x="7707" y="766"/>
                    </a:moveTo>
                    <a:cubicBezTo>
                      <a:pt x="7980" y="766"/>
                      <a:pt x="8201" y="989"/>
                      <a:pt x="8203" y="1262"/>
                    </a:cubicBezTo>
                    <a:lnTo>
                      <a:pt x="8203" y="2232"/>
                    </a:lnTo>
                    <a:lnTo>
                      <a:pt x="4649" y="2232"/>
                    </a:lnTo>
                    <a:lnTo>
                      <a:pt x="4649" y="1262"/>
                    </a:lnTo>
                    <a:cubicBezTo>
                      <a:pt x="4649" y="989"/>
                      <a:pt x="4869" y="766"/>
                      <a:pt x="5143" y="766"/>
                    </a:cubicBezTo>
                    <a:close/>
                    <a:moveTo>
                      <a:pt x="1903" y="2997"/>
                    </a:moveTo>
                    <a:lnTo>
                      <a:pt x="1903" y="3673"/>
                    </a:lnTo>
                    <a:cubicBezTo>
                      <a:pt x="1903" y="3977"/>
                      <a:pt x="1656" y="4224"/>
                      <a:pt x="1352" y="4224"/>
                    </a:cubicBezTo>
                    <a:lnTo>
                      <a:pt x="766" y="4224"/>
                    </a:lnTo>
                    <a:lnTo>
                      <a:pt x="766" y="2997"/>
                    </a:lnTo>
                    <a:close/>
                    <a:moveTo>
                      <a:pt x="12083" y="2997"/>
                    </a:moveTo>
                    <a:lnTo>
                      <a:pt x="12083" y="4224"/>
                    </a:lnTo>
                    <a:lnTo>
                      <a:pt x="11497" y="4224"/>
                    </a:lnTo>
                    <a:cubicBezTo>
                      <a:pt x="11193" y="4224"/>
                      <a:pt x="10946" y="3977"/>
                      <a:pt x="10946" y="3673"/>
                    </a:cubicBezTo>
                    <a:lnTo>
                      <a:pt x="10946" y="2997"/>
                    </a:lnTo>
                    <a:close/>
                    <a:moveTo>
                      <a:pt x="1352" y="9842"/>
                    </a:moveTo>
                    <a:cubicBezTo>
                      <a:pt x="1656" y="9842"/>
                      <a:pt x="1903" y="10089"/>
                      <a:pt x="1903" y="10395"/>
                    </a:cubicBezTo>
                    <a:lnTo>
                      <a:pt x="1903" y="11069"/>
                    </a:lnTo>
                    <a:lnTo>
                      <a:pt x="766" y="11069"/>
                    </a:lnTo>
                    <a:lnTo>
                      <a:pt x="766" y="9842"/>
                    </a:lnTo>
                    <a:close/>
                    <a:moveTo>
                      <a:pt x="10181" y="2997"/>
                    </a:moveTo>
                    <a:lnTo>
                      <a:pt x="10181" y="3673"/>
                    </a:lnTo>
                    <a:cubicBezTo>
                      <a:pt x="10181" y="4400"/>
                      <a:pt x="10771" y="4990"/>
                      <a:pt x="11497" y="4990"/>
                    </a:cubicBezTo>
                    <a:lnTo>
                      <a:pt x="12083" y="4990"/>
                    </a:lnTo>
                    <a:lnTo>
                      <a:pt x="12083" y="9076"/>
                    </a:lnTo>
                    <a:lnTo>
                      <a:pt x="11497" y="9076"/>
                    </a:lnTo>
                    <a:cubicBezTo>
                      <a:pt x="10771" y="9078"/>
                      <a:pt x="10181" y="9668"/>
                      <a:pt x="10181" y="10395"/>
                    </a:cubicBezTo>
                    <a:lnTo>
                      <a:pt x="10181" y="11069"/>
                    </a:lnTo>
                    <a:lnTo>
                      <a:pt x="2669" y="11069"/>
                    </a:lnTo>
                    <a:lnTo>
                      <a:pt x="2669" y="10395"/>
                    </a:lnTo>
                    <a:cubicBezTo>
                      <a:pt x="2669" y="9666"/>
                      <a:pt x="2079" y="9078"/>
                      <a:pt x="1352" y="9076"/>
                    </a:cubicBezTo>
                    <a:lnTo>
                      <a:pt x="766" y="9076"/>
                    </a:lnTo>
                    <a:lnTo>
                      <a:pt x="766" y="4990"/>
                    </a:lnTo>
                    <a:lnTo>
                      <a:pt x="1352" y="4990"/>
                    </a:lnTo>
                    <a:cubicBezTo>
                      <a:pt x="2079" y="4990"/>
                      <a:pt x="2669" y="4400"/>
                      <a:pt x="2669" y="3673"/>
                    </a:cubicBezTo>
                    <a:lnTo>
                      <a:pt x="2669" y="2997"/>
                    </a:lnTo>
                    <a:close/>
                    <a:moveTo>
                      <a:pt x="12083" y="9842"/>
                    </a:moveTo>
                    <a:lnTo>
                      <a:pt x="12083" y="11069"/>
                    </a:lnTo>
                    <a:lnTo>
                      <a:pt x="10946" y="11069"/>
                    </a:lnTo>
                    <a:lnTo>
                      <a:pt x="10946" y="10395"/>
                    </a:lnTo>
                    <a:cubicBezTo>
                      <a:pt x="10946" y="10089"/>
                      <a:pt x="11193" y="9842"/>
                      <a:pt x="11497" y="9842"/>
                    </a:cubicBezTo>
                    <a:close/>
                    <a:moveTo>
                      <a:pt x="5143" y="1"/>
                    </a:moveTo>
                    <a:cubicBezTo>
                      <a:pt x="4447" y="3"/>
                      <a:pt x="3883" y="566"/>
                      <a:pt x="3883" y="1262"/>
                    </a:cubicBezTo>
                    <a:lnTo>
                      <a:pt x="3883" y="2232"/>
                    </a:lnTo>
                    <a:lnTo>
                      <a:pt x="766" y="2232"/>
                    </a:lnTo>
                    <a:cubicBezTo>
                      <a:pt x="344" y="2232"/>
                      <a:pt x="1" y="2575"/>
                      <a:pt x="1" y="2997"/>
                    </a:cubicBezTo>
                    <a:lnTo>
                      <a:pt x="1" y="11069"/>
                    </a:lnTo>
                    <a:cubicBezTo>
                      <a:pt x="1" y="11491"/>
                      <a:pt x="344" y="11834"/>
                      <a:pt x="766" y="11834"/>
                    </a:cubicBezTo>
                    <a:lnTo>
                      <a:pt x="12083" y="11834"/>
                    </a:lnTo>
                    <a:cubicBezTo>
                      <a:pt x="12506" y="11834"/>
                      <a:pt x="12849" y="11491"/>
                      <a:pt x="12849" y="11069"/>
                    </a:cubicBezTo>
                    <a:lnTo>
                      <a:pt x="12849" y="2997"/>
                    </a:lnTo>
                    <a:cubicBezTo>
                      <a:pt x="12849" y="2575"/>
                      <a:pt x="12506" y="2232"/>
                      <a:pt x="12083" y="2232"/>
                    </a:cubicBezTo>
                    <a:lnTo>
                      <a:pt x="8968" y="2232"/>
                    </a:lnTo>
                    <a:lnTo>
                      <a:pt x="8968" y="1262"/>
                    </a:lnTo>
                    <a:cubicBezTo>
                      <a:pt x="8966" y="566"/>
                      <a:pt x="8403" y="3"/>
                      <a:pt x="77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19" name="Google Shape;319;p34"/>
              <p:cNvSpPr/>
              <p:nvPr/>
            </p:nvSpPr>
            <p:spPr>
              <a:xfrm>
                <a:off x="1524100" y="3646525"/>
                <a:ext cx="160775" cy="111075"/>
              </a:xfrm>
              <a:custGeom>
                <a:rect b="b" l="l" r="r" t="t"/>
                <a:pathLst>
                  <a:path extrusionOk="0" h="4443" w="6431">
                    <a:moveTo>
                      <a:pt x="5665" y="766"/>
                    </a:moveTo>
                    <a:lnTo>
                      <a:pt x="5665" y="3677"/>
                    </a:lnTo>
                    <a:lnTo>
                      <a:pt x="766" y="3677"/>
                    </a:lnTo>
                    <a:lnTo>
                      <a:pt x="766" y="766"/>
                    </a:lnTo>
                    <a:close/>
                    <a:moveTo>
                      <a:pt x="385" y="1"/>
                    </a:moveTo>
                    <a:cubicBezTo>
                      <a:pt x="172" y="1"/>
                      <a:pt x="1" y="172"/>
                      <a:pt x="1" y="385"/>
                    </a:cubicBezTo>
                    <a:lnTo>
                      <a:pt x="1" y="4061"/>
                    </a:lnTo>
                    <a:cubicBezTo>
                      <a:pt x="1" y="4271"/>
                      <a:pt x="172" y="4443"/>
                      <a:pt x="385" y="4443"/>
                    </a:cubicBezTo>
                    <a:lnTo>
                      <a:pt x="6049" y="4443"/>
                    </a:lnTo>
                    <a:cubicBezTo>
                      <a:pt x="6259" y="4443"/>
                      <a:pt x="6431" y="4271"/>
                      <a:pt x="6431" y="4061"/>
                    </a:cubicBezTo>
                    <a:lnTo>
                      <a:pt x="6431" y="385"/>
                    </a:lnTo>
                    <a:cubicBezTo>
                      <a:pt x="6431" y="172"/>
                      <a:pt x="6259" y="1"/>
                      <a:pt x="60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20" name="Google Shape;320;p34"/>
              <p:cNvSpPr/>
              <p:nvPr/>
            </p:nvSpPr>
            <p:spPr>
              <a:xfrm>
                <a:off x="1576100" y="3677775"/>
                <a:ext cx="61875" cy="19150"/>
              </a:xfrm>
              <a:custGeom>
                <a:rect b="b" l="l" r="r" t="t"/>
                <a:pathLst>
                  <a:path extrusionOk="0" h="766" w="2475">
                    <a:moveTo>
                      <a:pt x="383" y="0"/>
                    </a:moveTo>
                    <a:cubicBezTo>
                      <a:pt x="172" y="0"/>
                      <a:pt x="1" y="171"/>
                      <a:pt x="1" y="384"/>
                    </a:cubicBezTo>
                    <a:cubicBezTo>
                      <a:pt x="1" y="594"/>
                      <a:pt x="172" y="766"/>
                      <a:pt x="383" y="766"/>
                    </a:cubicBezTo>
                    <a:lnTo>
                      <a:pt x="2093" y="766"/>
                    </a:lnTo>
                    <a:cubicBezTo>
                      <a:pt x="2303" y="766"/>
                      <a:pt x="2475" y="594"/>
                      <a:pt x="2475" y="384"/>
                    </a:cubicBezTo>
                    <a:cubicBezTo>
                      <a:pt x="2475" y="171"/>
                      <a:pt x="2303" y="0"/>
                      <a:pt x="20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21" name="Google Shape;321;p34"/>
              <p:cNvSpPr/>
              <p:nvPr/>
            </p:nvSpPr>
            <p:spPr>
              <a:xfrm>
                <a:off x="1558250" y="3707250"/>
                <a:ext cx="97600" cy="19175"/>
              </a:xfrm>
              <a:custGeom>
                <a:rect b="b" l="l" r="r" t="t"/>
                <a:pathLst>
                  <a:path extrusionOk="0" h="767" w="3904">
                    <a:moveTo>
                      <a:pt x="382" y="1"/>
                    </a:moveTo>
                    <a:cubicBezTo>
                      <a:pt x="172" y="1"/>
                      <a:pt x="0" y="170"/>
                      <a:pt x="0" y="383"/>
                    </a:cubicBezTo>
                    <a:cubicBezTo>
                      <a:pt x="0" y="595"/>
                      <a:pt x="172" y="766"/>
                      <a:pt x="382" y="766"/>
                    </a:cubicBezTo>
                    <a:lnTo>
                      <a:pt x="3522" y="766"/>
                    </a:lnTo>
                    <a:cubicBezTo>
                      <a:pt x="3732" y="766"/>
                      <a:pt x="3903" y="595"/>
                      <a:pt x="3903" y="383"/>
                    </a:cubicBezTo>
                    <a:cubicBezTo>
                      <a:pt x="3903" y="170"/>
                      <a:pt x="3732" y="1"/>
                      <a:pt x="35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  <p:grpSp>
          <p:nvGrpSpPr>
            <p:cNvPr id="322" name="Google Shape;322;p34"/>
            <p:cNvGrpSpPr/>
            <p:nvPr/>
          </p:nvGrpSpPr>
          <p:grpSpPr>
            <a:xfrm>
              <a:off x="2527194" y="3401544"/>
              <a:ext cx="226896" cy="322673"/>
              <a:chOff x="1894075" y="3514975"/>
              <a:chExt cx="229675" cy="326625"/>
            </a:xfrm>
          </p:grpSpPr>
          <p:sp>
            <p:nvSpPr>
              <p:cNvPr id="323" name="Google Shape;323;p34"/>
              <p:cNvSpPr/>
              <p:nvPr/>
            </p:nvSpPr>
            <p:spPr>
              <a:xfrm>
                <a:off x="1894075" y="3514975"/>
                <a:ext cx="229675" cy="326625"/>
              </a:xfrm>
              <a:custGeom>
                <a:rect b="b" l="l" r="r" t="t"/>
                <a:pathLst>
                  <a:path extrusionOk="0" h="13065" w="9187">
                    <a:moveTo>
                      <a:pt x="8039" y="766"/>
                    </a:moveTo>
                    <a:cubicBezTo>
                      <a:pt x="8250" y="766"/>
                      <a:pt x="8421" y="937"/>
                      <a:pt x="8421" y="1150"/>
                    </a:cubicBezTo>
                    <a:lnTo>
                      <a:pt x="8421" y="1531"/>
                    </a:lnTo>
                    <a:lnTo>
                      <a:pt x="766" y="1531"/>
                    </a:lnTo>
                    <a:lnTo>
                      <a:pt x="766" y="1150"/>
                    </a:lnTo>
                    <a:cubicBezTo>
                      <a:pt x="766" y="937"/>
                      <a:pt x="938" y="766"/>
                      <a:pt x="1150" y="766"/>
                    </a:cubicBezTo>
                    <a:close/>
                    <a:moveTo>
                      <a:pt x="8421" y="2297"/>
                    </a:moveTo>
                    <a:lnTo>
                      <a:pt x="8421" y="10003"/>
                    </a:lnTo>
                    <a:lnTo>
                      <a:pt x="766" y="10003"/>
                    </a:lnTo>
                    <a:lnTo>
                      <a:pt x="766" y="2297"/>
                    </a:lnTo>
                    <a:close/>
                    <a:moveTo>
                      <a:pt x="8421" y="10768"/>
                    </a:moveTo>
                    <a:lnTo>
                      <a:pt x="8421" y="11917"/>
                    </a:lnTo>
                    <a:cubicBezTo>
                      <a:pt x="8421" y="12128"/>
                      <a:pt x="8250" y="12299"/>
                      <a:pt x="8039" y="12299"/>
                    </a:cubicBezTo>
                    <a:lnTo>
                      <a:pt x="1150" y="12299"/>
                    </a:lnTo>
                    <a:cubicBezTo>
                      <a:pt x="938" y="12299"/>
                      <a:pt x="766" y="12128"/>
                      <a:pt x="766" y="11917"/>
                    </a:cubicBezTo>
                    <a:lnTo>
                      <a:pt x="766" y="10768"/>
                    </a:lnTo>
                    <a:close/>
                    <a:moveTo>
                      <a:pt x="1150" y="0"/>
                    </a:moveTo>
                    <a:cubicBezTo>
                      <a:pt x="515" y="2"/>
                      <a:pt x="1" y="515"/>
                      <a:pt x="1" y="1150"/>
                    </a:cubicBezTo>
                    <a:lnTo>
                      <a:pt x="1" y="11917"/>
                    </a:lnTo>
                    <a:cubicBezTo>
                      <a:pt x="1" y="12550"/>
                      <a:pt x="515" y="13064"/>
                      <a:pt x="1150" y="13064"/>
                    </a:cubicBezTo>
                    <a:lnTo>
                      <a:pt x="8039" y="13064"/>
                    </a:lnTo>
                    <a:cubicBezTo>
                      <a:pt x="8672" y="13064"/>
                      <a:pt x="9187" y="12550"/>
                      <a:pt x="9187" y="11917"/>
                    </a:cubicBezTo>
                    <a:lnTo>
                      <a:pt x="9187" y="1150"/>
                    </a:lnTo>
                    <a:cubicBezTo>
                      <a:pt x="9187" y="515"/>
                      <a:pt x="8672" y="2"/>
                      <a:pt x="80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  <p:sp>
            <p:nvSpPr>
              <p:cNvPr id="324" name="Google Shape;324;p34"/>
              <p:cNvSpPr/>
              <p:nvPr/>
            </p:nvSpPr>
            <p:spPr>
              <a:xfrm>
                <a:off x="1974775" y="3795025"/>
                <a:ext cx="68300" cy="19175"/>
              </a:xfrm>
              <a:custGeom>
                <a:rect b="b" l="l" r="r" t="t"/>
                <a:pathLst>
                  <a:path extrusionOk="0" h="767" w="2732">
                    <a:moveTo>
                      <a:pt x="384" y="1"/>
                    </a:moveTo>
                    <a:cubicBezTo>
                      <a:pt x="172" y="1"/>
                      <a:pt x="0" y="172"/>
                      <a:pt x="0" y="383"/>
                    </a:cubicBezTo>
                    <a:cubicBezTo>
                      <a:pt x="0" y="595"/>
                      <a:pt x="172" y="766"/>
                      <a:pt x="384" y="766"/>
                    </a:cubicBezTo>
                    <a:lnTo>
                      <a:pt x="2348" y="766"/>
                    </a:lnTo>
                    <a:cubicBezTo>
                      <a:pt x="2560" y="766"/>
                      <a:pt x="2731" y="595"/>
                      <a:pt x="2731" y="383"/>
                    </a:cubicBezTo>
                    <a:cubicBezTo>
                      <a:pt x="2731" y="172"/>
                      <a:pt x="2560" y="1"/>
                      <a:pt x="2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E76A28"/>
                  </a:solidFill>
                </a:endParaRPr>
              </a:p>
            </p:txBody>
          </p:sp>
        </p:grpSp>
      </p:grpSp>
      <p:sp>
        <p:nvSpPr>
          <p:cNvPr id="325" name="Google Shape;325;p34"/>
          <p:cNvSpPr txBox="1"/>
          <p:nvPr>
            <p:ph idx="4294967295" type="body"/>
          </p:nvPr>
        </p:nvSpPr>
        <p:spPr>
          <a:xfrm>
            <a:off x="6454600" y="1982150"/>
            <a:ext cx="1660800" cy="10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E76A28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MERCURY</a:t>
            </a:r>
            <a:br>
              <a:rPr lang="es" sz="1400"/>
            </a:br>
            <a:r>
              <a:rPr lang="es" sz="1200"/>
              <a:t>Mercury is the smallest planet in our Solar System</a:t>
            </a:r>
            <a:endParaRPr sz="1200"/>
          </a:p>
        </p:txBody>
      </p:sp>
      <p:sp>
        <p:nvSpPr>
          <p:cNvPr id="326" name="Google Shape;326;p34"/>
          <p:cNvSpPr txBox="1"/>
          <p:nvPr>
            <p:ph idx="4294967295" type="body"/>
          </p:nvPr>
        </p:nvSpPr>
        <p:spPr>
          <a:xfrm>
            <a:off x="6454600" y="3287250"/>
            <a:ext cx="1660800" cy="91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E76A28"/>
                </a:solidFill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JUPITER</a:t>
            </a:r>
            <a:br>
              <a:rPr lang="es" sz="1400"/>
            </a:b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327" name="Google Shape;327;p34"/>
          <p:cNvSpPr/>
          <p:nvPr/>
        </p:nvSpPr>
        <p:spPr>
          <a:xfrm flipH="1">
            <a:off x="5990083" y="2176275"/>
            <a:ext cx="464517" cy="142243"/>
          </a:xfrm>
          <a:custGeom>
            <a:rect b="b" l="l" r="r" t="t"/>
            <a:pathLst>
              <a:path extrusionOk="0" h="8626" w="48961">
                <a:moveTo>
                  <a:pt x="0" y="0"/>
                </a:moveTo>
                <a:lnTo>
                  <a:pt x="34020" y="0"/>
                </a:lnTo>
                <a:lnTo>
                  <a:pt x="48961" y="8626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cxnSp>
        <p:nvCxnSpPr>
          <p:cNvPr id="328" name="Google Shape;328;p34"/>
          <p:cNvCxnSpPr/>
          <p:nvPr/>
        </p:nvCxnSpPr>
        <p:spPr>
          <a:xfrm rot="10800000">
            <a:off x="6027750" y="3496500"/>
            <a:ext cx="4320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29" name="Google Shape;329;p3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30" name="Google Shape;330;p34"/>
          <p:cNvSpPr/>
          <p:nvPr/>
        </p:nvSpPr>
        <p:spPr>
          <a:xfrm>
            <a:off x="1819275" y="1800225"/>
            <a:ext cx="3163325" cy="409575"/>
          </a:xfrm>
          <a:custGeom>
            <a:rect b="b" l="l" r="r" t="t"/>
            <a:pathLst>
              <a:path extrusionOk="0" h="16383" w="126533">
                <a:moveTo>
                  <a:pt x="0" y="16383"/>
                </a:moveTo>
                <a:lnTo>
                  <a:pt x="76581" y="16383"/>
                </a:lnTo>
                <a:lnTo>
                  <a:pt x="92964" y="0"/>
                </a:lnTo>
                <a:lnTo>
                  <a:pt x="119253" y="0"/>
                </a:lnTo>
                <a:lnTo>
                  <a:pt x="126533" y="12609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cxnSp>
        <p:nvCxnSpPr>
          <p:cNvPr id="331" name="Google Shape;331;p34"/>
          <p:cNvCxnSpPr/>
          <p:nvPr/>
        </p:nvCxnSpPr>
        <p:spPr>
          <a:xfrm>
            <a:off x="1828800" y="2895600"/>
            <a:ext cx="25527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332" name="Google Shape;332;p34"/>
          <p:cNvCxnSpPr/>
          <p:nvPr/>
        </p:nvCxnSpPr>
        <p:spPr>
          <a:xfrm>
            <a:off x="2057400" y="3619500"/>
            <a:ext cx="25623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35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338" name="Google Shape;338;p35"/>
          <p:cNvSpPr txBox="1"/>
          <p:nvPr>
            <p:ph idx="1" type="body"/>
          </p:nvPr>
        </p:nvSpPr>
        <p:spPr>
          <a:xfrm>
            <a:off x="1068100" y="904875"/>
            <a:ext cx="35802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JUPITER</a:t>
            </a:r>
            <a:br>
              <a:rPr lang="es" sz="1200"/>
            </a:b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339" name="Google Shape;339;p35"/>
          <p:cNvSpPr txBox="1"/>
          <p:nvPr>
            <p:ph idx="1" type="body"/>
          </p:nvPr>
        </p:nvSpPr>
        <p:spPr>
          <a:xfrm>
            <a:off x="1068100" y="1578100"/>
            <a:ext cx="35040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VENUS</a:t>
            </a:r>
            <a:br>
              <a:rPr lang="es" sz="1200"/>
            </a:br>
            <a:r>
              <a:rPr lang="es" sz="1200"/>
              <a:t>Venus has a beautiful name, but</a:t>
            </a:r>
            <a:r>
              <a:rPr lang="es" sz="1200">
                <a:latin typeface="Fira Sans Condensed Light"/>
                <a:ea typeface="Fira Sans Condensed Light"/>
                <a:cs typeface="Fira Sans Condensed Light"/>
                <a:sym typeface="Fira Sans Condensed Light"/>
              </a:rPr>
              <a:t> i</a:t>
            </a:r>
            <a:r>
              <a:rPr lang="es" sz="1200"/>
              <a:t>t’s terribly hot, even hotter than Mercury</a:t>
            </a:r>
            <a:br>
              <a:rPr lang="es" sz="1200"/>
            </a:br>
            <a:endParaRPr sz="1200"/>
          </a:p>
        </p:txBody>
      </p:sp>
      <p:sp>
        <p:nvSpPr>
          <p:cNvPr id="340" name="Google Shape;340;p35"/>
          <p:cNvSpPr txBox="1"/>
          <p:nvPr>
            <p:ph idx="1" type="body"/>
          </p:nvPr>
        </p:nvSpPr>
        <p:spPr>
          <a:xfrm>
            <a:off x="1068100" y="2924550"/>
            <a:ext cx="33744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MARS</a:t>
            </a:r>
            <a:br>
              <a:rPr lang="es" sz="1200"/>
            </a:br>
            <a:r>
              <a:rPr lang="es" sz="1200"/>
              <a:t>Despite being red, Mars is a cold place, not hot. The planet is full of iron oxide dust</a:t>
            </a:r>
            <a:endParaRPr sz="1200"/>
          </a:p>
        </p:txBody>
      </p:sp>
      <p:sp>
        <p:nvSpPr>
          <p:cNvPr id="341" name="Google Shape;341;p35"/>
          <p:cNvSpPr txBox="1"/>
          <p:nvPr>
            <p:ph idx="1" type="body"/>
          </p:nvPr>
        </p:nvSpPr>
        <p:spPr>
          <a:xfrm>
            <a:off x="1068100" y="2251325"/>
            <a:ext cx="33744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MERCURY</a:t>
            </a:r>
            <a:br>
              <a:rPr lang="es" sz="1200"/>
            </a:br>
            <a:r>
              <a:rPr lang="es" sz="1200"/>
              <a:t>Mercury is the closest planet to the Sun and is only a bit larger than our Moon</a:t>
            </a:r>
            <a:br>
              <a:rPr lang="es" sz="1200"/>
            </a:br>
            <a:endParaRPr sz="1200"/>
          </a:p>
        </p:txBody>
      </p:sp>
      <p:cxnSp>
        <p:nvCxnSpPr>
          <p:cNvPr id="342" name="Google Shape;342;p35"/>
          <p:cNvCxnSpPr/>
          <p:nvPr/>
        </p:nvCxnSpPr>
        <p:spPr>
          <a:xfrm>
            <a:off x="1113750" y="3719250"/>
            <a:ext cx="32604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43" name="Google Shape;343;p3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344" name="Google Shape;344;p35"/>
          <p:cNvSpPr txBox="1"/>
          <p:nvPr>
            <p:ph type="title"/>
          </p:nvPr>
        </p:nvSpPr>
        <p:spPr>
          <a:xfrm>
            <a:off x="1068100" y="3685090"/>
            <a:ext cx="38880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latin typeface="Nunito Light"/>
                <a:ea typeface="Nunito Light"/>
                <a:cs typeface="Nunito Light"/>
                <a:sym typeface="Nunito Light"/>
              </a:rPr>
              <a:t>If you want to </a:t>
            </a:r>
            <a:r>
              <a:rPr b="1" lang="es" sz="1000">
                <a:solidFill>
                  <a:srgbClr val="FA8032"/>
                </a:solidFill>
                <a:latin typeface="Nunito"/>
                <a:ea typeface="Nunito"/>
                <a:cs typeface="Nunito"/>
                <a:sym typeface="Nunito"/>
              </a:rPr>
              <a:t>modify this graph</a:t>
            </a:r>
            <a:r>
              <a:rPr lang="es" sz="1000">
                <a:latin typeface="Nunito Light"/>
                <a:ea typeface="Nunito Light"/>
                <a:cs typeface="Nunito Light"/>
                <a:sym typeface="Nunito Light"/>
              </a:rPr>
              <a:t>, click on it, follow the link,</a:t>
            </a:r>
            <a:endParaRPr sz="1000"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Nunito Light"/>
                <a:ea typeface="Nunito Light"/>
                <a:cs typeface="Nunito Light"/>
                <a:sym typeface="Nunito Light"/>
              </a:rPr>
              <a:t>change the data and replace it</a:t>
            </a:r>
            <a:endParaRPr sz="1000"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FF9300"/>
              </a:solidFill>
            </a:endParaRPr>
          </a:p>
        </p:txBody>
      </p:sp>
      <p:pic>
        <p:nvPicPr>
          <p:cNvPr id="345" name="Google Shape;345;p3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83400" y="1457313"/>
            <a:ext cx="3665249" cy="22639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0" name="Google Shape;350;p36"/>
          <p:cNvGraphicFramePr/>
          <p:nvPr/>
        </p:nvGraphicFramePr>
        <p:xfrm>
          <a:off x="1068100" y="1677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{72E7225C-AC91-48F7-AEFE-CD5037D8581B}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76A2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MASS</a:t>
                      </a:r>
                      <a:endParaRPr>
                        <a:solidFill>
                          <a:srgbClr val="43434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(earths)</a:t>
                      </a:r>
                      <a:endParaRPr sz="900">
                        <a:solidFill>
                          <a:srgbClr val="43434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DIAMETER</a:t>
                      </a:r>
                      <a:endParaRPr>
                        <a:solidFill>
                          <a:srgbClr val="43434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(earths)</a:t>
                      </a:r>
                      <a:endParaRPr sz="1200">
                        <a:solidFill>
                          <a:srgbClr val="CFE2F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SURFACE GRAVITY</a:t>
                      </a:r>
                      <a:endParaRPr>
                        <a:solidFill>
                          <a:srgbClr val="43434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434343"/>
                          </a:solidFill>
                          <a:latin typeface="Fira Sans Condensed Medium"/>
                          <a:ea typeface="Fira Sans Condensed Medium"/>
                          <a:cs typeface="Fira Sans Condensed Medium"/>
                          <a:sym typeface="Fira Sans Condensed Medium"/>
                        </a:rPr>
                        <a:t>(earths)</a:t>
                      </a:r>
                      <a:endParaRPr sz="1200">
                        <a:solidFill>
                          <a:srgbClr val="CFE2F3"/>
                        </a:solidFill>
                        <a:latin typeface="Fira Sans Condensed Medium"/>
                        <a:ea typeface="Fira Sans Condensed Medium"/>
                        <a:cs typeface="Fira Sans Condensed Medium"/>
                        <a:sym typeface="Fira Sans Condensed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Fira Sans Extra Condensed Medium"/>
                          <a:ea typeface="Fira Sans Extra Condensed Medium"/>
                          <a:cs typeface="Fira Sans Extra Condensed Medium"/>
                          <a:sym typeface="Fira Sans Extra Condensed Medium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Fira Sans Extra Condensed Medium"/>
                        <a:ea typeface="Fira Sans Extra Condensed Medium"/>
                        <a:cs typeface="Fira Sans Extra Condensed Medium"/>
                        <a:sym typeface="Fira Sans Extra Condensed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0,06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Fira Sans Extra Condensed Medium"/>
                          <a:ea typeface="Fira Sans Extra Condensed Medium"/>
                          <a:cs typeface="Fira Sans Extra Condensed Medium"/>
                          <a:sym typeface="Fira Sans Extra Condensed Medium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Fira Sans Extra Condensed Medium"/>
                        <a:ea typeface="Fira Sans Extra Condensed Medium"/>
                        <a:cs typeface="Fira Sans Extra Condensed Medium"/>
                        <a:sym typeface="Fira Sans Extra Condensed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0,11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0,53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0,38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Fira Sans Extra Condensed Medium"/>
                          <a:ea typeface="Fira Sans Extra Condensed Medium"/>
                          <a:cs typeface="Fira Sans Extra Condensed Medium"/>
                          <a:sym typeface="Fira Sans Extra Condensed Medium"/>
                        </a:rPr>
                        <a:t>SATURN</a:t>
                      </a:r>
                      <a:endParaRPr>
                        <a:solidFill>
                          <a:srgbClr val="FFFFFF"/>
                        </a:solidFill>
                        <a:latin typeface="Fira Sans Extra Condensed Medium"/>
                        <a:ea typeface="Fira Sans Extra Condensed Medium"/>
                        <a:cs typeface="Fira Sans Extra Condensed Medium"/>
                        <a:sym typeface="Fira Sans Extra Condensed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2E2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95,2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9,4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99999"/>
                          </a:solidFill>
                          <a:latin typeface="Nunito Light"/>
                          <a:ea typeface="Nunito Light"/>
                          <a:cs typeface="Nunito Light"/>
                          <a:sym typeface="Nunito Light"/>
                        </a:rPr>
                        <a:t>1,16</a:t>
                      </a:r>
                      <a:endParaRPr>
                        <a:solidFill>
                          <a:srgbClr val="999999"/>
                        </a:solidFill>
                        <a:latin typeface="Nunito Light"/>
                        <a:ea typeface="Nunito Light"/>
                        <a:cs typeface="Nunito Light"/>
                        <a:sym typeface="Nunito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76A28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51" name="Google Shape;351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</a:t>
            </a:r>
            <a:r>
              <a:rPr lang="es"/>
              <a:t>he same goes for </a:t>
            </a:r>
            <a:r>
              <a:rPr lang="es">
                <a:solidFill>
                  <a:srgbClr val="E76A28"/>
                </a:solidFill>
              </a:rPr>
              <a:t>tables</a:t>
            </a:r>
            <a:endParaRPr>
              <a:solidFill>
                <a:srgbClr val="E76A28"/>
              </a:solidFill>
            </a:endParaRPr>
          </a:p>
        </p:txBody>
      </p:sp>
      <p:sp>
        <p:nvSpPr>
          <p:cNvPr id="352" name="Google Shape;352;p3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p3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E76A28"/>
                </a:solidFill>
              </a:rPr>
              <a:t>map</a:t>
            </a:r>
            <a:endParaRPr>
              <a:solidFill>
                <a:srgbClr val="E76A28"/>
              </a:solidFill>
            </a:endParaRPr>
          </a:p>
        </p:txBody>
      </p:sp>
      <p:sp>
        <p:nvSpPr>
          <p:cNvPr id="358" name="Google Shape;358;p37"/>
          <p:cNvSpPr txBox="1"/>
          <p:nvPr>
            <p:ph idx="4294967295" type="body"/>
          </p:nvPr>
        </p:nvSpPr>
        <p:spPr>
          <a:xfrm>
            <a:off x="1068100" y="1501875"/>
            <a:ext cx="2941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C8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JUPITER</a:t>
            </a:r>
            <a:br>
              <a:rPr lang="es" sz="1200"/>
            </a:b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359" name="Google Shape;359;p37"/>
          <p:cNvSpPr txBox="1"/>
          <p:nvPr>
            <p:ph idx="4294967295" type="body"/>
          </p:nvPr>
        </p:nvSpPr>
        <p:spPr>
          <a:xfrm>
            <a:off x="1068100" y="2175100"/>
            <a:ext cx="28791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93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VENUS</a:t>
            </a:r>
            <a:br>
              <a:rPr lang="es" sz="1200"/>
            </a:br>
            <a:r>
              <a:rPr lang="es" sz="1200"/>
              <a:t>Venus has a beautiful name, but it’s terribly hot, even hotter than Mercury</a:t>
            </a:r>
            <a:br>
              <a:rPr lang="es" sz="1200"/>
            </a:br>
            <a:endParaRPr sz="1200"/>
          </a:p>
        </p:txBody>
      </p:sp>
      <p:sp>
        <p:nvSpPr>
          <p:cNvPr id="360" name="Google Shape;360;p37"/>
          <p:cNvSpPr txBox="1"/>
          <p:nvPr>
            <p:ph idx="4294967295" type="body"/>
          </p:nvPr>
        </p:nvSpPr>
        <p:spPr>
          <a:xfrm>
            <a:off x="1068100" y="3521550"/>
            <a:ext cx="2772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MARS</a:t>
            </a:r>
            <a:br>
              <a:rPr lang="es" sz="1200"/>
            </a:br>
            <a:r>
              <a:rPr lang="es" sz="1200"/>
              <a:t>Despite being red, Mars is a cold place, not hot</a:t>
            </a:r>
            <a:endParaRPr sz="1200"/>
          </a:p>
        </p:txBody>
      </p:sp>
      <p:sp>
        <p:nvSpPr>
          <p:cNvPr id="361" name="Google Shape;361;p37"/>
          <p:cNvSpPr txBox="1"/>
          <p:nvPr>
            <p:ph idx="4294967295" type="body"/>
          </p:nvPr>
        </p:nvSpPr>
        <p:spPr>
          <a:xfrm>
            <a:off x="1068100" y="2848325"/>
            <a:ext cx="27726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4C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MERCURY</a:t>
            </a:r>
            <a:br>
              <a:rPr lang="es" sz="1200"/>
            </a:br>
            <a:r>
              <a:rPr lang="es" sz="1200"/>
              <a:t>Mercury is the smallest planet in our Solar System</a:t>
            </a:r>
            <a:endParaRPr sz="1200"/>
          </a:p>
        </p:txBody>
      </p:sp>
      <p:sp>
        <p:nvSpPr>
          <p:cNvPr id="362" name="Google Shape;362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63" name="Google Shape;363;p37"/>
          <p:cNvSpPr/>
          <p:nvPr/>
        </p:nvSpPr>
        <p:spPr>
          <a:xfrm>
            <a:off x="3195050" y="-78352"/>
            <a:ext cx="4899281" cy="1314449"/>
          </a:xfrm>
          <a:custGeom>
            <a:rect b="b" l="l" r="r" t="t"/>
            <a:pathLst>
              <a:path extrusionOk="0" h="50702" w="188979">
                <a:moveTo>
                  <a:pt x="0" y="50702"/>
                </a:moveTo>
                <a:lnTo>
                  <a:pt x="188979" y="50702"/>
                </a:lnTo>
                <a:lnTo>
                  <a:pt x="188979" y="0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grpSp>
        <p:nvGrpSpPr>
          <p:cNvPr id="364" name="Google Shape;364;p37"/>
          <p:cNvGrpSpPr/>
          <p:nvPr/>
        </p:nvGrpSpPr>
        <p:grpSpPr>
          <a:xfrm>
            <a:off x="4069608" y="1781147"/>
            <a:ext cx="4092287" cy="2372197"/>
            <a:chOff x="9259700" y="1616850"/>
            <a:chExt cx="4786300" cy="2774500"/>
          </a:xfrm>
        </p:grpSpPr>
        <p:grpSp>
          <p:nvGrpSpPr>
            <p:cNvPr id="365" name="Google Shape;365;p37"/>
            <p:cNvGrpSpPr/>
            <p:nvPr/>
          </p:nvGrpSpPr>
          <p:grpSpPr>
            <a:xfrm>
              <a:off x="12155875" y="2781225"/>
              <a:ext cx="84425" cy="80100"/>
              <a:chOff x="4293400" y="2574725"/>
              <a:chExt cx="84425" cy="80100"/>
            </a:xfrm>
          </p:grpSpPr>
          <p:sp>
            <p:nvSpPr>
              <p:cNvPr id="366" name="Google Shape;366;p3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67" name="Google Shape;367;p3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8" name="Google Shape;368;p37"/>
            <p:cNvGrpSpPr/>
            <p:nvPr/>
          </p:nvGrpSpPr>
          <p:grpSpPr>
            <a:xfrm>
              <a:off x="11862650" y="1669175"/>
              <a:ext cx="1917275" cy="1140875"/>
              <a:chOff x="4000175" y="1462675"/>
              <a:chExt cx="1917275" cy="1140875"/>
            </a:xfrm>
          </p:grpSpPr>
          <p:sp>
            <p:nvSpPr>
              <p:cNvPr id="369" name="Google Shape;369;p3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FF9300"/>
              </a:solidFill>
              <a:ln>
                <a:noFill/>
              </a:ln>
            </p:spPr>
          </p:sp>
          <p:grpSp>
            <p:nvGrpSpPr>
              <p:cNvPr id="370" name="Google Shape;370;p3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71" name="Google Shape;371;p3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</p:sp>
            <p:sp>
              <p:nvSpPr>
                <p:cNvPr id="372" name="Google Shape;372;p3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" name="Google Shape;373;p3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" name="Google Shape;374;p3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" name="Google Shape;375;p3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" name="Google Shape;376;p3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FF93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7" name="Google Shape;377;p37"/>
            <p:cNvGrpSpPr/>
            <p:nvPr/>
          </p:nvGrpSpPr>
          <p:grpSpPr>
            <a:xfrm>
              <a:off x="11823100" y="2794325"/>
              <a:ext cx="94050" cy="104125"/>
              <a:chOff x="3960625" y="2587825"/>
              <a:chExt cx="94050" cy="104125"/>
            </a:xfrm>
          </p:grpSpPr>
          <p:sp>
            <p:nvSpPr>
              <p:cNvPr id="378" name="Google Shape;378;p3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79" name="Google Shape;379;p3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0" name="Google Shape;380;p37"/>
            <p:cNvGrpSpPr/>
            <p:nvPr/>
          </p:nvGrpSpPr>
          <p:grpSpPr>
            <a:xfrm>
              <a:off x="11627825" y="2707400"/>
              <a:ext cx="173600" cy="187925"/>
              <a:chOff x="3765350" y="2500900"/>
              <a:chExt cx="173600" cy="187925"/>
            </a:xfrm>
          </p:grpSpPr>
          <p:sp>
            <p:nvSpPr>
              <p:cNvPr id="381" name="Google Shape;381;p3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82" name="Google Shape;382;p3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3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3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" name="Google Shape;387;p37"/>
            <p:cNvGrpSpPr/>
            <p:nvPr/>
          </p:nvGrpSpPr>
          <p:grpSpPr>
            <a:xfrm>
              <a:off x="11612950" y="2688350"/>
              <a:ext cx="85125" cy="51800"/>
              <a:chOff x="3750475" y="2481850"/>
              <a:chExt cx="85125" cy="51800"/>
            </a:xfrm>
          </p:grpSpPr>
          <p:sp>
            <p:nvSpPr>
              <p:cNvPr id="388" name="Google Shape;388;p3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3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</p:grpSp>
        <p:grpSp>
          <p:nvGrpSpPr>
            <p:cNvPr id="390" name="Google Shape;390;p37"/>
            <p:cNvGrpSpPr/>
            <p:nvPr/>
          </p:nvGrpSpPr>
          <p:grpSpPr>
            <a:xfrm>
              <a:off x="11489650" y="2638950"/>
              <a:ext cx="172100" cy="169075"/>
              <a:chOff x="3627175" y="2432450"/>
              <a:chExt cx="172100" cy="169075"/>
            </a:xfrm>
          </p:grpSpPr>
          <p:sp>
            <p:nvSpPr>
              <p:cNvPr id="391" name="Google Shape;391;p3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3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93" name="Google Shape;393;p3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</p:grpSp>
        <p:grpSp>
          <p:nvGrpSpPr>
            <p:cNvPr id="394" name="Google Shape;394;p37"/>
            <p:cNvGrpSpPr/>
            <p:nvPr/>
          </p:nvGrpSpPr>
          <p:grpSpPr>
            <a:xfrm>
              <a:off x="11424011" y="2791950"/>
              <a:ext cx="61539" cy="99045"/>
              <a:chOff x="3561536" y="2585450"/>
              <a:chExt cx="61539" cy="99045"/>
            </a:xfrm>
          </p:grpSpPr>
          <p:sp>
            <p:nvSpPr>
              <p:cNvPr id="395" name="Google Shape;395;p3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3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</p:grpSp>
        <p:grpSp>
          <p:nvGrpSpPr>
            <p:cNvPr id="397" name="Google Shape;397;p37"/>
            <p:cNvGrpSpPr/>
            <p:nvPr/>
          </p:nvGrpSpPr>
          <p:grpSpPr>
            <a:xfrm>
              <a:off x="11768800" y="2191000"/>
              <a:ext cx="156075" cy="262825"/>
              <a:chOff x="3906325" y="1984500"/>
              <a:chExt cx="156075" cy="262825"/>
            </a:xfrm>
          </p:grpSpPr>
          <p:sp>
            <p:nvSpPr>
              <p:cNvPr id="398" name="Google Shape;398;p3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399" name="Google Shape;399;p3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" name="Google Shape;400;p37"/>
            <p:cNvGrpSpPr/>
            <p:nvPr/>
          </p:nvGrpSpPr>
          <p:grpSpPr>
            <a:xfrm>
              <a:off x="9259700" y="1843875"/>
              <a:ext cx="1401575" cy="1228250"/>
              <a:chOff x="1397225" y="1637375"/>
              <a:chExt cx="1401575" cy="1228250"/>
            </a:xfrm>
          </p:grpSpPr>
          <p:sp>
            <p:nvSpPr>
              <p:cNvPr id="401" name="Google Shape;401;p3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grpSp>
            <p:nvGrpSpPr>
              <p:cNvPr id="402" name="Google Shape;402;p3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03" name="Google Shape;403;p3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" name="Google Shape;404;p3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353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5" name="Google Shape;405;p37"/>
            <p:cNvGrpSpPr/>
            <p:nvPr/>
          </p:nvGrpSpPr>
          <p:grpSpPr>
            <a:xfrm>
              <a:off x="10468175" y="3359350"/>
              <a:ext cx="594125" cy="616250"/>
              <a:chOff x="2605700" y="3152850"/>
              <a:chExt cx="594125" cy="616250"/>
            </a:xfrm>
          </p:grpSpPr>
          <p:sp>
            <p:nvSpPr>
              <p:cNvPr id="406" name="Google Shape;406;p3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FF4C00"/>
              </a:solidFill>
              <a:ln>
                <a:noFill/>
              </a:ln>
            </p:spPr>
          </p:sp>
          <p:sp>
            <p:nvSpPr>
              <p:cNvPr id="407" name="Google Shape;407;p3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FF4C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8" name="Google Shape;408;p37"/>
            <p:cNvGrpSpPr/>
            <p:nvPr/>
          </p:nvGrpSpPr>
          <p:grpSpPr>
            <a:xfrm>
              <a:off x="10542850" y="3630300"/>
              <a:ext cx="182975" cy="761050"/>
              <a:chOff x="2680375" y="3423800"/>
              <a:chExt cx="182975" cy="761050"/>
            </a:xfrm>
          </p:grpSpPr>
          <p:sp>
            <p:nvSpPr>
              <p:cNvPr id="409" name="Google Shape;409;p3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410" name="Google Shape;410;p3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1" name="Google Shape;411;p37"/>
            <p:cNvGrpSpPr/>
            <p:nvPr/>
          </p:nvGrpSpPr>
          <p:grpSpPr>
            <a:xfrm>
              <a:off x="11780475" y="3768400"/>
              <a:ext cx="236225" cy="207100"/>
              <a:chOff x="3918000" y="3561900"/>
              <a:chExt cx="236225" cy="207100"/>
            </a:xfrm>
          </p:grpSpPr>
          <p:sp>
            <p:nvSpPr>
              <p:cNvPr id="412" name="Google Shape;412;p3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</p:sp>
          <p:sp>
            <p:nvSpPr>
              <p:cNvPr id="413" name="Google Shape;413;p3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4" name="Google Shape;414;p37"/>
            <p:cNvSpPr/>
            <p:nvPr/>
          </p:nvSpPr>
          <p:spPr>
            <a:xfrm>
              <a:off x="10598825" y="31762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7"/>
            <p:cNvSpPr/>
            <p:nvPr/>
          </p:nvSpPr>
          <p:spPr>
            <a:xfrm>
              <a:off x="10530825" y="31547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7"/>
            <p:cNvSpPr/>
            <p:nvPr/>
          </p:nvSpPr>
          <p:spPr>
            <a:xfrm>
              <a:off x="10842575" y="16581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7" name="Google Shape;417;p37"/>
            <p:cNvGrpSpPr/>
            <p:nvPr/>
          </p:nvGrpSpPr>
          <p:grpSpPr>
            <a:xfrm>
              <a:off x="9785425" y="1616850"/>
              <a:ext cx="1252825" cy="1162875"/>
              <a:chOff x="1922950" y="1410350"/>
              <a:chExt cx="1252825" cy="1162875"/>
            </a:xfrm>
          </p:grpSpPr>
          <p:sp>
            <p:nvSpPr>
              <p:cNvPr id="418" name="Google Shape;418;p3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3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3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3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3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3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3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3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3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3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3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3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3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3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3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" name="Google Shape;434;p37"/>
            <p:cNvSpPr/>
            <p:nvPr/>
          </p:nvSpPr>
          <p:spPr>
            <a:xfrm>
              <a:off x="10439800" y="31767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7"/>
            <p:cNvSpPr/>
            <p:nvPr/>
          </p:nvSpPr>
          <p:spPr>
            <a:xfrm>
              <a:off x="10494725" y="31542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7"/>
            <p:cNvSpPr/>
            <p:nvPr/>
          </p:nvSpPr>
          <p:spPr>
            <a:xfrm>
              <a:off x="10348250" y="31024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7"/>
            <p:cNvSpPr/>
            <p:nvPr/>
          </p:nvSpPr>
          <p:spPr>
            <a:xfrm>
              <a:off x="10763600" y="42898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7"/>
            <p:cNvSpPr/>
            <p:nvPr/>
          </p:nvSpPr>
          <p:spPr>
            <a:xfrm>
              <a:off x="10369175" y="33090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7"/>
            <p:cNvSpPr/>
            <p:nvPr/>
          </p:nvSpPr>
          <p:spPr>
            <a:xfrm>
              <a:off x="10326825" y="32865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7"/>
            <p:cNvSpPr/>
            <p:nvPr/>
          </p:nvSpPr>
          <p:spPr>
            <a:xfrm>
              <a:off x="10301175" y="32269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7"/>
            <p:cNvSpPr/>
            <p:nvPr/>
          </p:nvSpPr>
          <p:spPr>
            <a:xfrm>
              <a:off x="10279200" y="32133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7"/>
            <p:cNvSpPr/>
            <p:nvPr/>
          </p:nvSpPr>
          <p:spPr>
            <a:xfrm>
              <a:off x="10266650" y="32384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93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7"/>
            <p:cNvSpPr/>
            <p:nvPr/>
          </p:nvSpPr>
          <p:spPr>
            <a:xfrm>
              <a:off x="10282875" y="31793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7"/>
            <p:cNvSpPr/>
            <p:nvPr/>
          </p:nvSpPr>
          <p:spPr>
            <a:xfrm>
              <a:off x="10237375" y="31877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7"/>
            <p:cNvSpPr/>
            <p:nvPr/>
          </p:nvSpPr>
          <p:spPr>
            <a:xfrm>
              <a:off x="9912525" y="29319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7"/>
            <p:cNvSpPr/>
            <p:nvPr/>
          </p:nvSpPr>
          <p:spPr>
            <a:xfrm>
              <a:off x="10779275" y="33681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7"/>
            <p:cNvSpPr/>
            <p:nvPr/>
          </p:nvSpPr>
          <p:spPr>
            <a:xfrm>
              <a:off x="10728550" y="33624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7"/>
            <p:cNvSpPr/>
            <p:nvPr/>
          </p:nvSpPr>
          <p:spPr>
            <a:xfrm>
              <a:off x="10679375" y="33263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7"/>
            <p:cNvSpPr/>
            <p:nvPr/>
          </p:nvSpPr>
          <p:spPr>
            <a:xfrm>
              <a:off x="10509375" y="32708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7"/>
            <p:cNvSpPr/>
            <p:nvPr/>
          </p:nvSpPr>
          <p:spPr>
            <a:xfrm>
              <a:off x="10424100" y="32672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7"/>
            <p:cNvSpPr/>
            <p:nvPr/>
          </p:nvSpPr>
          <p:spPr>
            <a:xfrm>
              <a:off x="10394300" y="34314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FF93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7"/>
            <p:cNvSpPr/>
            <p:nvPr/>
          </p:nvSpPr>
          <p:spPr>
            <a:xfrm>
              <a:off x="10389575" y="34529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7"/>
            <p:cNvSpPr/>
            <p:nvPr/>
          </p:nvSpPr>
          <p:spPr>
            <a:xfrm>
              <a:off x="10562725" y="35957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7"/>
            <p:cNvSpPr/>
            <p:nvPr/>
          </p:nvSpPr>
          <p:spPr>
            <a:xfrm>
              <a:off x="10671525" y="37380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7"/>
            <p:cNvSpPr/>
            <p:nvPr/>
          </p:nvSpPr>
          <p:spPr>
            <a:xfrm>
              <a:off x="10746850" y="39069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" name="Google Shape;456;p37"/>
            <p:cNvGrpSpPr/>
            <p:nvPr/>
          </p:nvGrpSpPr>
          <p:grpSpPr>
            <a:xfrm>
              <a:off x="10574225" y="3778800"/>
              <a:ext cx="230725" cy="598425"/>
              <a:chOff x="2711750" y="3572300"/>
              <a:chExt cx="230725" cy="598425"/>
            </a:xfrm>
          </p:grpSpPr>
          <p:sp>
            <p:nvSpPr>
              <p:cNvPr id="457" name="Google Shape;457;p3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3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9" name="Google Shape;459;p37"/>
            <p:cNvSpPr/>
            <p:nvPr/>
          </p:nvSpPr>
          <p:spPr>
            <a:xfrm>
              <a:off x="13266575" y="30537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0" name="Google Shape;460;p37"/>
            <p:cNvGrpSpPr/>
            <p:nvPr/>
          </p:nvGrpSpPr>
          <p:grpSpPr>
            <a:xfrm>
              <a:off x="11643950" y="1831325"/>
              <a:ext cx="153300" cy="166375"/>
              <a:chOff x="3781475" y="1624825"/>
              <a:chExt cx="153300" cy="166375"/>
            </a:xfrm>
          </p:grpSpPr>
          <p:sp>
            <p:nvSpPr>
              <p:cNvPr id="461" name="Google Shape;461;p3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3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3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3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5" name="Google Shape;465;p37"/>
            <p:cNvSpPr/>
            <p:nvPr/>
          </p:nvSpPr>
          <p:spPr>
            <a:xfrm>
              <a:off x="13373825" y="26431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7"/>
            <p:cNvSpPr/>
            <p:nvPr/>
          </p:nvSpPr>
          <p:spPr>
            <a:xfrm>
              <a:off x="13302675" y="28037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7"/>
            <p:cNvSpPr/>
            <p:nvPr/>
          </p:nvSpPr>
          <p:spPr>
            <a:xfrm>
              <a:off x="13273375" y="27075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7"/>
            <p:cNvSpPr/>
            <p:nvPr/>
          </p:nvSpPr>
          <p:spPr>
            <a:xfrm>
              <a:off x="12717850" y="25547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7"/>
            <p:cNvSpPr/>
            <p:nvPr/>
          </p:nvSpPr>
          <p:spPr>
            <a:xfrm>
              <a:off x="13592475" y="34942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7"/>
            <p:cNvSpPr/>
            <p:nvPr/>
          </p:nvSpPr>
          <p:spPr>
            <a:xfrm>
              <a:off x="13276000" y="31678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7"/>
            <p:cNvSpPr/>
            <p:nvPr/>
          </p:nvSpPr>
          <p:spPr>
            <a:xfrm>
              <a:off x="13335100" y="35821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2" name="Google Shape;472;p37"/>
            <p:cNvGrpSpPr/>
            <p:nvPr/>
          </p:nvGrpSpPr>
          <p:grpSpPr>
            <a:xfrm>
              <a:off x="12930750" y="3368175"/>
              <a:ext cx="664875" cy="222850"/>
              <a:chOff x="5068275" y="3161675"/>
              <a:chExt cx="664875" cy="222850"/>
            </a:xfrm>
          </p:grpSpPr>
          <p:sp>
            <p:nvSpPr>
              <p:cNvPr id="473" name="Google Shape;473;p3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FF93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3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FF93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3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FF93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3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FF93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7" name="Google Shape;477;p37"/>
            <p:cNvSpPr/>
            <p:nvPr/>
          </p:nvSpPr>
          <p:spPr>
            <a:xfrm>
              <a:off x="13001900" y="33524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7"/>
            <p:cNvSpPr/>
            <p:nvPr/>
          </p:nvSpPr>
          <p:spPr>
            <a:xfrm>
              <a:off x="13141550" y="33493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7"/>
            <p:cNvSpPr/>
            <p:nvPr/>
          </p:nvSpPr>
          <p:spPr>
            <a:xfrm>
              <a:off x="13013400" y="30940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7"/>
            <p:cNvSpPr/>
            <p:nvPr/>
          </p:nvSpPr>
          <p:spPr>
            <a:xfrm>
              <a:off x="13029100" y="32316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7"/>
            <p:cNvSpPr/>
            <p:nvPr/>
          </p:nvSpPr>
          <p:spPr>
            <a:xfrm>
              <a:off x="12986200" y="31097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7"/>
            <p:cNvSpPr/>
            <p:nvPr/>
          </p:nvSpPr>
          <p:spPr>
            <a:xfrm>
              <a:off x="12951675" y="31411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7"/>
            <p:cNvSpPr/>
            <p:nvPr/>
          </p:nvSpPr>
          <p:spPr>
            <a:xfrm>
              <a:off x="12872175" y="30171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7"/>
            <p:cNvSpPr/>
            <p:nvPr/>
          </p:nvSpPr>
          <p:spPr>
            <a:xfrm>
              <a:off x="12804175" y="30433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7"/>
            <p:cNvSpPr/>
            <p:nvPr/>
          </p:nvSpPr>
          <p:spPr>
            <a:xfrm>
              <a:off x="11649700" y="25003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7"/>
            <p:cNvSpPr/>
            <p:nvPr/>
          </p:nvSpPr>
          <p:spPr>
            <a:xfrm>
              <a:off x="11605775" y="21645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7"/>
            <p:cNvSpPr/>
            <p:nvPr/>
          </p:nvSpPr>
          <p:spPr>
            <a:xfrm>
              <a:off x="11685800" y="22283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7"/>
            <p:cNvSpPr/>
            <p:nvPr/>
          </p:nvSpPr>
          <p:spPr>
            <a:xfrm>
              <a:off x="11838550" y="24574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7"/>
            <p:cNvSpPr/>
            <p:nvPr/>
          </p:nvSpPr>
          <p:spPr>
            <a:xfrm>
              <a:off x="11811875" y="24951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7"/>
            <p:cNvSpPr/>
            <p:nvPr/>
          </p:nvSpPr>
          <p:spPr>
            <a:xfrm>
              <a:off x="11815000" y="25291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7"/>
            <p:cNvSpPr/>
            <p:nvPr/>
          </p:nvSpPr>
          <p:spPr>
            <a:xfrm>
              <a:off x="11849000" y="25328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7"/>
            <p:cNvSpPr/>
            <p:nvPr/>
          </p:nvSpPr>
          <p:spPr>
            <a:xfrm>
              <a:off x="11765825" y="26850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7"/>
            <p:cNvSpPr/>
            <p:nvPr/>
          </p:nvSpPr>
          <p:spPr>
            <a:xfrm>
              <a:off x="11772625" y="26693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7"/>
            <p:cNvSpPr/>
            <p:nvPr/>
          </p:nvSpPr>
          <p:spPr>
            <a:xfrm>
              <a:off x="11810300" y="27922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7"/>
            <p:cNvSpPr/>
            <p:nvPr/>
          </p:nvSpPr>
          <p:spPr>
            <a:xfrm>
              <a:off x="11797225" y="27729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7"/>
            <p:cNvSpPr/>
            <p:nvPr/>
          </p:nvSpPr>
          <p:spPr>
            <a:xfrm>
              <a:off x="11758000" y="27451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7"/>
            <p:cNvSpPr/>
            <p:nvPr/>
          </p:nvSpPr>
          <p:spPr>
            <a:xfrm>
              <a:off x="11728175" y="27174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7"/>
            <p:cNvSpPr/>
            <p:nvPr/>
          </p:nvSpPr>
          <p:spPr>
            <a:xfrm>
              <a:off x="11673775" y="26771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7"/>
            <p:cNvSpPr/>
            <p:nvPr/>
          </p:nvSpPr>
          <p:spPr>
            <a:xfrm>
              <a:off x="11730275" y="25620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7"/>
            <p:cNvSpPr/>
            <p:nvPr/>
          </p:nvSpPr>
          <p:spPr>
            <a:xfrm>
              <a:off x="11704100" y="26389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7"/>
            <p:cNvSpPr/>
            <p:nvPr/>
          </p:nvSpPr>
          <p:spPr>
            <a:xfrm>
              <a:off x="11621975" y="25626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7"/>
            <p:cNvSpPr/>
            <p:nvPr/>
          </p:nvSpPr>
          <p:spPr>
            <a:xfrm>
              <a:off x="11590075" y="25940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7"/>
            <p:cNvSpPr/>
            <p:nvPr/>
          </p:nvSpPr>
          <p:spPr>
            <a:xfrm>
              <a:off x="11585375" y="26327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7"/>
            <p:cNvSpPr/>
            <p:nvPr/>
          </p:nvSpPr>
          <p:spPr>
            <a:xfrm>
              <a:off x="11620950" y="26562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7"/>
            <p:cNvSpPr/>
            <p:nvPr/>
          </p:nvSpPr>
          <p:spPr>
            <a:xfrm>
              <a:off x="11414850" y="25532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" name="Google Shape;506;p37"/>
            <p:cNvGrpSpPr/>
            <p:nvPr/>
          </p:nvGrpSpPr>
          <p:grpSpPr>
            <a:xfrm>
              <a:off x="11448850" y="2487800"/>
              <a:ext cx="125025" cy="175275"/>
              <a:chOff x="3586375" y="2281300"/>
              <a:chExt cx="125025" cy="175275"/>
            </a:xfrm>
          </p:grpSpPr>
          <p:sp>
            <p:nvSpPr>
              <p:cNvPr id="507" name="Google Shape;507;p3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FFC8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9" name="Google Shape;509;p37"/>
            <p:cNvSpPr/>
            <p:nvPr/>
          </p:nvSpPr>
          <p:spPr>
            <a:xfrm>
              <a:off x="12163375" y="36255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0" name="Google Shape;510;p37"/>
            <p:cNvGrpSpPr/>
            <p:nvPr/>
          </p:nvGrpSpPr>
          <p:grpSpPr>
            <a:xfrm>
              <a:off x="13161450" y="3618725"/>
              <a:ext cx="576450" cy="616225"/>
              <a:chOff x="5298975" y="3412225"/>
              <a:chExt cx="576450" cy="616225"/>
            </a:xfrm>
          </p:grpSpPr>
          <p:sp>
            <p:nvSpPr>
              <p:cNvPr id="511" name="Google Shape;511;p3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" name="Google Shape;513;p37"/>
            <p:cNvGrpSpPr/>
            <p:nvPr/>
          </p:nvGrpSpPr>
          <p:grpSpPr>
            <a:xfrm>
              <a:off x="13814775" y="4058650"/>
              <a:ext cx="231225" cy="287200"/>
              <a:chOff x="5952300" y="3852150"/>
              <a:chExt cx="231225" cy="287200"/>
            </a:xfrm>
          </p:grpSpPr>
          <p:sp>
            <p:nvSpPr>
              <p:cNvPr id="514" name="Google Shape;514;p3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6" name="Google Shape;516;p37"/>
            <p:cNvSpPr/>
            <p:nvPr/>
          </p:nvSpPr>
          <p:spPr>
            <a:xfrm>
              <a:off x="11262100" y="22953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7"/>
            <p:cNvSpPr/>
            <p:nvPr/>
          </p:nvSpPr>
          <p:spPr>
            <a:xfrm>
              <a:off x="12479325" y="24815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7"/>
            <p:cNvSpPr/>
            <p:nvPr/>
          </p:nvSpPr>
          <p:spPr>
            <a:xfrm>
              <a:off x="13013400" y="31097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7"/>
            <p:cNvSpPr/>
            <p:nvPr/>
          </p:nvSpPr>
          <p:spPr>
            <a:xfrm>
              <a:off x="12996675" y="31249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7"/>
            <p:cNvSpPr/>
            <p:nvPr/>
          </p:nvSpPr>
          <p:spPr>
            <a:xfrm>
              <a:off x="12470950" y="28670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7"/>
            <p:cNvSpPr/>
            <p:nvPr/>
          </p:nvSpPr>
          <p:spPr>
            <a:xfrm>
              <a:off x="12164950" y="25165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7"/>
            <p:cNvSpPr/>
            <p:nvPr/>
          </p:nvSpPr>
          <p:spPr>
            <a:xfrm>
              <a:off x="12305675" y="27273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7"/>
            <p:cNvSpPr/>
            <p:nvPr/>
          </p:nvSpPr>
          <p:spPr>
            <a:xfrm>
              <a:off x="12264350" y="27776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4" name="Google Shape;524;p37"/>
            <p:cNvGrpSpPr/>
            <p:nvPr/>
          </p:nvGrpSpPr>
          <p:grpSpPr>
            <a:xfrm>
              <a:off x="12704775" y="3306450"/>
              <a:ext cx="31425" cy="59650"/>
              <a:chOff x="4842300" y="3099950"/>
              <a:chExt cx="31425" cy="59650"/>
            </a:xfrm>
          </p:grpSpPr>
          <p:sp>
            <p:nvSpPr>
              <p:cNvPr id="525" name="Google Shape;525;p3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3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3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3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9" name="Google Shape;529;p37"/>
            <p:cNvSpPr/>
            <p:nvPr/>
          </p:nvSpPr>
          <p:spPr>
            <a:xfrm>
              <a:off x="12525875" y="29376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E80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7"/>
            <p:cNvSpPr/>
            <p:nvPr/>
          </p:nvSpPr>
          <p:spPr>
            <a:xfrm>
              <a:off x="12684900" y="29847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7"/>
            <p:cNvSpPr/>
            <p:nvPr/>
          </p:nvSpPr>
          <p:spPr>
            <a:xfrm>
              <a:off x="12410275" y="28775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7"/>
            <p:cNvSpPr/>
            <p:nvPr/>
          </p:nvSpPr>
          <p:spPr>
            <a:xfrm>
              <a:off x="12395625" y="28471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7"/>
            <p:cNvSpPr/>
            <p:nvPr/>
          </p:nvSpPr>
          <p:spPr>
            <a:xfrm>
              <a:off x="11840625" y="26076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7"/>
            <p:cNvSpPr/>
            <p:nvPr/>
          </p:nvSpPr>
          <p:spPr>
            <a:xfrm>
              <a:off x="11899225" y="26808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7"/>
            <p:cNvSpPr/>
            <p:nvPr/>
          </p:nvSpPr>
          <p:spPr>
            <a:xfrm>
              <a:off x="11819725" y="26902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7"/>
            <p:cNvSpPr/>
            <p:nvPr/>
          </p:nvSpPr>
          <p:spPr>
            <a:xfrm>
              <a:off x="11851625" y="27619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" name="Google Shape;537;p37"/>
            <p:cNvGrpSpPr/>
            <p:nvPr/>
          </p:nvGrpSpPr>
          <p:grpSpPr>
            <a:xfrm>
              <a:off x="11729225" y="2726850"/>
              <a:ext cx="78475" cy="60700"/>
              <a:chOff x="3866750" y="2520350"/>
              <a:chExt cx="78475" cy="60700"/>
            </a:xfrm>
          </p:grpSpPr>
          <p:sp>
            <p:nvSpPr>
              <p:cNvPr id="538" name="Google Shape;538;p3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3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3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2" name="Google Shape;542;p37"/>
            <p:cNvSpPr/>
            <p:nvPr/>
          </p:nvSpPr>
          <p:spPr>
            <a:xfrm>
              <a:off x="11662250" y="27844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7"/>
            <p:cNvSpPr/>
            <p:nvPr/>
          </p:nvSpPr>
          <p:spPr>
            <a:xfrm>
              <a:off x="11430000" y="27713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7"/>
            <p:cNvSpPr/>
            <p:nvPr/>
          </p:nvSpPr>
          <p:spPr>
            <a:xfrm>
              <a:off x="12160775" y="28351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7"/>
            <p:cNvSpPr/>
            <p:nvPr/>
          </p:nvSpPr>
          <p:spPr>
            <a:xfrm>
              <a:off x="12154500" y="28377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7"/>
            <p:cNvSpPr/>
            <p:nvPr/>
          </p:nvSpPr>
          <p:spPr>
            <a:xfrm>
              <a:off x="12139850" y="28089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7"/>
            <p:cNvSpPr/>
            <p:nvPr/>
          </p:nvSpPr>
          <p:spPr>
            <a:xfrm>
              <a:off x="11907075" y="27985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7"/>
            <p:cNvSpPr/>
            <p:nvPr/>
          </p:nvSpPr>
          <p:spPr>
            <a:xfrm>
              <a:off x="11903925" y="27990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7"/>
            <p:cNvSpPr/>
            <p:nvPr/>
          </p:nvSpPr>
          <p:spPr>
            <a:xfrm>
              <a:off x="12093800" y="28801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7"/>
            <p:cNvSpPr/>
            <p:nvPr/>
          </p:nvSpPr>
          <p:spPr>
            <a:xfrm>
              <a:off x="12207850" y="29978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7"/>
            <p:cNvSpPr/>
            <p:nvPr/>
          </p:nvSpPr>
          <p:spPr>
            <a:xfrm>
              <a:off x="11998600" y="29109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7"/>
            <p:cNvSpPr/>
            <p:nvPr/>
          </p:nvSpPr>
          <p:spPr>
            <a:xfrm>
              <a:off x="12046725" y="28837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7"/>
            <p:cNvSpPr/>
            <p:nvPr/>
          </p:nvSpPr>
          <p:spPr>
            <a:xfrm>
              <a:off x="12028425" y="29481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7"/>
            <p:cNvSpPr/>
            <p:nvPr/>
          </p:nvSpPr>
          <p:spPr>
            <a:xfrm>
              <a:off x="12047775" y="29481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7"/>
            <p:cNvSpPr/>
            <p:nvPr/>
          </p:nvSpPr>
          <p:spPr>
            <a:xfrm>
              <a:off x="12041500" y="29622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7"/>
            <p:cNvSpPr/>
            <p:nvPr/>
          </p:nvSpPr>
          <p:spPr>
            <a:xfrm>
              <a:off x="12041500" y="29282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7"/>
            <p:cNvSpPr/>
            <p:nvPr/>
          </p:nvSpPr>
          <p:spPr>
            <a:xfrm>
              <a:off x="12042550" y="29465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7"/>
            <p:cNvSpPr/>
            <p:nvPr/>
          </p:nvSpPr>
          <p:spPr>
            <a:xfrm>
              <a:off x="12041500" y="29653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7"/>
            <p:cNvSpPr/>
            <p:nvPr/>
          </p:nvSpPr>
          <p:spPr>
            <a:xfrm>
              <a:off x="12272175" y="30590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7"/>
            <p:cNvSpPr/>
            <p:nvPr/>
          </p:nvSpPr>
          <p:spPr>
            <a:xfrm>
              <a:off x="12283700" y="30606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7"/>
            <p:cNvSpPr/>
            <p:nvPr/>
          </p:nvSpPr>
          <p:spPr>
            <a:xfrm>
              <a:off x="12296775" y="30726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7"/>
            <p:cNvSpPr/>
            <p:nvPr/>
          </p:nvSpPr>
          <p:spPr>
            <a:xfrm>
              <a:off x="12345950" y="30537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7"/>
            <p:cNvSpPr/>
            <p:nvPr/>
          </p:nvSpPr>
          <p:spPr>
            <a:xfrm>
              <a:off x="12162850" y="31662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7"/>
            <p:cNvSpPr/>
            <p:nvPr/>
          </p:nvSpPr>
          <p:spPr>
            <a:xfrm>
              <a:off x="11898175" y="29758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7"/>
            <p:cNvSpPr/>
            <p:nvPr/>
          </p:nvSpPr>
          <p:spPr>
            <a:xfrm>
              <a:off x="11866275" y="31259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7"/>
            <p:cNvSpPr/>
            <p:nvPr/>
          </p:nvSpPr>
          <p:spPr>
            <a:xfrm>
              <a:off x="12028950" y="32321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7"/>
            <p:cNvSpPr/>
            <p:nvPr/>
          </p:nvSpPr>
          <p:spPr>
            <a:xfrm>
              <a:off x="12076025" y="31856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7"/>
            <p:cNvSpPr/>
            <p:nvPr/>
          </p:nvSpPr>
          <p:spPr>
            <a:xfrm>
              <a:off x="12154500" y="32656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7"/>
            <p:cNvSpPr/>
            <p:nvPr/>
          </p:nvSpPr>
          <p:spPr>
            <a:xfrm>
              <a:off x="12145075" y="32761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7"/>
            <p:cNvSpPr/>
            <p:nvPr/>
          </p:nvSpPr>
          <p:spPr>
            <a:xfrm>
              <a:off x="12037850" y="33702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7"/>
            <p:cNvSpPr/>
            <p:nvPr/>
          </p:nvSpPr>
          <p:spPr>
            <a:xfrm>
              <a:off x="12007500" y="34654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7"/>
            <p:cNvSpPr/>
            <p:nvPr/>
          </p:nvSpPr>
          <p:spPr>
            <a:xfrm>
              <a:off x="11977675" y="33885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7"/>
            <p:cNvSpPr/>
            <p:nvPr/>
          </p:nvSpPr>
          <p:spPr>
            <a:xfrm>
              <a:off x="11760600" y="32881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7"/>
            <p:cNvSpPr/>
            <p:nvPr/>
          </p:nvSpPr>
          <p:spPr>
            <a:xfrm>
              <a:off x="11683700" y="29544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7"/>
            <p:cNvSpPr/>
            <p:nvPr/>
          </p:nvSpPr>
          <p:spPr>
            <a:xfrm>
              <a:off x="11655450" y="28864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7"/>
            <p:cNvSpPr/>
            <p:nvPr/>
          </p:nvSpPr>
          <p:spPr>
            <a:xfrm>
              <a:off x="11431050" y="28900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7"/>
            <p:cNvSpPr/>
            <p:nvPr/>
          </p:nvSpPr>
          <p:spPr>
            <a:xfrm>
              <a:off x="11373525" y="29089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7"/>
            <p:cNvSpPr/>
            <p:nvPr/>
          </p:nvSpPr>
          <p:spPr>
            <a:xfrm>
              <a:off x="11313350" y="30407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7"/>
            <p:cNvSpPr/>
            <p:nvPr/>
          </p:nvSpPr>
          <p:spPr>
            <a:xfrm>
              <a:off x="11312850" y="30449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FF93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7"/>
            <p:cNvSpPr/>
            <p:nvPr/>
          </p:nvSpPr>
          <p:spPr>
            <a:xfrm>
              <a:off x="11380850" y="30804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7"/>
            <p:cNvSpPr/>
            <p:nvPr/>
          </p:nvSpPr>
          <p:spPr>
            <a:xfrm>
              <a:off x="11480225" y="32274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7"/>
            <p:cNvSpPr/>
            <p:nvPr/>
          </p:nvSpPr>
          <p:spPr>
            <a:xfrm>
              <a:off x="11305000" y="32044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7"/>
            <p:cNvSpPr/>
            <p:nvPr/>
          </p:nvSpPr>
          <p:spPr>
            <a:xfrm>
              <a:off x="11315450" y="32630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4" name="Google Shape;584;p37"/>
            <p:cNvGrpSpPr/>
            <p:nvPr/>
          </p:nvGrpSpPr>
          <p:grpSpPr>
            <a:xfrm>
              <a:off x="11312850" y="3244725"/>
              <a:ext cx="132875" cy="99400"/>
              <a:chOff x="3450375" y="3038225"/>
              <a:chExt cx="132875" cy="99400"/>
            </a:xfrm>
          </p:grpSpPr>
          <p:sp>
            <p:nvSpPr>
              <p:cNvPr id="585" name="Google Shape;585;p3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3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7" name="Google Shape;587;p37"/>
            <p:cNvSpPr/>
            <p:nvPr/>
          </p:nvSpPr>
          <p:spPr>
            <a:xfrm>
              <a:off x="11365675" y="33022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7"/>
            <p:cNvSpPr/>
            <p:nvPr/>
          </p:nvSpPr>
          <p:spPr>
            <a:xfrm>
              <a:off x="11391825" y="33242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7"/>
            <p:cNvSpPr/>
            <p:nvPr/>
          </p:nvSpPr>
          <p:spPr>
            <a:xfrm>
              <a:off x="11432625" y="32933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7"/>
            <p:cNvSpPr/>
            <p:nvPr/>
          </p:nvSpPr>
          <p:spPr>
            <a:xfrm>
              <a:off x="11509525" y="32855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7"/>
            <p:cNvSpPr/>
            <p:nvPr/>
          </p:nvSpPr>
          <p:spPr>
            <a:xfrm>
              <a:off x="11552425" y="32855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7"/>
            <p:cNvSpPr/>
            <p:nvPr/>
          </p:nvSpPr>
          <p:spPr>
            <a:xfrm>
              <a:off x="11568100" y="32656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7"/>
            <p:cNvSpPr/>
            <p:nvPr/>
          </p:nvSpPr>
          <p:spPr>
            <a:xfrm>
              <a:off x="11744400" y="31034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7"/>
            <p:cNvSpPr/>
            <p:nvPr/>
          </p:nvSpPr>
          <p:spPr>
            <a:xfrm>
              <a:off x="11726075" y="32583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7"/>
            <p:cNvSpPr/>
            <p:nvPr/>
          </p:nvSpPr>
          <p:spPr>
            <a:xfrm>
              <a:off x="11558175" y="31066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7"/>
            <p:cNvSpPr/>
            <p:nvPr/>
          </p:nvSpPr>
          <p:spPr>
            <a:xfrm>
              <a:off x="11595300" y="32478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7"/>
            <p:cNvSpPr/>
            <p:nvPr/>
          </p:nvSpPr>
          <p:spPr>
            <a:xfrm>
              <a:off x="11675875" y="32604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7"/>
            <p:cNvSpPr/>
            <p:nvPr/>
          </p:nvSpPr>
          <p:spPr>
            <a:xfrm>
              <a:off x="11676375" y="34183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7"/>
            <p:cNvSpPr/>
            <p:nvPr/>
          </p:nvSpPr>
          <p:spPr>
            <a:xfrm>
              <a:off x="11684225" y="34199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7"/>
            <p:cNvSpPr/>
            <p:nvPr/>
          </p:nvSpPr>
          <p:spPr>
            <a:xfrm>
              <a:off x="11710900" y="33953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7"/>
            <p:cNvSpPr/>
            <p:nvPr/>
          </p:nvSpPr>
          <p:spPr>
            <a:xfrm>
              <a:off x="11722950" y="35146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7"/>
            <p:cNvSpPr/>
            <p:nvPr/>
          </p:nvSpPr>
          <p:spPr>
            <a:xfrm>
              <a:off x="11974025" y="34644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7"/>
            <p:cNvSpPr/>
            <p:nvPr/>
          </p:nvSpPr>
          <p:spPr>
            <a:xfrm>
              <a:off x="11969325" y="34675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7"/>
            <p:cNvSpPr/>
            <p:nvPr/>
          </p:nvSpPr>
          <p:spPr>
            <a:xfrm>
              <a:off x="11969325" y="34816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7"/>
            <p:cNvSpPr/>
            <p:nvPr/>
          </p:nvSpPr>
          <p:spPr>
            <a:xfrm>
              <a:off x="11725025" y="33734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7"/>
            <p:cNvSpPr/>
            <p:nvPr/>
          </p:nvSpPr>
          <p:spPr>
            <a:xfrm>
              <a:off x="12021625" y="35873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7"/>
            <p:cNvSpPr/>
            <p:nvPr/>
          </p:nvSpPr>
          <p:spPr>
            <a:xfrm>
              <a:off x="11863650" y="35700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7"/>
            <p:cNvSpPr/>
            <p:nvPr/>
          </p:nvSpPr>
          <p:spPr>
            <a:xfrm>
              <a:off x="11715100" y="35366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7"/>
            <p:cNvSpPr/>
            <p:nvPr/>
          </p:nvSpPr>
          <p:spPr>
            <a:xfrm>
              <a:off x="11909150" y="36788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7"/>
            <p:cNvSpPr/>
            <p:nvPr/>
          </p:nvSpPr>
          <p:spPr>
            <a:xfrm>
              <a:off x="11831225" y="37108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7"/>
            <p:cNvSpPr/>
            <p:nvPr/>
          </p:nvSpPr>
          <p:spPr>
            <a:xfrm>
              <a:off x="11715625" y="36982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7"/>
            <p:cNvSpPr/>
            <p:nvPr/>
          </p:nvSpPr>
          <p:spPr>
            <a:xfrm>
              <a:off x="11985525" y="36040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7"/>
            <p:cNvSpPr/>
            <p:nvPr/>
          </p:nvSpPr>
          <p:spPr>
            <a:xfrm>
              <a:off x="11982925" y="38290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7"/>
            <p:cNvSpPr/>
            <p:nvPr/>
          </p:nvSpPr>
          <p:spPr>
            <a:xfrm>
              <a:off x="11926950" y="38755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7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7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7"/>
            <p:cNvSpPr/>
            <p:nvPr/>
          </p:nvSpPr>
          <p:spPr>
            <a:xfrm>
              <a:off x="12115250" y="27933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7"/>
            <p:cNvSpPr/>
            <p:nvPr/>
          </p:nvSpPr>
          <p:spPr>
            <a:xfrm>
              <a:off x="12161300" y="28095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3535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7"/>
            <p:cNvSpPr/>
            <p:nvPr/>
          </p:nvSpPr>
          <p:spPr>
            <a:xfrm>
              <a:off x="12811500" y="30177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7"/>
            <p:cNvSpPr/>
            <p:nvPr/>
          </p:nvSpPr>
          <p:spPr>
            <a:xfrm>
              <a:off x="11829650" y="27964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7"/>
            <p:cNvSpPr/>
            <p:nvPr/>
          </p:nvSpPr>
          <p:spPr>
            <a:xfrm>
              <a:off x="11800875" y="27294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6" name="Google Shape;626;p38"/>
          <p:cNvGrpSpPr/>
          <p:nvPr/>
        </p:nvGrpSpPr>
        <p:grpSpPr>
          <a:xfrm>
            <a:off x="1101227" y="1572616"/>
            <a:ext cx="6974713" cy="2685619"/>
            <a:chOff x="2667399" y="760550"/>
            <a:chExt cx="795247" cy="306200"/>
          </a:xfrm>
        </p:grpSpPr>
        <p:sp>
          <p:nvSpPr>
            <p:cNvPr id="627" name="Google Shape;627;p38"/>
            <p:cNvSpPr/>
            <p:nvPr/>
          </p:nvSpPr>
          <p:spPr>
            <a:xfrm>
              <a:off x="2775750" y="760550"/>
              <a:ext cx="118300" cy="130625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FF98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2997225" y="760550"/>
              <a:ext cx="118000" cy="130625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FF98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2884475" y="936125"/>
              <a:ext cx="118325" cy="130625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FF98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3107200" y="936125"/>
              <a:ext cx="118300" cy="130625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FF98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3218700" y="760550"/>
              <a:ext cx="118325" cy="130625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FF98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2667399" y="911013"/>
              <a:ext cx="795247" cy="5273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2816100" y="902875"/>
              <a:ext cx="28675" cy="24650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8"/>
            <p:cNvSpPr/>
            <p:nvPr/>
          </p:nvSpPr>
          <p:spPr>
            <a:xfrm>
              <a:off x="2927300" y="902900"/>
              <a:ext cx="28675" cy="24625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8"/>
            <p:cNvSpPr/>
            <p:nvPr/>
          </p:nvSpPr>
          <p:spPr>
            <a:xfrm>
              <a:off x="3038500" y="902850"/>
              <a:ext cx="28675" cy="2455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3150000" y="902900"/>
              <a:ext cx="28375" cy="24625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3265225" y="902850"/>
              <a:ext cx="28675" cy="2455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312E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" name="Google Shape;638;p3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E76A28"/>
                </a:solidFill>
              </a:rPr>
              <a:t>timeline</a:t>
            </a:r>
            <a:r>
              <a:rPr lang="es"/>
              <a:t> always works fine</a:t>
            </a:r>
            <a:endParaRPr/>
          </a:p>
        </p:txBody>
      </p:sp>
      <p:sp>
        <p:nvSpPr>
          <p:cNvPr id="639" name="Google Shape;639;p38"/>
          <p:cNvSpPr txBox="1"/>
          <p:nvPr>
            <p:ph idx="4294967295" type="body"/>
          </p:nvPr>
        </p:nvSpPr>
        <p:spPr>
          <a:xfrm>
            <a:off x="2140075" y="1792800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Mercury is the closest planet to the Sun</a:t>
            </a:r>
            <a:endParaRPr sz="1000">
              <a:solidFill>
                <a:srgbClr val="312E2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0" name="Google Shape;640;p38"/>
          <p:cNvSpPr txBox="1"/>
          <p:nvPr>
            <p:ph idx="4294967295" type="body"/>
          </p:nvPr>
        </p:nvSpPr>
        <p:spPr>
          <a:xfrm>
            <a:off x="2140075" y="15726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DAY 1</a:t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641" name="Google Shape;641;p38"/>
          <p:cNvSpPr txBox="1"/>
          <p:nvPr>
            <p:ph idx="4294967295" type="body"/>
          </p:nvPr>
        </p:nvSpPr>
        <p:spPr>
          <a:xfrm>
            <a:off x="4083475" y="1792800"/>
            <a:ext cx="854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Despite being red, Mars is a cold place</a:t>
            </a:r>
            <a:endParaRPr sz="1000">
              <a:solidFill>
                <a:srgbClr val="312E2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2" name="Google Shape;642;p38"/>
          <p:cNvSpPr txBox="1"/>
          <p:nvPr>
            <p:ph idx="4294967295" type="body"/>
          </p:nvPr>
        </p:nvSpPr>
        <p:spPr>
          <a:xfrm>
            <a:off x="4083475" y="15726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DAY 3</a:t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643" name="Google Shape;643;p38"/>
          <p:cNvSpPr txBox="1"/>
          <p:nvPr>
            <p:ph idx="4294967295" type="body"/>
          </p:nvPr>
        </p:nvSpPr>
        <p:spPr>
          <a:xfrm>
            <a:off x="5930875" y="1792800"/>
            <a:ext cx="1046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Saturn is composed of hydrogen and helium</a:t>
            </a:r>
            <a:b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</a:br>
            <a:endParaRPr sz="1000">
              <a:solidFill>
                <a:srgbClr val="312E2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4" name="Google Shape;644;p38"/>
          <p:cNvSpPr txBox="1"/>
          <p:nvPr>
            <p:ph idx="4294967295" type="body"/>
          </p:nvPr>
        </p:nvSpPr>
        <p:spPr>
          <a:xfrm>
            <a:off x="6026875" y="15726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DAY 5</a:t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645" name="Google Shape;645;p38"/>
          <p:cNvSpPr txBox="1"/>
          <p:nvPr>
            <p:ph idx="4294967295" type="body"/>
          </p:nvPr>
        </p:nvSpPr>
        <p:spPr>
          <a:xfrm>
            <a:off x="3044850" y="3435750"/>
            <a:ext cx="967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Venus has a beautiful name, but</a:t>
            </a: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 it’s </a:t>
            </a: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terribly hot</a:t>
            </a:r>
            <a:endParaRPr sz="1000">
              <a:solidFill>
                <a:srgbClr val="312E2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6" name="Google Shape;646;p38"/>
          <p:cNvSpPr txBox="1"/>
          <p:nvPr>
            <p:ph idx="4294967295" type="body"/>
          </p:nvPr>
        </p:nvSpPr>
        <p:spPr>
          <a:xfrm>
            <a:off x="3101450" y="321556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DAY 2</a:t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647" name="Google Shape;647;p38"/>
          <p:cNvSpPr txBox="1"/>
          <p:nvPr>
            <p:ph idx="4294967295" type="body"/>
          </p:nvPr>
        </p:nvSpPr>
        <p:spPr>
          <a:xfrm>
            <a:off x="4993900" y="3435750"/>
            <a:ext cx="967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  <a:t>Jupiter is the biggest planet in our Solar System</a:t>
            </a:r>
            <a:br>
              <a:rPr lang="es" sz="1000">
                <a:solidFill>
                  <a:srgbClr val="312E2F"/>
                </a:solidFill>
                <a:latin typeface="Nunito"/>
                <a:ea typeface="Nunito"/>
                <a:cs typeface="Nunito"/>
                <a:sym typeface="Nunito"/>
              </a:rPr>
            </a:br>
            <a:endParaRPr sz="1000">
              <a:solidFill>
                <a:srgbClr val="312E2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8" name="Google Shape;648;p38"/>
          <p:cNvSpPr txBox="1"/>
          <p:nvPr>
            <p:ph idx="4294967295" type="body"/>
          </p:nvPr>
        </p:nvSpPr>
        <p:spPr>
          <a:xfrm>
            <a:off x="5051725" y="321556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rPr>
              <a:t>DAY 4</a:t>
            </a:r>
            <a:endParaRPr sz="1200">
              <a:solidFill>
                <a:srgbClr val="FFFFFF"/>
              </a:solidFill>
              <a:latin typeface="Fira Sans Condensed Medium"/>
              <a:ea typeface="Fira Sans Condensed Medium"/>
              <a:cs typeface="Fira Sans Condensed Medium"/>
              <a:sym typeface="Fira Sans Condensed Medium"/>
            </a:endParaRPr>
          </a:p>
        </p:txBody>
      </p:sp>
      <p:sp>
        <p:nvSpPr>
          <p:cNvPr id="649" name="Google Shape;649;p3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3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Google Shape;654;p39"/>
          <p:cNvSpPr txBox="1"/>
          <p:nvPr>
            <p:ph type="title"/>
          </p:nvPr>
        </p:nvSpPr>
        <p:spPr>
          <a:xfrm>
            <a:off x="742950" y="14655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200">
                <a:solidFill>
                  <a:srgbClr val="FFFFFF"/>
                </a:solidFill>
              </a:rPr>
              <a:t>4,498,300,000</a:t>
            </a:r>
            <a:endParaRPr sz="8200">
              <a:solidFill>
                <a:srgbClr val="FFFFFF"/>
              </a:solidFill>
            </a:endParaRPr>
          </a:p>
        </p:txBody>
      </p:sp>
      <p:sp>
        <p:nvSpPr>
          <p:cNvPr id="655" name="Google Shape;655;p39"/>
          <p:cNvSpPr txBox="1"/>
          <p:nvPr>
            <p:ph idx="1" type="subTitle"/>
          </p:nvPr>
        </p:nvSpPr>
        <p:spPr>
          <a:xfrm>
            <a:off x="1991550" y="318884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9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" name="Google Shape;660;p4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61" name="Google Shape;661;p40"/>
          <p:cNvSpPr txBox="1"/>
          <p:nvPr>
            <p:ph type="title"/>
          </p:nvPr>
        </p:nvSpPr>
        <p:spPr>
          <a:xfrm>
            <a:off x="742950" y="1035525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333,000.00</a:t>
            </a:r>
            <a:endParaRPr sz="1000"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FF9300"/>
              </a:solidFill>
            </a:endParaRPr>
          </a:p>
        </p:txBody>
      </p:sp>
      <p:sp>
        <p:nvSpPr>
          <p:cNvPr id="662" name="Google Shape;662;p40"/>
          <p:cNvSpPr txBox="1"/>
          <p:nvPr>
            <p:ph idx="1" type="subTitle"/>
          </p:nvPr>
        </p:nvSpPr>
        <p:spPr>
          <a:xfrm>
            <a:off x="1991550" y="140409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99999"/>
                </a:solidFill>
              </a:rPr>
              <a:t>earths is the Sun’s mass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663" name="Google Shape;663;p40"/>
          <p:cNvSpPr txBox="1"/>
          <p:nvPr>
            <p:ph idx="2" type="title"/>
          </p:nvPr>
        </p:nvSpPr>
        <p:spPr>
          <a:xfrm>
            <a:off x="742950" y="2049558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434343"/>
                </a:solidFill>
              </a:rPr>
              <a:t>24h 37m 23s</a:t>
            </a:r>
            <a:endParaRPr/>
          </a:p>
        </p:txBody>
      </p:sp>
      <p:sp>
        <p:nvSpPr>
          <p:cNvPr id="664" name="Google Shape;664;p40"/>
          <p:cNvSpPr txBox="1"/>
          <p:nvPr>
            <p:ph idx="3" type="subTitle"/>
          </p:nvPr>
        </p:nvSpPr>
        <p:spPr>
          <a:xfrm>
            <a:off x="1991550" y="2532571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99999"/>
                </a:solidFill>
              </a:rPr>
              <a:t>is Jupiter’s rotation period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665" name="Google Shape;665;p40"/>
          <p:cNvSpPr txBox="1"/>
          <p:nvPr>
            <p:ph idx="4" type="title"/>
          </p:nvPr>
        </p:nvSpPr>
        <p:spPr>
          <a:xfrm>
            <a:off x="742950" y="3178033"/>
            <a:ext cx="7729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434343"/>
                </a:solidFill>
              </a:rPr>
              <a:t>386,000 km</a:t>
            </a:r>
            <a:endParaRPr/>
          </a:p>
        </p:txBody>
      </p:sp>
      <p:sp>
        <p:nvSpPr>
          <p:cNvPr id="666" name="Google Shape;666;p40"/>
          <p:cNvSpPr txBox="1"/>
          <p:nvPr>
            <p:ph idx="5" type="subTitle"/>
          </p:nvPr>
        </p:nvSpPr>
        <p:spPr>
          <a:xfrm>
            <a:off x="1991550" y="3661046"/>
            <a:ext cx="5160900" cy="30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99999"/>
                </a:solidFill>
              </a:rPr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0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41"/>
          <p:cNvSpPr txBox="1"/>
          <p:nvPr>
            <p:ph type="title"/>
          </p:nvPr>
        </p:nvSpPr>
        <p:spPr>
          <a:xfrm>
            <a:off x="0" y="630500"/>
            <a:ext cx="9172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</a:t>
            </a:r>
            <a:r>
              <a:rPr lang="es">
                <a:solidFill>
                  <a:srgbClr val="E76A28"/>
                </a:solidFill>
              </a:rPr>
              <a:t>reviewing concepts</a:t>
            </a:r>
            <a:r>
              <a:rPr lang="es"/>
              <a:t> is a good idea</a:t>
            </a:r>
            <a:endParaRPr/>
          </a:p>
        </p:txBody>
      </p:sp>
      <p:sp>
        <p:nvSpPr>
          <p:cNvPr id="672" name="Google Shape;672;p41"/>
          <p:cNvSpPr txBox="1"/>
          <p:nvPr>
            <p:ph idx="1" type="subTitle"/>
          </p:nvPr>
        </p:nvSpPr>
        <p:spPr>
          <a:xfrm>
            <a:off x="1020647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It’s the biggest planet in our Solar System and the four</a:t>
            </a:r>
            <a:r>
              <a:rPr lang="es"/>
              <a:t>th-brightest object in the sky</a:t>
            </a:r>
            <a:endParaRPr sz="1400"/>
          </a:p>
        </p:txBody>
      </p:sp>
      <p:sp>
        <p:nvSpPr>
          <p:cNvPr id="673" name="Google Shape;673;p41"/>
          <p:cNvSpPr txBox="1"/>
          <p:nvPr>
            <p:ph idx="4" type="subTitle"/>
          </p:nvPr>
        </p:nvSpPr>
        <p:spPr>
          <a:xfrm>
            <a:off x="3540709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Yes, this is the ringed one. It’s a gas giant, composed mostly </a:t>
            </a:r>
            <a:r>
              <a:rPr lang="es"/>
              <a:t>of </a:t>
            </a:r>
            <a:r>
              <a:rPr lang="es" sz="1400"/>
              <a:t>hydrogen and helium</a:t>
            </a:r>
            <a:endParaRPr sz="1400"/>
          </a:p>
        </p:txBody>
      </p:sp>
      <p:sp>
        <p:nvSpPr>
          <p:cNvPr id="674" name="Google Shape;674;p4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75" name="Google Shape;675;p41"/>
          <p:cNvSpPr txBox="1"/>
          <p:nvPr>
            <p:ph idx="2" type="ctrTitle"/>
          </p:nvPr>
        </p:nvSpPr>
        <p:spPr>
          <a:xfrm>
            <a:off x="1020651" y="14926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JUPITER</a:t>
            </a:r>
            <a:endParaRPr/>
          </a:p>
        </p:txBody>
      </p:sp>
      <p:sp>
        <p:nvSpPr>
          <p:cNvPr id="676" name="Google Shape;676;p41"/>
          <p:cNvSpPr txBox="1"/>
          <p:nvPr>
            <p:ph idx="3" type="ctrTitle"/>
          </p:nvPr>
        </p:nvSpPr>
        <p:spPr>
          <a:xfrm>
            <a:off x="3540714" y="14926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Fira Sans Condensed SemiBold"/>
                <a:ea typeface="Fira Sans Condensed SemiBold"/>
                <a:cs typeface="Fira Sans Condensed SemiBold"/>
                <a:sym typeface="Fira Sans Condensed SemiBold"/>
              </a:rPr>
              <a:t>SATURN</a:t>
            </a:r>
            <a:endParaRPr/>
          </a:p>
        </p:txBody>
      </p:sp>
      <p:sp>
        <p:nvSpPr>
          <p:cNvPr id="677" name="Google Shape;677;p41"/>
          <p:cNvSpPr txBox="1"/>
          <p:nvPr>
            <p:ph idx="5" type="ctrTitle"/>
          </p:nvPr>
        </p:nvSpPr>
        <p:spPr>
          <a:xfrm>
            <a:off x="6051589" y="14926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678" name="Google Shape;678;p41"/>
          <p:cNvSpPr txBox="1"/>
          <p:nvPr>
            <p:ph idx="6" type="subTitle"/>
          </p:nvPr>
        </p:nvSpPr>
        <p:spPr>
          <a:xfrm>
            <a:off x="6051584" y="20028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679" name="Google Shape;679;p41"/>
          <p:cNvSpPr txBox="1"/>
          <p:nvPr>
            <p:ph idx="7" type="ctrTitle"/>
          </p:nvPr>
        </p:nvSpPr>
        <p:spPr>
          <a:xfrm>
            <a:off x="1029826" y="29411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680" name="Google Shape;680;p41"/>
          <p:cNvSpPr txBox="1"/>
          <p:nvPr>
            <p:ph idx="8" type="subTitle"/>
          </p:nvPr>
        </p:nvSpPr>
        <p:spPr>
          <a:xfrm>
            <a:off x="1029822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smallest planet in our Solar System—it’s only a bit larger than our Moon</a:t>
            </a:r>
            <a:endParaRPr/>
          </a:p>
        </p:txBody>
      </p:sp>
      <p:sp>
        <p:nvSpPr>
          <p:cNvPr id="681" name="Google Shape;681;p41"/>
          <p:cNvSpPr txBox="1"/>
          <p:nvPr>
            <p:ph idx="9" type="ctrTitle"/>
          </p:nvPr>
        </p:nvSpPr>
        <p:spPr>
          <a:xfrm>
            <a:off x="3540714" y="29411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682" name="Google Shape;682;p41"/>
          <p:cNvSpPr txBox="1"/>
          <p:nvPr>
            <p:ph idx="13" type="subTitle"/>
          </p:nvPr>
        </p:nvSpPr>
        <p:spPr>
          <a:xfrm>
            <a:off x="3540709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683" name="Google Shape;683;p41"/>
          <p:cNvSpPr txBox="1"/>
          <p:nvPr>
            <p:ph idx="14" type="ctrTitle"/>
          </p:nvPr>
        </p:nvSpPr>
        <p:spPr>
          <a:xfrm>
            <a:off x="6051589" y="2941175"/>
            <a:ext cx="2091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684" name="Google Shape;684;p41"/>
          <p:cNvSpPr txBox="1"/>
          <p:nvPr>
            <p:ph idx="15" type="subTitle"/>
          </p:nvPr>
        </p:nvSpPr>
        <p:spPr>
          <a:xfrm>
            <a:off x="6051584" y="34513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 is the farthest planet in our Solar System and the fourth-largest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9" name="Google Shape;689;p42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202625" y="1072150"/>
            <a:ext cx="4040652" cy="24813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0" name="Google Shape;690;p42"/>
          <p:cNvGrpSpPr/>
          <p:nvPr/>
        </p:nvGrpSpPr>
        <p:grpSpPr>
          <a:xfrm>
            <a:off x="1063025" y="936198"/>
            <a:ext cx="4317462" cy="3283889"/>
            <a:chOff x="3422350" y="731675"/>
            <a:chExt cx="4831537" cy="3674898"/>
          </a:xfrm>
        </p:grpSpPr>
        <p:sp>
          <p:nvSpPr>
            <p:cNvPr id="691" name="Google Shape;691;p42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2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693" name="Google Shape;693;p42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694" name="Google Shape;694;p42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2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2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2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2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2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2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2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2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2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2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2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2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2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2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2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2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2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2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2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" name="Google Shape;714;p4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15" name="Google Shape;715;p42"/>
          <p:cNvSpPr txBox="1"/>
          <p:nvPr>
            <p:ph type="ctrTitle"/>
          </p:nvPr>
        </p:nvSpPr>
        <p:spPr>
          <a:xfrm>
            <a:off x="6051597" y="1754100"/>
            <a:ext cx="15201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716" name="Google Shape;716;p42"/>
          <p:cNvSpPr txBox="1"/>
          <p:nvPr>
            <p:ph idx="1" type="subTitle"/>
          </p:nvPr>
        </p:nvSpPr>
        <p:spPr>
          <a:xfrm>
            <a:off x="6051584" y="227250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0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1" name="Google Shape;721;p43"/>
          <p:cNvGrpSpPr/>
          <p:nvPr/>
        </p:nvGrpSpPr>
        <p:grpSpPr>
          <a:xfrm>
            <a:off x="1078506" y="958843"/>
            <a:ext cx="1607213" cy="3204997"/>
            <a:chOff x="2487400" y="238125"/>
            <a:chExt cx="2621025" cy="5226675"/>
          </a:xfrm>
        </p:grpSpPr>
        <p:sp>
          <p:nvSpPr>
            <p:cNvPr id="722" name="Google Shape;722;p43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3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3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3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" name="Google Shape;729;p4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730" name="Google Shape;730;p43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1130325" y="1210175"/>
            <a:ext cx="1508325" cy="2671651"/>
          </a:xfrm>
          <a:prstGeom prst="rect">
            <a:avLst/>
          </a:prstGeom>
          <a:noFill/>
          <a:ln>
            <a:noFill/>
          </a:ln>
        </p:spPr>
      </p:pic>
      <p:sp>
        <p:nvSpPr>
          <p:cNvPr id="731" name="Google Shape;731;p43"/>
          <p:cNvSpPr txBox="1"/>
          <p:nvPr>
            <p:ph type="ctrTitle"/>
          </p:nvPr>
        </p:nvSpPr>
        <p:spPr>
          <a:xfrm>
            <a:off x="3435196" y="2122900"/>
            <a:ext cx="1435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732" name="Google Shape;732;p43"/>
          <p:cNvSpPr txBox="1"/>
          <p:nvPr>
            <p:ph idx="1" type="subTitle"/>
          </p:nvPr>
        </p:nvSpPr>
        <p:spPr>
          <a:xfrm>
            <a:off x="3435184" y="264130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" name="Google Shape;737;p4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979400" y="1126925"/>
            <a:ext cx="2017425" cy="28949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8" name="Google Shape;738;p44"/>
          <p:cNvGrpSpPr/>
          <p:nvPr/>
        </p:nvGrpSpPr>
        <p:grpSpPr>
          <a:xfrm>
            <a:off x="3782094" y="933020"/>
            <a:ext cx="2412411" cy="3283947"/>
            <a:chOff x="887870" y="706370"/>
            <a:chExt cx="2740130" cy="3730062"/>
          </a:xfrm>
        </p:grpSpPr>
        <p:sp>
          <p:nvSpPr>
            <p:cNvPr id="739" name="Google Shape;739;p44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4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4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742" name="Google Shape;742;p44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743" name="Google Shape;743;p44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744" name="Google Shape;744;p44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4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4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4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4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4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4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4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2" name="Google Shape;752;p44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4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" name="Google Shape;754;p4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55" name="Google Shape;755;p44"/>
          <p:cNvSpPr txBox="1"/>
          <p:nvPr>
            <p:ph type="ctrTitle"/>
          </p:nvPr>
        </p:nvSpPr>
        <p:spPr>
          <a:xfrm>
            <a:off x="2154270" y="1220650"/>
            <a:ext cx="1081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  <p:sp>
        <p:nvSpPr>
          <p:cNvPr id="756" name="Google Shape;756;p44"/>
          <p:cNvSpPr txBox="1"/>
          <p:nvPr>
            <p:ph idx="1" type="subTitle"/>
          </p:nvPr>
        </p:nvSpPr>
        <p:spPr>
          <a:xfrm>
            <a:off x="1145184" y="1739051"/>
            <a:ext cx="2091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312E2F"/>
        </a:solidFill>
      </p:bgPr>
    </p:bg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45"/>
          <p:cNvSpPr txBox="1"/>
          <p:nvPr>
            <p:ph type="title"/>
          </p:nvPr>
        </p:nvSpPr>
        <p:spPr>
          <a:xfrm>
            <a:off x="1068100" y="1944950"/>
            <a:ext cx="7047300" cy="95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chemeClr val="lt1"/>
                </a:solidFill>
              </a:rPr>
              <a:t>Thanks!</a:t>
            </a:r>
            <a:endParaRPr/>
          </a:p>
        </p:txBody>
      </p:sp>
      <p:sp>
        <p:nvSpPr>
          <p:cNvPr id="762" name="Google Shape;762;p45"/>
          <p:cNvSpPr txBox="1"/>
          <p:nvPr>
            <p:ph idx="1" type="subTitle"/>
          </p:nvPr>
        </p:nvSpPr>
        <p:spPr>
          <a:xfrm>
            <a:off x="1603279" y="2979250"/>
            <a:ext cx="5937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F9300"/>
                </a:solidFill>
              </a:rPr>
              <a:t>Does anyone have any questions?</a:t>
            </a:r>
            <a:endParaRPr sz="1400">
              <a:solidFill>
                <a:srgbClr val="FF93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solidFill>
                <a:srgbClr val="FF93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F9300"/>
                </a:solidFill>
              </a:rPr>
              <a:t>addyouremail@freepik.com</a:t>
            </a:r>
            <a:endParaRPr sz="1400">
              <a:solidFill>
                <a:srgbClr val="FF93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F9300"/>
                </a:solidFill>
              </a:rPr>
              <a:t>oradifferentone@flaticon.com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6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4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768" name="Google Shape;768;p46"/>
          <p:cNvSpPr txBox="1"/>
          <p:nvPr>
            <p:ph idx="4294967295" type="body"/>
          </p:nvPr>
        </p:nvSpPr>
        <p:spPr>
          <a:xfrm>
            <a:off x="1068100" y="1529425"/>
            <a:ext cx="7047300" cy="266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rgbClr val="999999"/>
                </a:solidFill>
              </a:rPr>
              <a:t>This is where you </a:t>
            </a:r>
            <a:r>
              <a:rPr lang="es"/>
              <a:t>give credit to</a:t>
            </a:r>
            <a:r>
              <a:rPr lang="es" sz="1600">
                <a:solidFill>
                  <a:srgbClr val="999999"/>
                </a:solidFill>
              </a:rPr>
              <a:t> the</a:t>
            </a:r>
            <a:r>
              <a:rPr lang="es"/>
              <a:t> people</a:t>
            </a:r>
            <a:r>
              <a:rPr lang="es" sz="1600">
                <a:solidFill>
                  <a:srgbClr val="999999"/>
                </a:solidFill>
              </a:rPr>
              <a:t> who are part of this project.</a:t>
            </a:r>
            <a:endParaRPr sz="1000"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rgbClr val="999999"/>
                </a:solidFill>
              </a:rPr>
              <a:t>Did you like the resources on this </a:t>
            </a:r>
            <a:r>
              <a:rPr lang="es"/>
              <a:t>template</a:t>
            </a:r>
            <a:r>
              <a:rPr lang="es" sz="1600">
                <a:solidFill>
                  <a:srgbClr val="999999"/>
                </a:solidFill>
              </a:rPr>
              <a:t>? Get them for </a:t>
            </a:r>
            <a:r>
              <a:rPr lang="es" sz="1600">
                <a:solidFill>
                  <a:srgbClr val="999999"/>
                </a:solidFill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 sz="1600">
                <a:solidFill>
                  <a:srgbClr val="999999"/>
                </a:solidFill>
              </a:rPr>
              <a:t>at our other websites.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/>
              <a:t>Presentation template by </a:t>
            </a:r>
            <a:r>
              <a:rPr lang="es" u="sng">
                <a:solidFill>
                  <a:srgbClr val="E76A28"/>
                </a:solidFill>
                <a:hlinkClick r:id="rId3"/>
              </a:rPr>
              <a:t>Slidesgo</a:t>
            </a:r>
            <a:endParaRPr>
              <a:solidFill>
                <a:srgbClr val="E76A28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 sz="1600">
                <a:solidFill>
                  <a:srgbClr val="999999"/>
                </a:solidFill>
              </a:rPr>
              <a:t>Icons by </a:t>
            </a:r>
            <a:r>
              <a:rPr lang="es" sz="1600" u="sng">
                <a:solidFill>
                  <a:srgbClr val="E76A28"/>
                </a:solidFill>
                <a:hlinkClick r:id="rId4"/>
              </a:rPr>
              <a:t>Flaticon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/>
              <a:t>Images &amp; infographics by </a:t>
            </a:r>
            <a:r>
              <a:rPr lang="es" u="sng">
                <a:solidFill>
                  <a:srgbClr val="E76A28"/>
                </a:solidFill>
                <a:hlinkClick r:id="rId5"/>
              </a:rPr>
              <a:t>Freepik</a:t>
            </a:r>
            <a:endParaRPr sz="1600">
              <a:solidFill>
                <a:srgbClr val="E76A28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/>
              <a:t>Author introduction slide photo created by </a:t>
            </a:r>
            <a:r>
              <a:rPr b="1" lang="es">
                <a:latin typeface="Nunito"/>
                <a:ea typeface="Nunito"/>
                <a:cs typeface="Nunito"/>
                <a:sym typeface="Nunito"/>
              </a:rPr>
              <a:t>Freepik</a:t>
            </a:r>
            <a:endParaRPr b="1">
              <a:latin typeface="Nunito"/>
              <a:ea typeface="Nunito"/>
              <a:cs typeface="Nunito"/>
              <a:sym typeface="Nunito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/>
              <a:t>Text &amp; Image slide photo created by </a:t>
            </a:r>
            <a:r>
              <a:rPr b="1" lang="es">
                <a:latin typeface="Nunito"/>
                <a:ea typeface="Nunito"/>
                <a:cs typeface="Nunito"/>
                <a:sym typeface="Nunito"/>
              </a:rPr>
              <a:t>peoplecreations</a:t>
            </a:r>
            <a:r>
              <a:rPr lang="es"/>
              <a:t> - Freepik.com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Char char="◂"/>
            </a:pPr>
            <a:r>
              <a:rPr lang="es"/>
              <a:t>Big image slide photo created by </a:t>
            </a:r>
            <a:r>
              <a:rPr b="1" lang="es">
                <a:latin typeface="Nunito"/>
                <a:ea typeface="Nunito"/>
                <a:cs typeface="Nunito"/>
                <a:sym typeface="Nunito"/>
              </a:rPr>
              <a:t>bedneyimages</a:t>
            </a:r>
            <a:r>
              <a:rPr lang="es"/>
              <a:t> - Freepik.com</a:t>
            </a:r>
            <a:endParaRPr/>
          </a:p>
        </p:txBody>
      </p:sp>
      <p:sp>
        <p:nvSpPr>
          <p:cNvPr id="769" name="Google Shape;769;p46"/>
          <p:cNvSpPr/>
          <p:nvPr/>
        </p:nvSpPr>
        <p:spPr>
          <a:xfrm>
            <a:off x="5676900" y="-628650"/>
            <a:ext cx="895350" cy="1924050"/>
          </a:xfrm>
          <a:custGeom>
            <a:rect b="b" l="l" r="r" t="t"/>
            <a:pathLst>
              <a:path extrusionOk="0" h="76962" w="35814">
                <a:moveTo>
                  <a:pt x="35814" y="0"/>
                </a:moveTo>
                <a:lnTo>
                  <a:pt x="35814" y="45720"/>
                </a:lnTo>
                <a:lnTo>
                  <a:pt x="0" y="45720"/>
                </a:lnTo>
                <a:lnTo>
                  <a:pt x="0" y="76962"/>
                </a:lnTo>
              </a:path>
            </a:pathLst>
          </a:cu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sp>
      <p:cxnSp>
        <p:nvCxnSpPr>
          <p:cNvPr id="770" name="Google Shape;770;p46"/>
          <p:cNvCxnSpPr/>
          <p:nvPr/>
        </p:nvCxnSpPr>
        <p:spPr>
          <a:xfrm rot="10800000">
            <a:off x="-438300" y="3314700"/>
            <a:ext cx="1314600" cy="0"/>
          </a:xfrm>
          <a:prstGeom prst="straightConnector1">
            <a:avLst/>
          </a:prstGeom>
          <a:noFill/>
          <a:ln cap="flat" cmpd="sng" w="9525">
            <a:solidFill>
              <a:srgbClr val="E76A28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4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6" name="Google Shape;776;p4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FFFFFF"/>
                </a:solidFill>
              </a:rPr>
              <a:t>You are allowed to:</a:t>
            </a:r>
            <a:endParaRPr b="1"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77" name="Google Shape;777;p4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" name="Shape 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" name="Google Shape;782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3" name="Google Shape;783;p4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presentation has been made using the following fonts:</a:t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84" name="Google Shape;784;p4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Arvo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https://fonts.google.com/specimen/Arvo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Fira Sans Condensed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https://fonts.google.com/specimen/Fira+Sans+Condensed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Nunito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5"/>
              </a:rPr>
              <a:t>https://fonts.google.com/specimen/Nunito</a:t>
            </a:r>
            <a:r>
              <a:rPr lang="es">
                <a:solidFill>
                  <a:srgbClr val="FFFFFF"/>
                </a:solidFill>
              </a:rPr>
              <a:t>)</a:t>
            </a:r>
            <a:endParaRPr b="1">
              <a:solidFill>
                <a:srgbClr val="FFFFFF"/>
              </a:solidFill>
            </a:endParaRPr>
          </a:p>
        </p:txBody>
      </p:sp>
      <p:grpSp>
        <p:nvGrpSpPr>
          <p:cNvPr id="785" name="Google Shape;785;p48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786" name="Google Shape;786;p4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76A2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980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C8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12E2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#e76a28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91" name="Google Shape;791;p4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#ff980b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92" name="Google Shape;792;p4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#ffc800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93" name="Google Shape;793;p4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#312e2f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7" name="Shape 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" name="Google Shape;798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9" name="Google Shape;799;p4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800" name="Google Shape;800;p4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01" name="Google Shape;801;p4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" name="Google Shape;814;p4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15" name="Google Shape;815;p4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" name="Google Shape;817;p4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818" name="Google Shape;818;p4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4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823" name="Google Shape;823;p4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" name="Google Shape;825;p4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826" name="Google Shape;826;p4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4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830" name="Google Shape;830;p4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4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834" name="Google Shape;834;p4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" name="Google Shape;836;p4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837" name="Google Shape;837;p4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" name="Google Shape;841;p4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842" name="Google Shape;842;p4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" name="Google Shape;846;p4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847" name="Google Shape;847;p4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4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853" name="Google Shape;853;p4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4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876" name="Google Shape;876;p4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" name="Google Shape;935;p4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936" name="Google Shape;936;p4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" name="Google Shape;948;p4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949" name="Google Shape;949;p4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4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960" name="Google Shape;960;p4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4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965" name="Google Shape;965;p4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4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969" name="Google Shape;969;p4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" name="Google Shape;975;p4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976" name="Google Shape;976;p4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4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984" name="Google Shape;984;p4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4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990" name="Google Shape;990;p4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0" name="Google Shape;1000;p4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4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4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4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" name="Google Shape;1004;p4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05" name="Google Shape;1005;p4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4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08" name="Google Shape;1008;p4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" name="Google Shape;1010;p4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11" name="Google Shape;1011;p4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" name="Google Shape;1013;p4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14" name="Google Shape;1014;p4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" name="Google Shape;1016;p4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17" name="Google Shape;1017;p4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4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20" name="Google Shape;1020;p4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4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023" name="Google Shape;1023;p4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4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026" name="Google Shape;1026;p4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" name="Google Shape;1029;p4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030" name="Google Shape;1030;p4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" name="Google Shape;1033;p4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034" name="Google Shape;1034;p4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4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038" name="Google Shape;1038;p4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4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042" name="Google Shape;1042;p4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4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046" name="Google Shape;1046;p4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4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050" name="Google Shape;1050;p4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" name="Google Shape;1052;p4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4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4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4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4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4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4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4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4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4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4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" name="Google Shape;1063;p4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064" name="Google Shape;1064;p4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" name="Google Shape;1066;p4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" name="Google Shape;1067;p4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068" name="Google Shape;1068;p4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" name="Google Shape;1070;p4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071" name="Google Shape;1071;p4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" name="Google Shape;1073;p4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4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4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" name="Google Shape;1076;p4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077" name="Google Shape;1077;p4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" name="Google Shape;1086;p4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087" name="Google Shape;1087;p4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4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04" name="Google Shape;1104;p4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4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07" name="Google Shape;1107;p4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4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128" name="Google Shape;1128;p4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" name="Google Shape;1206;p4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4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4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4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4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" name="Google Shape;1211;p4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2" name="Google Shape;1212;p4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" name="Google Shape;1213;p4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4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4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4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4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4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4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4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4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4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4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4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4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4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4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4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" name="Google Shape;1229;p4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230" name="Google Shape;1230;p4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13" name="Shape 1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4" name="Google Shape;1414;p5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15" name="Google Shape;1415;p5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" name="Google Shape;1418;p5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419" name="Google Shape;1419;p5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5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422" name="Google Shape;1422;p5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" name="Google Shape;1424;p5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425" name="Google Shape;1425;p5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" name="Google Shape;1427;p5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428" name="Google Shape;1428;p5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9" name="Google Shape;1429;p5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430" name="Google Shape;1430;p5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5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5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3" name="Google Shape;1433;p5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434" name="Google Shape;1434;p5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5" name="Google Shape;1435;p5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436" name="Google Shape;1436;p5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5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8" name="Google Shape;1438;p5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439" name="Google Shape;1439;p5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5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442" name="Google Shape;1442;p5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443" name="Google Shape;1443;p5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44" name="Google Shape;1444;p5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445" name="Google Shape;1445;p5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6" name="Google Shape;1446;p5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447" name="Google Shape;1447;p5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" name="Google Shape;1448;p5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449" name="Google Shape;1449;p5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3" name="Google Shape;1453;p5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454" name="Google Shape;1454;p5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5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5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5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8" name="Google Shape;1458;p5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459" name="Google Shape;1459;p5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460" name="Google Shape;1460;p5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461" name="Google Shape;1461;p5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2" name="Google Shape;1462;p5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63" name="Google Shape;1463;p5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464" name="Google Shape;1464;p5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465" name="Google Shape;1465;p5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466" name="Google Shape;1466;p5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" name="Google Shape;1467;p5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468" name="Google Shape;1468;p5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469" name="Google Shape;1469;p5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5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" name="Google Shape;1471;p5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472" name="Google Shape;1472;p5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473" name="Google Shape;1473;p5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5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5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476" name="Google Shape;1476;p5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" name="Google Shape;1479;p5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480" name="Google Shape;1480;p5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" name="Google Shape;1484;p5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485" name="Google Shape;1485;p5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5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492" name="Google Shape;1492;p5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5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496" name="Google Shape;1496;p5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497" name="Google Shape;1497;p5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5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5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0" name="Google Shape;1500;p5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01" name="Google Shape;1501;p5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5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5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4" name="Google Shape;1504;p5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05" name="Google Shape;1505;p5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5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5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8" name="Google Shape;1508;p5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09" name="Google Shape;1509;p5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" name="Google Shape;1511;p5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12" name="Google Shape;1512;p5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13" name="Google Shape;1513;p5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5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5" name="Google Shape;1515;p5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16" name="Google Shape;1516;p5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5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8" name="Google Shape;1518;p5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519" name="Google Shape;1519;p5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5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1" name="Google Shape;1521;p5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522" name="Google Shape;1522;p5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5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4" name="Google Shape;1524;p5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525" name="Google Shape;1525;p5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" name="Google Shape;1527;p5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528" name="Google Shape;1528;p5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" name="Google Shape;1538;p5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539" name="Google Shape;1539;p5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540" name="Google Shape;1540;p5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5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2" name="Google Shape;1542;p5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543" name="Google Shape;1543;p5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544" name="Google Shape;1544;p5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5" name="Google Shape;1545;p5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6" name="Google Shape;1546;p5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547" name="Google Shape;1547;p5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8" name="Google Shape;1548;p5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9" name="Google Shape;1549;p5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550" name="Google Shape;1550;p5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1" name="Google Shape;1551;p5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2" name="Google Shape;1552;p5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553" name="Google Shape;1553;p5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" name="Google Shape;1554;p5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55" name="Google Shape;1555;p5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6" name="Google Shape;1556;p5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557" name="Google Shape;1557;p5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558" name="Google Shape;1558;p5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5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5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1" name="Google Shape;1561;p5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562" name="Google Shape;1562;p5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5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5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5" name="Google Shape;1565;p5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566" name="Google Shape;1566;p5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5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5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9" name="Google Shape;1569;p5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570" name="Google Shape;1570;p5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5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5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3" name="Google Shape;1573;p5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574" name="Google Shape;1574;p5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5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5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7" name="Google Shape;1577;p5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578" name="Google Shape;1578;p5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5" name="Google Shape;1595;p5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6" name="Google Shape;1596;p5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597" name="Google Shape;1597;p5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" name="Google Shape;1599;p5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00" name="Google Shape;1600;p5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5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12" name="Google Shape;1612;p5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" name="Google Shape;1639;p5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640" name="Google Shape;1640;p5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1" name="Google Shape;1641;p5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2" name="Google Shape;1642;p5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44" name="Google Shape;1644;p5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47" name="Google Shape;1647;p5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8" name="Google Shape;1648;p5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9" name="Google Shape;1649;p5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54" name="Google Shape;1654;p5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" name="Google Shape;1695;p5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696" name="Google Shape;1696;p5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7" name="Google Shape;1697;p5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698" name="Google Shape;1698;p5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5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5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5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2" name="Google Shape;1702;p5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03" name="Google Shape;1703;p5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5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5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5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7" name="Google Shape;1707;p5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08" name="Google Shape;1708;p5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5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13" name="Google Shape;1713;p5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14" name="Google Shape;1714;p5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5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5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5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8" name="Google Shape;1718;p5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719" name="Google Shape;1719;p5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5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5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5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723" name="Google Shape;1723;p5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5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5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6" name="Google Shape;1726;p5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727" name="Google Shape;1727;p5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5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5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5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1" name="Google Shape;1731;p5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732" name="Google Shape;1732;p5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5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5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5" name="Google Shape;1735;p5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736" name="Google Shape;1736;p5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5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8" name="Google Shape;1738;p5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739" name="Google Shape;1739;p5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740" name="Google Shape;1740;p5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5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5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5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5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5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5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5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5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5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5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5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5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5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5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5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5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5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5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5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5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5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5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5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5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5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5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5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5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5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5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5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3" name="Google Shape;1773;p5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774" name="Google Shape;1774;p5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5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5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5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5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5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5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1" name="Google Shape;1781;p5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782" name="Google Shape;1782;p5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5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789" name="Google Shape;1789;p5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" name="Google Shape;1793;p5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794" name="Google Shape;1794;p5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" name="Google Shape;1797;p5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798" name="Google Shape;1798;p5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799" name="Google Shape;1799;p5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5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1" name="Google Shape;1801;p5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02" name="Google Shape;1802;p5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5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5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05" name="Google Shape;1805;p5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5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5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08" name="Google Shape;1808;p5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09" name="Google Shape;1809;p5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10" name="Google Shape;1810;p5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5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5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3" name="Google Shape;1813;p5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14" name="Google Shape;1814;p5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5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5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7" name="Google Shape;1817;p5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818" name="Google Shape;1818;p5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5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0" name="Google Shape;1820;p5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821" name="Google Shape;1821;p5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4" name="Google Shape;1834;p5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835" name="Google Shape;1835;p5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836" name="Google Shape;1836;p5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5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5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9" name="Google Shape;1839;p5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840" name="Google Shape;1840;p5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5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5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3" name="Google Shape;1843;p5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844" name="Google Shape;1844;p5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5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5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7" name="Google Shape;1847;p5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848" name="Google Shape;1848;p5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9" name="Google Shape;1859;p5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860" name="Google Shape;1860;p5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2" name="Google Shape;1862;p5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863" name="Google Shape;1863;p5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0" name="Google Shape;1900;p5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01" name="Google Shape;1901;p5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5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17" name="Google Shape;1917;p5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918" name="Google Shape;1918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0" name="Google Shape;1920;p5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921" name="Google Shape;1921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3" name="Google Shape;1923;p5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924" name="Google Shape;1924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6" name="Google Shape;1926;p5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927" name="Google Shape;1927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9" name="Google Shape;1929;p5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930" name="Google Shape;1930;p5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931" name="Google Shape;1931;p5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5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4" name="Google Shape;1934;p5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935" name="Google Shape;1935;p5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5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8" name="Google Shape;1938;p5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939" name="Google Shape;1939;p5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5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5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2" name="Google Shape;1942;p5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943" name="Google Shape;1943;p5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5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5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6" name="Google Shape;1946;p5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947" name="Google Shape;1947;p5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5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0" name="Google Shape;1950;p5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951" name="Google Shape;1951;p5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5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5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4" name="Google Shape;1954;p5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955" name="Google Shape;1955;p5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5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5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8" name="Google Shape;1958;p5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959" name="Google Shape;1959;p5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5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2" name="Google Shape;1962;p5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963" name="Google Shape;1963;p5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5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5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967" name="Google Shape;1967;p5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5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5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0" name="Google Shape;1970;p5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971" name="Google Shape;1971;p5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972" name="Google Shape;1972;p5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5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4" name="Google Shape;1974;p5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975" name="Google Shape;1975;p5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5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7" name="Google Shape;1977;p5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978" name="Google Shape;1978;p5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5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0" name="Google Shape;1980;p5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981" name="Google Shape;1981;p5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5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3" name="Google Shape;1983;p5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984" name="Google Shape;1984;p5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5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6" name="Google Shape;1986;p5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987" name="Google Shape;1987;p5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5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5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990" name="Google Shape;1990;p5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5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5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993" name="Google Shape;1993;p5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5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5" name="Google Shape;1995;p5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996" name="Google Shape;1996;p5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5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8" name="Google Shape;1998;p5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999" name="Google Shape;1999;p5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01" name="Google Shape;2001;p5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2" name="Google Shape;2002;p5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3" name="Google Shape;2003;p5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4" name="Google Shape;2004;p5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5" name="Google Shape;2005;p5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6" name="Google Shape;2006;p5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7" name="Google Shape;2007;p5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8" name="Google Shape;2008;p5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9" name="Google Shape;2009;p5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5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5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5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5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5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5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5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5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5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5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5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5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5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5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5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5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5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5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5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5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5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5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5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5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5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5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6" name="Google Shape;2036;p5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037" name="Google Shape;2037;p5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0" name="Google Shape;2990;p5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991" name="Google Shape;2991;p5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992" name="Google Shape;2992;p5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5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4" name="Google Shape;2994;p5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6" name="Google Shape;2996;p5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997" name="Google Shape;2997;p5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998" name="Google Shape;2998;p5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99" name="Google Shape;2999;p5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00" name="Google Shape;3000;p5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01" name="Google Shape;3001;p5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02" name="Google Shape;3002;p5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03" name="Google Shape;3003;p5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04" name="Google Shape;3004;p5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5" name="Google Shape;3005;p5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6" name="Google Shape;3006;p5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7" name="Google Shape;3007;p5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8" name="Google Shape;3008;p5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09" name="Google Shape;3009;p5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10" name="Google Shape;3010;p5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11" name="Google Shape;3011;p5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2" name="Google Shape;3012;p5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13" name="Google Shape;3013;p5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14" name="Google Shape;3014;p5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5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5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5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5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9" name="Google Shape;3019;p5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020" name="Google Shape;3020;p5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5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2" name="Google Shape;3022;p5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023" name="Google Shape;3023;p5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5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25" name="Google Shape;3025;p5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6" name="Google Shape;3026;p5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027" name="Google Shape;3027;p5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5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9" name="Google Shape;3029;p5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030" name="Google Shape;3030;p5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31" name="Google Shape;3031;p5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2" name="Google Shape;3032;p5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033" name="Google Shape;3033;p5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34" name="Google Shape;3034;p5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035" name="Google Shape;3035;p5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6" name="Google Shape;3036;p5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37" name="Google Shape;3037;p5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038" name="Google Shape;3038;p5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39" name="Google Shape;3039;p5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0" name="Google Shape;3040;p5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041" name="Google Shape;3041;p5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2" name="Google Shape;3042;p5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3" name="Google Shape;3043;p5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5" name="Google Shape;3045;p5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6" name="Google Shape;3046;p5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9" name="Google Shape;3049;p5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050" name="Google Shape;3050;p5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5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5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5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5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5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5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5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5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5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5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5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5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5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5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5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66" name="Google Shape;3066;p5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8" name="Google Shape;3088;p5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089" name="Google Shape;3089;p5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5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1" name="Google Shape;3091;p5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2" name="Google Shape;3092;p5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093" name="Google Shape;3093;p5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5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5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5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7" name="Google Shape;3097;p5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4" name="Google Shape;3104;p5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05" name="Google Shape;3105;p5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5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5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5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9" name="Google Shape;3109;p5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8" name="Google Shape;3138;p5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139" name="Google Shape;3139;p5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1" name="Google Shape;3141;p5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2" name="Google Shape;3142;p5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143" name="Google Shape;3143;p5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5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5" name="Google Shape;3145;p5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146" name="Google Shape;3146;p5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5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8" name="Google Shape;3148;p5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6" name="Google Shape;3156;p5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157" name="Google Shape;3157;p5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5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5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5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1" name="Google Shape;3161;p5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9" name="Google Shape;3169;p5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170" name="Google Shape;3170;p5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4" name="Google Shape;3174;p5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6" name="Google Shape;3216;p5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17" name="Google Shape;3217;p5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9" name="Google Shape;3219;p5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4" name="Google Shape;3254;p5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255" name="Google Shape;3255;p5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256" name="Google Shape;3256;p5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5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5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5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5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5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5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5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5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5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5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5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5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5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5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5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5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5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5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5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5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5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5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5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5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5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5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5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5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5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5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5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5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5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5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5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5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5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5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5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5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5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5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5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5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5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5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5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5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5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5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5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5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5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5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5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5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5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5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5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5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5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5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5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5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5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5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5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5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5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5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5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0" name="Google Shape;3530;p5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31" name="Google Shape;3531;p5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532" name="Google Shape;3532;p5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68" name="Google Shape;3568;p5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569" name="Google Shape;3569;p5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570" name="Google Shape;3570;p5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6" name="Google Shape;3586;p5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587" name="Google Shape;3587;p5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0" name="Google Shape;3900;p5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04" name="Shape 3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5" name="Google Shape;3905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and </a:t>
            </a:r>
            <a:r>
              <a:rPr lang="es">
                <a:solidFill>
                  <a:srgbClr val="FFFFFF"/>
                </a:solidFill>
              </a:rPr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06" name="Google Shape;3906;p5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907" name="Google Shape;3907;p5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08" name="Google Shape;3908;p5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5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5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5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5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5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4" name="Google Shape;3914;p5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15" name="Google Shape;3915;p5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5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7" name="Google Shape;3917;p5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918" name="Google Shape;3918;p5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5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0" name="Google Shape;3920;p5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921" name="Google Shape;3921;p5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5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3" name="Google Shape;3923;p5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924" name="Google Shape;3924;p5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5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5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5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5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5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0" name="Google Shape;3930;p5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931" name="Google Shape;3931;p5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5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5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5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5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5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5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5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9" name="Google Shape;3939;p5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940" name="Google Shape;3940;p5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1" name="Google Shape;3941;p5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2" name="Google Shape;3942;p5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943" name="Google Shape;3943;p5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5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5" name="Google Shape;3945;p5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946" name="Google Shape;3946;p5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5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8" name="Google Shape;3948;p5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949" name="Google Shape;3949;p5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5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5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5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5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4" name="Google Shape;3954;p5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955" name="Google Shape;3955;p5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5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5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5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59" name="Google Shape;3959;p5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60" name="Google Shape;3960;p5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961" name="Google Shape;3961;p5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5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5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5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965" name="Google Shape;3965;p5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5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5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968" name="Google Shape;3968;p5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5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5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71" name="Google Shape;3971;p5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72" name="Google Shape;3972;p5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973" name="Google Shape;3973;p5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5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5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5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7" name="Google Shape;3977;p5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978" name="Google Shape;3978;p5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5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5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981" name="Google Shape;3981;p5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5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5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5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5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5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7" name="Google Shape;3987;p5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988" name="Google Shape;3988;p5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5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5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5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5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5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5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996" name="Google Shape;3996;p5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5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5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5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0" name="Google Shape;4000;p5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01" name="Google Shape;4001;p5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5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3" name="Google Shape;4003;p5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04" name="Google Shape;4004;p5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5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5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08" name="Google Shape;4008;p5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5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5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5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12" name="Google Shape;4012;p5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5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5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15" name="Google Shape;4015;p5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5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5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5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5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51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021" name="Google Shape;4021;p5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5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5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5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5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5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041" name="Google Shape;4041;p5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5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5" name="Google Shape;4045;p5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046" name="Google Shape;4046;p5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5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9" name="Google Shape;4049;p5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050" name="Google Shape;4050;p5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5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5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5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5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056" name="Google Shape;4056;p5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5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5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5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060" name="Google Shape;4060;p5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5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5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064" name="Google Shape;4064;p5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5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9" name="Google Shape;4069;p5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070" name="Google Shape;4070;p5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5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73" name="Google Shape;4073;p5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74" name="Google Shape;4074;p5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075" name="Google Shape;4075;p5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5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078" name="Google Shape;4078;p5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5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5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087" name="Google Shape;4087;p5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5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091" name="Google Shape;4091;p5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5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3" name="Google Shape;4093;p5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094" name="Google Shape;4094;p5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7" name="Google Shape;4097;p5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098" name="Google Shape;4098;p5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5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04" name="Google Shape;4104;p5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06" name="Google Shape;4106;p5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07" name="Google Shape;4107;p5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08" name="Google Shape;4108;p5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5" name="Google Shape;4115;p5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16" name="Google Shape;4116;p5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9" name="Google Shape;4119;p5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20" name="Google Shape;4120;p5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5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4" name="Google Shape;4124;p5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125" name="Google Shape;4125;p5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5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5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132" name="Google Shape;4132;p5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5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5" name="Google Shape;4135;p5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136" name="Google Shape;4136;p5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5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144" name="Google Shape;4144;p5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9" name="Google Shape;4149;p5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0" name="Google Shape;4150;p5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151" name="Google Shape;4151;p5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4" name="Google Shape;4154;p5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55" name="Google Shape;4155;p5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57" name="Google Shape;4157;p5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8" name="Google Shape;4158;p5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159" name="Google Shape;4159;p5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5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162" name="Google Shape;4162;p5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5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64" name="Google Shape;4164;p5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65" name="Google Shape;4165;p5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66" name="Google Shape;4166;p5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167" name="Google Shape;4167;p5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5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173" name="Google Shape;4173;p5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5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5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180" name="Google Shape;4180;p5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5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186" name="Google Shape;4186;p5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0" name="Google Shape;4190;p5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191" name="Google Shape;4191;p5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3" name="Google Shape;4193;p5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194" name="Google Shape;4194;p5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6" name="Google Shape;4196;p5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197" name="Google Shape;4197;p5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9" name="Google Shape;4199;p5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00" name="Google Shape;4200;p5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5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03" name="Google Shape;4203;p5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5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5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10" name="Google Shape;4210;p5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5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14" name="Google Shape;4214;p5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5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219" name="Google Shape;4219;p5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5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223" name="Google Shape;4223;p5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5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232" name="Google Shape;4232;p5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5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238" name="Google Shape;4238;p5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5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5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245" name="Google Shape;4245;p5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5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5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258" name="Google Shape;4258;p5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5" name="Google Shape;4265;p5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266" name="Google Shape;4266;p5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1" name="Google Shape;4271;p5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272" name="Google Shape;4272;p5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4" name="Google Shape;4274;p5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5" name="Google Shape;4275;p5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276" name="Google Shape;4276;p5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5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279" name="Google Shape;4279;p5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5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283" name="Google Shape;4283;p5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5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287" name="Google Shape;4287;p5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9" name="Google Shape;4289;p5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290" name="Google Shape;4290;p5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5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293" name="Google Shape;4293;p5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6" name="Google Shape;4296;p5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297" name="Google Shape;4297;p5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5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5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01" name="Google Shape;4301;p5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5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06" name="Google Shape;4306;p5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5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11" name="Google Shape;4311;p5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5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16" name="Google Shape;4316;p5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5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320" name="Google Shape;4320;p5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5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2" name="Google Shape;4322;p5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323" name="Google Shape;4323;p5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5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5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326" name="Google Shape;4326;p5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5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331" name="Google Shape;4331;p5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5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337" name="Google Shape;4337;p5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4" name="Google Shape;4344;p5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5" name="Google Shape;4345;p5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346" name="Google Shape;4346;p5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5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0" name="Google Shape;4350;p5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351" name="Google Shape;4351;p5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5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362" name="Google Shape;4362;p5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5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5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5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366" name="Google Shape;4366;p5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70" name="Google Shape;4370;p5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71" name="Google Shape;4371;p5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2" name="Google Shape;4372;p5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373" name="Google Shape;4373;p5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5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377" name="Google Shape;4377;p5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5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381" name="Google Shape;4381;p5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5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386" name="Google Shape;4386;p5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5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390" name="Google Shape;4390;p5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5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3" name="Google Shape;4393;p5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394" name="Google Shape;4394;p5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6" name="Google Shape;4396;p5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397" name="Google Shape;4397;p5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5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1" name="Google Shape;4401;p5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02" name="Google Shape;4402;p5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03" name="Google Shape;4403;p5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04" name="Google Shape;4404;p5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5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08" name="Google Shape;4408;p5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5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12" name="Google Shape;4412;p5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5" name="Google Shape;4415;p5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16" name="Google Shape;4416;p5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7" name="Google Shape;4417;p5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418" name="Google Shape;4418;p5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5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421" name="Google Shape;4421;p5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5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5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24" name="Google Shape;4424;p5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25" name="Google Shape;4425;p5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426" name="Google Shape;4426;p5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5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0" name="Google Shape;4430;p5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431" name="Google Shape;4431;p5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5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5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438" name="Google Shape;4438;p5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5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441" name="Google Shape;4441;p5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5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5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5" name="Google Shape;4445;p5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46" name="Google Shape;4446;p5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7" name="Google Shape;4447;p5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448" name="Google Shape;4448;p5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5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5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6" name="Google Shape;4456;p5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7" name="Google Shape;4457;p5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458" name="Google Shape;4458;p5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5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462" name="Google Shape;4462;p5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5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5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466" name="Google Shape;4466;p5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5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9" name="Google Shape;4469;p5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470" name="Google Shape;4470;p5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5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475" name="Google Shape;4475;p5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5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5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480" name="Google Shape;4480;p5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5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2" name="Google Shape;4482;p5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3" name="Google Shape;4483;p5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4" name="Google Shape;4484;p5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5" name="Google Shape;4485;p5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486" name="Google Shape;4486;p5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489" name="Google Shape;4489;p5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5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4" name="Google Shape;4494;p5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95" name="Google Shape;4495;p5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496" name="Google Shape;4496;p5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5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9" name="Google Shape;4499;p5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00" name="Google Shape;4500;p5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1" name="Google Shape;4501;p5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02" name="Google Shape;4502;p5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5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4" name="Google Shape;4504;p5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05" name="Google Shape;4505;p5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7" name="Google Shape;4507;p5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08" name="Google Shape;4508;p5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5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10" name="Google Shape;4510;p5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11" name="Google Shape;4511;p5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12" name="Google Shape;4512;p5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5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5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5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518" name="Google Shape;4518;p5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1" name="Google Shape;4521;p5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522" name="Google Shape;4522;p5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5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24" name="Google Shape;4524;p5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25" name="Google Shape;4525;p5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526" name="Google Shape;4526;p5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8" name="Google Shape;4528;p5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529" name="Google Shape;4529;p5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33" name="Google Shape;4533;p5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34" name="Google Shape;4534;p5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35" name="Google Shape;4535;p5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536" name="Google Shape;4536;p5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5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0" name="Google Shape;4540;p5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541" name="Google Shape;4541;p5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5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5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546" name="Google Shape;4546;p5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5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5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0" name="Google Shape;4550;p5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551" name="Google Shape;4551;p5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5" name="Google Shape;4555;p5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556" name="Google Shape;4556;p5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5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9" name="Google Shape;4559;p5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560" name="Google Shape;4560;p5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5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4" name="Google Shape;4564;p5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565" name="Google Shape;4565;p5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5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7" name="Google Shape;4567;p5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8" name="Google Shape;4568;p5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569" name="Google Shape;4569;p5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5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1" name="Google Shape;4571;p5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572" name="Google Shape;4572;p5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4" name="Google Shape;4574;p5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5" name="Google Shape;4575;p5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576" name="Google Shape;4576;p5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5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580" name="Google Shape;4580;p5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5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5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583" name="Google Shape;4583;p5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5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587" name="Google Shape;4587;p5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5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0" name="Google Shape;4590;p5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591" name="Google Shape;4591;p5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5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594" name="Google Shape;4594;p5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5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597" name="Google Shape;4597;p5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5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01" name="Google Shape;4601;p5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5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04" name="Google Shape;4604;p5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5" name="Google Shape;4605;p5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06" name="Google Shape;4606;p5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5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09" name="Google Shape;4609;p5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14" name="Shape 4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5" name="Google Shape;4615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16" name="Google Shape;4616;p5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17" name="Google Shape;4617;p5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9" name="Google Shape;4619;p5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20" name="Google Shape;4620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5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23" name="Google Shape;4623;p5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" name="Google Shape;4625;p5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26" name="Google Shape;4626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8" name="Google Shape;4628;p5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9" name="Google Shape;4629;p5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30" name="Google Shape;4630;p5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5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33" name="Google Shape;4633;p5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5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38" name="Google Shape;4638;p5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5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42" name="Google Shape;4642;p5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7" name="Google Shape;4647;p5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48" name="Google Shape;4648;p5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5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52" name="Google Shape;4652;p5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4" name="Google Shape;4654;p5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55" name="Google Shape;4655;p5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7" name="Google Shape;4657;p5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8" name="Google Shape;4658;p5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659" name="Google Shape;4659;p5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5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662" name="Google Shape;4662;p5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5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666" name="Google Shape;4666;p5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8" name="Google Shape;4668;p5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9" name="Google Shape;4669;p5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670" name="Google Shape;4670;p5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5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677" name="Google Shape;4677;p5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5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680" name="Google Shape;4680;p5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6" name="Google Shape;4686;p5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687" name="Google Shape;4687;p5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0" name="Google Shape;4690;p5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691" name="Google Shape;4691;p5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3" name="Google Shape;4693;p5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4" name="Google Shape;4694;p5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695" name="Google Shape;4695;p5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5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698" name="Google Shape;4698;p5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0" name="Google Shape;4700;p5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01" name="Google Shape;4701;p5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3" name="Google Shape;4703;p5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04" name="Google Shape;4704;p5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5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07" name="Google Shape;4707;p5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5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11" name="Google Shape;4711;p5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5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14" name="Google Shape;4714;p5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1" name="Google Shape;4721;p5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2" name="Google Shape;4722;p5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5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24" name="Google Shape;4724;p5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5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27" name="Google Shape;4727;p5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9" name="Google Shape;4729;p5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30" name="Google Shape;4730;p5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5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36" name="Google Shape;4736;p5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5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41" name="Google Shape;4741;p5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5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46" name="Google Shape;4746;p5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47" name="Google Shape;4747;p5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48" name="Google Shape;4748;p5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5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5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5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5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5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5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55" name="Google Shape;4755;p5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56" name="Google Shape;4756;p5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5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759" name="Google Shape;4759;p5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5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770" name="Google Shape;4770;p5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5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773" name="Google Shape;4773;p5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5" name="Google Shape;4775;p5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776" name="Google Shape;4776;p5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5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779" name="Google Shape;4779;p5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5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784" name="Google Shape;4784;p5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5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787" name="Google Shape;4787;p5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5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791" name="Google Shape;4791;p5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5" name="Google Shape;4795;p5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6" name="Google Shape;4796;p5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797" name="Google Shape;4797;p5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5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02" name="Google Shape;4802;p5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4" name="Google Shape;4804;p5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5" name="Google Shape;4805;p5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06" name="Google Shape;4806;p5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5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09" name="Google Shape;4809;p5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2" name="Google Shape;4812;p5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3" name="Google Shape;4813;p5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14" name="Google Shape;4814;p5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5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18" name="Google Shape;4818;p5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5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28" name="Google Shape;4828;p5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5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32" name="Google Shape;4832;p5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5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36" name="Google Shape;4836;p5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5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39" name="Google Shape;4839;p5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5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49" name="Google Shape;4849;p5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3" name="Google Shape;4853;p5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4" name="Google Shape;4854;p5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5" name="Google Shape;4855;p5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6" name="Google Shape;4856;p5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57" name="Google Shape;4857;p5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5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872" name="Google Shape;4872;p5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5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875" name="Google Shape;4875;p5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5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879" name="Google Shape;4879;p5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5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883" name="Google Shape;4883;p5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5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889" name="Google Shape;4889;p5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894" name="Google Shape;4894;p5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5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5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898" name="Google Shape;4898;p5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1" name="Google Shape;4901;p5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2" name="Google Shape;4902;p5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03" name="Google Shape;4903;p5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5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06" name="Google Shape;4906;p5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5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12" name="Google Shape;4912;p5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7" name="Google Shape;4917;p5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8" name="Google Shape;4918;p5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19" name="Google Shape;4919;p5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5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23" name="Google Shape;4923;p5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5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30" name="Google Shape;4930;p5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5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34" name="Google Shape;4934;p5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5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38" name="Google Shape;4938;p5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2" name="Google Shape;4942;p5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43" name="Google Shape;4943;p5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5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46" name="Google Shape;4946;p5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8" name="Google Shape;4948;p5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49" name="Google Shape;4949;p5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5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54" name="Google Shape;4954;p5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5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959" name="Google Shape;4959;p5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5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967" name="Google Shape;4967;p5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9" name="Google Shape;4969;p5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0" name="Google Shape;4970;p5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971" name="Google Shape;4971;p5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5" name="Google Shape;4975;p5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6" name="Google Shape;4976;p5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977" name="Google Shape;4977;p5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981" name="Google Shape;4981;p5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5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989" name="Google Shape;4989;p5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1" name="Google Shape;4991;p5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2" name="Google Shape;4992;p5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3" name="Google Shape;4993;p5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4" name="Google Shape;4994;p5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995" name="Google Shape;4995;p5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5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00" name="Google Shape;5000;p5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10" name="Shape 5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1" name="Google Shape;5011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12" name="Google Shape;5012;p5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13" name="Google Shape;5013;p5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5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18" name="Google Shape;5018;p5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5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23" name="Google Shape;5023;p5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5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28" name="Google Shape;5028;p5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5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31" name="Google Shape;5031;p5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5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36" name="Google Shape;5036;p5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5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41" name="Google Shape;5041;p5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5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44" name="Google Shape;5044;p5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5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49" name="Google Shape;5049;p5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5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54" name="Google Shape;5054;p5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5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059" name="Google Shape;5059;p5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5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064" name="Google Shape;5064;p5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5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070" name="Google Shape;5070;p5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5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073" name="Google Shape;5073;p5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5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080" name="Google Shape;5080;p5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5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085" name="Google Shape;5085;p5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5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090" name="Google Shape;5090;p5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5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095" name="Google Shape;5095;p5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5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00" name="Google Shape;5100;p5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5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06" name="Google Shape;5106;p5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5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12" name="Google Shape;5112;p5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5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17" name="Google Shape;5117;p5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5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20" name="Google Shape;5120;p5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5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26" name="Google Shape;5126;p5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5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31" name="Google Shape;5131;p5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5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36" name="Google Shape;5136;p5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5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40" name="Google Shape;5140;p5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5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43" name="Google Shape;5143;p5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5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48" name="Google Shape;5148;p5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5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53" name="Google Shape;5153;p5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5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56" name="Google Shape;5156;p5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5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160" name="Google Shape;5160;p5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5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164" name="Google Shape;5164;p5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5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168" name="Google Shape;5168;p5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2" name="Google Shape;5172;p5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173" name="Google Shape;5173;p5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5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178" name="Google Shape;5178;p5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5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181" name="Google Shape;5181;p5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5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185" name="Google Shape;5185;p5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5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190" name="Google Shape;5190;p5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4" name="Google Shape;5194;p5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195" name="Google Shape;5195;p5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5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199" name="Google Shape;5199;p5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5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04" name="Google Shape;5204;p5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5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09" name="Google Shape;5209;p5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5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15" name="Google Shape;5215;p5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5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21" name="Google Shape;5221;p5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5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24" name="Google Shape;5224;p5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29" name="Google Shape;5229;p5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5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34" name="Google Shape;5234;p5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5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38" name="Google Shape;5238;p5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5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46" name="Google Shape;5246;p5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5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52" name="Google Shape;5252;p5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5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57" name="Google Shape;5257;p5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5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262" name="Google Shape;5262;p5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5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268" name="Google Shape;5268;p5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5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274" name="Google Shape;5274;p5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5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283" name="Google Shape;5283;p5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5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290" name="Google Shape;5290;p5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5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295" name="Google Shape;5295;p5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5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07" name="Google Shape;5307;p5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5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14" name="Google Shape;5314;p5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5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19" name="Google Shape;5319;p5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5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24" name="Google Shape;5324;p5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8" name="Google Shape;5328;p5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29" name="Google Shape;5329;p5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5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34" name="Google Shape;5334;p5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41" name="Google Shape;5341;p5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5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45" name="Google Shape;5345;p5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5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49" name="Google Shape;5349;p5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5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58" name="Google Shape;5358;p5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5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366" name="Google Shape;5366;p5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5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371" name="Google Shape;5371;p5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5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377" name="Google Shape;5377;p5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5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386" name="Google Shape;5386;p5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5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389" name="Google Shape;5389;p5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5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395" name="Google Shape;5395;p5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5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399" name="Google Shape;5399;p5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5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08" name="Google Shape;5408;p5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5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14" name="Google Shape;5414;p5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5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22" name="Google Shape;5422;p5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5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32" name="Google Shape;5432;p5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5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40" name="Google Shape;5440;p5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5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45" name="Google Shape;5445;p5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5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53" name="Google Shape;5453;p5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461" name="Google Shape;5461;p5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8" name="Google Shape;5468;p5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9" name="Google Shape;5469;p5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0" name="Google Shape;5470;p5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471" name="Google Shape;5471;p5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5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479" name="Google Shape;5479;p5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5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488" name="Google Shape;5488;p5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5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495" name="Google Shape;5495;p5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5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01" name="Google Shape;5501;p5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5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09" name="Google Shape;5509;p5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5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16" name="Google Shape;5516;p5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5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20" name="Google Shape;5520;p5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5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29" name="Google Shape;5529;p5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5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41" name="Google Shape;5541;p5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5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48" name="Google Shape;5548;p5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5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54" name="Google Shape;5554;p5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5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563" name="Google Shape;5563;p5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5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571" name="Google Shape;5571;p5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5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580" name="Google Shape;5580;p5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5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590" name="Google Shape;5590;p5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5" name="Google Shape;5595;p5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6" name="Google Shape;5596;p5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7" name="Google Shape;5597;p5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9" name="Google Shape;5599;p5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03" name="Shape 5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4" name="Google Shape;5604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05" name="Google Shape;5605;p5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06" name="Google Shape;5606;p5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5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09" name="Google Shape;5609;p5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5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12" name="Google Shape;5612;p5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5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19" name="Google Shape;5619;p5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5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22" name="Google Shape;5622;p5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5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31" name="Google Shape;5631;p5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5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34" name="Google Shape;5634;p5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5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37" name="Google Shape;5637;p5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5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40" name="Google Shape;5640;p5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2" name="Google Shape;5642;p5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3" name="Google Shape;5643;p5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44" name="Google Shape;5644;p5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5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47" name="Google Shape;5647;p5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5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50" name="Google Shape;5650;p5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5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53" name="Google Shape;5653;p5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5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660" name="Google Shape;5660;p5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5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664" name="Google Shape;5664;p5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5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669" name="Google Shape;5669;p5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3" name="Google Shape;5673;p5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4" name="Google Shape;5674;p5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675" name="Google Shape;5675;p5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8" name="Google Shape;5678;p5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9" name="Google Shape;5679;p5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680" name="Google Shape;5680;p5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7" name="Google Shape;5687;p5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8" name="Google Shape;5688;p5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9" name="Google Shape;5689;p5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690" name="Google Shape;5690;p5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5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694" name="Google Shape;5694;p5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5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699" name="Google Shape;5699;p5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5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03" name="Google Shape;5703;p5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5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07" name="Google Shape;5707;p5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4" name="Google Shape;5714;p5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5" name="Google Shape;5715;p5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6" name="Google Shape;5716;p5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7" name="Google Shape;5717;p5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8" name="Google Shape;5718;p5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9" name="Google Shape;5719;p5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20" name="Google Shape;5720;p5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5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24" name="Google Shape;5724;p5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5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30" name="Google Shape;5730;p5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5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33" name="Google Shape;5733;p5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9" name="Google Shape;5739;p5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0" name="Google Shape;5740;p5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41" name="Google Shape;5741;p5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5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49" name="Google Shape;5749;p5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5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54" name="Google Shape;5754;p5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1" name="Google Shape;5761;p5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2" name="Google Shape;5762;p5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763" name="Google Shape;5763;p5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7" name="Google Shape;5767;p5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8" name="Google Shape;5768;p5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769" name="Google Shape;5769;p5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5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772" name="Google Shape;5772;p5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5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778" name="Google Shape;5778;p5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5" name="Google Shape;5785;p5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6" name="Google Shape;5786;p5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787" name="Google Shape;5787;p5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5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792" name="Google Shape;5792;p5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6" name="Google Shape;5796;p5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7" name="Google Shape;5797;p5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798" name="Google Shape;5798;p5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5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02" name="Google Shape;5802;p5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6" name="Google Shape;5806;p5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07" name="Google Shape;5807;p5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5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13" name="Google Shape;5813;p5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5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17" name="Google Shape;5817;p5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5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28" name="Google Shape;5828;p5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5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33" name="Google Shape;5833;p5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5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39" name="Google Shape;5839;p5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5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44" name="Google Shape;5844;p5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5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47" name="Google Shape;5847;p5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5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53" name="Google Shape;5853;p5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5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864" name="Google Shape;5864;p5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5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867" name="Google Shape;5867;p5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5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871" name="Google Shape;5871;p5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5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881" name="Google Shape;5881;p5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5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885" name="Google Shape;5885;p5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5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890" name="Google Shape;5890;p5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5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896" name="Google Shape;5896;p5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5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02" name="Google Shape;5902;p5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5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05" name="Google Shape;5905;p5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5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11" name="Google Shape;5911;p5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5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21" name="Google Shape;5921;p5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5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33" name="Google Shape;5933;p5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5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38" name="Google Shape;5938;p5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5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45" name="Google Shape;5945;p5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5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52" name="Google Shape;5952;p5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5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961" name="Google Shape;5961;p5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5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968" name="Google Shape;5968;p5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5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973" name="Google Shape;5973;p5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5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984" name="Google Shape;5984;p5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5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991" name="Google Shape;5991;p5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5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999" name="Google Shape;5999;p5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5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11" name="Google Shape;6011;p5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5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19" name="Google Shape;6019;p5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5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33" name="Google Shape;6033;p5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5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39" name="Google Shape;6039;p5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5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45" name="Google Shape;6045;p5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5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49" name="Google Shape;6049;p5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5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52" name="Google Shape;6052;p5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5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059" name="Google Shape;6059;p5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5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063" name="Google Shape;6063;p5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5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068" name="Google Shape;6068;p5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5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079" name="Google Shape;6079;p5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5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086" name="Google Shape;6086;p5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5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093" name="Google Shape;6093;p5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5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00" name="Google Shape;6100;p5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5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05" name="Google Shape;6105;p5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5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09" name="Google Shape;6109;p5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5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16" name="Google Shape;6116;p5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5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21" name="Google Shape;6121;p5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5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25" name="Google Shape;6125;p5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28" name="Google Shape;6128;p5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29" name="Google Shape;6129;p5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30" name="Google Shape;6130;p5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38" name="Shape 6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9" name="Google Shape;6139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40" name="Google Shape;6140;p5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1" name="Google Shape;6141;p5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2" name="Google Shape;6142;p5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3" name="Google Shape;6143;p5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44" name="Google Shape;6144;p5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5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49" name="Google Shape;6149;p5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5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2" name="Google Shape;6152;p5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3" name="Google Shape;6153;p5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4" name="Google Shape;6154;p5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5" name="Google Shape;6155;p5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6" name="Google Shape;6156;p5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7" name="Google Shape;6157;p5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58" name="Google Shape;6158;p5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5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162" name="Google Shape;6162;p5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5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165" name="Google Shape;6165;p5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0" name="Google Shape;6170;p5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1" name="Google Shape;6171;p5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2" name="Google Shape;6172;p5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3" name="Google Shape;6173;p5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4" name="Google Shape;6174;p5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5" name="Google Shape;6175;p5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176" name="Google Shape;6176;p5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8" name="Google Shape;6178;p5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9" name="Google Shape;6179;p5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0" name="Google Shape;6180;p5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181" name="Google Shape;6181;p5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5" name="Google Shape;6185;p5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6" name="Google Shape;6186;p5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7" name="Google Shape;6187;p5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8" name="Google Shape;6188;p5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0" name="Google Shape;6190;p5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1" name="Google Shape;6191;p5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192" name="Google Shape;6192;p5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5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195" name="Google Shape;6195;p5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5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198" name="Google Shape;6198;p5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0" name="Google Shape;6200;p5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1" name="Google Shape;6201;p5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02" name="Google Shape;6202;p5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4" name="Google Shape;6204;p5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5" name="Google Shape;6205;p5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06" name="Google Shape;6206;p5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5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11" name="Google Shape;6211;p5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5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16" name="Google Shape;6216;p5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5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19" name="Google Shape;6219;p5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1" name="Google Shape;6221;p5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2" name="Google Shape;6222;p5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3" name="Google Shape;6223;p5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24" name="Google Shape;6224;p5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5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0" name="Google Shape;6230;p5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31" name="Google Shape;6231;p5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5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34" name="Google Shape;6234;p5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5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38" name="Google Shape;6238;p5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5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41" name="Google Shape;6241;p5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3" name="Google Shape;6243;p5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4" name="Google Shape;6244;p5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45" name="Google Shape;6245;p5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5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49" name="Google Shape;6249;p5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4" name="Google Shape;6254;p5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5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6" name="Google Shape;6256;p5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57" name="Google Shape;6257;p5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0" name="Google Shape;6260;p5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261" name="Google Shape;6261;p5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5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265" name="Google Shape;6265;p5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5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269" name="Google Shape;6269;p5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5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274" name="Google Shape;6274;p5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7" name="Google Shape;6277;p5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8" name="Google Shape;6278;p5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279" name="Google Shape;6279;p5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5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282" name="Google Shape;6282;p5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4" name="Google Shape;6284;p5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5" name="Google Shape;6285;p5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6" name="Google Shape;6286;p5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287" name="Google Shape;6287;p5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5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292" name="Google Shape;6292;p5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5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5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296" name="Google Shape;6296;p5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5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03" name="Google Shape;6303;p5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5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11" name="Google Shape;6311;p5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5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14" name="Google Shape;6314;p5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5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19" name="Google Shape;6319;p5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2" name="Google Shape;6322;p5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3" name="Google Shape;6323;p5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24" name="Google Shape;6324;p5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6" name="Google Shape;6326;p5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7" name="Google Shape;6327;p5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8" name="Google Shape;6328;p5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29" name="Google Shape;6329;p5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1" name="Google Shape;6331;p5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32" name="Google Shape;6332;p5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5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37" name="Google Shape;6337;p5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0" name="Google Shape;6340;p5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1" name="Google Shape;6341;p5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42" name="Google Shape;6342;p5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5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46" name="Google Shape;6346;p5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5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51" name="Google Shape;6351;p5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54" name="Google Shape;6354;p5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5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57" name="Google Shape;6357;p5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5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363" name="Google Shape;6363;p5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7" name="Google Shape;6367;p5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8" name="Google Shape;6368;p5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9" name="Google Shape;6369;p5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370" name="Google Shape;6370;p5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5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373" name="Google Shape;6373;p5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5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376" name="Google Shape;6376;p5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5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379" name="Google Shape;6379;p5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5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388" name="Google Shape;6388;p5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0" name="Google Shape;6390;p5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1" name="Google Shape;6391;p5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392" name="Google Shape;6392;p5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5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395" name="Google Shape;6395;p5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5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398" name="Google Shape;6398;p5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5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02" name="Google Shape;6402;p5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4" name="Google Shape;6404;p5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5" name="Google Shape;6405;p5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06" name="Google Shape;6406;p5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10" name="Google Shape;6410;p5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13" name="Google Shape;6413;p5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5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16" name="Google Shape;6416;p5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9" name="Google Shape;6419;p5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23" name="Shape 6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4" name="Google Shape;6424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25" name="Google Shape;6425;p5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26" name="Google Shape;6426;p5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5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29" name="Google Shape;6429;p5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5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33" name="Google Shape;6433;p5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5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39" name="Google Shape;6439;p5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3" name="Google Shape;6443;p5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4" name="Google Shape;6444;p5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45" name="Google Shape;6445;p5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5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49" name="Google Shape;6449;p5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5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53" name="Google Shape;6453;p5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5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57" name="Google Shape;6457;p5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5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5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462" name="Google Shape;6462;p5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5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467" name="Google Shape;6467;p5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5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472" name="Google Shape;6472;p5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5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476" name="Google Shape;6476;p5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5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479" name="Google Shape;6479;p5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1" name="Google Shape;6481;p5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2" name="Google Shape;6482;p5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483" name="Google Shape;6483;p5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5" name="Google Shape;6485;p5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6" name="Google Shape;6486;p5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487" name="Google Shape;6487;p5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5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491" name="Google Shape;6491;p5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5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496" name="Google Shape;6496;p5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0" name="Google Shape;6500;p5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1" name="Google Shape;6501;p5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02" name="Google Shape;6502;p5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5" name="Google Shape;6505;p5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6" name="Google Shape;6506;p5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07" name="Google Shape;6507;p5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8" name="Google Shape;6518;p5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19" name="Google Shape;6519;p5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2" name="Google Shape;6522;p5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3" name="Google Shape;6523;p5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4" name="Google Shape;6524;p5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25" name="Google Shape;6525;p5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5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29" name="Google Shape;6529;p5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5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33" name="Google Shape;6533;p5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37" name="Google Shape;6537;p5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5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5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1" name="Google Shape;6541;p5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42" name="Google Shape;6542;p5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54" name="Google Shape;6554;p5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5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58" name="Google Shape;6558;p5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2" name="Google Shape;6562;p5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3" name="Google Shape;6563;p5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564" name="Google Shape;6564;p5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5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567" name="Google Shape;6567;p5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573" name="Google Shape;6573;p5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5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5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5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0" name="Google Shape;6580;p5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581" name="Google Shape;6581;p5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584" name="Google Shape;6584;p5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5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589" name="Google Shape;6589;p5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5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593" name="Google Shape;6593;p5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5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597" name="Google Shape;6597;p5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5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05" name="Google Shape;6605;p5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2" name="Google Shape;6612;p5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3" name="Google Shape;6613;p5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14" name="Google Shape;6614;p5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5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20" name="Google Shape;6620;p5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5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26" name="Google Shape;6626;p5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5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30" name="Google Shape;6630;p5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5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5" name="Google Shape;6635;p5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6" name="Google Shape;6636;p5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37" name="Google Shape;6637;p5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5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43" name="Google Shape;6643;p5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5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51" name="Google Shape;6651;p5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5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55" name="Google Shape;6655;p5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5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664" name="Google Shape;6664;p5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5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672" name="Google Shape;6672;p5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5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675" name="Google Shape;6675;p5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5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686" name="Google Shape;6686;p5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5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691" name="Google Shape;6691;p5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5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699" name="Google Shape;6699;p5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03" name="Google Shape;6703;p5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5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10" name="Google Shape;6710;p5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5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15" name="Google Shape;6715;p5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5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18" name="Google Shape;6718;p5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5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21" name="Google Shape;6721;p5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5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29" name="Google Shape;6729;p5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5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35" name="Google Shape;6735;p5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5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40" name="Google Shape;6740;p5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5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45" name="Google Shape;6745;p5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5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50" name="Google Shape;6750;p5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5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53" name="Google Shape;6753;p5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5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759" name="Google Shape;6759;p5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5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767" name="Google Shape;6767;p5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0" name="Google Shape;6770;p5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1" name="Google Shape;6771;p5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772" name="Google Shape;6772;p5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5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778" name="Google Shape;6778;p5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5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784" name="Google Shape;6784;p5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5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794" name="Google Shape;6794;p5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5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03" name="Google Shape;6803;p5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08" name="Google Shape;6808;p5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5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11" name="Google Shape;6811;p5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5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18" name="Google Shape;6818;p5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5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23" name="Google Shape;6823;p5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5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27" name="Google Shape;6827;p5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5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35" name="Google Shape;6835;p5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5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38" name="Google Shape;6838;p5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5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41" name="Google Shape;6841;p5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5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44" name="Google Shape;6844;p5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5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52" name="Google Shape;6852;p5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5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55" name="Google Shape;6855;p5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7" name="Google Shape;6857;p5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5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859" name="Google Shape;6859;p5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65" name="Shape 6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6" name="Google Shape;686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67" name="Google Shape;6867;p5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8" name="Google Shape;6868;p5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869" name="Google Shape;6869;p5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5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872" name="Google Shape;6872;p5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5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876" name="Google Shape;6876;p5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5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882" name="Google Shape;6882;p5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5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888" name="Google Shape;6888;p5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01" name="Google Shape;6901;p5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5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04" name="Google Shape;6904;p5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8" name="Google Shape;6908;p5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9" name="Google Shape;6909;p5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10" name="Google Shape;6910;p5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6" name="Google Shape;6916;p5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7" name="Google Shape;6917;p5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8" name="Google Shape;6918;p5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19" name="Google Shape;6919;p5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5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25" name="Google Shape;6925;p5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5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34" name="Google Shape;6934;p5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5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37" name="Google Shape;6937;p5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5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41" name="Google Shape;6941;p5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5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44" name="Google Shape;6944;p5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5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52" name="Google Shape;6952;p5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5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55" name="Google Shape;6955;p5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5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959" name="Google Shape;6959;p5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5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962" name="Google Shape;6962;p5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5" name="Google Shape;6965;p5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6" name="Google Shape;6966;p5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7" name="Google Shape;6967;p5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968" name="Google Shape;6968;p5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4" name="Google Shape;6974;p5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5" name="Google Shape;6975;p5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976" name="Google Shape;6976;p5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5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980" name="Google Shape;6980;p5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2" name="Google Shape;6982;p5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5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984" name="Google Shape;6984;p5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5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988" name="Google Shape;6988;p5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0" name="Google Shape;6990;p5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1" name="Google Shape;6991;p5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2" name="Google Shape;6992;p5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3" name="Google Shape;6993;p5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994" name="Google Shape;6994;p5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6" name="Google Shape;6996;p5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7" name="Google Shape;6997;p5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998" name="Google Shape;6998;p5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0" name="Google Shape;7000;p5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5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5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5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04" name="Google Shape;7004;p5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5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08" name="Google Shape;7008;p5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5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11" name="Google Shape;7011;p5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3" name="Google Shape;7013;p5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4" name="Google Shape;7014;p5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15" name="Google Shape;7015;p5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4" name="Google Shape;7024;p5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5" name="Google Shape;7025;p5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26" name="Google Shape;7026;p5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5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31" name="Google Shape;7031;p5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5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34" name="Google Shape;7034;p5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6" name="Google Shape;7036;p5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7" name="Google Shape;7037;p5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38" name="Google Shape;7038;p5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5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42" name="Google Shape;7042;p5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5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49" name="Google Shape;7049;p5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5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52" name="Google Shape;7052;p5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5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55" name="Google Shape;7055;p5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0" name="Google Shape;7060;p5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061" name="Google Shape;7061;p5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5" name="Google Shape;7065;p5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6" name="Google Shape;7066;p5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067" name="Google Shape;7067;p5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5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072" name="Google Shape;7072;p5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5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076" name="Google Shape;7076;p5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5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080" name="Google Shape;7080;p5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9" name="Google Shape;7089;p5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5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091" name="Google Shape;7091;p5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5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095" name="Google Shape;7095;p5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5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098" name="Google Shape;7098;p5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0" name="Google Shape;7100;p5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1" name="Google Shape;7101;p5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02" name="Google Shape;7102;p5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5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05" name="Google Shape;7105;p5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5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08" name="Google Shape;7108;p5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5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11" name="Google Shape;7111;p5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14" name="Google Shape;7114;p5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19" name="Google Shape;7119;p5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22" name="Google Shape;7122;p5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5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25" name="Google Shape;7125;p5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5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31" name="Google Shape;7131;p5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40" name="Google Shape;7140;p5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5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44" name="Google Shape;7144;p5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5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49" name="Google Shape;7149;p5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1" name="Google Shape;7151;p5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2" name="Google Shape;7152;p5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53" name="Google Shape;7153;p5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5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58" name="Google Shape;7158;p5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163" name="Google Shape;7163;p5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5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167" name="Google Shape;7167;p5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5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170" name="Google Shape;7170;p5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5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174" name="Google Shape;7174;p5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5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177" name="Google Shape;7177;p5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5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180" name="Google Shape;7180;p5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4" name="Google Shape;7184;p5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5" name="Google Shape;7185;p5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186" name="Google Shape;7186;p5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9" name="Google Shape;7189;p5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0" name="Google Shape;7190;p5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191" name="Google Shape;7191;p5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4" name="Google Shape;7194;p5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5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196" name="Google Shape;7196;p5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5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00" name="Google Shape;7200;p5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5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04" name="Google Shape;7204;p5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9" name="Google Shape;7209;p5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0" name="Google Shape;7210;p5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11" name="Google Shape;7211;p5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4" name="Google Shape;7214;p5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5" name="Google Shape;7215;p5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16" name="Google Shape;7216;p5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7" name="Google Shape;7227;p5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31" name="Shape 7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2" name="Google Shape;7232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33" name="Google Shape;7233;p5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5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35" name="Google Shape;7235;p5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5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39" name="Google Shape;7239;p5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1" name="Google Shape;7251;p5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2" name="Google Shape;7252;p5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3" name="Google Shape;7253;p5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5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55" name="Google Shape;7255;p5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9" name="Google Shape;7259;p5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261" name="Google Shape;7261;p5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5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7" name="Google Shape;7267;p5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8" name="Google Shape;7268;p5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5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270" name="Google Shape;7270;p5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5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273" name="Google Shape;7273;p5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7" name="Google Shape;7277;p5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8" name="Google Shape;7278;p5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5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280" name="Google Shape;7280;p5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3" name="Google Shape;7283;p5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4" name="Google Shape;7284;p5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285" name="Google Shape;7285;p5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8" name="Google Shape;7288;p5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9" name="Google Shape;7289;p5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5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291" name="Google Shape;7291;p5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5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294" name="Google Shape;7294;p5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5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297" name="Google Shape;7297;p5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5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00" name="Google Shape;7300;p5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5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10" name="Google Shape;7310;p5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5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14" name="Google Shape;7314;p5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5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23" name="Google Shape;7323;p5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5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31" name="Google Shape;7331;p5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3" name="Google Shape;7333;p5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5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35" name="Google Shape;7335;p5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5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43" name="Google Shape;7343;p5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5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47" name="Google Shape;7347;p5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0" name="Google Shape;7350;p5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1" name="Google Shape;7351;p5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52" name="Google Shape;7352;p5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56" name="Google Shape;7356;p5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9" name="Google Shape;7359;p5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0" name="Google Shape;7360;p5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5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362" name="Google Shape;7362;p5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5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368" name="Google Shape;7368;p5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5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375" name="Google Shape;7375;p5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5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379" name="Google Shape;7379;p5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5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382" name="Google Shape;7382;p5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5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386" name="Google Shape;7386;p5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5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2" name="Google Shape;7392;p5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3" name="Google Shape;7393;p5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4" name="Google Shape;7394;p5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5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396" name="Google Shape;7396;p5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5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01" name="Google Shape;7401;p5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5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14" name="Google Shape;7414;p5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5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24" name="Google Shape;7424;p5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5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28" name="Google Shape;7428;p5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5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35" name="Google Shape;7435;p5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5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41" name="Google Shape;7441;p5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5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49" name="Google Shape;7449;p5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5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56" name="Google Shape;7456;p5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5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466" name="Google Shape;7466;p5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5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470" name="Google Shape;7470;p5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5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475" name="Google Shape;7475;p5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5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478" name="Google Shape;7478;p5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5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483" name="Google Shape;7483;p5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7" name="Google Shape;7487;p5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488" name="Google Shape;7488;p5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5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498" name="Google Shape;7498;p5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5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01" name="Google Shape;7501;p5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5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09" name="Google Shape;7509;p5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5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27" name="Google Shape;7527;p5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5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34" name="Google Shape;7534;p5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5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37" name="Google Shape;7537;p5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5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45" name="Google Shape;7545;p5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5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52" name="Google Shape;7552;p5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5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58" name="Google Shape;7558;p5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5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566" name="Google Shape;7566;p5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5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571" name="Google Shape;7571;p5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5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575" name="Google Shape;7575;p5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5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579" name="Google Shape;7579;p5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8" name="Google Shape;7588;p5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9" name="Google Shape;7589;p5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590" name="Google Shape;7590;p5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5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598" name="Google Shape;7598;p5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4" name="Google Shape;7604;p5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05" name="Google Shape;7605;p5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5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14" name="Google Shape;7614;p5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5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20" name="Google Shape;7620;p5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27" name="Google Shape;7627;p5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5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31" name="Google Shape;7631;p5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5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39" name="Google Shape;7639;p5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5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47" name="Google Shape;7647;p5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5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55" name="Google Shape;7655;p5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5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661" name="Google Shape;7661;p5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5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665" name="Google Shape;7665;p5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5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671" name="Google Shape;7671;p5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5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678" name="Google Shape;7678;p5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686" name="Google Shape;7686;p5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5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691" name="Google Shape;7691;p5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5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699" name="Google Shape;7699;p5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3" name="Google Shape;7703;p5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4" name="Google Shape;7704;p5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05" name="Google Shape;7705;p5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9" name="Google Shape;7709;p5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0" name="Google Shape;7710;p5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11" name="Google Shape;7711;p5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14" name="Google Shape;7714;p5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15" name="Google Shape;7715;p5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5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17" name="Google Shape;7717;p5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18" name="Google Shape;7718;p5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5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26" name="Google Shape;7726;p5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31" name="Google Shape;7731;p5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35" name="Shape 7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6" name="Google Shape;7736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37" name="Google Shape;7737;p5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38" name="Google Shape;7738;p5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3" name="Google Shape;7743;p5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4" name="Google Shape;7744;p5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5" name="Google Shape;7745;p5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46" name="Google Shape;7746;p5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5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50" name="Google Shape;7750;p5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5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53" name="Google Shape;7753;p5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7" name="Google Shape;7757;p5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8" name="Google Shape;7758;p5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759" name="Google Shape;7759;p5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1" name="Google Shape;7761;p5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2" name="Google Shape;7762;p5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763" name="Google Shape;7763;p5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5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766" name="Google Shape;7766;p5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5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775" name="Google Shape;7775;p5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5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778" name="Google Shape;7778;p5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1" name="Google Shape;7781;p5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5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3" name="Google Shape;7783;p5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784" name="Google Shape;7784;p5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5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787" name="Google Shape;7787;p5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3" name="Google Shape;7793;p5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4" name="Google Shape;7794;p5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795" name="Google Shape;7795;p5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5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00" name="Google Shape;7800;p5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3" name="Google Shape;7803;p5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4" name="Google Shape;7804;p5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05" name="Google Shape;7805;p5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3" name="Google Shape;7813;p5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4" name="Google Shape;7814;p5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15" name="Google Shape;7815;p5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9" name="Google Shape;7819;p5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0" name="Google Shape;7820;p5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1" name="Google Shape;7821;p5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22" name="Google Shape;7822;p5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5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25" name="Google Shape;7825;p5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8" name="Google Shape;7828;p5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9" name="Google Shape;7829;p5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30" name="Google Shape;7830;p5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5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34" name="Google Shape;7834;p5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41" name="Google Shape;7841;p5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5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46" name="Google Shape;7846;p5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8" name="Google Shape;7848;p5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9" name="Google Shape;7849;p5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50" name="Google Shape;7850;p5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5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57" name="Google Shape;7857;p5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5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860" name="Google Shape;7860;p5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2" name="Google Shape;7862;p5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3" name="Google Shape;7863;p5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4" name="Google Shape;7864;p5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865" name="Google Shape;7865;p5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5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868" name="Google Shape;7868;p5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4" name="Google Shape;7874;p5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5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876" name="Google Shape;7876;p5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5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880" name="Google Shape;7880;p5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5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888" name="Google Shape;7888;p5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5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895" name="Google Shape;7895;p5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5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02" name="Google Shape;7902;p5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06" name="Google Shape;7906;p5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5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12" name="Google Shape;7912;p5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5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19" name="Google Shape;7919;p5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5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25" name="Google Shape;7925;p5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5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36" name="Google Shape;7936;p5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5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48" name="Google Shape;7948;p5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3" name="Google Shape;7953;p5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4" name="Google Shape;7954;p5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55" name="Google Shape;7955;p5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5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967" name="Google Shape;7967;p5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5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976" name="Google Shape;7976;p5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5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980" name="Google Shape;7980;p5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5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984" name="Google Shape;7984;p5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5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991" name="Google Shape;7991;p5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998" name="Google Shape;7998;p5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03" name="Google Shape;8003;p5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5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07" name="Google Shape;8007;p5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5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12" name="Google Shape;8012;p5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5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20" name="Google Shape;8020;p5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5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27" name="Google Shape;8027;p5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5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33" name="Google Shape;8033;p5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5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43" name="Google Shape;8043;p5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5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53" name="Google Shape;8053;p5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5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061" name="Google Shape;8061;p5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068" name="Google Shape;8068;p5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5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078" name="Google Shape;8078;p5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085" name="Google Shape;8085;p5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090" name="Google Shape;8090;p5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0" name="Google Shape;8100;p5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1" name="Google Shape;8101;p5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02" name="Google Shape;8102;p5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5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09" name="Google Shape;8109;p5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5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12" name="Google Shape;8112;p5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5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15" name="Google Shape;8115;p5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5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22" name="Google Shape;8122;p5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5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26" name="Google Shape;8126;p5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31" name="Shape 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2" name="Google Shape;8132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33" name="Google Shape;8133;p6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4" name="Google Shape;8134;p6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135" name="Google Shape;8135;p6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7" name="Google Shape;8137;p6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8" name="Google Shape;8138;p6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139" name="Google Shape;8139;p6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1" name="Google Shape;8141;p6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6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143" name="Google Shape;8143;p6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6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146" name="Google Shape;8146;p6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6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150" name="Google Shape;8150;p6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6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156" name="Google Shape;8156;p6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4" name="Google Shape;8164;p6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5" name="Google Shape;8165;p6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6" name="Google Shape;8166;p6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7" name="Google Shape;8167;p6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168" name="Google Shape;8168;p6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6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173" name="Google Shape;8173;p6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6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176" name="Google Shape;8176;p6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179" name="Google Shape;8179;p6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6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185" name="Google Shape;8185;p6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189" name="Google Shape;8189;p6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6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197" name="Google Shape;8197;p6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6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01" name="Google Shape;8201;p6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10" name="Google Shape;8210;p6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6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20" name="Google Shape;8220;p6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223" name="Google Shape;8223;p6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6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227" name="Google Shape;8227;p6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0" name="Google Shape;8230;p6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1" name="Google Shape;8231;p6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232" name="Google Shape;8232;p6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6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0" name="Google Shape;8240;p6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241" name="Google Shape;8241;p6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6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244" name="Google Shape;8244;p6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6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247" name="Google Shape;8247;p6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6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252" name="Google Shape;8252;p6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6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55" name="Google Shape;8255;p6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6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258" name="Google Shape;8258;p6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6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261" name="Google Shape;8261;p6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3" name="Google Shape;8263;p6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4" name="Google Shape;8264;p6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5" name="Google Shape;8265;p6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266" name="Google Shape;8266;p6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6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269" name="Google Shape;8269;p6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6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273" name="Google Shape;8273;p6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6" name="Google Shape;8276;p6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7" name="Google Shape;8277;p6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8" name="Google Shape;8278;p6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279" name="Google Shape;8279;p6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6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287" name="Google Shape;8287;p6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6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292" name="Google Shape;8292;p6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297" name="Google Shape;8297;p6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1" name="Google Shape;8301;p6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2" name="Google Shape;8302;p6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03" name="Google Shape;8303;p6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6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10" name="Google Shape;8310;p6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6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14" name="Google Shape;8314;p6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6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17" name="Google Shape;8317;p6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6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323" name="Google Shape;8323;p6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5" name="Google Shape;8335;p6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6" name="Google Shape;8336;p6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337" name="Google Shape;8337;p6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6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341" name="Google Shape;8341;p6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6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348" name="Google Shape;8348;p6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53" name="Google Shape;8353;p6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6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358" name="Google Shape;8358;p6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361" name="Google Shape;8361;p6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6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366" name="Google Shape;8366;p6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370" name="Google Shape;8370;p6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374" name="Google Shape;8374;p6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6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379" name="Google Shape;8379;p6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6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383" name="Google Shape;8383;p6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387" name="Google Shape;8387;p6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6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390" name="Google Shape;8390;p6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6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396" name="Google Shape;8396;p6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399" name="Google Shape;8399;p6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6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04" name="Google Shape;8404;p6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14" name="Google Shape;8414;p6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6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17" name="Google Shape;8417;p6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6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21" name="Google Shape;8421;p6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6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426" name="Google Shape;8426;p6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429" name="Google Shape;8429;p6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433" name="Google Shape;8433;p6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6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438" name="Google Shape;8438;p6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6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441" name="Google Shape;8441;p6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6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446" name="Google Shape;8446;p6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6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449" name="Google Shape;8449;p6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457" name="Google Shape;8457;p6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6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463" name="Google Shape;8463;p6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6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466" name="Google Shape;8466;p6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6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476" name="Google Shape;8476;p6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6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480" name="Google Shape;8480;p6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6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484" name="Google Shape;8484;p6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6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490" name="Google Shape;8490;p6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494" name="Google Shape;8494;p6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6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499" name="Google Shape;8499;p6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02" name="Google Shape;8502;p6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10" name="Google Shape;8510;p6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6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14" name="Google Shape;8514;p6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22" name="Google Shape;8522;p6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6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528" name="Google Shape;8528;p6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6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531" name="Google Shape;8531;p6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6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534" name="Google Shape;8534;p6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6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538" name="Google Shape;8538;p6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6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544" name="Google Shape;8544;p6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6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548" name="Google Shape;8548;p6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53" name="Google Shape;8553;p6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6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560" name="Google Shape;8560;p6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6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563" name="Google Shape;8563;p6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68" name="Shape 8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9" name="Google Shape;8569;p6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70" name="Google Shape;8570;p6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571" name="Google Shape;8571;p6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6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576" name="Google Shape;8576;p6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9" name="Google Shape;8579;p6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0" name="Google Shape;8580;p6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581" name="Google Shape;8581;p6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6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584" name="Google Shape;8584;p6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6" name="Google Shape;8586;p6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7" name="Google Shape;8587;p6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588" name="Google Shape;8588;p6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1" name="Google Shape;8591;p6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2" name="Google Shape;8592;p6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3" name="Google Shape;8593;p6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4" name="Google Shape;8594;p6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5" name="Google Shape;8595;p6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596" name="Google Shape;8596;p6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6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01" name="Google Shape;8601;p6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04" name="Google Shape;8604;p6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08" name="Google Shape;8608;p6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0" name="Google Shape;8610;p6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1" name="Google Shape;8611;p6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12" name="Google Shape;8612;p6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7" name="Google Shape;8617;p6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8" name="Google Shape;8618;p6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9" name="Google Shape;8619;p6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20" name="Google Shape;8620;p6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6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625" name="Google Shape;8625;p6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7" name="Google Shape;8627;p6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8" name="Google Shape;8628;p6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629" name="Google Shape;8629;p6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3" name="Google Shape;8633;p6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4" name="Google Shape;8634;p6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5" name="Google Shape;8635;p6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6" name="Google Shape;8636;p6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37" name="Google Shape;8637;p6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40" name="Google Shape;8640;p6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3" name="Google Shape;8643;p6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4" name="Google Shape;8644;p6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45" name="Google Shape;8645;p6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6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51" name="Google Shape;8651;p6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56" name="Google Shape;8656;p6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8" name="Google Shape;8658;p6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9" name="Google Shape;8659;p6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660" name="Google Shape;8660;p6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664" name="Google Shape;8664;p6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6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7" name="Google Shape;8667;p6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668" name="Google Shape;8668;p6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6" name="Google Shape;8676;p6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6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678" name="Google Shape;8678;p6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681" name="Google Shape;8681;p6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6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686" name="Google Shape;8686;p6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6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691" name="Google Shape;8691;p6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6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694" name="Google Shape;8694;p6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6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699" name="Google Shape;8699;p6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6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04" name="Google Shape;8704;p6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6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21" name="Google Shape;8721;p6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4" name="Google Shape;8724;p6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5" name="Google Shape;8725;p6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726" name="Google Shape;8726;p6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32" name="Google Shape;8732;p6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4" name="Google Shape;8734;p6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5" name="Google Shape;8735;p6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36" name="Google Shape;8736;p6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40" name="Google Shape;8740;p6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6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46" name="Google Shape;8746;p6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6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54" name="Google Shape;8754;p6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6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58" name="Google Shape;8758;p6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6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762" name="Google Shape;8762;p6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6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767" name="Google Shape;8767;p6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773" name="Google Shape;8773;p6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776" name="Google Shape;8776;p6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6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784" name="Google Shape;8784;p6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6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792" name="Google Shape;8792;p6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6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798" name="Google Shape;8798;p6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6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05" name="Google Shape;8805;p6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6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10" name="Google Shape;8810;p6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6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19" name="Google Shape;8819;p6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4" name="Google Shape;8824;p6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825" name="Google Shape;8825;p6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6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830" name="Google Shape;8830;p6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6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36" name="Google Shape;8836;p6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6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49" name="Google Shape;8849;p6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56" name="Google Shape;8856;p6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6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864" name="Google Shape;8864;p6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7" name="Google Shape;8867;p6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8" name="Google Shape;8868;p6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869" name="Google Shape;8869;p6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6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874" name="Google Shape;8874;p6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9" name="Google Shape;8879;p6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0" name="Google Shape;8880;p6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881" name="Google Shape;8881;p6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885" name="Google Shape;8885;p6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6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892" name="Google Shape;8892;p6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6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00" name="Google Shape;8900;p6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6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04" name="Google Shape;8904;p6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6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11" name="Google Shape;8911;p6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6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15" name="Google Shape;8915;p6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6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19" name="Google Shape;8919;p6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6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23" name="Google Shape;8923;p6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6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32" name="Google Shape;8932;p6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41" name="Google Shape;8941;p6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4" name="Google Shape;8944;p6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45" name="Google Shape;8945;p6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6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54" name="Google Shape;8954;p6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6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963" name="Google Shape;8963;p6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6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968" name="Google Shape;8968;p6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6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976" name="Google Shape;8976;p6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6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983" name="Google Shape;8983;p6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6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989" name="Google Shape;8989;p6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6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993" name="Google Shape;8993;p6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6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01" name="Google Shape;9001;p6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6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05" name="Google Shape;9005;p6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0" name="Google Shape;9010;p6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11" name="Google Shape;9011;p6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6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16" name="Google Shape;9016;p6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22" name="Google Shape;9022;p6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6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030" name="Google Shape;9030;p6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39" name="Shape 9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40" name="Google Shape;9040;p6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Abstract Orang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